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mp3" ContentType="audio/mpe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8" r:id="rId2"/>
    <p:sldId id="326" r:id="rId3"/>
    <p:sldId id="327" r:id="rId4"/>
    <p:sldId id="328" r:id="rId5"/>
    <p:sldId id="329" r:id="rId6"/>
    <p:sldId id="330" r:id="rId7"/>
    <p:sldId id="331" r:id="rId8"/>
    <p:sldId id="332" r:id="rId9"/>
    <p:sldId id="333" r:id="rId10"/>
    <p:sldId id="345" r:id="rId11"/>
    <p:sldId id="334" r:id="rId12"/>
    <p:sldId id="335" r:id="rId13"/>
    <p:sldId id="336" r:id="rId14"/>
    <p:sldId id="337" r:id="rId15"/>
    <p:sldId id="354" r:id="rId16"/>
    <p:sldId id="346" r:id="rId17"/>
    <p:sldId id="347" r:id="rId18"/>
    <p:sldId id="348" r:id="rId19"/>
    <p:sldId id="349" r:id="rId20"/>
    <p:sldId id="350" r:id="rId21"/>
    <p:sldId id="351" r:id="rId22"/>
    <p:sldId id="352" r:id="rId23"/>
    <p:sldId id="355" r:id="rId24"/>
    <p:sldId id="353" r:id="rId25"/>
    <p:sldId id="356" r:id="rId26"/>
    <p:sldId id="357" r:id="rId27"/>
    <p:sldId id="358"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C9E1"/>
    <a:srgbClr val="E9E0FD"/>
    <a:srgbClr val="F74977"/>
    <a:srgbClr val="C5EAFE"/>
    <a:srgbClr val="AFC9E9"/>
    <a:srgbClr val="004D8E"/>
    <a:srgbClr val="306090"/>
    <a:srgbClr val="A40000"/>
    <a:srgbClr val="062F4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79" autoAdjust="0"/>
  </p:normalViewPr>
  <p:slideViewPr>
    <p:cSldViewPr>
      <p:cViewPr>
        <p:scale>
          <a:sx n="100" d="100"/>
          <a:sy n="100" d="100"/>
        </p:scale>
        <p:origin x="-1944" y="-858"/>
      </p:cViewPr>
      <p:guideLst>
        <p:guide orient="horz" pos="1620"/>
        <p:guide pos="2880"/>
      </p:guideLst>
    </p:cSldViewPr>
  </p:slideViewPr>
  <p:notesTextViewPr>
    <p:cViewPr>
      <p:scale>
        <a:sx n="1" d="1"/>
        <a:sy n="1" d="1"/>
      </p:scale>
      <p:origin x="0" y="54"/>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D63C5-CED3-4198-ADFC-235C7510EC39}" type="datetimeFigureOut">
              <a:rPr lang="zh-CN" altLang="en-US" smtClean="0"/>
              <a:pPr/>
              <a:t>2017/7/10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D69F8-84B8-4848-85BA-EA3E20CCD793}" type="slidenum">
              <a:rPr lang="zh-CN" altLang="en-US" smtClean="0"/>
              <a:pPr/>
              <a:t>‹#›</a:t>
            </a:fld>
            <a:endParaRPr lang="zh-CN" altLang="en-US"/>
          </a:p>
        </p:txBody>
      </p:sp>
    </p:spTree>
    <p:extLst>
      <p:ext uri="{BB962C8B-B14F-4D97-AF65-F5344CB8AC3E}">
        <p14:creationId xmlns:p14="http://schemas.microsoft.com/office/powerpoint/2010/main" xmlns="" val="332499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zh-CN" altLang="en-US" dirty="0"/>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a:t>
            </a:fld>
            <a:endParaRPr lang="zh-CN" altLang="en-US"/>
          </a:p>
        </p:txBody>
      </p:sp>
    </p:spTree>
    <p:extLst>
      <p:ext uri="{BB962C8B-B14F-4D97-AF65-F5344CB8AC3E}">
        <p14:creationId xmlns:p14="http://schemas.microsoft.com/office/powerpoint/2010/main" xmlns="" val="149755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亮亮图文旗舰店</a:t>
            </a:r>
            <a:r>
              <a:rPr lang="en-US" altLang="zh-CN" smtClean="0"/>
              <a:t>https://liangliangtuwen.tmall.com</a:t>
            </a:r>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46BAEA-2E2F-43C1-8FC5-9FEE3A8DF45C}"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337057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46BAEA-2E2F-43C1-8FC5-9FEE3A8DF45C}"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423759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46BAEA-2E2F-43C1-8FC5-9FEE3A8DF45C}"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87945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46BAEA-2E2F-43C1-8FC5-9FEE3A8DF45C}"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110453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46BAEA-2E2F-43C1-8FC5-9FEE3A8DF45C}"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160204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46BAEA-2E2F-43C1-8FC5-9FEE3A8DF45C}" type="datetimeFigureOut">
              <a:rPr lang="zh-CN" altLang="en-US" smtClean="0"/>
              <a:pPr/>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298935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46BAEA-2E2F-43C1-8FC5-9FEE3A8DF45C}" type="datetimeFigureOut">
              <a:rPr lang="zh-CN" altLang="en-US" smtClean="0"/>
              <a:pPr/>
              <a:t>2017/7/10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342377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46BAEA-2E2F-43C1-8FC5-9FEE3A8DF45C}" type="datetimeFigureOut">
              <a:rPr lang="zh-CN" altLang="en-US" smtClean="0"/>
              <a:pPr/>
              <a:t>2017/7/10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361199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46BAEA-2E2F-43C1-8FC5-9FEE3A8DF45C}" type="datetimeFigureOut">
              <a:rPr lang="zh-CN" altLang="en-US" smtClean="0"/>
              <a:pPr/>
              <a:t>2017/7/10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39735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46BAEA-2E2F-43C1-8FC5-9FEE3A8DF45C}" type="datetimeFigureOut">
              <a:rPr lang="zh-CN" altLang="en-US" smtClean="0"/>
              <a:pPr/>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185054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46BAEA-2E2F-43C1-8FC5-9FEE3A8DF45C}" type="datetimeFigureOut">
              <a:rPr lang="zh-CN" altLang="en-US" smtClean="0"/>
              <a:pPr/>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344141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5EAFE"/>
            </a:gs>
            <a:gs pos="100000">
              <a:srgbClr val="E9E0FD"/>
            </a:gs>
          </a:gsLst>
          <a:lin ang="108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746BAEA-2E2F-43C1-8FC5-9FEE3A8DF45C}" type="datetimeFigureOut">
              <a:rPr lang="zh-CN" altLang="en-US" smtClean="0"/>
              <a:pPr/>
              <a:t>2017/7/10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2DB5319-2DBA-4D9A-88B5-78BEDCD93195}" type="slidenum">
              <a:rPr lang="zh-CN" altLang="en-US" smtClean="0"/>
              <a:pPr/>
              <a:t>‹#›</a:t>
            </a:fld>
            <a:endParaRPr lang="zh-CN" altLang="en-US"/>
          </a:p>
        </p:txBody>
      </p:sp>
    </p:spTree>
    <p:extLst>
      <p:ext uri="{BB962C8B-B14F-4D97-AF65-F5344CB8AC3E}">
        <p14:creationId xmlns:p14="http://schemas.microsoft.com/office/powerpoint/2010/main" xmlns="" val="241365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ideo" Target="NULL" TargetMode="External"/><Relationship Id="rId5" Type="http://schemas.openxmlformats.org/officeDocument/2006/relationships/image" Target="../media/image1.png"/><Relationship Id="rId4" Type="http://schemas.microsoft.com/office/2007/relationships/media" Target="../media/media1.mp3"/></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椭圆 3"/>
          <p:cNvSpPr/>
          <p:nvPr/>
        </p:nvSpPr>
        <p:spPr>
          <a:xfrm>
            <a:off x="2214779" y="1096285"/>
            <a:ext cx="2952328" cy="2952328"/>
          </a:xfrm>
          <a:prstGeom prst="ellipse">
            <a:avLst/>
          </a:prstGeom>
          <a:solidFill>
            <a:srgbClr val="FFC0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976894" y="1096285"/>
            <a:ext cx="2952328" cy="2952328"/>
          </a:xfrm>
          <a:prstGeom prst="ellipse">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14651" y="1036747"/>
            <a:ext cx="936104" cy="936104"/>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220735" y="832490"/>
            <a:ext cx="527590" cy="527590"/>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220826" y="3417844"/>
            <a:ext cx="936104" cy="936104"/>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156930" y="4119922"/>
            <a:ext cx="468052" cy="468052"/>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058721" y="2360972"/>
            <a:ext cx="3262432" cy="923330"/>
          </a:xfrm>
          <a:prstGeom prst="rect">
            <a:avLst/>
          </a:prstGeom>
          <a:noFill/>
        </p:spPr>
        <p:txBody>
          <a:bodyPr wrap="none" rtlCol="0">
            <a:spAutoFit/>
          </a:bodyPr>
          <a:lstStyle/>
          <a:p>
            <a:pPr algn="ctr"/>
            <a:r>
              <a:rPr lang="zh-CN" altLang="en-US" sz="5400" b="1" spc="600" dirty="0" smtClean="0">
                <a:solidFill>
                  <a:schemeClr val="bg1"/>
                </a:solidFill>
                <a:latin typeface="微软雅黑" pitchFamily="34" charset="-122"/>
                <a:ea typeface="微软雅黑" pitchFamily="34" charset="-122"/>
              </a:rPr>
              <a:t>个人简</a:t>
            </a:r>
            <a:r>
              <a:rPr lang="zh-CN" altLang="en-US" sz="5400" b="1" spc="600" dirty="0">
                <a:solidFill>
                  <a:schemeClr val="bg1"/>
                </a:solidFill>
                <a:latin typeface="微软雅黑" pitchFamily="34" charset="-122"/>
                <a:ea typeface="微软雅黑" pitchFamily="34" charset="-122"/>
              </a:rPr>
              <a:t>历</a:t>
            </a:r>
          </a:p>
        </p:txBody>
      </p:sp>
      <p:sp>
        <p:nvSpPr>
          <p:cNvPr id="11" name="TextBox 10"/>
          <p:cNvSpPr txBox="1"/>
          <p:nvPr/>
        </p:nvSpPr>
        <p:spPr>
          <a:xfrm>
            <a:off x="3076576" y="1847848"/>
            <a:ext cx="322672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Personal Resume</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3030668" y="3360016"/>
            <a:ext cx="2497800" cy="338554"/>
          </a:xfrm>
          <a:prstGeom prst="rect">
            <a:avLst/>
          </a:prstGeom>
          <a:effectLst/>
        </p:spPr>
        <p:txBody>
          <a:bodyPr wrap="none">
            <a:spAutoFit/>
          </a:bodyPr>
          <a:lstStyle/>
          <a:p>
            <a:pPr algn="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应聘人</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亮亮图文旗舰店</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 name="商务一.mp3">
            <a:hlinkClick r:id="" action="ppaction://media"/>
          </p:cNvPr>
          <p:cNvPicPr>
            <a:picLocks noChangeAspect="1"/>
          </p:cNvPicPr>
          <p:nvPr>
            <a:videoFile r:link="rId1"/>
            <p:extLst>
              <p:ext uri="{DAA4B4D4-6D71-4841-9C94-3DE7FCFB9230}">
                <p14:media xmlns:p14="http://schemas.microsoft.com/office/powerpoint/2010/main" xmlns="" r:embed="rId4"/>
              </p:ext>
            </p:extLst>
          </p:nvPr>
        </p:nvPicPr>
        <p:blipFill>
          <a:blip r:embed="rId5" cstate="print"/>
          <a:stretch>
            <a:fillRect/>
          </a:stretch>
        </p:blipFill>
        <p:spPr>
          <a:xfrm>
            <a:off x="-609600" y="4138972"/>
            <a:ext cx="609600" cy="609600"/>
          </a:xfrm>
          <a:prstGeom prst="rect">
            <a:avLst/>
          </a:prstGeom>
        </p:spPr>
      </p:pic>
    </p:spTree>
    <p:extLst>
      <p:ext uri="{BB962C8B-B14F-4D97-AF65-F5344CB8AC3E}">
        <p14:creationId xmlns:p14="http://schemas.microsoft.com/office/powerpoint/2010/main" xmlns="" val="411432794"/>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15"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fltVal val="0"/>
                                          </p:val>
                                        </p:tav>
                                        <p:tav tm="100000">
                                          <p:val>
                                            <p:strVal val="#ppt_w"/>
                                          </p:val>
                                        </p:tav>
                                      </p:tavLst>
                                    </p:anim>
                                    <p:anim calcmode="lin" valueType="num">
                                      <p:cBhvr>
                                        <p:cTn id="11" dur="1000" fill="hold"/>
                                        <p:tgtEl>
                                          <p:spTgt spid="4"/>
                                        </p:tgtEl>
                                        <p:attrNameLst>
                                          <p:attrName>ppt_h</p:attrName>
                                        </p:attrNameLst>
                                      </p:cBhvr>
                                      <p:tavLst>
                                        <p:tav tm="0">
                                          <p:val>
                                            <p:fltVal val="0"/>
                                          </p:val>
                                        </p:tav>
                                        <p:tav tm="100000">
                                          <p:val>
                                            <p:strVal val="#ppt_h"/>
                                          </p:val>
                                        </p:tav>
                                      </p:tavLst>
                                    </p:anim>
                                    <p:anim calcmode="lin" valueType="num">
                                      <p:cBhvr>
                                        <p:cTn id="12"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4"/>
                                        </p:tgtEl>
                                        <p:attrNameLst>
                                          <p:attrName>ppt_y</p:attrName>
                                        </p:attrNameLst>
                                      </p:cBhvr>
                                      <p:tavLst>
                                        <p:tav tm="0" fmla="#ppt_y+(sin(-2*pi*(1-$))*-#ppt_x+cos(-2*pi*(1-$))*(1-#ppt_y))*(1-$)">
                                          <p:val>
                                            <p:fltVal val="0"/>
                                          </p:val>
                                        </p:tav>
                                        <p:tav tm="100000">
                                          <p:val>
                                            <p:fltVal val="1"/>
                                          </p:val>
                                        </p:tav>
                                      </p:tavLst>
                                    </p:anim>
                                  </p:childTnLst>
                                </p:cTn>
                              </p:par>
                              <p:par>
                                <p:cTn id="14" presetID="15" presetClass="entr" presetSubtype="0" fill="hold" grpId="0" nodeType="withEffect">
                                  <p:stCondLst>
                                    <p:cond delay="50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 calcmode="lin" valueType="num">
                                      <p:cBhvr>
                                        <p:cTn id="18"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0-#ppt_w/2"/>
                                          </p:val>
                                        </p:tav>
                                        <p:tav tm="100000">
                                          <p:val>
                                            <p:strVal val="#ppt_x"/>
                                          </p:val>
                                        </p:tav>
                                      </p:tavLst>
                                    </p:anim>
                                    <p:anim calcmode="lin" valueType="num">
                                      <p:cBhvr additive="base">
                                        <p:cTn id="29" dur="500" fill="hold"/>
                                        <p:tgtEl>
                                          <p:spTgt spid="1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1+#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20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1+#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par>
                          <p:cTn id="39" fill="hold">
                            <p:stCondLst>
                              <p:cond delay="3200"/>
                            </p:stCondLst>
                            <p:childTnLst>
                              <p:par>
                                <p:cTn id="40" presetID="38" presetClass="entr" presetSubtype="0" accel="50000" fill="hold" grpId="0" nodeType="afterEffect">
                                  <p:stCondLst>
                                    <p:cond delay="0"/>
                                  </p:stCondLst>
                                  <p:iterate type="lt">
                                    <p:tmPct val="50000"/>
                                  </p:iterate>
                                  <p:childTnLst>
                                    <p:set>
                                      <p:cBhvr>
                                        <p:cTn id="41" dur="1" fill="hold">
                                          <p:stCondLst>
                                            <p:cond delay="0"/>
                                          </p:stCondLst>
                                        </p:cTn>
                                        <p:tgtEl>
                                          <p:spTgt spid="10"/>
                                        </p:tgtEl>
                                        <p:attrNameLst>
                                          <p:attrName>style.visibility</p:attrName>
                                        </p:attrNameLst>
                                      </p:cBhvr>
                                      <p:to>
                                        <p:strVal val="visible"/>
                                      </p:to>
                                    </p:set>
                                    <p:set>
                                      <p:cBhvr>
                                        <p:cTn id="42" dur="455" fill="hold">
                                          <p:stCondLst>
                                            <p:cond delay="0"/>
                                          </p:stCondLst>
                                        </p:cTn>
                                        <p:tgtEl>
                                          <p:spTgt spid="10"/>
                                        </p:tgtEl>
                                        <p:attrNameLst>
                                          <p:attrName>style.rotation</p:attrName>
                                        </p:attrNameLst>
                                      </p:cBhvr>
                                      <p:to>
                                        <p:strVal val="-45.0"/>
                                      </p:to>
                                    </p:set>
                                    <p:anim calcmode="lin" valueType="num">
                                      <p:cBhvr>
                                        <p:cTn id="43" dur="455" fill="hold">
                                          <p:stCondLst>
                                            <p:cond delay="455"/>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44" dur="455"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45" dur="156" decel="50000" autoRev="1" fill="hold">
                                          <p:stCondLst>
                                            <p:cond delay="455"/>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46" dur="136" fill="hold">
                                          <p:stCondLst>
                                            <p:cond delay="864"/>
                                          </p:stCondLst>
                                        </p:cTn>
                                        <p:tgtEl>
                                          <p:spTgt spid="10"/>
                                        </p:tgtEl>
                                        <p:attrNameLst>
                                          <p:attrName>ppt_y</p:attrName>
                                        </p:attrNameLst>
                                      </p:cBhvr>
                                      <p:tavLst>
                                        <p:tav tm="0">
                                          <p:val>
                                            <p:strVal val="#ppt_y-(0.354*#ppt_w-0.172*#ppt_h)"/>
                                          </p:val>
                                        </p:tav>
                                        <p:tav tm="100000">
                                          <p:val>
                                            <p:strVal val="#ppt_y"/>
                                          </p:val>
                                        </p:tav>
                                      </p:tavLst>
                                    </p:anim>
                                  </p:childTnLst>
                                </p:cTn>
                              </p:par>
                            </p:childTnLst>
                          </p:cTn>
                        </p:par>
                        <p:par>
                          <p:cTn id="47" fill="hold">
                            <p:stCondLst>
                              <p:cond delay="5700"/>
                            </p:stCondLst>
                            <p:childTnLst>
                              <p:par>
                                <p:cTn id="48" presetID="41" presetClass="entr" presetSubtype="0" fill="hold" grpId="0" nodeType="afterEffect">
                                  <p:stCondLst>
                                    <p:cond delay="0"/>
                                  </p:stCondLst>
                                  <p:iterate type="lt">
                                    <p:tmPct val="10000"/>
                                  </p:iterate>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1"/>
                                        </p:tgtEl>
                                        <p:attrNameLst>
                                          <p:attrName>ppt_y</p:attrName>
                                        </p:attrNameLst>
                                      </p:cBhvr>
                                      <p:tavLst>
                                        <p:tav tm="0">
                                          <p:val>
                                            <p:strVal val="#ppt_y"/>
                                          </p:val>
                                        </p:tav>
                                        <p:tav tm="100000">
                                          <p:val>
                                            <p:strVal val="#ppt_y"/>
                                          </p:val>
                                        </p:tav>
                                      </p:tavLst>
                                    </p:anim>
                                    <p:anim calcmode="lin" valueType="num">
                                      <p:cBhvr>
                                        <p:cTn id="52"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1"/>
                                        </p:tgtEl>
                                      </p:cBhvr>
                                    </p:animEffect>
                                  </p:childTnLst>
                                </p:cTn>
                              </p:par>
                            </p:childTnLst>
                          </p:cTn>
                        </p:par>
                        <p:par>
                          <p:cTn id="55" fill="hold">
                            <p:stCondLst>
                              <p:cond delay="6850"/>
                            </p:stCondLst>
                            <p:childTnLst>
                              <p:par>
                                <p:cTn id="56" presetID="47"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showWhenStopped="0">
                <p:cTn id="61" repeatCount="indefinite" fill="hold" display="0">
                  <p:stCondLst>
                    <p:cond delay="indefinite"/>
                  </p:stCondLst>
                  <p:endCondLst>
                    <p:cond evt="onStopAudio" delay="0">
                      <p:tgtEl>
                        <p:sldTgt/>
                      </p:tgtEl>
                    </p:cond>
                  </p:endCondLst>
                </p:cTn>
                <p:tgtEl>
                  <p:spTgt spid="2"/>
                </p:tgtEl>
              </p:cMediaNode>
            </p:video>
          </p:childTnLst>
        </p:cTn>
      </p:par>
    </p:tnLst>
    <p:bldLst>
      <p:bldP spid="4" grpId="0" animBg="1"/>
      <p:bldP spid="13" grpId="0" animBg="1"/>
      <p:bldP spid="9" grpId="0" animBg="1"/>
      <p:bldP spid="17" grpId="0" animBg="1"/>
      <p:bldP spid="22" grpId="0" animBg="1"/>
      <p:bldP spid="23" grpId="0" animBg="1"/>
      <p:bldP spid="10" grpId="0"/>
      <p:bldP spid="1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10" name="椭圆 9"/>
          <p:cNvSpPr/>
          <p:nvPr/>
        </p:nvSpPr>
        <p:spPr>
          <a:xfrm>
            <a:off x="2214779" y="1096285"/>
            <a:ext cx="2952328" cy="2952328"/>
          </a:xfrm>
          <a:prstGeom prst="ellipse">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976894" y="1096285"/>
            <a:ext cx="2952328" cy="2952328"/>
          </a:xfrm>
          <a:prstGeom prst="ellipse">
            <a:avLst/>
          </a:prstGeom>
          <a:solidFill>
            <a:srgbClr val="FFC0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058723" y="1909760"/>
            <a:ext cx="3262432" cy="923330"/>
          </a:xfrm>
          <a:prstGeom prst="rect">
            <a:avLst/>
          </a:prstGeom>
          <a:noFill/>
        </p:spPr>
        <p:txBody>
          <a:bodyPr wrap="none" rtlCol="0">
            <a:spAutoFit/>
          </a:bodyPr>
          <a:lstStyle/>
          <a:p>
            <a:pPr algn="ctr"/>
            <a:r>
              <a:rPr lang="zh-CN" altLang="en-US" sz="5400" b="1" spc="600" dirty="0" smtClean="0">
                <a:solidFill>
                  <a:schemeClr val="bg1"/>
                </a:solidFill>
                <a:latin typeface="微软雅黑" pitchFamily="34" charset="-122"/>
                <a:ea typeface="微软雅黑" pitchFamily="34" charset="-122"/>
              </a:rPr>
              <a:t>岗位认知</a:t>
            </a:r>
            <a:endParaRPr lang="zh-CN" altLang="en-US" sz="5400" b="1" spc="600" dirty="0">
              <a:solidFill>
                <a:schemeClr val="bg1"/>
              </a:solidFill>
              <a:latin typeface="微软雅黑" pitchFamily="34" charset="-122"/>
              <a:ea typeface="微软雅黑" pitchFamily="34" charset="-122"/>
            </a:endParaRPr>
          </a:p>
        </p:txBody>
      </p:sp>
      <p:sp>
        <p:nvSpPr>
          <p:cNvPr id="13" name="TextBox 12"/>
          <p:cNvSpPr txBox="1"/>
          <p:nvPr/>
        </p:nvSpPr>
        <p:spPr>
          <a:xfrm>
            <a:off x="3076577" y="2768610"/>
            <a:ext cx="3226722"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Post </a:t>
            </a:r>
            <a:r>
              <a:rPr lang="en-US" altLang="zh-CN" sz="2800" dirty="0" err="1">
                <a:solidFill>
                  <a:schemeClr val="bg1"/>
                </a:solidFill>
                <a:latin typeface="微软雅黑" panose="020B0503020204020204" pitchFamily="34" charset="-122"/>
                <a:ea typeface="微软雅黑" panose="020B0503020204020204" pitchFamily="34" charset="-122"/>
              </a:rPr>
              <a:t>Cogntive</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6214651" y="1036747"/>
            <a:ext cx="936104" cy="936104"/>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220735" y="832490"/>
            <a:ext cx="527590" cy="527590"/>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0826" y="3417844"/>
            <a:ext cx="936104" cy="936104"/>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156930" y="4119922"/>
            <a:ext cx="468052" cy="468052"/>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52281856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500"/>
                            </p:stCondLst>
                            <p:childTnLst>
                              <p:par>
                                <p:cTn id="18" presetID="38" presetClass="entr" presetSubtype="0" accel="50000" fill="hold" grpId="0" nodeType="afterEffect">
                                  <p:stCondLst>
                                    <p:cond delay="0"/>
                                  </p:stCondLst>
                                  <p:iterate type="lt">
                                    <p:tmPct val="50000"/>
                                  </p:iterate>
                                  <p:childTnLst>
                                    <p:set>
                                      <p:cBhvr>
                                        <p:cTn id="19" dur="1" fill="hold">
                                          <p:stCondLst>
                                            <p:cond delay="0"/>
                                          </p:stCondLst>
                                        </p:cTn>
                                        <p:tgtEl>
                                          <p:spTgt spid="12"/>
                                        </p:tgtEl>
                                        <p:attrNameLst>
                                          <p:attrName>style.visibility</p:attrName>
                                        </p:attrNameLst>
                                      </p:cBhvr>
                                      <p:to>
                                        <p:strVal val="visible"/>
                                      </p:to>
                                    </p:set>
                                    <p:set>
                                      <p:cBhvr>
                                        <p:cTn id="20" dur="455" fill="hold">
                                          <p:stCondLst>
                                            <p:cond delay="0"/>
                                          </p:stCondLst>
                                        </p:cTn>
                                        <p:tgtEl>
                                          <p:spTgt spid="12"/>
                                        </p:tgtEl>
                                        <p:attrNameLst>
                                          <p:attrName>style.rotation</p:attrName>
                                        </p:attrNameLst>
                                      </p:cBhvr>
                                      <p:to>
                                        <p:strVal val="-45.0"/>
                                      </p:to>
                                    </p:set>
                                    <p:anim calcmode="lin" valueType="num">
                                      <p:cBhvr>
                                        <p:cTn id="21"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22"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23"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24"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par>
                          <p:cTn id="25" fill="hold">
                            <p:stCondLst>
                              <p:cond delay="4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3"/>
                                        </p:tgtEl>
                                        <p:attrNameLst>
                                          <p:attrName>ppt_y</p:attrName>
                                        </p:attrNameLst>
                                      </p:cBhvr>
                                      <p:tavLst>
                                        <p:tav tm="0">
                                          <p:val>
                                            <p:strVal val="#ppt_y"/>
                                          </p:val>
                                        </p:tav>
                                        <p:tav tm="100000">
                                          <p:val>
                                            <p:strVal val="#ppt_y"/>
                                          </p:val>
                                        </p:tav>
                                      </p:tavLst>
                                    </p:anim>
                                    <p:anim calcmode="lin" valueType="num">
                                      <p:cBhvr>
                                        <p:cTn id="3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3"/>
                                        </p:tgtEl>
                                      </p:cBhvr>
                                    </p:animEffect>
                                  </p:childTnLst>
                                </p:cTn>
                              </p:par>
                            </p:childTnLst>
                          </p:cTn>
                        </p:par>
                        <p:par>
                          <p:cTn id="33" fill="hold">
                            <p:stCondLst>
                              <p:cond delay="5050"/>
                            </p:stCondLst>
                            <p:childTnLst>
                              <p:par>
                                <p:cTn id="34" presetID="2" presetClass="entr" presetSubtype="8"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0-#ppt_w/2"/>
                                          </p:val>
                                        </p:tav>
                                        <p:tav tm="100000">
                                          <p:val>
                                            <p:strVal val="#ppt_x"/>
                                          </p:val>
                                        </p:tav>
                                      </p:tavLst>
                                    </p:anim>
                                    <p:anim calcmode="lin" valueType="num">
                                      <p:cBhvr additive="base">
                                        <p:cTn id="37" dur="500" fill="hold"/>
                                        <p:tgtEl>
                                          <p:spTgt spid="6"/>
                                        </p:tgtEl>
                                        <p:attrNameLst>
                                          <p:attrName>ppt_y</p:attrName>
                                        </p:attrNameLst>
                                      </p:cBhvr>
                                      <p:tavLst>
                                        <p:tav tm="0">
                                          <p:val>
                                            <p:strVal val="#ppt_y"/>
                                          </p:val>
                                        </p:tav>
                                        <p:tav tm="100000">
                                          <p:val>
                                            <p:strVal val="#ppt_y"/>
                                          </p:val>
                                        </p:tav>
                                      </p:tavLst>
                                    </p:anim>
                                  </p:childTnLst>
                                </p:cTn>
                              </p:par>
                            </p:childTnLst>
                          </p:cTn>
                        </p:par>
                        <p:par>
                          <p:cTn id="38" fill="hold">
                            <p:stCondLst>
                              <p:cond delay="5550"/>
                            </p:stCondLst>
                            <p:childTnLst>
                              <p:par>
                                <p:cTn id="39" presetID="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0-#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childTnLst>
                          </p:cTn>
                        </p:par>
                        <p:par>
                          <p:cTn id="43" fill="hold">
                            <p:stCondLst>
                              <p:cond delay="6050"/>
                            </p:stCondLst>
                            <p:childTnLst>
                              <p:par>
                                <p:cTn id="44" presetID="2" presetClass="entr" presetSubtype="2"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1+#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1+#ppt_w/2"/>
                                          </p:val>
                                        </p:tav>
                                        <p:tav tm="100000">
                                          <p:val>
                                            <p:strVal val="#ppt_x"/>
                                          </p:val>
                                        </p:tav>
                                      </p:tavLst>
                                    </p:anim>
                                    <p:anim calcmode="lin" valueType="num">
                                      <p:cBhvr additive="base">
                                        <p:cTn id="5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岗位定位</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331640" y="1496974"/>
            <a:ext cx="2442928" cy="2442928"/>
            <a:chOff x="2055582" y="1922878"/>
            <a:chExt cx="2442928" cy="2442928"/>
          </a:xfrm>
        </p:grpSpPr>
        <p:sp>
          <p:nvSpPr>
            <p:cNvPr id="6" name="泪滴形 5"/>
            <p:cNvSpPr/>
            <p:nvPr/>
          </p:nvSpPr>
          <p:spPr>
            <a:xfrm rot="8025153">
              <a:off x="2055582" y="1922878"/>
              <a:ext cx="2442928" cy="2442928"/>
            </a:xfrm>
            <a:prstGeom prst="teardrop">
              <a:avLst/>
            </a:prstGeom>
            <a:solidFill>
              <a:srgbClr val="C00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2285022" y="2137420"/>
              <a:ext cx="2034911" cy="2034911"/>
            </a:xfrm>
            <a:prstGeom prst="ellipse">
              <a:avLst/>
            </a:prstGeom>
            <a:solidFill>
              <a:schemeClr val="bg1"/>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TextBox 7"/>
            <p:cNvSpPr txBox="1"/>
            <p:nvPr/>
          </p:nvSpPr>
          <p:spPr>
            <a:xfrm>
              <a:off x="2454290" y="2613600"/>
              <a:ext cx="1829678" cy="1107996"/>
            </a:xfrm>
            <a:prstGeom prst="rect">
              <a:avLst/>
            </a:prstGeom>
            <a:noFill/>
          </p:spPr>
          <p:txBody>
            <a:bodyPr wrap="square" rtlCol="0">
              <a:spAutoFit/>
            </a:bodyPr>
            <a:lstStyle/>
            <a:p>
              <a:pPr>
                <a:lnSpc>
                  <a:spcPct val="150000"/>
                </a:lnSpc>
              </a:pPr>
              <a:r>
                <a:rPr lang="zh-CN" altLang="en-US" sz="2800" b="1" spc="300" dirty="0" smtClean="0">
                  <a:solidFill>
                    <a:schemeClr val="tx1">
                      <a:lumMod val="75000"/>
                      <a:lumOff val="25000"/>
                    </a:schemeClr>
                  </a:solidFill>
                  <a:latin typeface="微软雅黑" panose="020B0503020204020204" pitchFamily="34" charset="-122"/>
                  <a:ea typeface="微软雅黑" panose="020B0503020204020204" pitchFamily="34" charset="-122"/>
                </a:rPr>
                <a:t>岗位定位</a:t>
              </a:r>
              <a:endParaRPr lang="en-US" altLang="zh-CN" sz="2800" b="1" spc="3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Post positioning</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圆角矩形 8"/>
          <p:cNvSpPr/>
          <p:nvPr/>
        </p:nvSpPr>
        <p:spPr>
          <a:xfrm>
            <a:off x="4595433" y="1423397"/>
            <a:ext cx="332745" cy="332745"/>
          </a:xfrm>
          <a:prstGeom prst="roundRect">
            <a:avLst/>
          </a:prstGeom>
          <a:solidFill>
            <a:srgbClr val="C00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圆角矩形 9"/>
          <p:cNvSpPr/>
          <p:nvPr/>
        </p:nvSpPr>
        <p:spPr>
          <a:xfrm>
            <a:off x="4596201" y="2071469"/>
            <a:ext cx="332745" cy="332745"/>
          </a:xfrm>
          <a:prstGeom prst="roundRect">
            <a:avLst/>
          </a:prstGeom>
          <a:solidFill>
            <a:srgbClr val="FFC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圆角矩形 10"/>
          <p:cNvSpPr/>
          <p:nvPr/>
        </p:nvSpPr>
        <p:spPr>
          <a:xfrm>
            <a:off x="4595433" y="2746836"/>
            <a:ext cx="332745" cy="332745"/>
          </a:xfrm>
          <a:prstGeom prst="roundRect">
            <a:avLst/>
          </a:prstGeom>
          <a:solidFill>
            <a:srgbClr val="C00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圆角矩形 11"/>
          <p:cNvSpPr/>
          <p:nvPr/>
        </p:nvSpPr>
        <p:spPr>
          <a:xfrm>
            <a:off x="4595432" y="3394908"/>
            <a:ext cx="332745" cy="332745"/>
          </a:xfrm>
          <a:prstGeom prst="roundRect">
            <a:avLst/>
          </a:prstGeom>
          <a:solidFill>
            <a:srgbClr val="FFC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圆角矩形 12"/>
          <p:cNvSpPr/>
          <p:nvPr/>
        </p:nvSpPr>
        <p:spPr>
          <a:xfrm>
            <a:off x="4596201" y="4042980"/>
            <a:ext cx="332745" cy="332745"/>
          </a:xfrm>
          <a:prstGeom prst="roundRect">
            <a:avLst/>
          </a:prstGeom>
          <a:solidFill>
            <a:srgbClr val="C00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TextBox 13"/>
          <p:cNvSpPr txBox="1"/>
          <p:nvPr/>
        </p:nvSpPr>
        <p:spPr>
          <a:xfrm>
            <a:off x="5081321" y="1347614"/>
            <a:ext cx="2492990" cy="507831"/>
          </a:xfrm>
          <a:prstGeom prst="rect">
            <a:avLst/>
          </a:prstGeom>
          <a:noFill/>
        </p:spPr>
        <p:txBody>
          <a:bodyPr wrap="none" rtlCol="0">
            <a:spAutoFit/>
          </a:bodyPr>
          <a:lstStyle/>
          <a:p>
            <a:pPr>
              <a:lnSpc>
                <a:spcPct val="150000"/>
              </a:lnSpc>
            </a:pPr>
            <a:r>
              <a:rPr lang="zh-CN" altLang="en-US" b="1" dirty="0" smtClean="0">
                <a:solidFill>
                  <a:srgbClr val="31313B"/>
                </a:solidFill>
                <a:latin typeface="微软雅黑" panose="020B0503020204020204" pitchFamily="34" charset="-122"/>
                <a:ea typeface="微软雅黑" panose="020B0503020204020204" pitchFamily="34" charset="-122"/>
              </a:rPr>
              <a:t>在此输入相关文字内容</a:t>
            </a:r>
            <a:endParaRPr lang="zh-CN" altLang="en-US" b="1" dirty="0">
              <a:solidFill>
                <a:srgbClr val="31313B"/>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5072194" y="1995686"/>
            <a:ext cx="2492990" cy="507831"/>
          </a:xfrm>
          <a:prstGeom prst="rect">
            <a:avLst/>
          </a:prstGeom>
          <a:noFill/>
        </p:spPr>
        <p:txBody>
          <a:bodyPr wrap="none" rtlCol="0">
            <a:spAutoFit/>
          </a:bodyPr>
          <a:lstStyle/>
          <a:p>
            <a:pPr>
              <a:lnSpc>
                <a:spcPct val="150000"/>
              </a:lnSpc>
            </a:pPr>
            <a:r>
              <a:rPr lang="zh-CN" altLang="en-US" b="1" dirty="0" smtClean="0">
                <a:solidFill>
                  <a:srgbClr val="31313B"/>
                </a:solidFill>
                <a:latin typeface="微软雅黑" panose="020B0503020204020204" pitchFamily="34" charset="-122"/>
                <a:ea typeface="微软雅黑" panose="020B0503020204020204" pitchFamily="34" charset="-122"/>
              </a:rPr>
              <a:t>在此输入相关文字内容</a:t>
            </a:r>
            <a:endParaRPr lang="zh-CN" altLang="en-US" b="1" dirty="0">
              <a:solidFill>
                <a:srgbClr val="31313B"/>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5072194" y="2643758"/>
            <a:ext cx="2492990" cy="507831"/>
          </a:xfrm>
          <a:prstGeom prst="rect">
            <a:avLst/>
          </a:prstGeom>
          <a:noFill/>
        </p:spPr>
        <p:txBody>
          <a:bodyPr wrap="none" rtlCol="0">
            <a:spAutoFit/>
          </a:bodyPr>
          <a:lstStyle/>
          <a:p>
            <a:pPr>
              <a:lnSpc>
                <a:spcPct val="150000"/>
              </a:lnSpc>
            </a:pPr>
            <a:r>
              <a:rPr lang="zh-CN" altLang="en-US" b="1" dirty="0" smtClean="0">
                <a:solidFill>
                  <a:srgbClr val="31313B"/>
                </a:solidFill>
                <a:latin typeface="微软雅黑" panose="020B0503020204020204" pitchFamily="34" charset="-122"/>
                <a:ea typeface="微软雅黑" panose="020B0503020204020204" pitchFamily="34" charset="-122"/>
              </a:rPr>
              <a:t>在此输入相关文字内容</a:t>
            </a:r>
            <a:endParaRPr lang="zh-CN" altLang="en-US" b="1" dirty="0">
              <a:solidFill>
                <a:srgbClr val="31313B"/>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5072194" y="3291830"/>
            <a:ext cx="2492990" cy="507831"/>
          </a:xfrm>
          <a:prstGeom prst="rect">
            <a:avLst/>
          </a:prstGeom>
          <a:noFill/>
        </p:spPr>
        <p:txBody>
          <a:bodyPr wrap="none" rtlCol="0">
            <a:spAutoFit/>
          </a:bodyPr>
          <a:lstStyle/>
          <a:p>
            <a:pPr>
              <a:lnSpc>
                <a:spcPct val="150000"/>
              </a:lnSpc>
            </a:pPr>
            <a:r>
              <a:rPr lang="zh-CN" altLang="en-US" b="1" dirty="0" smtClean="0">
                <a:solidFill>
                  <a:srgbClr val="31313B"/>
                </a:solidFill>
                <a:latin typeface="微软雅黑" panose="020B0503020204020204" pitchFamily="34" charset="-122"/>
                <a:ea typeface="微软雅黑" panose="020B0503020204020204" pitchFamily="34" charset="-122"/>
              </a:rPr>
              <a:t>在此输入相关文字内容</a:t>
            </a:r>
            <a:endParaRPr lang="zh-CN" altLang="en-US" b="1" dirty="0">
              <a:solidFill>
                <a:srgbClr val="31313B"/>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072194" y="3943677"/>
            <a:ext cx="2492990" cy="507831"/>
          </a:xfrm>
          <a:prstGeom prst="rect">
            <a:avLst/>
          </a:prstGeom>
          <a:noFill/>
        </p:spPr>
        <p:txBody>
          <a:bodyPr wrap="none" rtlCol="0">
            <a:spAutoFit/>
          </a:bodyPr>
          <a:lstStyle/>
          <a:p>
            <a:pPr>
              <a:lnSpc>
                <a:spcPct val="150000"/>
              </a:lnSpc>
            </a:pPr>
            <a:r>
              <a:rPr lang="zh-CN" altLang="en-US" b="1" dirty="0" smtClean="0">
                <a:solidFill>
                  <a:srgbClr val="31313B"/>
                </a:solidFill>
                <a:latin typeface="微软雅黑" panose="020B0503020204020204" pitchFamily="34" charset="-122"/>
                <a:ea typeface="微软雅黑" panose="020B0503020204020204" pitchFamily="34" charset="-122"/>
              </a:rPr>
              <a:t>在此输入相关文字内容</a:t>
            </a:r>
            <a:endParaRPr lang="zh-CN" altLang="en-US" b="1" dirty="0">
              <a:solidFill>
                <a:srgbClr val="31313B"/>
              </a:solidFill>
              <a:latin typeface="微软雅黑" panose="020B0503020204020204" pitchFamily="34" charset="-122"/>
              <a:ea typeface="微软雅黑" panose="020B0503020204020204" pitchFamily="34" charset="-122"/>
            </a:endParaRPr>
          </a:p>
        </p:txBody>
      </p:sp>
      <p:sp>
        <p:nvSpPr>
          <p:cNvPr id="22" name="椭圆 21"/>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72441560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ppt_x"/>
                                          </p:val>
                                        </p:tav>
                                        <p:tav tm="100000">
                                          <p:val>
                                            <p:strVal val="#ppt_x"/>
                                          </p:val>
                                        </p:tav>
                                      </p:tavLst>
                                    </p:anim>
                                    <p:anim calcmode="lin" valueType="num">
                                      <p:cBhvr additive="base">
                                        <p:cTn id="57" dur="500" fill="hold"/>
                                        <p:tgtEl>
                                          <p:spTgt spid="20"/>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ppt_x"/>
                                          </p:val>
                                        </p:tav>
                                        <p:tav tm="100000">
                                          <p:val>
                                            <p:strVal val="#ppt_x"/>
                                          </p:val>
                                        </p:tav>
                                      </p:tavLst>
                                    </p:anim>
                                    <p:anim calcmode="lin" valueType="num">
                                      <p:cBhvr additive="base">
                                        <p:cTn id="6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p:bldP spid="15" grpId="0"/>
      <p:bldP spid="19"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知识技能</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38688" y="2915352"/>
            <a:ext cx="2961918" cy="2045134"/>
          </a:xfrm>
          <a:prstGeom prst="ellipse">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椭圆 5"/>
          <p:cNvSpPr/>
          <p:nvPr/>
        </p:nvSpPr>
        <p:spPr>
          <a:xfrm>
            <a:off x="683568" y="3046896"/>
            <a:ext cx="1512168" cy="1512168"/>
          </a:xfrm>
          <a:prstGeom prst="ellipse">
            <a:avLst/>
          </a:prstGeom>
          <a:solidFill>
            <a:srgbClr val="C00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11760" y="995959"/>
            <a:ext cx="1919393" cy="1919393"/>
          </a:xfrm>
          <a:prstGeom prst="ellipse">
            <a:avLst/>
          </a:prstGeom>
          <a:solidFill>
            <a:srgbClr val="FFC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15239" y="771550"/>
            <a:ext cx="2139930" cy="2139930"/>
          </a:xfrm>
          <a:prstGeom prst="ellipse">
            <a:avLst/>
          </a:prstGeom>
          <a:solidFill>
            <a:srgbClr val="C00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249538" y="3100075"/>
            <a:ext cx="1505761" cy="1505761"/>
          </a:xfrm>
          <a:prstGeom prst="ellipse">
            <a:avLst/>
          </a:prstGeom>
          <a:solidFill>
            <a:srgbClr val="FFC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bwMode="auto">
          <a:xfrm>
            <a:off x="5580112" y="1154606"/>
            <a:ext cx="1615099" cy="1289905"/>
          </a:xfrm>
          <a:prstGeom prst="rect">
            <a:avLst/>
          </a:prstGeom>
          <a:noFill/>
        </p:spPr>
        <p:txBody>
          <a:bodyPr wrap="square">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这里输入简单的文字概述这里</a:t>
            </a:r>
            <a:r>
              <a:rPr lang="zh-CN" altLang="en-US" b="1" dirty="0" smtClean="0">
                <a:solidFill>
                  <a:schemeClr val="bg1"/>
                </a:solidFill>
                <a:latin typeface="微软雅黑" panose="020B0503020204020204" pitchFamily="34" charset="-122"/>
                <a:ea typeface="微软雅黑" panose="020B0503020204020204" pitchFamily="34" charset="-122"/>
              </a:rPr>
              <a:t>输入</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p:nvSpPr>
        <p:spPr bwMode="auto">
          <a:xfrm>
            <a:off x="2762743" y="1493990"/>
            <a:ext cx="1351890" cy="923330"/>
          </a:xfrm>
          <a:prstGeom prst="rect">
            <a:avLst/>
          </a:prstGeom>
          <a:noFill/>
        </p:spPr>
        <p:txBody>
          <a:bodyPr wrap="square">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这里输入简单的文字</a:t>
            </a:r>
            <a:r>
              <a:rPr lang="zh-CN" altLang="en-US" b="1" dirty="0" smtClean="0">
                <a:solidFill>
                  <a:schemeClr val="bg1"/>
                </a:solidFill>
                <a:latin typeface="微软雅黑" panose="020B0503020204020204" pitchFamily="34" charset="-122"/>
                <a:ea typeface="微软雅黑" panose="020B0503020204020204" pitchFamily="34" charset="-122"/>
              </a:rPr>
              <a:t>概</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bwMode="auto">
          <a:xfrm>
            <a:off x="853453" y="3393389"/>
            <a:ext cx="1198267"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itchFamily="34" charset="0"/>
            </a:endParaRPr>
          </a:p>
        </p:txBody>
      </p:sp>
      <p:sp>
        <p:nvSpPr>
          <p:cNvPr id="13" name="TextBox 12"/>
          <p:cNvSpPr txBox="1"/>
          <p:nvPr/>
        </p:nvSpPr>
        <p:spPr bwMode="auto">
          <a:xfrm>
            <a:off x="7403284" y="3391290"/>
            <a:ext cx="1198267"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itchFamily="34" charset="0"/>
            </a:endParaRPr>
          </a:p>
        </p:txBody>
      </p:sp>
      <p:sp>
        <p:nvSpPr>
          <p:cNvPr id="14" name="椭圆 13"/>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73488816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26" presetClass="emph" presetSubtype="0" fill="hold" grpId="1" nodeType="afterEffect">
                                  <p:stCondLst>
                                    <p:cond delay="0"/>
                                  </p:stCondLst>
                                  <p:childTnLst>
                                    <p:animEffect transition="out" filter="fade">
                                      <p:cBhvr>
                                        <p:cTn id="23" dur="500" tmFilter="0, 0; .2, .5; .8, .5; 1, 0"/>
                                        <p:tgtEl>
                                          <p:spTgt spid="6"/>
                                        </p:tgtEl>
                                      </p:cBhvr>
                                    </p:animEffect>
                                    <p:animScale>
                                      <p:cBhvr>
                                        <p:cTn id="24" dur="250" autoRev="1" fill="hold"/>
                                        <p:tgtEl>
                                          <p:spTgt spid="6"/>
                                        </p:tgtEl>
                                      </p:cBhvr>
                                      <p:by x="105000" y="105000"/>
                                    </p:animScale>
                                  </p:childTnLst>
                                </p:cTn>
                              </p:par>
                              <p:par>
                                <p:cTn id="25" presetID="26" presetClass="emph" presetSubtype="0" fill="hold" grpId="1" nodeType="withEffect">
                                  <p:stCondLst>
                                    <p:cond delay="0"/>
                                  </p:stCondLst>
                                  <p:childTnLst>
                                    <p:animEffect transition="out" filter="fade">
                                      <p:cBhvr>
                                        <p:cTn id="26" dur="500" tmFilter="0, 0; .2, .5; .8, .5; 1, 0"/>
                                        <p:tgtEl>
                                          <p:spTgt spid="7"/>
                                        </p:tgtEl>
                                      </p:cBhvr>
                                    </p:animEffect>
                                    <p:animScale>
                                      <p:cBhvr>
                                        <p:cTn id="27" dur="250" autoRev="1" fill="hold"/>
                                        <p:tgtEl>
                                          <p:spTgt spid="7"/>
                                        </p:tgtEl>
                                      </p:cBhvr>
                                      <p:by x="105000" y="105000"/>
                                    </p:animScale>
                                  </p:childTnLst>
                                </p:cTn>
                              </p:par>
                              <p:par>
                                <p:cTn id="28" presetID="26" presetClass="emph" presetSubtype="0" fill="hold" grpId="1" nodeType="withEffect">
                                  <p:stCondLst>
                                    <p:cond delay="0"/>
                                  </p:stCondLst>
                                  <p:childTnLst>
                                    <p:animEffect transition="out" filter="fade">
                                      <p:cBhvr>
                                        <p:cTn id="29" dur="500" tmFilter="0, 0; .2, .5; .8, .5; 1, 0"/>
                                        <p:tgtEl>
                                          <p:spTgt spid="8"/>
                                        </p:tgtEl>
                                      </p:cBhvr>
                                    </p:animEffect>
                                    <p:animScale>
                                      <p:cBhvr>
                                        <p:cTn id="30" dur="250" autoRev="1" fill="hold"/>
                                        <p:tgtEl>
                                          <p:spTgt spid="8"/>
                                        </p:tgtEl>
                                      </p:cBhvr>
                                      <p:by x="105000" y="105000"/>
                                    </p:animScale>
                                  </p:childTnLst>
                                </p:cTn>
                              </p:par>
                              <p:par>
                                <p:cTn id="31" presetID="26" presetClass="emph" presetSubtype="0" fill="hold" grpId="1" nodeType="withEffect">
                                  <p:stCondLst>
                                    <p:cond delay="0"/>
                                  </p:stCondLst>
                                  <p:childTnLst>
                                    <p:animEffect transition="out" filter="fade">
                                      <p:cBhvr>
                                        <p:cTn id="32" dur="500" tmFilter="0, 0; .2, .5; .8, .5; 1, 0"/>
                                        <p:tgtEl>
                                          <p:spTgt spid="9"/>
                                        </p:tgtEl>
                                      </p:cBhvr>
                                    </p:animEffect>
                                    <p:animScale>
                                      <p:cBhvr>
                                        <p:cTn id="33" dur="250" autoRev="1" fill="hold"/>
                                        <p:tgtEl>
                                          <p:spTgt spid="9"/>
                                        </p:tgtEl>
                                      </p:cBhvr>
                                      <p:by x="105000" y="105000"/>
                                    </p:animScale>
                                  </p:childTnLst>
                                </p:cTn>
                              </p:par>
                            </p:childTnLst>
                          </p:cTn>
                        </p:par>
                        <p:par>
                          <p:cTn id="34" fill="hold">
                            <p:stCondLst>
                              <p:cond delay="1500"/>
                            </p:stCondLst>
                            <p:childTnLst>
                              <p:par>
                                <p:cTn id="35" presetID="42"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解决问题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83568" y="2225447"/>
            <a:ext cx="1327474" cy="1410442"/>
            <a:chOff x="395537" y="2426415"/>
            <a:chExt cx="1327474" cy="1410442"/>
          </a:xfrm>
          <a:solidFill>
            <a:srgbClr val="C00000"/>
          </a:solidFill>
        </p:grpSpPr>
        <p:sp>
          <p:nvSpPr>
            <p:cNvPr id="6" name="六边形 5"/>
            <p:cNvSpPr/>
            <p:nvPr/>
          </p:nvSpPr>
          <p:spPr>
            <a:xfrm rot="16200000">
              <a:off x="354053" y="2467899"/>
              <a:ext cx="1410442" cy="1327474"/>
            </a:xfrm>
            <a:prstGeom prst="hexagon">
              <a:avLst/>
            </a:prstGeom>
            <a:grp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76707" y="2931581"/>
              <a:ext cx="954107" cy="400110"/>
            </a:xfrm>
            <a:prstGeom prst="rect">
              <a:avLst/>
            </a:prstGeom>
            <a:grpFill/>
            <a:ln>
              <a:noFill/>
            </a:ln>
          </p:spPr>
          <p:txBody>
            <a:bodyPr wrap="non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关键词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8" name="等腰三角形 7"/>
          <p:cNvSpPr/>
          <p:nvPr/>
        </p:nvSpPr>
        <p:spPr>
          <a:xfrm rot="5400000">
            <a:off x="2091366" y="2858660"/>
            <a:ext cx="224916" cy="193893"/>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2329520" y="2855394"/>
            <a:ext cx="224916" cy="193893"/>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rot="16200000">
            <a:off x="2540023" y="1526511"/>
            <a:ext cx="2983834" cy="2808313"/>
          </a:xfrm>
          <a:prstGeom prst="hexagon">
            <a:avLst/>
          </a:prstGeom>
          <a:blipFill dpi="0" rotWithShape="1">
            <a:blip r:embed="rId2" cstate="print">
              <a:extLst>
                <a:ext uri="{28A0092B-C50C-407E-A947-70E740481C1C}">
                  <a14:useLocalDpi xmlns:a14="http://schemas.microsoft.com/office/drawing/2010/main" xmlns="" val="0"/>
                </a:ext>
              </a:extLst>
            </a:blip>
            <a:srcRect/>
            <a:stretch>
              <a:fillRect/>
            </a:stretch>
          </a:blipFill>
          <a:ln w="15875" cap="rnd">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16200000">
            <a:off x="4476540" y="1383840"/>
            <a:ext cx="797366" cy="750462"/>
          </a:xfrm>
          <a:prstGeom prst="hexagon">
            <a:avLst/>
          </a:prstGeom>
          <a:solidFill>
            <a:srgbClr val="C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556228" y="1495694"/>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3" name="六边形 12"/>
          <p:cNvSpPr/>
          <p:nvPr/>
        </p:nvSpPr>
        <p:spPr>
          <a:xfrm rot="16200000">
            <a:off x="5037414" y="2555436"/>
            <a:ext cx="797366" cy="750462"/>
          </a:xfrm>
          <a:prstGeom prst="hexagon">
            <a:avLst/>
          </a:prstGeom>
          <a:solidFill>
            <a:srgbClr val="FFC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117102" y="2667290"/>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 name="六边形 14"/>
          <p:cNvSpPr/>
          <p:nvPr/>
        </p:nvSpPr>
        <p:spPr>
          <a:xfrm rot="16200000">
            <a:off x="4533951" y="3818216"/>
            <a:ext cx="797366" cy="750462"/>
          </a:xfrm>
          <a:prstGeom prst="hexagon">
            <a:avLst/>
          </a:prstGeom>
          <a:solidFill>
            <a:srgbClr val="C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4613639" y="3930070"/>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0" name="TextBox 19"/>
          <p:cNvSpPr txBox="1"/>
          <p:nvPr/>
        </p:nvSpPr>
        <p:spPr bwMode="auto">
          <a:xfrm>
            <a:off x="5524954" y="1216372"/>
            <a:ext cx="2834054" cy="923330"/>
          </a:xfrm>
          <a:prstGeom prst="rect">
            <a:avLst/>
          </a:prstGeom>
          <a:noFill/>
        </p:spPr>
        <p:txBody>
          <a:bodyPr wrap="square">
            <a:spAutoFit/>
          </a:bodyPr>
          <a:lstStyle/>
          <a:p>
            <a:pPr>
              <a:lnSpc>
                <a:spcPct val="150000"/>
              </a:lnSpc>
            </a:pPr>
            <a:r>
              <a:rPr lang="zh-CN" altLang="en-US" sz="1200" dirty="0">
                <a:solidFill>
                  <a:srgbClr val="404040"/>
                </a:solidFill>
              </a:rPr>
              <a:t>这里输入简单的文字概述这里输入简单文字概述简单的文字概述这里输入简单的文字概述这里输入</a:t>
            </a:r>
            <a:r>
              <a:rPr lang="zh-CN" altLang="en-US" sz="1200" dirty="0" smtClean="0">
                <a:solidFill>
                  <a:srgbClr val="404040"/>
                </a:solidFill>
              </a:rPr>
              <a:t>简单</a:t>
            </a:r>
            <a:endParaRPr lang="zh-CN" altLang="en-US" sz="1200" dirty="0">
              <a:solidFill>
                <a:srgbClr val="404040"/>
              </a:solidFill>
              <a:latin typeface="Calibri" pitchFamily="34" charset="0"/>
            </a:endParaRPr>
          </a:p>
        </p:txBody>
      </p:sp>
      <p:sp>
        <p:nvSpPr>
          <p:cNvPr id="21" name="TextBox 20"/>
          <p:cNvSpPr txBox="1"/>
          <p:nvPr/>
        </p:nvSpPr>
        <p:spPr bwMode="auto">
          <a:xfrm>
            <a:off x="6029010" y="2432337"/>
            <a:ext cx="2834054" cy="617733"/>
          </a:xfrm>
          <a:prstGeom prst="rect">
            <a:avLst/>
          </a:prstGeom>
          <a:noFill/>
        </p:spPr>
        <p:txBody>
          <a:bodyPr wrap="square">
            <a:spAutoFit/>
          </a:bodyPr>
          <a:lstStyle/>
          <a:p>
            <a:pPr>
              <a:lnSpc>
                <a:spcPct val="150000"/>
              </a:lnSpc>
            </a:pPr>
            <a:r>
              <a:rPr lang="zh-CN" altLang="en-US" sz="1200" dirty="0" smtClean="0">
                <a:solidFill>
                  <a:srgbClr val="404040"/>
                </a:solidFill>
              </a:rPr>
              <a:t>亮亮图文旗舰店</a:t>
            </a:r>
            <a:r>
              <a:rPr lang="en-US" altLang="zh-CN" sz="1200" dirty="0" smtClean="0">
                <a:solidFill>
                  <a:srgbClr val="404040"/>
                </a:solidFill>
              </a:rPr>
              <a:t>https://liangliangtuwen.tmall.com</a:t>
            </a:r>
            <a:endParaRPr lang="zh-CN" altLang="en-US" sz="1200" dirty="0">
              <a:solidFill>
                <a:srgbClr val="404040"/>
              </a:solidFill>
              <a:latin typeface="Calibri" pitchFamily="34" charset="0"/>
            </a:endParaRPr>
          </a:p>
        </p:txBody>
      </p:sp>
      <p:sp>
        <p:nvSpPr>
          <p:cNvPr id="22" name="TextBox 21"/>
          <p:cNvSpPr txBox="1"/>
          <p:nvPr/>
        </p:nvSpPr>
        <p:spPr bwMode="auto">
          <a:xfrm>
            <a:off x="5524954" y="3736652"/>
            <a:ext cx="2834054" cy="923330"/>
          </a:xfrm>
          <a:prstGeom prst="rect">
            <a:avLst/>
          </a:prstGeom>
          <a:noFill/>
        </p:spPr>
        <p:txBody>
          <a:bodyPr wrap="square">
            <a:spAutoFit/>
          </a:bodyPr>
          <a:lstStyle/>
          <a:p>
            <a:pPr>
              <a:lnSpc>
                <a:spcPct val="150000"/>
              </a:lnSpc>
            </a:pPr>
            <a:r>
              <a:rPr lang="zh-CN" altLang="en-US" sz="1200" dirty="0">
                <a:solidFill>
                  <a:srgbClr val="404040"/>
                </a:solidFill>
              </a:rPr>
              <a:t>这里输入简单的文字概述这里输入简单文字概述简单的文字概述这里输入简单的文字概述这里输入</a:t>
            </a:r>
            <a:r>
              <a:rPr lang="zh-CN" altLang="en-US" sz="1200" dirty="0" smtClean="0">
                <a:solidFill>
                  <a:srgbClr val="404040"/>
                </a:solidFill>
              </a:rPr>
              <a:t>简单</a:t>
            </a:r>
            <a:endParaRPr lang="zh-CN" altLang="en-US" sz="1200" dirty="0">
              <a:solidFill>
                <a:srgbClr val="404040"/>
              </a:solidFill>
              <a:latin typeface="Calibri" pitchFamily="34" charset="0"/>
            </a:endParaRPr>
          </a:p>
        </p:txBody>
      </p:sp>
      <p:sp>
        <p:nvSpPr>
          <p:cNvPr id="23" name="椭圆 22"/>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645639275"/>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0-#ppt_w/2"/>
                                          </p:val>
                                        </p:tav>
                                        <p:tav tm="100000">
                                          <p:val>
                                            <p:strVal val="#ppt_x"/>
                                          </p:val>
                                        </p:tav>
                                      </p:tavLst>
                                    </p:anim>
                                    <p:anim calcmode="lin" valueType="num">
                                      <p:cBhvr additive="base">
                                        <p:cTn id="48" dur="500" fill="hold"/>
                                        <p:tgtEl>
                                          <p:spTgt spid="13"/>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2"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0-#ppt_w/2"/>
                                          </p:val>
                                        </p:tav>
                                        <p:tav tm="100000">
                                          <p:val>
                                            <p:strVal val="#ppt_x"/>
                                          </p:val>
                                        </p:tav>
                                      </p:tavLst>
                                    </p:anim>
                                    <p:anim calcmode="lin" valueType="num">
                                      <p:cBhvr additive="base">
                                        <p:cTn id="59" dur="500" fill="hold"/>
                                        <p:tgtEl>
                                          <p:spTgt spid="19"/>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500" fill="hold"/>
                                        <p:tgtEl>
                                          <p:spTgt spid="15"/>
                                        </p:tgtEl>
                                        <p:attrNameLst>
                                          <p:attrName>ppt_x</p:attrName>
                                        </p:attrNameLst>
                                      </p:cBhvr>
                                      <p:tavLst>
                                        <p:tav tm="0">
                                          <p:val>
                                            <p:strVal val="0-#ppt_w/2"/>
                                          </p:val>
                                        </p:tav>
                                        <p:tav tm="100000">
                                          <p:val>
                                            <p:strVal val="#ppt_x"/>
                                          </p:val>
                                        </p:tav>
                                      </p:tavLst>
                                    </p:anim>
                                    <p:anim calcmode="lin" valueType="num">
                                      <p:cBhvr additive="base">
                                        <p:cTn id="63" dur="500" fill="hold"/>
                                        <p:tgtEl>
                                          <p:spTgt spid="15"/>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2"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animBg="1"/>
      <p:bldP spid="14" grpId="0"/>
      <p:bldP spid="15" grpId="0" animBg="1"/>
      <p:bldP spid="19" grpId="0"/>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基本信息</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六边形 4"/>
          <p:cNvSpPr/>
          <p:nvPr/>
        </p:nvSpPr>
        <p:spPr>
          <a:xfrm rot="16200000">
            <a:off x="588106" y="1368002"/>
            <a:ext cx="797366" cy="750462"/>
          </a:xfrm>
          <a:prstGeom prst="hexagon">
            <a:avLst/>
          </a:prstGeom>
          <a:solidFill>
            <a:srgbClr val="FFC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TextBox 5"/>
          <p:cNvSpPr txBox="1"/>
          <p:nvPr/>
        </p:nvSpPr>
        <p:spPr>
          <a:xfrm>
            <a:off x="667794" y="1479856"/>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p:nvSpPr>
        <p:spPr bwMode="auto">
          <a:xfrm>
            <a:off x="1475655" y="1853885"/>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itchFamily="34" charset="0"/>
            </a:endParaRPr>
          </a:p>
        </p:txBody>
      </p:sp>
      <p:sp>
        <p:nvSpPr>
          <p:cNvPr id="8" name="矩形 7"/>
          <p:cNvSpPr/>
          <p:nvPr/>
        </p:nvSpPr>
        <p:spPr bwMode="auto">
          <a:xfrm>
            <a:off x="1475654" y="1507227"/>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95000"/>
                  <a:lumOff val="5000"/>
                </a:schemeClr>
              </a:solidFill>
            </a:endParaRPr>
          </a:p>
        </p:txBody>
      </p:sp>
      <p:sp>
        <p:nvSpPr>
          <p:cNvPr id="9" name="六边形 8"/>
          <p:cNvSpPr/>
          <p:nvPr/>
        </p:nvSpPr>
        <p:spPr>
          <a:xfrm rot="16200000">
            <a:off x="588105" y="3173481"/>
            <a:ext cx="797366" cy="750462"/>
          </a:xfrm>
          <a:prstGeom prst="hexagon">
            <a:avLst/>
          </a:prstGeom>
          <a:solidFill>
            <a:srgbClr val="C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9"/>
          <p:cNvSpPr txBox="1"/>
          <p:nvPr/>
        </p:nvSpPr>
        <p:spPr>
          <a:xfrm>
            <a:off x="667793" y="3285335"/>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p:nvSpPr>
        <p:spPr bwMode="auto">
          <a:xfrm>
            <a:off x="1475654" y="3659364"/>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itchFamily="34" charset="0"/>
            </a:endParaRPr>
          </a:p>
        </p:txBody>
      </p:sp>
      <p:sp>
        <p:nvSpPr>
          <p:cNvPr id="12" name="矩形 11"/>
          <p:cNvSpPr/>
          <p:nvPr/>
        </p:nvSpPr>
        <p:spPr bwMode="auto">
          <a:xfrm>
            <a:off x="1475653" y="3312706"/>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95000"/>
                  <a:lumOff val="5000"/>
                </a:schemeClr>
              </a:solidFill>
            </a:endParaRPr>
          </a:p>
        </p:txBody>
      </p:sp>
      <p:sp>
        <p:nvSpPr>
          <p:cNvPr id="13" name="六边形 12"/>
          <p:cNvSpPr/>
          <p:nvPr/>
        </p:nvSpPr>
        <p:spPr>
          <a:xfrm rot="16200000">
            <a:off x="4764571" y="1373282"/>
            <a:ext cx="797366" cy="750462"/>
          </a:xfrm>
          <a:prstGeom prst="hexagon">
            <a:avLst/>
          </a:prstGeom>
          <a:solidFill>
            <a:srgbClr val="C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4" name="TextBox 13"/>
          <p:cNvSpPr txBox="1"/>
          <p:nvPr/>
        </p:nvSpPr>
        <p:spPr>
          <a:xfrm>
            <a:off x="4844259" y="1485136"/>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bwMode="auto">
          <a:xfrm>
            <a:off x="5652120" y="1859165"/>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itchFamily="34" charset="0"/>
            </a:endParaRPr>
          </a:p>
        </p:txBody>
      </p:sp>
      <p:sp>
        <p:nvSpPr>
          <p:cNvPr id="19" name="矩形 18"/>
          <p:cNvSpPr/>
          <p:nvPr/>
        </p:nvSpPr>
        <p:spPr bwMode="auto">
          <a:xfrm>
            <a:off x="5652119" y="1512507"/>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95000"/>
                  <a:lumOff val="5000"/>
                </a:schemeClr>
              </a:solidFill>
            </a:endParaRPr>
          </a:p>
        </p:txBody>
      </p:sp>
      <p:sp>
        <p:nvSpPr>
          <p:cNvPr id="20" name="六边形 19"/>
          <p:cNvSpPr/>
          <p:nvPr/>
        </p:nvSpPr>
        <p:spPr>
          <a:xfrm rot="16200000">
            <a:off x="4764570" y="3178761"/>
            <a:ext cx="797366" cy="750462"/>
          </a:xfrm>
          <a:prstGeom prst="hexagon">
            <a:avLst/>
          </a:prstGeom>
          <a:solidFill>
            <a:srgbClr val="FFC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1" name="TextBox 20"/>
          <p:cNvSpPr txBox="1"/>
          <p:nvPr/>
        </p:nvSpPr>
        <p:spPr>
          <a:xfrm>
            <a:off x="4844258" y="3290615"/>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2" name="TextBox 21"/>
          <p:cNvSpPr txBox="1"/>
          <p:nvPr/>
        </p:nvSpPr>
        <p:spPr bwMode="auto">
          <a:xfrm>
            <a:off x="5652119" y="3664644"/>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itchFamily="34" charset="0"/>
            </a:endParaRPr>
          </a:p>
        </p:txBody>
      </p:sp>
      <p:sp>
        <p:nvSpPr>
          <p:cNvPr id="23" name="矩形 22"/>
          <p:cNvSpPr/>
          <p:nvPr/>
        </p:nvSpPr>
        <p:spPr bwMode="auto">
          <a:xfrm>
            <a:off x="5652118" y="3317986"/>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95000"/>
                  <a:lumOff val="5000"/>
                </a:schemeClr>
              </a:solidFill>
            </a:endParaRPr>
          </a:p>
        </p:txBody>
      </p:sp>
      <p:sp>
        <p:nvSpPr>
          <p:cNvPr id="24" name="椭圆 23"/>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923119152"/>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2" presetClass="entr" presetSubtype="8"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0-#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0-#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par>
                          <p:cTn id="53" fill="hold">
                            <p:stCondLst>
                              <p:cond delay="3500"/>
                            </p:stCondLst>
                            <p:childTnLst>
                              <p:par>
                                <p:cTn id="54" presetID="42" presetClass="entr" presetSubtype="0"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1000" fill="hold"/>
                                        <p:tgtEl>
                                          <p:spTgt spid="11"/>
                                        </p:tgtEl>
                                        <p:attrNameLst>
                                          <p:attrName>ppt_y</p:attrName>
                                        </p:attrNameLst>
                                      </p:cBhvr>
                                      <p:tavLst>
                                        <p:tav tm="0">
                                          <p:val>
                                            <p:strVal val="#ppt_y+.1"/>
                                          </p:val>
                                        </p:tav>
                                        <p:tav tm="100000">
                                          <p:val>
                                            <p:strVal val="#ppt_y"/>
                                          </p:val>
                                        </p:tav>
                                      </p:tavLst>
                                    </p:anim>
                                  </p:childTnLst>
                                </p:cTn>
                              </p:par>
                            </p:childTnLst>
                          </p:cTn>
                        </p:par>
                        <p:par>
                          <p:cTn id="64" fill="hold">
                            <p:stCondLst>
                              <p:cond delay="4500"/>
                            </p:stCondLst>
                            <p:childTnLst>
                              <p:par>
                                <p:cTn id="65" presetID="2" presetClass="entr" presetSubtype="8"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0-#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0-#ppt_w/2"/>
                                          </p:val>
                                        </p:tav>
                                        <p:tav tm="100000">
                                          <p:val>
                                            <p:strVal val="#ppt_x"/>
                                          </p:val>
                                        </p:tav>
                                      </p:tavLst>
                                    </p:anim>
                                    <p:anim calcmode="lin" valueType="num">
                                      <p:cBhvr additive="base">
                                        <p:cTn id="72" dur="500" fill="hold"/>
                                        <p:tgtEl>
                                          <p:spTgt spid="20"/>
                                        </p:tgtEl>
                                        <p:attrNameLst>
                                          <p:attrName>ppt_y</p:attrName>
                                        </p:attrNameLst>
                                      </p:cBhvr>
                                      <p:tavLst>
                                        <p:tav tm="0">
                                          <p:val>
                                            <p:strVal val="#ppt_y"/>
                                          </p:val>
                                        </p:tav>
                                        <p:tav tm="100000">
                                          <p:val>
                                            <p:strVal val="#ppt_y"/>
                                          </p:val>
                                        </p:tav>
                                      </p:tavLst>
                                    </p:anim>
                                  </p:childTnLst>
                                </p:cTn>
                              </p:par>
                            </p:childTnLst>
                          </p:cTn>
                        </p:par>
                        <p:par>
                          <p:cTn id="73" fill="hold">
                            <p:stCondLst>
                              <p:cond delay="5000"/>
                            </p:stCondLst>
                            <p:childTnLst>
                              <p:par>
                                <p:cTn id="74" presetID="42" presetClass="entr" presetSubtype="0" fill="hold" grpId="0"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1000"/>
                                        <p:tgtEl>
                                          <p:spTgt spid="23"/>
                                        </p:tgtEl>
                                      </p:cBhvr>
                                    </p:animEffect>
                                    <p:anim calcmode="lin" valueType="num">
                                      <p:cBhvr>
                                        <p:cTn id="77" dur="1000" fill="hold"/>
                                        <p:tgtEl>
                                          <p:spTgt spid="23"/>
                                        </p:tgtEl>
                                        <p:attrNameLst>
                                          <p:attrName>ppt_x</p:attrName>
                                        </p:attrNameLst>
                                      </p:cBhvr>
                                      <p:tavLst>
                                        <p:tav tm="0">
                                          <p:val>
                                            <p:strVal val="#ppt_x"/>
                                          </p:val>
                                        </p:tav>
                                        <p:tav tm="100000">
                                          <p:val>
                                            <p:strVal val="#ppt_x"/>
                                          </p:val>
                                        </p:tav>
                                      </p:tavLst>
                                    </p:anim>
                                    <p:anim calcmode="lin" valueType="num">
                                      <p:cBhvr>
                                        <p:cTn id="78" dur="1000" fill="hold"/>
                                        <p:tgtEl>
                                          <p:spTgt spid="23"/>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1000"/>
                                        <p:tgtEl>
                                          <p:spTgt spid="22"/>
                                        </p:tgtEl>
                                      </p:cBhvr>
                                    </p:animEffect>
                                    <p:anim calcmode="lin" valueType="num">
                                      <p:cBhvr>
                                        <p:cTn id="82" dur="1000" fill="hold"/>
                                        <p:tgtEl>
                                          <p:spTgt spid="22"/>
                                        </p:tgtEl>
                                        <p:attrNameLst>
                                          <p:attrName>ppt_x</p:attrName>
                                        </p:attrNameLst>
                                      </p:cBhvr>
                                      <p:tavLst>
                                        <p:tav tm="0">
                                          <p:val>
                                            <p:strVal val="#ppt_x"/>
                                          </p:val>
                                        </p:tav>
                                        <p:tav tm="100000">
                                          <p:val>
                                            <p:strVal val="#ppt_x"/>
                                          </p:val>
                                        </p:tav>
                                      </p:tavLst>
                                    </p:anim>
                                    <p:anim calcmode="lin" valueType="num">
                                      <p:cBhvr>
                                        <p:cTn id="8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p:bldP spid="11" grpId="0"/>
      <p:bldP spid="12" grpId="0"/>
      <p:bldP spid="13" grpId="0" animBg="1"/>
      <p:bldP spid="14" grpId="0"/>
      <p:bldP spid="15" grpId="0"/>
      <p:bldP spid="19" grpId="0"/>
      <p:bldP spid="20" grpId="0" animBg="1"/>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10" name="椭圆 9"/>
          <p:cNvSpPr/>
          <p:nvPr/>
        </p:nvSpPr>
        <p:spPr>
          <a:xfrm>
            <a:off x="2214779" y="1096285"/>
            <a:ext cx="2952328" cy="2952328"/>
          </a:xfrm>
          <a:prstGeom prst="ellipse">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976894" y="1096285"/>
            <a:ext cx="2952328" cy="2952328"/>
          </a:xfrm>
          <a:prstGeom prst="ellipse">
            <a:avLst/>
          </a:prstGeom>
          <a:solidFill>
            <a:srgbClr val="FFC0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058724" y="1909760"/>
            <a:ext cx="3262432" cy="923330"/>
          </a:xfrm>
          <a:prstGeom prst="rect">
            <a:avLst/>
          </a:prstGeom>
          <a:noFill/>
        </p:spPr>
        <p:txBody>
          <a:bodyPr wrap="none" rtlCol="0">
            <a:spAutoFit/>
          </a:bodyPr>
          <a:lstStyle/>
          <a:p>
            <a:pPr algn="ctr"/>
            <a:r>
              <a:rPr lang="zh-CN" altLang="en-US" sz="5400" b="1" spc="600" dirty="0" smtClean="0">
                <a:solidFill>
                  <a:schemeClr val="bg1"/>
                </a:solidFill>
                <a:latin typeface="微软雅黑" pitchFamily="34" charset="-122"/>
                <a:ea typeface="微软雅黑" pitchFamily="34" charset="-122"/>
              </a:rPr>
              <a:t>胜任能务</a:t>
            </a:r>
            <a:endParaRPr lang="zh-CN" altLang="en-US" sz="5400" b="1" spc="600" dirty="0">
              <a:solidFill>
                <a:schemeClr val="bg1"/>
              </a:solidFill>
              <a:latin typeface="微软雅黑" pitchFamily="34" charset="-122"/>
              <a:ea typeface="微软雅黑" pitchFamily="34" charset="-122"/>
            </a:endParaRPr>
          </a:p>
        </p:txBody>
      </p:sp>
      <p:sp>
        <p:nvSpPr>
          <p:cNvPr id="13" name="TextBox 12"/>
          <p:cNvSpPr txBox="1"/>
          <p:nvPr/>
        </p:nvSpPr>
        <p:spPr>
          <a:xfrm>
            <a:off x="3076577" y="2768610"/>
            <a:ext cx="3226722"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Competence</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6214651" y="1036747"/>
            <a:ext cx="936104" cy="936104"/>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220735" y="832490"/>
            <a:ext cx="527590" cy="527590"/>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0826" y="3417844"/>
            <a:ext cx="936104" cy="936104"/>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156930" y="4119922"/>
            <a:ext cx="468052" cy="468052"/>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71905129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500"/>
                            </p:stCondLst>
                            <p:childTnLst>
                              <p:par>
                                <p:cTn id="18" presetID="38" presetClass="entr" presetSubtype="0" accel="50000" fill="hold" grpId="0" nodeType="afterEffect">
                                  <p:stCondLst>
                                    <p:cond delay="0"/>
                                  </p:stCondLst>
                                  <p:iterate type="lt">
                                    <p:tmPct val="50000"/>
                                  </p:iterate>
                                  <p:childTnLst>
                                    <p:set>
                                      <p:cBhvr>
                                        <p:cTn id="19" dur="1" fill="hold">
                                          <p:stCondLst>
                                            <p:cond delay="0"/>
                                          </p:stCondLst>
                                        </p:cTn>
                                        <p:tgtEl>
                                          <p:spTgt spid="12"/>
                                        </p:tgtEl>
                                        <p:attrNameLst>
                                          <p:attrName>style.visibility</p:attrName>
                                        </p:attrNameLst>
                                      </p:cBhvr>
                                      <p:to>
                                        <p:strVal val="visible"/>
                                      </p:to>
                                    </p:set>
                                    <p:set>
                                      <p:cBhvr>
                                        <p:cTn id="20" dur="455" fill="hold">
                                          <p:stCondLst>
                                            <p:cond delay="0"/>
                                          </p:stCondLst>
                                        </p:cTn>
                                        <p:tgtEl>
                                          <p:spTgt spid="12"/>
                                        </p:tgtEl>
                                        <p:attrNameLst>
                                          <p:attrName>style.rotation</p:attrName>
                                        </p:attrNameLst>
                                      </p:cBhvr>
                                      <p:to>
                                        <p:strVal val="-45.0"/>
                                      </p:to>
                                    </p:set>
                                    <p:anim calcmode="lin" valueType="num">
                                      <p:cBhvr>
                                        <p:cTn id="21"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22"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23"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24"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par>
                          <p:cTn id="25" fill="hold">
                            <p:stCondLst>
                              <p:cond delay="4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3"/>
                                        </p:tgtEl>
                                        <p:attrNameLst>
                                          <p:attrName>ppt_y</p:attrName>
                                        </p:attrNameLst>
                                      </p:cBhvr>
                                      <p:tavLst>
                                        <p:tav tm="0">
                                          <p:val>
                                            <p:strVal val="#ppt_y"/>
                                          </p:val>
                                        </p:tav>
                                        <p:tav tm="100000">
                                          <p:val>
                                            <p:strVal val="#ppt_y"/>
                                          </p:val>
                                        </p:tav>
                                      </p:tavLst>
                                    </p:anim>
                                    <p:anim calcmode="lin" valueType="num">
                                      <p:cBhvr>
                                        <p:cTn id="3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3"/>
                                        </p:tgtEl>
                                      </p:cBhvr>
                                    </p:animEffect>
                                  </p:childTnLst>
                                </p:cTn>
                              </p:par>
                            </p:childTnLst>
                          </p:cTn>
                        </p:par>
                        <p:par>
                          <p:cTn id="33" fill="hold">
                            <p:stCondLst>
                              <p:cond delay="4950"/>
                            </p:stCondLst>
                            <p:childTnLst>
                              <p:par>
                                <p:cTn id="34" presetID="2" presetClass="entr" presetSubtype="8"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0-#ppt_w/2"/>
                                          </p:val>
                                        </p:tav>
                                        <p:tav tm="100000">
                                          <p:val>
                                            <p:strVal val="#ppt_x"/>
                                          </p:val>
                                        </p:tav>
                                      </p:tavLst>
                                    </p:anim>
                                    <p:anim calcmode="lin" valueType="num">
                                      <p:cBhvr additive="base">
                                        <p:cTn id="37" dur="500" fill="hold"/>
                                        <p:tgtEl>
                                          <p:spTgt spid="6"/>
                                        </p:tgtEl>
                                        <p:attrNameLst>
                                          <p:attrName>ppt_y</p:attrName>
                                        </p:attrNameLst>
                                      </p:cBhvr>
                                      <p:tavLst>
                                        <p:tav tm="0">
                                          <p:val>
                                            <p:strVal val="#ppt_y"/>
                                          </p:val>
                                        </p:tav>
                                        <p:tav tm="100000">
                                          <p:val>
                                            <p:strVal val="#ppt_y"/>
                                          </p:val>
                                        </p:tav>
                                      </p:tavLst>
                                    </p:anim>
                                  </p:childTnLst>
                                </p:cTn>
                              </p:par>
                            </p:childTnLst>
                          </p:cTn>
                        </p:par>
                        <p:par>
                          <p:cTn id="38" fill="hold">
                            <p:stCondLst>
                              <p:cond delay="5450"/>
                            </p:stCondLst>
                            <p:childTnLst>
                              <p:par>
                                <p:cTn id="39" presetID="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0-#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childTnLst>
                          </p:cTn>
                        </p:par>
                        <p:par>
                          <p:cTn id="43" fill="hold">
                            <p:stCondLst>
                              <p:cond delay="5950"/>
                            </p:stCondLst>
                            <p:childTnLst>
                              <p:par>
                                <p:cTn id="44" presetID="2" presetClass="entr" presetSubtype="2"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1+#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1+#ppt_w/2"/>
                                          </p:val>
                                        </p:tav>
                                        <p:tav tm="100000">
                                          <p:val>
                                            <p:strVal val="#ppt_x"/>
                                          </p:val>
                                        </p:tav>
                                      </p:tavLst>
                                    </p:anim>
                                    <p:anim calcmode="lin" valueType="num">
                                      <p:cBhvr additive="base">
                                        <p:cTn id="5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46706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核心竟争力</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 name="组合 4"/>
          <p:cNvGrpSpPr>
            <a:grpSpLocks/>
          </p:cNvGrpSpPr>
          <p:nvPr/>
        </p:nvGrpSpPr>
        <p:grpSpPr bwMode="auto">
          <a:xfrm>
            <a:off x="2642368" y="1999382"/>
            <a:ext cx="2898775" cy="2897187"/>
            <a:chOff x="3868719" y="1776670"/>
            <a:chExt cx="2628619" cy="2628031"/>
          </a:xfrm>
        </p:grpSpPr>
        <p:sp>
          <p:nvSpPr>
            <p:cNvPr id="6" name="Freeform 4"/>
            <p:cNvSpPr>
              <a:spLocks/>
            </p:cNvSpPr>
            <p:nvPr/>
          </p:nvSpPr>
          <p:spPr bwMode="auto">
            <a:xfrm>
              <a:off x="3868719" y="1776670"/>
              <a:ext cx="2628619" cy="2628031"/>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solidFill>
              <a:srgbClr val="C00000"/>
            </a:solidFill>
            <a:ln w="3175" cap="flat" cmpd="sng" algn="ctr">
              <a:no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08035">
                <a:lnSpc>
                  <a:spcPct val="120000"/>
                </a:lnSpc>
                <a:spcBef>
                  <a:spcPts val="661"/>
                </a:spcBef>
                <a:spcAft>
                  <a:spcPts val="661"/>
                </a:spcAft>
                <a:defRPr/>
              </a:pPr>
              <a:endParaRPr lang="en-US" sz="3100" kern="0" dirty="0">
                <a:solidFill>
                  <a:schemeClr val="accent1">
                    <a:lumMod val="25000"/>
                  </a:schemeClr>
                </a:solidFill>
                <a:latin typeface="Impact" pitchFamily="34" charset="0"/>
              </a:endParaRPr>
            </a:p>
          </p:txBody>
        </p:sp>
        <p:sp>
          <p:nvSpPr>
            <p:cNvPr id="7" name="Oval 5"/>
            <p:cNvSpPr>
              <a:spLocks noChangeArrowheads="1"/>
            </p:cNvSpPr>
            <p:nvPr/>
          </p:nvSpPr>
          <p:spPr bwMode="auto">
            <a:xfrm>
              <a:off x="4274672" y="2176995"/>
              <a:ext cx="1822471" cy="1827381"/>
            </a:xfrm>
            <a:prstGeom prst="ellipse">
              <a:avLst/>
            </a:prstGeom>
            <a:solidFill>
              <a:schemeClr val="bg1">
                <a:lumMod val="95000"/>
              </a:schemeClr>
            </a:solidFill>
            <a:ln w="22225">
              <a:noFill/>
              <a:round/>
              <a:headEnd/>
              <a:tailEnd/>
            </a:ln>
            <a:effectLs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08035" fontAlgn="auto">
                <a:spcBef>
                  <a:spcPts val="0"/>
                </a:spcBef>
                <a:spcAft>
                  <a:spcPts val="0"/>
                </a:spcAft>
                <a:defRPr/>
              </a:pPr>
              <a:r>
                <a:rPr lang="zh-CN" altLang="en-US" sz="2000" kern="0" dirty="0">
                  <a:solidFill>
                    <a:schemeClr val="tx1">
                      <a:lumMod val="75000"/>
                      <a:lumOff val="25000"/>
                    </a:schemeClr>
                  </a:solidFill>
                  <a:latin typeface="Calibri"/>
                </a:rPr>
                <a:t>单击此处添加文本</a:t>
              </a:r>
              <a:endParaRPr lang="en-US" sz="2000" kern="0" dirty="0">
                <a:solidFill>
                  <a:schemeClr val="tx1">
                    <a:lumMod val="75000"/>
                    <a:lumOff val="25000"/>
                  </a:schemeClr>
                </a:solidFill>
                <a:latin typeface="Calibri"/>
              </a:endParaRPr>
            </a:p>
          </p:txBody>
        </p:sp>
      </p:grpSp>
      <p:grpSp>
        <p:nvGrpSpPr>
          <p:cNvPr id="8" name="组合 7"/>
          <p:cNvGrpSpPr>
            <a:grpSpLocks/>
          </p:cNvGrpSpPr>
          <p:nvPr/>
        </p:nvGrpSpPr>
        <p:grpSpPr bwMode="auto">
          <a:xfrm>
            <a:off x="5193481" y="1467569"/>
            <a:ext cx="1974850" cy="1973263"/>
            <a:chOff x="6012485" y="1170407"/>
            <a:chExt cx="1487948" cy="1487615"/>
          </a:xfrm>
        </p:grpSpPr>
        <p:sp>
          <p:nvSpPr>
            <p:cNvPr id="9" name="Freeform 6"/>
            <p:cNvSpPr>
              <a:spLocks/>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rgbClr val="FFC000"/>
            </a:solidFill>
            <a:ln w="3175" cap="flat" cmpd="sng" algn="ctr">
              <a:no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08035">
                <a:lnSpc>
                  <a:spcPct val="120000"/>
                </a:lnSpc>
                <a:spcBef>
                  <a:spcPts val="661"/>
                </a:spcBef>
                <a:spcAft>
                  <a:spcPts val="661"/>
                </a:spcAft>
                <a:defRPr/>
              </a:pPr>
              <a:endParaRPr lang="en-US" sz="3100" kern="0" dirty="0">
                <a:solidFill>
                  <a:schemeClr val="accent1">
                    <a:lumMod val="25000"/>
                  </a:schemeClr>
                </a:solidFill>
                <a:latin typeface="Impact" pitchFamily="34" charset="0"/>
              </a:endParaRPr>
            </a:p>
          </p:txBody>
        </p:sp>
        <p:sp>
          <p:nvSpPr>
            <p:cNvPr id="10" name="Oval 7"/>
            <p:cNvSpPr>
              <a:spLocks noChangeArrowheads="1"/>
            </p:cNvSpPr>
            <p:nvPr/>
          </p:nvSpPr>
          <p:spPr bwMode="auto">
            <a:xfrm>
              <a:off x="6307921" y="1468409"/>
              <a:ext cx="897075" cy="891611"/>
            </a:xfrm>
            <a:prstGeom prst="ellipse">
              <a:avLst/>
            </a:prstGeom>
            <a:solidFill>
              <a:schemeClr val="bg1">
                <a:lumMod val="95000"/>
              </a:schemeClr>
            </a:solidFill>
            <a:ln w="22225">
              <a:noFill/>
              <a:round/>
              <a:headEnd/>
              <a:tailEnd/>
            </a:ln>
            <a:effectLs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300" kern="0" dirty="0">
                  <a:solidFill>
                    <a:schemeClr val="tx1">
                      <a:lumMod val="75000"/>
                      <a:lumOff val="25000"/>
                    </a:schemeClr>
                  </a:solidFill>
                  <a:latin typeface="Calibri"/>
                </a:rPr>
                <a:t>单击此处添加文本</a:t>
              </a:r>
              <a:endParaRPr lang="en-US" altLang="zh-CN" sz="1300" kern="0" dirty="0">
                <a:solidFill>
                  <a:schemeClr val="tx1">
                    <a:lumMod val="75000"/>
                    <a:lumOff val="25000"/>
                  </a:schemeClr>
                </a:solidFill>
                <a:latin typeface="Calibri"/>
              </a:endParaRPr>
            </a:p>
          </p:txBody>
        </p:sp>
      </p:grpSp>
      <p:grpSp>
        <p:nvGrpSpPr>
          <p:cNvPr id="11" name="组合 10"/>
          <p:cNvGrpSpPr>
            <a:grpSpLocks/>
          </p:cNvGrpSpPr>
          <p:nvPr/>
        </p:nvGrpSpPr>
        <p:grpSpPr bwMode="auto">
          <a:xfrm>
            <a:off x="513531" y="1762844"/>
            <a:ext cx="2287587" cy="2293938"/>
            <a:chOff x="2057536" y="1194444"/>
            <a:chExt cx="2075647" cy="2080525"/>
          </a:xfrm>
        </p:grpSpPr>
        <p:sp>
          <p:nvSpPr>
            <p:cNvPr id="12" name="Freeform 8"/>
            <p:cNvSpPr>
              <a:spLocks/>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FFC000"/>
            </a:solidFill>
            <a:ln w="3175" cap="flat" cmpd="sng" algn="ctr">
              <a:no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08035">
                <a:lnSpc>
                  <a:spcPct val="120000"/>
                </a:lnSpc>
                <a:spcBef>
                  <a:spcPts val="661"/>
                </a:spcBef>
                <a:spcAft>
                  <a:spcPts val="661"/>
                </a:spcAft>
                <a:defRPr/>
              </a:pPr>
              <a:endParaRPr lang="en-US" sz="3100" kern="0" dirty="0">
                <a:solidFill>
                  <a:schemeClr val="accent1">
                    <a:lumMod val="25000"/>
                  </a:schemeClr>
                </a:solidFill>
                <a:latin typeface="Impact" pitchFamily="34" charset="0"/>
              </a:endParaRPr>
            </a:p>
          </p:txBody>
        </p:sp>
        <p:sp>
          <p:nvSpPr>
            <p:cNvPr id="13" name="Oval 9"/>
            <p:cNvSpPr>
              <a:spLocks noChangeArrowheads="1"/>
            </p:cNvSpPr>
            <p:nvPr/>
          </p:nvSpPr>
          <p:spPr bwMode="auto">
            <a:xfrm>
              <a:off x="2404677" y="1544318"/>
              <a:ext cx="1378484" cy="1377897"/>
            </a:xfrm>
            <a:prstGeom prst="ellipse">
              <a:avLst/>
            </a:prstGeom>
            <a:solidFill>
              <a:schemeClr val="bg1">
                <a:lumMod val="95000"/>
              </a:schemeClr>
            </a:solidFill>
            <a:ln w="22225">
              <a:noFill/>
              <a:round/>
              <a:headEnd/>
              <a:tailEn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08035" fontAlgn="auto">
                <a:spcBef>
                  <a:spcPts val="0"/>
                </a:spcBef>
                <a:spcAft>
                  <a:spcPts val="0"/>
                </a:spcAft>
                <a:defRPr/>
              </a:pPr>
              <a:r>
                <a:rPr lang="zh-CN" altLang="en-US" sz="1500" kern="0" dirty="0">
                  <a:solidFill>
                    <a:schemeClr val="tx1">
                      <a:lumMod val="75000"/>
                      <a:lumOff val="25000"/>
                    </a:schemeClr>
                  </a:solidFill>
                  <a:latin typeface="Calibri"/>
                </a:rPr>
                <a:t>单击此处添加文本</a:t>
              </a:r>
              <a:endParaRPr lang="en-US" sz="1500" kern="0" dirty="0">
                <a:solidFill>
                  <a:schemeClr val="tx1">
                    <a:lumMod val="75000"/>
                    <a:lumOff val="25000"/>
                  </a:schemeClr>
                </a:solidFill>
                <a:latin typeface="Calibri"/>
              </a:endParaRPr>
            </a:p>
          </p:txBody>
        </p:sp>
      </p:grpSp>
      <p:sp>
        <p:nvSpPr>
          <p:cNvPr id="14" name="TextBox 53"/>
          <p:cNvSpPr txBox="1">
            <a:spLocks noChangeArrowheads="1"/>
          </p:cNvSpPr>
          <p:nvPr/>
        </p:nvSpPr>
        <p:spPr bwMode="auto">
          <a:xfrm>
            <a:off x="578618" y="1354857"/>
            <a:ext cx="1905000" cy="37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803" tIns="50402" rIns="100803" bIns="50402">
            <a:spAutoFit/>
          </a:bodyPr>
          <a:lstStyle>
            <a:lvl1pPr defTabSz="1006475" eaLnBrk="0" hangingPunct="0">
              <a:defRPr>
                <a:solidFill>
                  <a:schemeClr val="tx1"/>
                </a:solidFill>
                <a:latin typeface="Arial" charset="0"/>
                <a:ea typeface="宋体" pitchFamily="2" charset="-122"/>
              </a:defRPr>
            </a:lvl1pPr>
            <a:lvl2pPr marL="742950" indent="-285750" defTabSz="1006475" eaLnBrk="0" hangingPunct="0">
              <a:defRPr>
                <a:solidFill>
                  <a:schemeClr val="tx1"/>
                </a:solidFill>
                <a:latin typeface="Arial" charset="0"/>
                <a:ea typeface="宋体" pitchFamily="2" charset="-122"/>
              </a:defRPr>
            </a:lvl2pPr>
            <a:lvl3pPr marL="1143000" indent="-228600" defTabSz="1006475" eaLnBrk="0" hangingPunct="0">
              <a:defRPr>
                <a:solidFill>
                  <a:schemeClr val="tx1"/>
                </a:solidFill>
                <a:latin typeface="Arial" charset="0"/>
                <a:ea typeface="宋体" pitchFamily="2" charset="-122"/>
              </a:defRPr>
            </a:lvl3pPr>
            <a:lvl4pPr marL="1600200" indent="-228600" defTabSz="1006475" eaLnBrk="0" hangingPunct="0">
              <a:defRPr>
                <a:solidFill>
                  <a:schemeClr val="tx1"/>
                </a:solidFill>
                <a:latin typeface="Arial" charset="0"/>
                <a:ea typeface="宋体" pitchFamily="2" charset="-122"/>
              </a:defRPr>
            </a:lvl4pPr>
            <a:lvl5pPr marL="2057400" indent="-228600" defTabSz="1006475" eaLnBrk="0" hangingPunct="0">
              <a:defRPr>
                <a:solidFill>
                  <a:schemeClr val="tx1"/>
                </a:solidFill>
                <a:latin typeface="Arial" charset="0"/>
                <a:ea typeface="宋体" pitchFamily="2" charset="-122"/>
              </a:defRPr>
            </a:lvl5pPr>
            <a:lvl6pPr marL="2514600" indent="-228600" defTabSz="1006475" eaLnBrk="0" fontAlgn="base" hangingPunct="0">
              <a:spcBef>
                <a:spcPct val="0"/>
              </a:spcBef>
              <a:spcAft>
                <a:spcPct val="0"/>
              </a:spcAft>
              <a:defRPr>
                <a:solidFill>
                  <a:schemeClr val="tx1"/>
                </a:solidFill>
                <a:latin typeface="Arial" charset="0"/>
                <a:ea typeface="宋体" pitchFamily="2" charset="-122"/>
              </a:defRPr>
            </a:lvl6pPr>
            <a:lvl7pPr marL="2971800" indent="-228600" defTabSz="1006475" eaLnBrk="0" fontAlgn="base" hangingPunct="0">
              <a:spcBef>
                <a:spcPct val="0"/>
              </a:spcBef>
              <a:spcAft>
                <a:spcPct val="0"/>
              </a:spcAft>
              <a:defRPr>
                <a:solidFill>
                  <a:schemeClr val="tx1"/>
                </a:solidFill>
                <a:latin typeface="Arial" charset="0"/>
                <a:ea typeface="宋体" pitchFamily="2" charset="-122"/>
              </a:defRPr>
            </a:lvl7pPr>
            <a:lvl8pPr marL="3429000" indent="-228600" defTabSz="1006475" eaLnBrk="0" fontAlgn="base" hangingPunct="0">
              <a:spcBef>
                <a:spcPct val="0"/>
              </a:spcBef>
              <a:spcAft>
                <a:spcPct val="0"/>
              </a:spcAft>
              <a:defRPr>
                <a:solidFill>
                  <a:schemeClr val="tx1"/>
                </a:solidFill>
                <a:latin typeface="Arial" charset="0"/>
                <a:ea typeface="宋体" pitchFamily="2" charset="-122"/>
              </a:defRPr>
            </a:lvl8pPr>
            <a:lvl9pPr marL="3886200" indent="-228600" defTabSz="1006475"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smtClean="0">
                <a:solidFill>
                  <a:srgbClr val="363636"/>
                </a:solidFill>
                <a:ea typeface="微软雅黑" pitchFamily="34" charset="-122"/>
                <a:cs typeface="宋体" pitchFamily="2" charset="-122"/>
              </a:rPr>
              <a:t>领导力</a:t>
            </a:r>
            <a:endParaRPr lang="zh-CN" altLang="en-US" b="1" dirty="0">
              <a:solidFill>
                <a:srgbClr val="363636"/>
              </a:solidFill>
              <a:ea typeface="微软雅黑" pitchFamily="34" charset="-122"/>
              <a:cs typeface="宋体" pitchFamily="2" charset="-122"/>
            </a:endParaRPr>
          </a:p>
        </p:txBody>
      </p:sp>
      <p:sp>
        <p:nvSpPr>
          <p:cNvPr id="15" name="TextBox 53"/>
          <p:cNvSpPr txBox="1">
            <a:spLocks noChangeArrowheads="1"/>
          </p:cNvSpPr>
          <p:nvPr/>
        </p:nvSpPr>
        <p:spPr bwMode="auto">
          <a:xfrm>
            <a:off x="3039243" y="1615207"/>
            <a:ext cx="1906588" cy="37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803" tIns="50402" rIns="100803" bIns="50402">
            <a:spAutoFit/>
          </a:bodyPr>
          <a:lstStyle>
            <a:lvl1pPr defTabSz="1006475" eaLnBrk="0" hangingPunct="0">
              <a:defRPr>
                <a:solidFill>
                  <a:schemeClr val="tx1"/>
                </a:solidFill>
                <a:latin typeface="Arial" charset="0"/>
                <a:ea typeface="宋体" pitchFamily="2" charset="-122"/>
              </a:defRPr>
            </a:lvl1pPr>
            <a:lvl2pPr marL="742950" indent="-285750" defTabSz="1006475" eaLnBrk="0" hangingPunct="0">
              <a:defRPr>
                <a:solidFill>
                  <a:schemeClr val="tx1"/>
                </a:solidFill>
                <a:latin typeface="Arial" charset="0"/>
                <a:ea typeface="宋体" pitchFamily="2" charset="-122"/>
              </a:defRPr>
            </a:lvl2pPr>
            <a:lvl3pPr marL="1143000" indent="-228600" defTabSz="1006475" eaLnBrk="0" hangingPunct="0">
              <a:defRPr>
                <a:solidFill>
                  <a:schemeClr val="tx1"/>
                </a:solidFill>
                <a:latin typeface="Arial" charset="0"/>
                <a:ea typeface="宋体" pitchFamily="2" charset="-122"/>
              </a:defRPr>
            </a:lvl3pPr>
            <a:lvl4pPr marL="1600200" indent="-228600" defTabSz="1006475" eaLnBrk="0" hangingPunct="0">
              <a:defRPr>
                <a:solidFill>
                  <a:schemeClr val="tx1"/>
                </a:solidFill>
                <a:latin typeface="Arial" charset="0"/>
                <a:ea typeface="宋体" pitchFamily="2" charset="-122"/>
              </a:defRPr>
            </a:lvl4pPr>
            <a:lvl5pPr marL="2057400" indent="-228600" defTabSz="1006475" eaLnBrk="0" hangingPunct="0">
              <a:defRPr>
                <a:solidFill>
                  <a:schemeClr val="tx1"/>
                </a:solidFill>
                <a:latin typeface="Arial" charset="0"/>
                <a:ea typeface="宋体" pitchFamily="2" charset="-122"/>
              </a:defRPr>
            </a:lvl5pPr>
            <a:lvl6pPr marL="2514600" indent="-228600" defTabSz="1006475" eaLnBrk="0" fontAlgn="base" hangingPunct="0">
              <a:spcBef>
                <a:spcPct val="0"/>
              </a:spcBef>
              <a:spcAft>
                <a:spcPct val="0"/>
              </a:spcAft>
              <a:defRPr>
                <a:solidFill>
                  <a:schemeClr val="tx1"/>
                </a:solidFill>
                <a:latin typeface="Arial" charset="0"/>
                <a:ea typeface="宋体" pitchFamily="2" charset="-122"/>
              </a:defRPr>
            </a:lvl6pPr>
            <a:lvl7pPr marL="2971800" indent="-228600" defTabSz="1006475" eaLnBrk="0" fontAlgn="base" hangingPunct="0">
              <a:spcBef>
                <a:spcPct val="0"/>
              </a:spcBef>
              <a:spcAft>
                <a:spcPct val="0"/>
              </a:spcAft>
              <a:defRPr>
                <a:solidFill>
                  <a:schemeClr val="tx1"/>
                </a:solidFill>
                <a:latin typeface="Arial" charset="0"/>
                <a:ea typeface="宋体" pitchFamily="2" charset="-122"/>
              </a:defRPr>
            </a:lvl7pPr>
            <a:lvl8pPr marL="3429000" indent="-228600" defTabSz="1006475" eaLnBrk="0" fontAlgn="base" hangingPunct="0">
              <a:spcBef>
                <a:spcPct val="0"/>
              </a:spcBef>
              <a:spcAft>
                <a:spcPct val="0"/>
              </a:spcAft>
              <a:defRPr>
                <a:solidFill>
                  <a:schemeClr val="tx1"/>
                </a:solidFill>
                <a:latin typeface="Arial" charset="0"/>
                <a:ea typeface="宋体" pitchFamily="2" charset="-122"/>
              </a:defRPr>
            </a:lvl8pPr>
            <a:lvl9pPr marL="3886200" indent="-228600" defTabSz="1006475"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smtClean="0">
                <a:solidFill>
                  <a:srgbClr val="363636"/>
                </a:solidFill>
                <a:latin typeface="微软雅黑" pitchFamily="34" charset="-122"/>
                <a:ea typeface="微软雅黑" pitchFamily="34" charset="-122"/>
                <a:cs typeface="宋体" pitchFamily="2" charset="-122"/>
              </a:rPr>
              <a:t>执行力</a:t>
            </a:r>
            <a:endParaRPr lang="zh-CN" altLang="en-US" b="1" dirty="0">
              <a:solidFill>
                <a:srgbClr val="363636"/>
              </a:solidFill>
              <a:ea typeface="微软雅黑" pitchFamily="34" charset="-122"/>
              <a:cs typeface="宋体" pitchFamily="2" charset="-122"/>
            </a:endParaRPr>
          </a:p>
        </p:txBody>
      </p:sp>
      <p:sp>
        <p:nvSpPr>
          <p:cNvPr id="19" name="TextBox 53"/>
          <p:cNvSpPr txBox="1">
            <a:spLocks noChangeArrowheads="1"/>
          </p:cNvSpPr>
          <p:nvPr/>
        </p:nvSpPr>
        <p:spPr bwMode="auto">
          <a:xfrm>
            <a:off x="6930206" y="1989857"/>
            <a:ext cx="1666875" cy="37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803" tIns="50402" rIns="100803" bIns="50402">
            <a:spAutoFit/>
          </a:bodyPr>
          <a:lstStyle>
            <a:lvl1pPr defTabSz="1006475" eaLnBrk="0" hangingPunct="0">
              <a:defRPr>
                <a:solidFill>
                  <a:schemeClr val="tx1"/>
                </a:solidFill>
                <a:latin typeface="Arial" charset="0"/>
                <a:ea typeface="宋体" pitchFamily="2" charset="-122"/>
              </a:defRPr>
            </a:lvl1pPr>
            <a:lvl2pPr marL="742950" indent="-285750" defTabSz="1006475" eaLnBrk="0" hangingPunct="0">
              <a:defRPr>
                <a:solidFill>
                  <a:schemeClr val="tx1"/>
                </a:solidFill>
                <a:latin typeface="Arial" charset="0"/>
                <a:ea typeface="宋体" pitchFamily="2" charset="-122"/>
              </a:defRPr>
            </a:lvl2pPr>
            <a:lvl3pPr marL="1143000" indent="-228600" defTabSz="1006475" eaLnBrk="0" hangingPunct="0">
              <a:defRPr>
                <a:solidFill>
                  <a:schemeClr val="tx1"/>
                </a:solidFill>
                <a:latin typeface="Arial" charset="0"/>
                <a:ea typeface="宋体" pitchFamily="2" charset="-122"/>
              </a:defRPr>
            </a:lvl3pPr>
            <a:lvl4pPr marL="1600200" indent="-228600" defTabSz="1006475" eaLnBrk="0" hangingPunct="0">
              <a:defRPr>
                <a:solidFill>
                  <a:schemeClr val="tx1"/>
                </a:solidFill>
                <a:latin typeface="Arial" charset="0"/>
                <a:ea typeface="宋体" pitchFamily="2" charset="-122"/>
              </a:defRPr>
            </a:lvl4pPr>
            <a:lvl5pPr marL="2057400" indent="-228600" defTabSz="1006475" eaLnBrk="0" hangingPunct="0">
              <a:defRPr>
                <a:solidFill>
                  <a:schemeClr val="tx1"/>
                </a:solidFill>
                <a:latin typeface="Arial" charset="0"/>
                <a:ea typeface="宋体" pitchFamily="2" charset="-122"/>
              </a:defRPr>
            </a:lvl5pPr>
            <a:lvl6pPr marL="2514600" indent="-228600" defTabSz="1006475" eaLnBrk="0" fontAlgn="base" hangingPunct="0">
              <a:spcBef>
                <a:spcPct val="0"/>
              </a:spcBef>
              <a:spcAft>
                <a:spcPct val="0"/>
              </a:spcAft>
              <a:defRPr>
                <a:solidFill>
                  <a:schemeClr val="tx1"/>
                </a:solidFill>
                <a:latin typeface="Arial" charset="0"/>
                <a:ea typeface="宋体" pitchFamily="2" charset="-122"/>
              </a:defRPr>
            </a:lvl6pPr>
            <a:lvl7pPr marL="2971800" indent="-228600" defTabSz="1006475" eaLnBrk="0" fontAlgn="base" hangingPunct="0">
              <a:spcBef>
                <a:spcPct val="0"/>
              </a:spcBef>
              <a:spcAft>
                <a:spcPct val="0"/>
              </a:spcAft>
              <a:defRPr>
                <a:solidFill>
                  <a:schemeClr val="tx1"/>
                </a:solidFill>
                <a:latin typeface="Arial" charset="0"/>
                <a:ea typeface="宋体" pitchFamily="2" charset="-122"/>
              </a:defRPr>
            </a:lvl7pPr>
            <a:lvl8pPr marL="3429000" indent="-228600" defTabSz="1006475" eaLnBrk="0" fontAlgn="base" hangingPunct="0">
              <a:spcBef>
                <a:spcPct val="0"/>
              </a:spcBef>
              <a:spcAft>
                <a:spcPct val="0"/>
              </a:spcAft>
              <a:defRPr>
                <a:solidFill>
                  <a:schemeClr val="tx1"/>
                </a:solidFill>
                <a:latin typeface="Arial" charset="0"/>
                <a:ea typeface="宋体" pitchFamily="2" charset="-122"/>
              </a:defRPr>
            </a:lvl8pPr>
            <a:lvl9pPr marL="3886200" indent="-228600" defTabSz="1006475"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smtClean="0">
                <a:solidFill>
                  <a:srgbClr val="363636"/>
                </a:solidFill>
                <a:latin typeface="微软雅黑" pitchFamily="34" charset="-122"/>
                <a:ea typeface="微软雅黑" pitchFamily="34" charset="-122"/>
                <a:cs typeface="宋体" pitchFamily="2" charset="-122"/>
              </a:rPr>
              <a:t>团队合作</a:t>
            </a:r>
            <a:endParaRPr lang="zh-CN" altLang="en-US" b="1" dirty="0">
              <a:solidFill>
                <a:srgbClr val="363636"/>
              </a:solidFill>
              <a:ea typeface="微软雅黑" pitchFamily="34" charset="-122"/>
              <a:cs typeface="宋体" pitchFamily="2" charset="-122"/>
            </a:endParaRPr>
          </a:p>
        </p:txBody>
      </p:sp>
      <p:grpSp>
        <p:nvGrpSpPr>
          <p:cNvPr id="20" name="组合 19"/>
          <p:cNvGrpSpPr>
            <a:grpSpLocks/>
          </p:cNvGrpSpPr>
          <p:nvPr/>
        </p:nvGrpSpPr>
        <p:grpSpPr bwMode="auto">
          <a:xfrm>
            <a:off x="6850831" y="2483569"/>
            <a:ext cx="1825625" cy="1830388"/>
            <a:chOff x="2057536" y="1194444"/>
            <a:chExt cx="2075647" cy="2080525"/>
          </a:xfrm>
        </p:grpSpPr>
        <p:sp>
          <p:nvSpPr>
            <p:cNvPr id="21" name="Freeform 8"/>
            <p:cNvSpPr>
              <a:spLocks/>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C00000"/>
            </a:solidFill>
            <a:ln w="3175" cap="flat" cmpd="sng" algn="ctr">
              <a:no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08035">
                <a:lnSpc>
                  <a:spcPct val="120000"/>
                </a:lnSpc>
                <a:spcBef>
                  <a:spcPts val="661"/>
                </a:spcBef>
                <a:spcAft>
                  <a:spcPts val="661"/>
                </a:spcAft>
                <a:defRPr/>
              </a:pPr>
              <a:endParaRPr lang="en-US" sz="3100" kern="0" dirty="0">
                <a:solidFill>
                  <a:schemeClr val="accent1">
                    <a:lumMod val="25000"/>
                  </a:schemeClr>
                </a:solidFill>
                <a:latin typeface="Impact" pitchFamily="34" charset="0"/>
              </a:endParaRPr>
            </a:p>
          </p:txBody>
        </p:sp>
        <p:sp>
          <p:nvSpPr>
            <p:cNvPr id="22" name="Oval 9"/>
            <p:cNvSpPr>
              <a:spLocks noChangeArrowheads="1"/>
            </p:cNvSpPr>
            <p:nvPr/>
          </p:nvSpPr>
          <p:spPr bwMode="auto">
            <a:xfrm>
              <a:off x="2404079" y="1544506"/>
              <a:ext cx="1378952" cy="1378596"/>
            </a:xfrm>
            <a:prstGeom prst="ellipse">
              <a:avLst/>
            </a:prstGeom>
            <a:solidFill>
              <a:schemeClr val="bg1">
                <a:lumMod val="95000"/>
              </a:schemeClr>
            </a:solidFill>
            <a:ln w="22225">
              <a:noFill/>
              <a:round/>
              <a:headEnd/>
              <a:tailEn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08035" fontAlgn="auto">
                <a:spcBef>
                  <a:spcPts val="0"/>
                </a:spcBef>
                <a:spcAft>
                  <a:spcPts val="0"/>
                </a:spcAft>
                <a:defRPr/>
              </a:pPr>
              <a:r>
                <a:rPr lang="zh-CN" altLang="en-US" sz="1500" kern="0" dirty="0">
                  <a:solidFill>
                    <a:schemeClr val="tx1">
                      <a:lumMod val="75000"/>
                      <a:lumOff val="25000"/>
                    </a:schemeClr>
                  </a:solidFill>
                  <a:latin typeface="Calibri"/>
                </a:rPr>
                <a:t>单击此处添加文本</a:t>
              </a:r>
              <a:endParaRPr lang="en-US" sz="1500" kern="0" dirty="0">
                <a:solidFill>
                  <a:schemeClr val="tx1">
                    <a:lumMod val="75000"/>
                    <a:lumOff val="25000"/>
                  </a:schemeClr>
                </a:solidFill>
                <a:latin typeface="Calibri"/>
              </a:endParaRPr>
            </a:p>
          </p:txBody>
        </p:sp>
      </p:grpSp>
      <p:sp>
        <p:nvSpPr>
          <p:cNvPr id="23" name="TextBox 53"/>
          <p:cNvSpPr txBox="1">
            <a:spLocks noChangeArrowheads="1"/>
          </p:cNvSpPr>
          <p:nvPr/>
        </p:nvSpPr>
        <p:spPr bwMode="auto">
          <a:xfrm>
            <a:off x="5193481" y="1059582"/>
            <a:ext cx="1906587" cy="37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803" tIns="50402" rIns="100803" bIns="50402">
            <a:spAutoFit/>
          </a:bodyPr>
          <a:lstStyle>
            <a:lvl1pPr defTabSz="1006475" eaLnBrk="0" hangingPunct="0">
              <a:defRPr>
                <a:solidFill>
                  <a:schemeClr val="tx1"/>
                </a:solidFill>
                <a:latin typeface="Arial" charset="0"/>
                <a:ea typeface="宋体" pitchFamily="2" charset="-122"/>
              </a:defRPr>
            </a:lvl1pPr>
            <a:lvl2pPr marL="742950" indent="-285750" defTabSz="1006475" eaLnBrk="0" hangingPunct="0">
              <a:defRPr>
                <a:solidFill>
                  <a:schemeClr val="tx1"/>
                </a:solidFill>
                <a:latin typeface="Arial" charset="0"/>
                <a:ea typeface="宋体" pitchFamily="2" charset="-122"/>
              </a:defRPr>
            </a:lvl2pPr>
            <a:lvl3pPr marL="1143000" indent="-228600" defTabSz="1006475" eaLnBrk="0" hangingPunct="0">
              <a:defRPr>
                <a:solidFill>
                  <a:schemeClr val="tx1"/>
                </a:solidFill>
                <a:latin typeface="Arial" charset="0"/>
                <a:ea typeface="宋体" pitchFamily="2" charset="-122"/>
              </a:defRPr>
            </a:lvl3pPr>
            <a:lvl4pPr marL="1600200" indent="-228600" defTabSz="1006475" eaLnBrk="0" hangingPunct="0">
              <a:defRPr>
                <a:solidFill>
                  <a:schemeClr val="tx1"/>
                </a:solidFill>
                <a:latin typeface="Arial" charset="0"/>
                <a:ea typeface="宋体" pitchFamily="2" charset="-122"/>
              </a:defRPr>
            </a:lvl4pPr>
            <a:lvl5pPr marL="2057400" indent="-228600" defTabSz="1006475" eaLnBrk="0" hangingPunct="0">
              <a:defRPr>
                <a:solidFill>
                  <a:schemeClr val="tx1"/>
                </a:solidFill>
                <a:latin typeface="Arial" charset="0"/>
                <a:ea typeface="宋体" pitchFamily="2" charset="-122"/>
              </a:defRPr>
            </a:lvl5pPr>
            <a:lvl6pPr marL="2514600" indent="-228600" defTabSz="1006475" eaLnBrk="0" fontAlgn="base" hangingPunct="0">
              <a:spcBef>
                <a:spcPct val="0"/>
              </a:spcBef>
              <a:spcAft>
                <a:spcPct val="0"/>
              </a:spcAft>
              <a:defRPr>
                <a:solidFill>
                  <a:schemeClr val="tx1"/>
                </a:solidFill>
                <a:latin typeface="Arial" charset="0"/>
                <a:ea typeface="宋体" pitchFamily="2" charset="-122"/>
              </a:defRPr>
            </a:lvl6pPr>
            <a:lvl7pPr marL="2971800" indent="-228600" defTabSz="1006475" eaLnBrk="0" fontAlgn="base" hangingPunct="0">
              <a:spcBef>
                <a:spcPct val="0"/>
              </a:spcBef>
              <a:spcAft>
                <a:spcPct val="0"/>
              </a:spcAft>
              <a:defRPr>
                <a:solidFill>
                  <a:schemeClr val="tx1"/>
                </a:solidFill>
                <a:latin typeface="Arial" charset="0"/>
                <a:ea typeface="宋体" pitchFamily="2" charset="-122"/>
              </a:defRPr>
            </a:lvl7pPr>
            <a:lvl8pPr marL="3429000" indent="-228600" defTabSz="1006475" eaLnBrk="0" fontAlgn="base" hangingPunct="0">
              <a:spcBef>
                <a:spcPct val="0"/>
              </a:spcBef>
              <a:spcAft>
                <a:spcPct val="0"/>
              </a:spcAft>
              <a:defRPr>
                <a:solidFill>
                  <a:schemeClr val="tx1"/>
                </a:solidFill>
                <a:latin typeface="Arial" charset="0"/>
                <a:ea typeface="宋体" pitchFamily="2" charset="-122"/>
              </a:defRPr>
            </a:lvl8pPr>
            <a:lvl9pPr marL="3886200" indent="-228600" defTabSz="1006475"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smtClean="0">
                <a:solidFill>
                  <a:srgbClr val="363636"/>
                </a:solidFill>
                <a:ea typeface="微软雅黑" pitchFamily="34" charset="-122"/>
                <a:cs typeface="宋体" pitchFamily="2" charset="-122"/>
              </a:rPr>
              <a:t>创新能力</a:t>
            </a:r>
            <a:endParaRPr lang="zh-CN" altLang="en-US" b="1" dirty="0">
              <a:solidFill>
                <a:srgbClr val="363636"/>
              </a:solidFill>
              <a:ea typeface="微软雅黑" pitchFamily="34" charset="-122"/>
              <a:cs typeface="宋体" pitchFamily="2" charset="-122"/>
            </a:endParaRPr>
          </a:p>
        </p:txBody>
      </p:sp>
      <p:sp>
        <p:nvSpPr>
          <p:cNvPr id="24" name="椭圆 23"/>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9419114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4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6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10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1500"/>
                            </p:stCondLst>
                            <p:childTnLst>
                              <p:par>
                                <p:cTn id="18" presetID="8" presetClass="emph" presetSubtype="0" fill="hold" nodeType="afterEffect">
                                  <p:stCondLst>
                                    <p:cond delay="0"/>
                                  </p:stCondLst>
                                  <p:childTnLst>
                                    <p:animRot by="21600000">
                                      <p:cBhvr>
                                        <p:cTn id="19" dur="2000" fill="hold"/>
                                        <p:tgtEl>
                                          <p:spTgt spid="5"/>
                                        </p:tgtEl>
                                        <p:attrNameLst>
                                          <p:attrName>r</p:attrName>
                                        </p:attrNameLst>
                                      </p:cBhvr>
                                    </p:animRot>
                                  </p:childTnLst>
                                </p:cTn>
                              </p:par>
                              <p:par>
                                <p:cTn id="20" presetID="8" presetClass="emph" presetSubtype="0" fill="hold" nodeType="withEffect">
                                  <p:stCondLst>
                                    <p:cond delay="0"/>
                                  </p:stCondLst>
                                  <p:childTnLst>
                                    <p:animRot by="21600000">
                                      <p:cBhvr>
                                        <p:cTn id="21" dur="1500" fill="hold"/>
                                        <p:tgtEl>
                                          <p:spTgt spid="11"/>
                                        </p:tgtEl>
                                        <p:attrNameLst>
                                          <p:attrName>r</p:attrName>
                                        </p:attrNameLst>
                                      </p:cBhvr>
                                    </p:animRot>
                                  </p:childTnLst>
                                </p:cTn>
                              </p:par>
                              <p:par>
                                <p:cTn id="22" presetID="8" presetClass="emph" presetSubtype="0" fill="hold" nodeType="withEffect">
                                  <p:stCondLst>
                                    <p:cond delay="0"/>
                                  </p:stCondLst>
                                  <p:childTnLst>
                                    <p:animRot by="21600000">
                                      <p:cBhvr>
                                        <p:cTn id="23" dur="1000" fill="hold"/>
                                        <p:tgtEl>
                                          <p:spTgt spid="8"/>
                                        </p:tgtEl>
                                        <p:attrNameLst>
                                          <p:attrName>r</p:attrName>
                                        </p:attrNameLst>
                                      </p:cBhvr>
                                    </p:animRot>
                                  </p:childTnLst>
                                </p:cTn>
                              </p:par>
                              <p:par>
                                <p:cTn id="24" presetID="8" presetClass="emph" presetSubtype="0" fill="hold" nodeType="withEffect">
                                  <p:stCondLst>
                                    <p:cond delay="0"/>
                                  </p:stCondLst>
                                  <p:childTnLst>
                                    <p:animRot by="21600000">
                                      <p:cBhvr>
                                        <p:cTn id="25" dur="1500" fill="hold"/>
                                        <p:tgtEl>
                                          <p:spTgt spid="20"/>
                                        </p:tgtEl>
                                        <p:attrNameLst>
                                          <p:attrName>r</p:attrName>
                                        </p:attrNameLst>
                                      </p:cBhvr>
                                    </p:animRot>
                                  </p:childTnLst>
                                </p:cTn>
                              </p:par>
                              <p:par>
                                <p:cTn id="26" presetID="42" presetClass="entr" presetSubtype="0" fill="hold" grpId="0" nodeType="withEffect">
                                  <p:stCondLst>
                                    <p:cond delay="6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anim calcmode="lin" valueType="num">
                                      <p:cBhvr>
                                        <p:cTn id="29" dur="500" fill="hold"/>
                                        <p:tgtEl>
                                          <p:spTgt spid="14"/>
                                        </p:tgtEl>
                                        <p:attrNameLst>
                                          <p:attrName>ppt_x</p:attrName>
                                        </p:attrNameLst>
                                      </p:cBhvr>
                                      <p:tavLst>
                                        <p:tav tm="0">
                                          <p:val>
                                            <p:strVal val="#ppt_x"/>
                                          </p:val>
                                        </p:tav>
                                        <p:tav tm="100000">
                                          <p:val>
                                            <p:strVal val="#ppt_x"/>
                                          </p:val>
                                        </p:tav>
                                      </p:tavLst>
                                    </p:anim>
                                    <p:anim calcmode="lin" valueType="num">
                                      <p:cBhvr>
                                        <p:cTn id="30" dur="500" fill="hold"/>
                                        <p:tgtEl>
                                          <p:spTgt spid="1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110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13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anim calcmode="lin" valueType="num">
                                      <p:cBhvr>
                                        <p:cTn id="39" dur="500" fill="hold"/>
                                        <p:tgtEl>
                                          <p:spTgt spid="19"/>
                                        </p:tgtEl>
                                        <p:attrNameLst>
                                          <p:attrName>ppt_x</p:attrName>
                                        </p:attrNameLst>
                                      </p:cBhvr>
                                      <p:tavLst>
                                        <p:tav tm="0">
                                          <p:val>
                                            <p:strVal val="#ppt_x"/>
                                          </p:val>
                                        </p:tav>
                                        <p:tav tm="100000">
                                          <p:val>
                                            <p:strVal val="#ppt_x"/>
                                          </p:val>
                                        </p:tav>
                                      </p:tavLst>
                                    </p:anim>
                                    <p:anim calcmode="lin" valueType="num">
                                      <p:cBhvr>
                                        <p:cTn id="40" dur="5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6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anim calcmode="lin" valueType="num">
                                      <p:cBhvr>
                                        <p:cTn id="44" dur="500" fill="hold"/>
                                        <p:tgtEl>
                                          <p:spTgt spid="23"/>
                                        </p:tgtEl>
                                        <p:attrNameLst>
                                          <p:attrName>ppt_x</p:attrName>
                                        </p:attrNameLst>
                                      </p:cBhvr>
                                      <p:tavLst>
                                        <p:tav tm="0">
                                          <p:val>
                                            <p:strVal val="#ppt_x"/>
                                          </p:val>
                                        </p:tav>
                                        <p:tav tm="100000">
                                          <p:val>
                                            <p:strVal val="#ppt_x"/>
                                          </p:val>
                                        </p:tav>
                                      </p:tavLst>
                                    </p:anim>
                                    <p:anim calcmode="lin" valueType="num">
                                      <p:cBhvr>
                                        <p:cTn id="45"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领导能力</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Line 34"/>
          <p:cNvSpPr>
            <a:spLocks noChangeShapeType="1"/>
          </p:cNvSpPr>
          <p:nvPr/>
        </p:nvSpPr>
        <p:spPr bwMode="auto">
          <a:xfrm rot="618245" flipV="1">
            <a:off x="4787776" y="2674961"/>
            <a:ext cx="130175" cy="1163638"/>
          </a:xfrm>
          <a:prstGeom prst="line">
            <a:avLst/>
          </a:prstGeom>
          <a:noFill/>
          <a:ln w="9525">
            <a:solidFill>
              <a:srgbClr val="FFC000"/>
            </a:solidFill>
            <a:prstDash val="dash"/>
            <a:round/>
            <a:headEnd/>
            <a:tailEnd type="triangle" w="med" len="med"/>
          </a:ln>
        </p:spPr>
        <p:txBody>
          <a:bodyPr/>
          <a:lstStyle/>
          <a:p>
            <a:endParaRPr lang="zh-CN" altLang="en-US"/>
          </a:p>
        </p:txBody>
      </p:sp>
      <p:sp>
        <p:nvSpPr>
          <p:cNvPr id="6" name="Line 35"/>
          <p:cNvSpPr>
            <a:spLocks noChangeShapeType="1"/>
          </p:cNvSpPr>
          <p:nvPr/>
        </p:nvSpPr>
        <p:spPr bwMode="auto">
          <a:xfrm rot="618245" flipH="1" flipV="1">
            <a:off x="4041651" y="2754336"/>
            <a:ext cx="481012" cy="944563"/>
          </a:xfrm>
          <a:prstGeom prst="line">
            <a:avLst/>
          </a:prstGeom>
          <a:noFill/>
          <a:ln w="9525">
            <a:solidFill>
              <a:srgbClr val="C00000"/>
            </a:solidFill>
            <a:prstDash val="dash"/>
            <a:round/>
            <a:headEnd/>
            <a:tailEnd type="triangle" w="med" len="med"/>
          </a:ln>
        </p:spPr>
        <p:txBody>
          <a:bodyPr/>
          <a:lstStyle/>
          <a:p>
            <a:endParaRPr lang="zh-CN" altLang="en-US"/>
          </a:p>
        </p:txBody>
      </p:sp>
      <p:sp>
        <p:nvSpPr>
          <p:cNvPr id="7" name="Line 36"/>
          <p:cNvSpPr>
            <a:spLocks noChangeShapeType="1"/>
          </p:cNvSpPr>
          <p:nvPr/>
        </p:nvSpPr>
        <p:spPr bwMode="auto">
          <a:xfrm rot="618245" flipH="1" flipV="1">
            <a:off x="3101851" y="3230586"/>
            <a:ext cx="1144587" cy="519113"/>
          </a:xfrm>
          <a:prstGeom prst="line">
            <a:avLst/>
          </a:prstGeom>
          <a:noFill/>
          <a:ln w="9525">
            <a:solidFill>
              <a:srgbClr val="FFC000"/>
            </a:solidFill>
            <a:prstDash val="dash"/>
            <a:round/>
            <a:headEnd/>
            <a:tailEnd type="triangle" w="med" len="med"/>
          </a:ln>
        </p:spPr>
        <p:txBody>
          <a:bodyPr/>
          <a:lstStyle/>
          <a:p>
            <a:endParaRPr lang="zh-CN" altLang="en-US"/>
          </a:p>
        </p:txBody>
      </p:sp>
      <p:sp>
        <p:nvSpPr>
          <p:cNvPr id="8" name="Line 37"/>
          <p:cNvSpPr>
            <a:spLocks noChangeShapeType="1"/>
          </p:cNvSpPr>
          <p:nvPr/>
        </p:nvSpPr>
        <p:spPr bwMode="auto">
          <a:xfrm rot="618245" flipH="1">
            <a:off x="2204913" y="3879874"/>
            <a:ext cx="1946275" cy="26987"/>
          </a:xfrm>
          <a:prstGeom prst="line">
            <a:avLst/>
          </a:prstGeom>
          <a:noFill/>
          <a:ln w="9525">
            <a:solidFill>
              <a:srgbClr val="C00000"/>
            </a:solidFill>
            <a:prstDash val="dash"/>
            <a:round/>
            <a:headEnd/>
            <a:tailEnd type="triangle" w="med" len="med"/>
          </a:ln>
        </p:spPr>
        <p:txBody>
          <a:bodyPr/>
          <a:lstStyle/>
          <a:p>
            <a:endParaRPr lang="zh-CN" altLang="en-US"/>
          </a:p>
        </p:txBody>
      </p:sp>
      <p:sp>
        <p:nvSpPr>
          <p:cNvPr id="9" name="Line 38"/>
          <p:cNvSpPr>
            <a:spLocks noChangeShapeType="1"/>
          </p:cNvSpPr>
          <p:nvPr/>
        </p:nvSpPr>
        <p:spPr bwMode="auto">
          <a:xfrm rot="618245" flipV="1">
            <a:off x="5029076" y="3055961"/>
            <a:ext cx="736600" cy="850900"/>
          </a:xfrm>
          <a:prstGeom prst="line">
            <a:avLst/>
          </a:prstGeom>
          <a:noFill/>
          <a:ln w="9525">
            <a:solidFill>
              <a:srgbClr val="C00000"/>
            </a:solidFill>
            <a:prstDash val="dash"/>
            <a:round/>
            <a:headEnd/>
            <a:tailEnd type="triangle" w="med" len="med"/>
          </a:ln>
        </p:spPr>
        <p:txBody>
          <a:bodyPr/>
          <a:lstStyle/>
          <a:p>
            <a:endParaRPr lang="zh-CN" altLang="en-US"/>
          </a:p>
        </p:txBody>
      </p:sp>
      <p:sp>
        <p:nvSpPr>
          <p:cNvPr id="10" name="Line 39"/>
          <p:cNvSpPr>
            <a:spLocks noChangeShapeType="1"/>
          </p:cNvSpPr>
          <p:nvPr/>
        </p:nvSpPr>
        <p:spPr bwMode="auto">
          <a:xfrm rot="618245" flipV="1">
            <a:off x="5248151" y="3587774"/>
            <a:ext cx="1443037" cy="528637"/>
          </a:xfrm>
          <a:prstGeom prst="line">
            <a:avLst/>
          </a:prstGeom>
          <a:noFill/>
          <a:ln w="9525">
            <a:solidFill>
              <a:srgbClr val="FFC000"/>
            </a:solidFill>
            <a:prstDash val="dash"/>
            <a:round/>
            <a:headEnd/>
            <a:tailEnd type="triangle" w="med" len="med"/>
          </a:ln>
        </p:spPr>
        <p:txBody>
          <a:bodyPr/>
          <a:lstStyle/>
          <a:p>
            <a:endParaRPr lang="zh-CN" altLang="en-US"/>
          </a:p>
        </p:txBody>
      </p:sp>
      <p:grpSp>
        <p:nvGrpSpPr>
          <p:cNvPr id="11" name="组合 10"/>
          <p:cNvGrpSpPr/>
          <p:nvPr/>
        </p:nvGrpSpPr>
        <p:grpSpPr>
          <a:xfrm>
            <a:off x="2792288" y="771550"/>
            <a:ext cx="1981200" cy="1790699"/>
            <a:chOff x="2819400" y="1484314"/>
            <a:chExt cx="1981200" cy="1790699"/>
          </a:xfrm>
        </p:grpSpPr>
        <p:sp>
          <p:nvSpPr>
            <p:cNvPr id="12" name="Oval 20"/>
            <p:cNvSpPr>
              <a:spLocks noChangeArrowheads="1"/>
            </p:cNvSpPr>
            <p:nvPr/>
          </p:nvSpPr>
          <p:spPr bwMode="auto">
            <a:xfrm>
              <a:off x="3581400" y="2379663"/>
              <a:ext cx="898525" cy="895350"/>
            </a:xfrm>
            <a:prstGeom prst="ellipse">
              <a:avLst/>
            </a:prstGeom>
            <a:solidFill>
              <a:srgbClr val="C00000"/>
            </a:solidFill>
            <a:ln w="9525" algn="ctr">
              <a:solidFill>
                <a:srgbClr val="C00000"/>
              </a:solidFill>
              <a:round/>
              <a:headEnd/>
              <a:tailEnd/>
            </a:ln>
          </p:spPr>
          <p:txBody>
            <a:bodyPr wrap="none" anchor="ctr"/>
            <a:lstStyle/>
            <a:p>
              <a:pPr algn="ctr"/>
              <a:r>
                <a:rPr lang="en-US" altLang="zh-CN" sz="4000">
                  <a:solidFill>
                    <a:schemeClr val="bg1"/>
                  </a:solidFill>
                  <a:ea typeface="华文细黑" pitchFamily="2" charset="-122"/>
                </a:rPr>
                <a:t>3</a:t>
              </a:r>
            </a:p>
          </p:txBody>
        </p:sp>
        <p:grpSp>
          <p:nvGrpSpPr>
            <p:cNvPr id="13" name="Group 57"/>
            <p:cNvGrpSpPr>
              <a:grpSpLocks/>
            </p:cNvGrpSpPr>
            <p:nvPr/>
          </p:nvGrpSpPr>
          <p:grpSpPr bwMode="auto">
            <a:xfrm>
              <a:off x="2819400" y="1484314"/>
              <a:ext cx="1981200" cy="754063"/>
              <a:chOff x="2208" y="816"/>
              <a:chExt cx="1248" cy="475"/>
            </a:xfrm>
          </p:grpSpPr>
          <p:sp>
            <p:nvSpPr>
              <p:cNvPr id="14" name="Rectangle 58"/>
              <p:cNvSpPr>
                <a:spLocks noChangeArrowheads="1"/>
              </p:cNvSpPr>
              <p:nvPr/>
            </p:nvSpPr>
            <p:spPr bwMode="auto">
              <a:xfrm>
                <a:off x="2208" y="977"/>
                <a:ext cx="1248" cy="314"/>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200" b="0">
                    <a:solidFill>
                      <a:schemeClr val="tx1">
                        <a:lumMod val="95000"/>
                        <a:lumOff val="5000"/>
                      </a:schemeClr>
                    </a:solidFill>
                    <a:latin typeface="微软雅黑" pitchFamily="34" charset="-122"/>
                  </a:rPr>
                  <a:t>单击此处添加文字内容</a:t>
                </a:r>
              </a:p>
              <a:p>
                <a:pPr algn="ctr">
                  <a:spcBef>
                    <a:spcPct val="20000"/>
                  </a:spcBef>
                  <a:buClr>
                    <a:srgbClr val="E1B40C"/>
                  </a:buClr>
                  <a:buFont typeface="微软雅黑" pitchFamily="34" charset="-122"/>
                  <a:buNone/>
                </a:pPr>
                <a:r>
                  <a:rPr lang="zh-CN" altLang="en-US" sz="1200" b="0">
                    <a:solidFill>
                      <a:schemeClr val="tx1">
                        <a:lumMod val="95000"/>
                        <a:lumOff val="5000"/>
                      </a:schemeClr>
                    </a:solidFill>
                    <a:latin typeface="微软雅黑" pitchFamily="34" charset="-122"/>
                  </a:rPr>
                  <a:t>单击此处添加文字内容</a:t>
                </a:r>
              </a:p>
            </p:txBody>
          </p:sp>
          <p:sp>
            <p:nvSpPr>
              <p:cNvPr id="15" name="Rectangle 59"/>
              <p:cNvSpPr>
                <a:spLocks noChangeArrowheads="1"/>
              </p:cNvSpPr>
              <p:nvPr/>
            </p:nvSpPr>
            <p:spPr bwMode="auto">
              <a:xfrm>
                <a:off x="2354" y="816"/>
                <a:ext cx="956" cy="173"/>
              </a:xfrm>
              <a:prstGeom prst="rect">
                <a:avLst/>
              </a:prstGeom>
              <a:noFill/>
              <a:ln w="9525">
                <a:noFill/>
                <a:miter lim="800000"/>
                <a:headEnd/>
                <a:tailEnd/>
              </a:ln>
            </p:spPr>
            <p:txBody>
              <a:bodyPr>
                <a:spAutoFit/>
              </a:bodyPr>
              <a:lstStyle/>
              <a:p>
                <a:pPr algn="ctr"/>
                <a:r>
                  <a:rPr lang="zh-CN" altLang="en-US" sz="1200" dirty="0">
                    <a:solidFill>
                      <a:schemeClr val="tx1">
                        <a:lumMod val="95000"/>
                        <a:lumOff val="5000"/>
                      </a:schemeClr>
                    </a:solidFill>
                  </a:rPr>
                  <a:t>单击此处添加文字</a:t>
                </a:r>
              </a:p>
            </p:txBody>
          </p:sp>
        </p:grpSp>
      </p:grpSp>
      <p:grpSp>
        <p:nvGrpSpPr>
          <p:cNvPr id="19" name="组合 18"/>
          <p:cNvGrpSpPr/>
          <p:nvPr/>
        </p:nvGrpSpPr>
        <p:grpSpPr>
          <a:xfrm>
            <a:off x="4468688" y="771550"/>
            <a:ext cx="1981200" cy="1828799"/>
            <a:chOff x="4495800" y="1484314"/>
            <a:chExt cx="1981200" cy="1828799"/>
          </a:xfrm>
        </p:grpSpPr>
        <p:sp>
          <p:nvSpPr>
            <p:cNvPr id="20" name="Oval 25"/>
            <p:cNvSpPr>
              <a:spLocks noChangeArrowheads="1"/>
            </p:cNvSpPr>
            <p:nvPr/>
          </p:nvSpPr>
          <p:spPr bwMode="auto">
            <a:xfrm>
              <a:off x="4857750" y="2417763"/>
              <a:ext cx="898525" cy="895350"/>
            </a:xfrm>
            <a:prstGeom prst="ellipse">
              <a:avLst/>
            </a:prstGeom>
            <a:solidFill>
              <a:srgbClr val="FFC000"/>
            </a:solidFill>
            <a:ln w="9525" algn="ctr">
              <a:solidFill>
                <a:srgbClr val="FFC000"/>
              </a:solidFill>
              <a:round/>
              <a:headEnd/>
              <a:tailEnd/>
            </a:ln>
          </p:spPr>
          <p:txBody>
            <a:bodyPr wrap="none" anchor="ctr"/>
            <a:lstStyle/>
            <a:p>
              <a:pPr algn="ctr"/>
              <a:r>
                <a:rPr lang="en-US" altLang="zh-CN" sz="4000">
                  <a:solidFill>
                    <a:schemeClr val="bg1"/>
                  </a:solidFill>
                  <a:ea typeface="华文细黑" pitchFamily="2" charset="-122"/>
                </a:rPr>
                <a:t>4</a:t>
              </a:r>
            </a:p>
          </p:txBody>
        </p:sp>
        <p:grpSp>
          <p:nvGrpSpPr>
            <p:cNvPr id="21" name="Group 60"/>
            <p:cNvGrpSpPr>
              <a:grpSpLocks/>
            </p:cNvGrpSpPr>
            <p:nvPr/>
          </p:nvGrpSpPr>
          <p:grpSpPr bwMode="auto">
            <a:xfrm>
              <a:off x="4495800" y="1484314"/>
              <a:ext cx="1981200" cy="754063"/>
              <a:chOff x="2208" y="816"/>
              <a:chExt cx="1248" cy="475"/>
            </a:xfrm>
          </p:grpSpPr>
          <p:sp>
            <p:nvSpPr>
              <p:cNvPr id="22" name="Rectangle 61"/>
              <p:cNvSpPr>
                <a:spLocks noChangeArrowheads="1"/>
              </p:cNvSpPr>
              <p:nvPr/>
            </p:nvSpPr>
            <p:spPr bwMode="auto">
              <a:xfrm>
                <a:off x="2208" y="977"/>
                <a:ext cx="1248" cy="314"/>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200" b="0">
                    <a:solidFill>
                      <a:schemeClr val="tx1">
                        <a:lumMod val="95000"/>
                        <a:lumOff val="5000"/>
                      </a:schemeClr>
                    </a:solidFill>
                    <a:latin typeface="微软雅黑" pitchFamily="34" charset="-122"/>
                  </a:rPr>
                  <a:t>单击此处添加文字内容</a:t>
                </a:r>
              </a:p>
              <a:p>
                <a:pPr algn="ctr">
                  <a:spcBef>
                    <a:spcPct val="20000"/>
                  </a:spcBef>
                  <a:buClr>
                    <a:srgbClr val="E1B40C"/>
                  </a:buClr>
                  <a:buFont typeface="微软雅黑" pitchFamily="34" charset="-122"/>
                  <a:buNone/>
                </a:pPr>
                <a:r>
                  <a:rPr lang="zh-CN" altLang="en-US" sz="1200" b="0">
                    <a:solidFill>
                      <a:schemeClr val="tx1">
                        <a:lumMod val="95000"/>
                        <a:lumOff val="5000"/>
                      </a:schemeClr>
                    </a:solidFill>
                    <a:latin typeface="微软雅黑" pitchFamily="34" charset="-122"/>
                  </a:rPr>
                  <a:t>单击此处添加文字内容</a:t>
                </a:r>
              </a:p>
            </p:txBody>
          </p:sp>
          <p:sp>
            <p:nvSpPr>
              <p:cNvPr id="23" name="Rectangle 62"/>
              <p:cNvSpPr>
                <a:spLocks noChangeArrowheads="1"/>
              </p:cNvSpPr>
              <p:nvPr/>
            </p:nvSpPr>
            <p:spPr bwMode="auto">
              <a:xfrm>
                <a:off x="2354" y="816"/>
                <a:ext cx="956" cy="173"/>
              </a:xfrm>
              <a:prstGeom prst="rect">
                <a:avLst/>
              </a:prstGeom>
              <a:noFill/>
              <a:ln w="9525">
                <a:noFill/>
                <a:miter lim="800000"/>
                <a:headEnd/>
                <a:tailEnd/>
              </a:ln>
            </p:spPr>
            <p:txBody>
              <a:bodyPr>
                <a:spAutoFit/>
              </a:bodyPr>
              <a:lstStyle/>
              <a:p>
                <a:pPr algn="ctr"/>
                <a:r>
                  <a:rPr lang="zh-CN" altLang="en-US" sz="1200" dirty="0">
                    <a:solidFill>
                      <a:schemeClr val="tx1">
                        <a:lumMod val="95000"/>
                        <a:lumOff val="5000"/>
                      </a:schemeClr>
                    </a:solidFill>
                  </a:rPr>
                  <a:t>单击此处添加文字</a:t>
                </a:r>
              </a:p>
            </p:txBody>
          </p:sp>
        </p:grpSp>
      </p:grpSp>
      <p:grpSp>
        <p:nvGrpSpPr>
          <p:cNvPr id="24" name="组合 23"/>
          <p:cNvGrpSpPr/>
          <p:nvPr/>
        </p:nvGrpSpPr>
        <p:grpSpPr>
          <a:xfrm>
            <a:off x="201488" y="2384451"/>
            <a:ext cx="1981200" cy="1701798"/>
            <a:chOff x="228600" y="3097215"/>
            <a:chExt cx="1981200" cy="1701798"/>
          </a:xfrm>
        </p:grpSpPr>
        <p:sp>
          <p:nvSpPr>
            <p:cNvPr id="25" name="Oval 5"/>
            <p:cNvSpPr>
              <a:spLocks noChangeArrowheads="1"/>
            </p:cNvSpPr>
            <p:nvPr/>
          </p:nvSpPr>
          <p:spPr bwMode="auto">
            <a:xfrm>
              <a:off x="1295400" y="3903663"/>
              <a:ext cx="898525" cy="895350"/>
            </a:xfrm>
            <a:prstGeom prst="ellipse">
              <a:avLst/>
            </a:prstGeom>
            <a:solidFill>
              <a:srgbClr val="C00000"/>
            </a:solidFill>
            <a:ln w="9525" algn="ctr">
              <a:solidFill>
                <a:srgbClr val="C00000"/>
              </a:solidFill>
              <a:round/>
              <a:headEnd/>
              <a:tailEnd/>
            </a:ln>
          </p:spPr>
          <p:txBody>
            <a:bodyPr wrap="none" anchor="ctr"/>
            <a:lstStyle/>
            <a:p>
              <a:pPr algn="ctr"/>
              <a:r>
                <a:rPr lang="en-US" altLang="zh-CN" sz="4000" dirty="0">
                  <a:solidFill>
                    <a:schemeClr val="bg1"/>
                  </a:solidFill>
                  <a:ea typeface="华文细黑" pitchFamily="2" charset="-122"/>
                </a:rPr>
                <a:t>1</a:t>
              </a:r>
            </a:p>
          </p:txBody>
        </p:sp>
        <p:grpSp>
          <p:nvGrpSpPr>
            <p:cNvPr id="26" name="Group 63"/>
            <p:cNvGrpSpPr>
              <a:grpSpLocks/>
            </p:cNvGrpSpPr>
            <p:nvPr/>
          </p:nvGrpSpPr>
          <p:grpSpPr bwMode="auto">
            <a:xfrm>
              <a:off x="228600" y="3097215"/>
              <a:ext cx="1981200" cy="754624"/>
              <a:chOff x="288" y="2592"/>
              <a:chExt cx="1488" cy="567"/>
            </a:xfrm>
          </p:grpSpPr>
          <p:sp>
            <p:nvSpPr>
              <p:cNvPr id="27" name="Rectangle 64"/>
              <p:cNvSpPr>
                <a:spLocks noChangeArrowheads="1"/>
              </p:cNvSpPr>
              <p:nvPr/>
            </p:nvSpPr>
            <p:spPr bwMode="auto">
              <a:xfrm>
                <a:off x="288" y="2784"/>
                <a:ext cx="1488" cy="375"/>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200" b="0">
                    <a:solidFill>
                      <a:schemeClr val="tx1">
                        <a:lumMod val="95000"/>
                        <a:lumOff val="5000"/>
                      </a:schemeClr>
                    </a:solidFill>
                    <a:latin typeface="微软雅黑" pitchFamily="34" charset="-122"/>
                  </a:rPr>
                  <a:t>单击此处添加文字内容</a:t>
                </a:r>
              </a:p>
              <a:p>
                <a:pPr algn="r">
                  <a:spcBef>
                    <a:spcPct val="20000"/>
                  </a:spcBef>
                  <a:buClr>
                    <a:srgbClr val="E1B40C"/>
                  </a:buClr>
                  <a:buFont typeface="微软雅黑" pitchFamily="34" charset="-122"/>
                  <a:buNone/>
                </a:pPr>
                <a:r>
                  <a:rPr lang="zh-CN" altLang="en-US" sz="1200" b="0">
                    <a:solidFill>
                      <a:schemeClr val="tx1">
                        <a:lumMod val="95000"/>
                        <a:lumOff val="5000"/>
                      </a:schemeClr>
                    </a:solidFill>
                    <a:latin typeface="微软雅黑" pitchFamily="34" charset="-122"/>
                  </a:rPr>
                  <a:t>单击此处添加文字内容</a:t>
                </a:r>
              </a:p>
            </p:txBody>
          </p:sp>
          <p:sp>
            <p:nvSpPr>
              <p:cNvPr id="28" name="Rectangle 65"/>
              <p:cNvSpPr>
                <a:spLocks noChangeArrowheads="1"/>
              </p:cNvSpPr>
              <p:nvPr/>
            </p:nvSpPr>
            <p:spPr bwMode="auto">
              <a:xfrm>
                <a:off x="636" y="2592"/>
                <a:ext cx="1140" cy="208"/>
              </a:xfrm>
              <a:prstGeom prst="rect">
                <a:avLst/>
              </a:prstGeom>
              <a:noFill/>
              <a:ln w="9525">
                <a:noFill/>
                <a:miter lim="800000"/>
                <a:headEnd/>
                <a:tailEnd/>
              </a:ln>
            </p:spPr>
            <p:txBody>
              <a:bodyPr>
                <a:spAutoFit/>
              </a:bodyPr>
              <a:lstStyle/>
              <a:p>
                <a:pPr algn="r"/>
                <a:r>
                  <a:rPr lang="zh-CN" altLang="en-US" sz="1200" dirty="0">
                    <a:solidFill>
                      <a:schemeClr val="tx1">
                        <a:lumMod val="95000"/>
                        <a:lumOff val="5000"/>
                      </a:schemeClr>
                    </a:solidFill>
                  </a:rPr>
                  <a:t>单击此处添加文字</a:t>
                </a:r>
              </a:p>
            </p:txBody>
          </p:sp>
        </p:grpSp>
      </p:grpSp>
      <p:grpSp>
        <p:nvGrpSpPr>
          <p:cNvPr id="29" name="组合 28"/>
          <p:cNvGrpSpPr/>
          <p:nvPr/>
        </p:nvGrpSpPr>
        <p:grpSpPr>
          <a:xfrm>
            <a:off x="6849938" y="2384450"/>
            <a:ext cx="2114550" cy="1739899"/>
            <a:chOff x="6877050" y="3097214"/>
            <a:chExt cx="2114550" cy="1739899"/>
          </a:xfrm>
        </p:grpSpPr>
        <p:sp>
          <p:nvSpPr>
            <p:cNvPr id="30" name="Oval 30"/>
            <p:cNvSpPr>
              <a:spLocks noChangeArrowheads="1"/>
            </p:cNvSpPr>
            <p:nvPr/>
          </p:nvSpPr>
          <p:spPr bwMode="auto">
            <a:xfrm>
              <a:off x="6877050" y="3941763"/>
              <a:ext cx="898525" cy="895350"/>
            </a:xfrm>
            <a:prstGeom prst="ellipse">
              <a:avLst/>
            </a:prstGeom>
            <a:solidFill>
              <a:srgbClr val="FFC000"/>
            </a:solidFill>
            <a:ln w="9525" algn="ctr">
              <a:solidFill>
                <a:srgbClr val="FFC000"/>
              </a:solidFill>
              <a:round/>
              <a:headEnd/>
              <a:tailEnd/>
            </a:ln>
          </p:spPr>
          <p:txBody>
            <a:bodyPr wrap="none" anchor="ctr"/>
            <a:lstStyle/>
            <a:p>
              <a:pPr algn="ctr"/>
              <a:r>
                <a:rPr lang="en-US" altLang="zh-CN" sz="4000">
                  <a:solidFill>
                    <a:schemeClr val="bg1"/>
                  </a:solidFill>
                  <a:ea typeface="华文细黑" pitchFamily="2" charset="-122"/>
                </a:rPr>
                <a:t>6</a:t>
              </a:r>
            </a:p>
          </p:txBody>
        </p:sp>
        <p:grpSp>
          <p:nvGrpSpPr>
            <p:cNvPr id="31" name="Group 66"/>
            <p:cNvGrpSpPr>
              <a:grpSpLocks/>
            </p:cNvGrpSpPr>
            <p:nvPr/>
          </p:nvGrpSpPr>
          <p:grpSpPr bwMode="auto">
            <a:xfrm>
              <a:off x="7010400" y="3097214"/>
              <a:ext cx="1981200" cy="754063"/>
              <a:chOff x="3718" y="1104"/>
              <a:chExt cx="1248" cy="475"/>
            </a:xfrm>
          </p:grpSpPr>
          <p:sp>
            <p:nvSpPr>
              <p:cNvPr id="32" name="Rectangle 67"/>
              <p:cNvSpPr>
                <a:spLocks noChangeArrowheads="1"/>
              </p:cNvSpPr>
              <p:nvPr/>
            </p:nvSpPr>
            <p:spPr bwMode="auto">
              <a:xfrm>
                <a:off x="3718" y="1265"/>
                <a:ext cx="1248" cy="314"/>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200" b="0">
                    <a:solidFill>
                      <a:schemeClr val="tx1">
                        <a:lumMod val="95000"/>
                        <a:lumOff val="5000"/>
                      </a:schemeClr>
                    </a:solidFill>
                    <a:latin typeface="微软雅黑" pitchFamily="34" charset="-122"/>
                  </a:rPr>
                  <a:t>单击此处添加文字内容</a:t>
                </a:r>
              </a:p>
              <a:p>
                <a:pPr>
                  <a:spcBef>
                    <a:spcPct val="20000"/>
                  </a:spcBef>
                  <a:buClr>
                    <a:srgbClr val="E1B40C"/>
                  </a:buClr>
                  <a:buFont typeface="微软雅黑" pitchFamily="34" charset="-122"/>
                  <a:buNone/>
                </a:pPr>
                <a:r>
                  <a:rPr lang="zh-CN" altLang="en-US" sz="1200" b="0">
                    <a:solidFill>
                      <a:schemeClr val="tx1">
                        <a:lumMod val="95000"/>
                        <a:lumOff val="5000"/>
                      </a:schemeClr>
                    </a:solidFill>
                    <a:latin typeface="微软雅黑" pitchFamily="34" charset="-122"/>
                  </a:rPr>
                  <a:t>单击此处添加文字内容</a:t>
                </a:r>
              </a:p>
            </p:txBody>
          </p:sp>
          <p:sp>
            <p:nvSpPr>
              <p:cNvPr id="33" name="Rectangle 68"/>
              <p:cNvSpPr>
                <a:spLocks noChangeArrowheads="1"/>
              </p:cNvSpPr>
              <p:nvPr/>
            </p:nvSpPr>
            <p:spPr bwMode="auto">
              <a:xfrm>
                <a:off x="3718" y="1104"/>
                <a:ext cx="956" cy="173"/>
              </a:xfrm>
              <a:prstGeom prst="rect">
                <a:avLst/>
              </a:prstGeom>
              <a:noFill/>
              <a:ln w="9525">
                <a:noFill/>
                <a:miter lim="800000"/>
                <a:headEnd/>
                <a:tailEnd/>
              </a:ln>
            </p:spPr>
            <p:txBody>
              <a:bodyPr>
                <a:spAutoFit/>
              </a:bodyPr>
              <a:lstStyle/>
              <a:p>
                <a:r>
                  <a:rPr lang="zh-CN" altLang="en-US" sz="1200" dirty="0">
                    <a:solidFill>
                      <a:schemeClr val="tx1">
                        <a:lumMod val="95000"/>
                        <a:lumOff val="5000"/>
                      </a:schemeClr>
                    </a:solidFill>
                  </a:rPr>
                  <a:t>单击此处添加文字</a:t>
                </a:r>
              </a:p>
            </p:txBody>
          </p:sp>
        </p:grpSp>
      </p:grpSp>
      <p:grpSp>
        <p:nvGrpSpPr>
          <p:cNvPr id="34" name="组合 33"/>
          <p:cNvGrpSpPr/>
          <p:nvPr/>
        </p:nvGrpSpPr>
        <p:grpSpPr>
          <a:xfrm>
            <a:off x="1039688" y="1385913"/>
            <a:ext cx="2060575" cy="1804986"/>
            <a:chOff x="1066800" y="2098677"/>
            <a:chExt cx="2060575" cy="1804986"/>
          </a:xfrm>
        </p:grpSpPr>
        <p:sp>
          <p:nvSpPr>
            <p:cNvPr id="35" name="Oval 10"/>
            <p:cNvSpPr>
              <a:spLocks noChangeArrowheads="1"/>
            </p:cNvSpPr>
            <p:nvPr/>
          </p:nvSpPr>
          <p:spPr bwMode="auto">
            <a:xfrm>
              <a:off x="2228850" y="3008313"/>
              <a:ext cx="898525" cy="895350"/>
            </a:xfrm>
            <a:prstGeom prst="ellipse">
              <a:avLst/>
            </a:prstGeom>
            <a:solidFill>
              <a:srgbClr val="FFC000"/>
            </a:solidFill>
            <a:ln w="9525" algn="ctr">
              <a:solidFill>
                <a:srgbClr val="FFC000"/>
              </a:solidFill>
              <a:round/>
              <a:headEnd/>
              <a:tailEnd/>
            </a:ln>
          </p:spPr>
          <p:txBody>
            <a:bodyPr wrap="none" anchor="ctr"/>
            <a:lstStyle/>
            <a:p>
              <a:pPr algn="ctr"/>
              <a:r>
                <a:rPr lang="en-US" altLang="zh-CN" sz="4000" dirty="0">
                  <a:solidFill>
                    <a:schemeClr val="bg1"/>
                  </a:solidFill>
                  <a:ea typeface="华文细黑" pitchFamily="2" charset="-122"/>
                </a:rPr>
                <a:t>2</a:t>
              </a:r>
            </a:p>
          </p:txBody>
        </p:sp>
        <p:grpSp>
          <p:nvGrpSpPr>
            <p:cNvPr id="36" name="Group 69"/>
            <p:cNvGrpSpPr>
              <a:grpSpLocks/>
            </p:cNvGrpSpPr>
            <p:nvPr/>
          </p:nvGrpSpPr>
          <p:grpSpPr bwMode="auto">
            <a:xfrm>
              <a:off x="1066800" y="2098677"/>
              <a:ext cx="1981200" cy="754624"/>
              <a:chOff x="288" y="2592"/>
              <a:chExt cx="1488" cy="567"/>
            </a:xfrm>
          </p:grpSpPr>
          <p:sp>
            <p:nvSpPr>
              <p:cNvPr id="37" name="Rectangle 70"/>
              <p:cNvSpPr>
                <a:spLocks noChangeArrowheads="1"/>
              </p:cNvSpPr>
              <p:nvPr/>
            </p:nvSpPr>
            <p:spPr bwMode="auto">
              <a:xfrm>
                <a:off x="288" y="2784"/>
                <a:ext cx="1488" cy="375"/>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rPr>
                  <a:t>单击此处添加文字内容</a:t>
                </a:r>
              </a:p>
              <a:p>
                <a:pPr algn="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rPr>
                  <a:t>单击此处添加文字内容</a:t>
                </a:r>
              </a:p>
            </p:txBody>
          </p:sp>
          <p:sp>
            <p:nvSpPr>
              <p:cNvPr id="38" name="Rectangle 71"/>
              <p:cNvSpPr>
                <a:spLocks noChangeArrowheads="1"/>
              </p:cNvSpPr>
              <p:nvPr/>
            </p:nvSpPr>
            <p:spPr bwMode="auto">
              <a:xfrm>
                <a:off x="636" y="2592"/>
                <a:ext cx="1140" cy="208"/>
              </a:xfrm>
              <a:prstGeom prst="rect">
                <a:avLst/>
              </a:prstGeom>
              <a:noFill/>
              <a:ln w="9525">
                <a:noFill/>
                <a:miter lim="800000"/>
                <a:headEnd/>
                <a:tailEnd/>
              </a:ln>
            </p:spPr>
            <p:txBody>
              <a:bodyPr>
                <a:spAutoFit/>
              </a:bodyPr>
              <a:lstStyle/>
              <a:p>
                <a:pPr algn="r"/>
                <a:r>
                  <a:rPr lang="zh-CN" altLang="en-US" sz="1200">
                    <a:solidFill>
                      <a:schemeClr val="tx1">
                        <a:lumMod val="95000"/>
                        <a:lumOff val="5000"/>
                      </a:schemeClr>
                    </a:solidFill>
                  </a:rPr>
                  <a:t>单击此处添加文字</a:t>
                </a:r>
              </a:p>
            </p:txBody>
          </p:sp>
        </p:grpSp>
      </p:grpSp>
      <p:grpSp>
        <p:nvGrpSpPr>
          <p:cNvPr id="39" name="组合 38"/>
          <p:cNvGrpSpPr/>
          <p:nvPr/>
        </p:nvGrpSpPr>
        <p:grpSpPr>
          <a:xfrm>
            <a:off x="5913313" y="1343681"/>
            <a:ext cx="2289175" cy="1782761"/>
            <a:chOff x="5940425" y="2093914"/>
            <a:chExt cx="2289175" cy="1782761"/>
          </a:xfrm>
        </p:grpSpPr>
        <p:sp>
          <p:nvSpPr>
            <p:cNvPr id="40" name="Oval 15"/>
            <p:cNvSpPr>
              <a:spLocks noChangeArrowheads="1"/>
            </p:cNvSpPr>
            <p:nvPr/>
          </p:nvSpPr>
          <p:spPr bwMode="auto">
            <a:xfrm>
              <a:off x="5940425" y="2981325"/>
              <a:ext cx="898525" cy="895350"/>
            </a:xfrm>
            <a:prstGeom prst="ellipse">
              <a:avLst/>
            </a:prstGeom>
            <a:solidFill>
              <a:srgbClr val="C00000"/>
            </a:solidFill>
            <a:ln w="9525" algn="ctr">
              <a:solidFill>
                <a:srgbClr val="C00000"/>
              </a:solidFill>
              <a:round/>
              <a:headEnd/>
              <a:tailEnd/>
            </a:ln>
          </p:spPr>
          <p:txBody>
            <a:bodyPr wrap="none" anchor="ctr"/>
            <a:lstStyle/>
            <a:p>
              <a:pPr algn="ctr"/>
              <a:r>
                <a:rPr lang="en-US" altLang="zh-CN" sz="4000">
                  <a:solidFill>
                    <a:schemeClr val="bg1"/>
                  </a:solidFill>
                </a:rPr>
                <a:t>5</a:t>
              </a:r>
            </a:p>
          </p:txBody>
        </p:sp>
        <p:grpSp>
          <p:nvGrpSpPr>
            <p:cNvPr id="41" name="Group 72"/>
            <p:cNvGrpSpPr>
              <a:grpSpLocks/>
            </p:cNvGrpSpPr>
            <p:nvPr/>
          </p:nvGrpSpPr>
          <p:grpSpPr bwMode="auto">
            <a:xfrm>
              <a:off x="6248400" y="2093914"/>
              <a:ext cx="1981200" cy="754063"/>
              <a:chOff x="3718" y="1104"/>
              <a:chExt cx="1248" cy="475"/>
            </a:xfrm>
          </p:grpSpPr>
          <p:sp>
            <p:nvSpPr>
              <p:cNvPr id="42" name="Rectangle 73"/>
              <p:cNvSpPr>
                <a:spLocks noChangeArrowheads="1"/>
              </p:cNvSpPr>
              <p:nvPr/>
            </p:nvSpPr>
            <p:spPr bwMode="auto">
              <a:xfrm>
                <a:off x="3718" y="1265"/>
                <a:ext cx="1248" cy="314"/>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rPr>
                  <a:t>单击此处添加文字内容</a:t>
                </a:r>
              </a:p>
              <a:p>
                <a:pP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rPr>
                  <a:t>单击此处添加文字内容</a:t>
                </a:r>
              </a:p>
            </p:txBody>
          </p:sp>
          <p:sp>
            <p:nvSpPr>
              <p:cNvPr id="43" name="Rectangle 74"/>
              <p:cNvSpPr>
                <a:spLocks noChangeArrowheads="1"/>
              </p:cNvSpPr>
              <p:nvPr/>
            </p:nvSpPr>
            <p:spPr bwMode="auto">
              <a:xfrm>
                <a:off x="3718" y="1104"/>
                <a:ext cx="956" cy="173"/>
              </a:xfrm>
              <a:prstGeom prst="rect">
                <a:avLst/>
              </a:prstGeom>
              <a:noFill/>
              <a:ln w="9525">
                <a:noFill/>
                <a:miter lim="800000"/>
                <a:headEnd/>
                <a:tailEnd/>
              </a:ln>
            </p:spPr>
            <p:txBody>
              <a:bodyPr>
                <a:spAutoFit/>
              </a:bodyPr>
              <a:lstStyle/>
              <a:p>
                <a:r>
                  <a:rPr lang="zh-CN" altLang="en-US" sz="1200" dirty="0">
                    <a:solidFill>
                      <a:schemeClr val="tx1">
                        <a:lumMod val="95000"/>
                        <a:lumOff val="5000"/>
                      </a:schemeClr>
                    </a:solidFill>
                  </a:rPr>
                  <a:t>单击此处添加文字</a:t>
                </a:r>
              </a:p>
            </p:txBody>
          </p:sp>
        </p:grpSp>
      </p:grpSp>
      <p:sp>
        <p:nvSpPr>
          <p:cNvPr id="44" name="Oval 44"/>
          <p:cNvSpPr>
            <a:spLocks noChangeArrowheads="1"/>
          </p:cNvSpPr>
          <p:nvPr/>
        </p:nvSpPr>
        <p:spPr bwMode="gray">
          <a:xfrm>
            <a:off x="3814641" y="3652863"/>
            <a:ext cx="1460501" cy="1443038"/>
          </a:xfrm>
          <a:prstGeom prst="ellipse">
            <a:avLst/>
          </a:prstGeom>
          <a:solidFill>
            <a:srgbClr val="C00000"/>
          </a:solidFill>
          <a:ln w="9525" algn="ctr">
            <a:solidFill>
              <a:srgbClr val="C00000"/>
            </a:solidFill>
            <a:round/>
            <a:headEnd/>
            <a:tailEnd/>
          </a:ln>
          <a:effectLst/>
        </p:spPr>
        <p:txBody>
          <a:bodyPr wrap="none" anchor="ctr"/>
          <a:lstStyle/>
          <a:p>
            <a:pPr algn="ctr"/>
            <a:r>
              <a:rPr lang="zh-CN" altLang="en-US" dirty="0">
                <a:solidFill>
                  <a:schemeClr val="bg1"/>
                </a:solidFill>
              </a:rPr>
              <a:t>单击此处</a:t>
            </a:r>
          </a:p>
          <a:p>
            <a:pPr algn="ctr"/>
            <a:r>
              <a:rPr lang="zh-CN" altLang="en-US" dirty="0">
                <a:solidFill>
                  <a:schemeClr val="bg1"/>
                </a:solidFill>
              </a:rPr>
              <a:t>添加文字</a:t>
            </a:r>
          </a:p>
        </p:txBody>
      </p:sp>
      <p:sp>
        <p:nvSpPr>
          <p:cNvPr id="45" name="椭圆 44"/>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26501975"/>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2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3" presetClass="entr" presetSubtype="1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par>
                          <p:cTn id="37" fill="hold">
                            <p:stCondLst>
                              <p:cond delay="3500"/>
                            </p:stCondLst>
                            <p:childTnLst>
                              <p:par>
                                <p:cTn id="38" presetID="23" presetClass="entr" presetSubtype="16"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3" presetClass="entr" presetSubtype="1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childTnLst>
                          </p:cTn>
                        </p:par>
                        <p:par>
                          <p:cTn id="46" fill="hold">
                            <p:stCondLst>
                              <p:cond delay="4500"/>
                            </p:stCondLst>
                            <p:childTnLst>
                              <p:par>
                                <p:cTn id="47" presetID="23" presetClass="entr" presetSubtype="16"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3" presetClass="entr" presetSubtype="1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linds(horizontal)">
                                      <p:cBhvr>
                                        <p:cTn id="54" dur="500"/>
                                        <p:tgtEl>
                                          <p:spTgt spid="39"/>
                                        </p:tgtEl>
                                      </p:cBhvr>
                                    </p:animEffect>
                                  </p:childTnLst>
                                </p:cTn>
                              </p:par>
                            </p:childTnLst>
                          </p:cTn>
                        </p:par>
                        <p:par>
                          <p:cTn id="55" fill="hold">
                            <p:stCondLst>
                              <p:cond delay="5500"/>
                            </p:stCondLst>
                            <p:childTnLst>
                              <p:par>
                                <p:cTn id="56" presetID="23" presetClass="entr" presetSubtype="16"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childTnLst>
                                </p:cTn>
                              </p:par>
                            </p:childTnLst>
                          </p:cTn>
                        </p:par>
                        <p:par>
                          <p:cTn id="60" fill="hold">
                            <p:stCondLst>
                              <p:cond delay="6000"/>
                            </p:stCondLst>
                            <p:childTnLst>
                              <p:par>
                                <p:cTn id="61" presetID="3" presetClass="entr" presetSubtype="10"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blinds(horizontal)">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954107"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执行力</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椭圆 4"/>
          <p:cNvSpPr/>
          <p:nvPr/>
        </p:nvSpPr>
        <p:spPr>
          <a:xfrm>
            <a:off x="726110" y="1756222"/>
            <a:ext cx="2363189" cy="2363189"/>
          </a:xfrm>
          <a:prstGeom prst="ellipse">
            <a:avLst/>
          </a:prstGeom>
          <a:solidFill>
            <a:srgbClr val="C00000"/>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611560" y="1641672"/>
            <a:ext cx="2592288" cy="2592288"/>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97093" y="2289744"/>
            <a:ext cx="914667" cy="1286251"/>
          </a:xfrm>
          <a:prstGeom prst="rect">
            <a:avLst/>
          </a:prstGeom>
        </p:spPr>
      </p:pic>
      <p:cxnSp>
        <p:nvCxnSpPr>
          <p:cNvPr id="8" name="直接连接符 7"/>
          <p:cNvCxnSpPr>
            <a:stCxn id="6" idx="0"/>
            <a:endCxn id="13" idx="1"/>
          </p:cNvCxnSpPr>
          <p:nvPr/>
        </p:nvCxnSpPr>
        <p:spPr>
          <a:xfrm>
            <a:off x="1907704" y="1641672"/>
            <a:ext cx="21001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6" idx="6"/>
            <a:endCxn id="15" idx="2"/>
          </p:cNvCxnSpPr>
          <p:nvPr/>
        </p:nvCxnSpPr>
        <p:spPr>
          <a:xfrm flipV="1">
            <a:off x="3203848" y="2932869"/>
            <a:ext cx="792088" cy="49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4"/>
            <a:endCxn id="21" idx="2"/>
          </p:cNvCxnSpPr>
          <p:nvPr/>
        </p:nvCxnSpPr>
        <p:spPr>
          <a:xfrm>
            <a:off x="1907704" y="4233960"/>
            <a:ext cx="208823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995936" y="1281632"/>
            <a:ext cx="738356" cy="720080"/>
            <a:chOff x="3995936" y="1495374"/>
            <a:chExt cx="738356" cy="720080"/>
          </a:xfrm>
        </p:grpSpPr>
        <p:sp>
          <p:nvSpPr>
            <p:cNvPr id="12" name="椭圆 11"/>
            <p:cNvSpPr/>
            <p:nvPr/>
          </p:nvSpPr>
          <p:spPr>
            <a:xfrm>
              <a:off x="3995936" y="1495374"/>
              <a:ext cx="720080" cy="7200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TextBox 12"/>
            <p:cNvSpPr txBox="1"/>
            <p:nvPr/>
          </p:nvSpPr>
          <p:spPr>
            <a:xfrm>
              <a:off x="4007811" y="1532248"/>
              <a:ext cx="726481" cy="646331"/>
            </a:xfrm>
            <a:prstGeom prst="rect">
              <a:avLst/>
            </a:prstGeom>
            <a:noFill/>
          </p:spPr>
          <p:txBody>
            <a:bodyPr wrap="non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01</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995936" y="2572829"/>
            <a:ext cx="738356" cy="720080"/>
            <a:chOff x="3995936" y="2786571"/>
            <a:chExt cx="738356" cy="720080"/>
          </a:xfrm>
        </p:grpSpPr>
        <p:sp>
          <p:nvSpPr>
            <p:cNvPr id="15" name="椭圆 14"/>
            <p:cNvSpPr/>
            <p:nvPr/>
          </p:nvSpPr>
          <p:spPr>
            <a:xfrm>
              <a:off x="3995936" y="2786571"/>
              <a:ext cx="720080" cy="7200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TextBox 18"/>
            <p:cNvSpPr txBox="1"/>
            <p:nvPr/>
          </p:nvSpPr>
          <p:spPr>
            <a:xfrm>
              <a:off x="4007811" y="2860320"/>
              <a:ext cx="726481" cy="646331"/>
            </a:xfrm>
            <a:prstGeom prst="rect">
              <a:avLst/>
            </a:prstGeom>
            <a:noFill/>
          </p:spPr>
          <p:txBody>
            <a:bodyPr wrap="non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02</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3995936" y="3873920"/>
            <a:ext cx="726481" cy="720080"/>
            <a:chOff x="3995936" y="4087662"/>
            <a:chExt cx="726481" cy="720080"/>
          </a:xfrm>
        </p:grpSpPr>
        <p:sp>
          <p:nvSpPr>
            <p:cNvPr id="21" name="椭圆 20"/>
            <p:cNvSpPr/>
            <p:nvPr/>
          </p:nvSpPr>
          <p:spPr>
            <a:xfrm>
              <a:off x="3995936" y="4087662"/>
              <a:ext cx="720080" cy="7200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 name="TextBox 21"/>
            <p:cNvSpPr txBox="1"/>
            <p:nvPr/>
          </p:nvSpPr>
          <p:spPr>
            <a:xfrm>
              <a:off x="3995936" y="4124536"/>
              <a:ext cx="726481" cy="646331"/>
            </a:xfrm>
            <a:prstGeom prst="rect">
              <a:avLst/>
            </a:prstGeom>
            <a:noFill/>
          </p:spPr>
          <p:txBody>
            <a:bodyPr wrap="non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03</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sp>
        <p:nvSpPr>
          <p:cNvPr id="23" name="TextBox 22"/>
          <p:cNvSpPr txBox="1"/>
          <p:nvPr/>
        </p:nvSpPr>
        <p:spPr bwMode="auto">
          <a:xfrm>
            <a:off x="4886872" y="1569664"/>
            <a:ext cx="3546569"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itchFamily="34" charset="0"/>
            </a:endParaRPr>
          </a:p>
        </p:txBody>
      </p:sp>
      <p:sp>
        <p:nvSpPr>
          <p:cNvPr id="24" name="矩形 23"/>
          <p:cNvSpPr/>
          <p:nvPr/>
        </p:nvSpPr>
        <p:spPr bwMode="auto">
          <a:xfrm>
            <a:off x="4901237" y="1203598"/>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sz="1600" b="1" dirty="0">
              <a:solidFill>
                <a:schemeClr val="tx1">
                  <a:lumMod val="95000"/>
                  <a:lumOff val="5000"/>
                </a:schemeClr>
              </a:solidFill>
            </a:endParaRPr>
          </a:p>
        </p:txBody>
      </p:sp>
      <p:sp>
        <p:nvSpPr>
          <p:cNvPr id="25" name="TextBox 24"/>
          <p:cNvSpPr txBox="1"/>
          <p:nvPr/>
        </p:nvSpPr>
        <p:spPr bwMode="auto">
          <a:xfrm>
            <a:off x="4913863" y="2799826"/>
            <a:ext cx="3546569" cy="337721"/>
          </a:xfrm>
          <a:prstGeom prst="rect">
            <a:avLst/>
          </a:prstGeom>
          <a:noFill/>
        </p:spPr>
        <p:txBody>
          <a:bodyPr wrap="square">
            <a:spAutoFit/>
          </a:bodyPr>
          <a:lstStyle/>
          <a:p>
            <a:pPr>
              <a:lnSpc>
                <a:spcPct val="150000"/>
              </a:lnSpc>
            </a:pPr>
            <a:r>
              <a:rPr lang="zh-CN" altLang="en-US" sz="1200" dirty="0" smtClean="0">
                <a:solidFill>
                  <a:schemeClr val="tx1">
                    <a:lumMod val="95000"/>
                    <a:lumOff val="5000"/>
                  </a:schemeClr>
                </a:solidFill>
              </a:rPr>
              <a:t>亮亮图文旗舰店</a:t>
            </a:r>
            <a:r>
              <a:rPr lang="en-US" altLang="zh-CN" sz="1200" dirty="0" smtClean="0">
                <a:solidFill>
                  <a:schemeClr val="tx1">
                    <a:lumMod val="95000"/>
                    <a:lumOff val="5000"/>
                  </a:schemeClr>
                </a:solidFill>
              </a:rPr>
              <a:t>https://liangliangtuwen.tmall.com</a:t>
            </a:r>
            <a:endParaRPr lang="zh-CN" altLang="en-US" sz="1200" dirty="0">
              <a:solidFill>
                <a:schemeClr val="tx1">
                  <a:lumMod val="95000"/>
                  <a:lumOff val="5000"/>
                </a:schemeClr>
              </a:solidFill>
              <a:latin typeface="Calibri" pitchFamily="34" charset="0"/>
            </a:endParaRPr>
          </a:p>
        </p:txBody>
      </p:sp>
      <p:sp>
        <p:nvSpPr>
          <p:cNvPr id="26" name="矩形 25"/>
          <p:cNvSpPr/>
          <p:nvPr/>
        </p:nvSpPr>
        <p:spPr bwMode="auto">
          <a:xfrm>
            <a:off x="4928228" y="2433760"/>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sz="1600" b="1" dirty="0">
              <a:solidFill>
                <a:schemeClr val="tx1">
                  <a:lumMod val="95000"/>
                  <a:lumOff val="5000"/>
                </a:schemeClr>
              </a:solidFill>
            </a:endParaRPr>
          </a:p>
        </p:txBody>
      </p:sp>
      <p:sp>
        <p:nvSpPr>
          <p:cNvPr id="27" name="TextBox 26"/>
          <p:cNvSpPr txBox="1"/>
          <p:nvPr/>
        </p:nvSpPr>
        <p:spPr bwMode="auto">
          <a:xfrm>
            <a:off x="4932040" y="4095970"/>
            <a:ext cx="3546569"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itchFamily="34" charset="0"/>
            </a:endParaRPr>
          </a:p>
        </p:txBody>
      </p:sp>
      <p:sp>
        <p:nvSpPr>
          <p:cNvPr id="28" name="矩形 27"/>
          <p:cNvSpPr/>
          <p:nvPr/>
        </p:nvSpPr>
        <p:spPr bwMode="auto">
          <a:xfrm>
            <a:off x="4946405" y="3729904"/>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sz="1600" b="1" dirty="0">
              <a:solidFill>
                <a:schemeClr val="tx1">
                  <a:lumMod val="95000"/>
                  <a:lumOff val="5000"/>
                </a:schemeClr>
              </a:solidFill>
            </a:endParaRPr>
          </a:p>
        </p:txBody>
      </p:sp>
      <p:sp>
        <p:nvSpPr>
          <p:cNvPr id="29" name="椭圆 28"/>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89639477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2000"/>
                            </p:stCondLst>
                            <p:childTnLst>
                              <p:par>
                                <p:cTn id="26" presetID="21" presetClass="entr" presetSubtype="1"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heel(1)">
                                      <p:cBhvr>
                                        <p:cTn id="28" dur="2000"/>
                                        <p:tgtEl>
                                          <p:spTgt spid="11"/>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par>
                          <p:cTn id="43" fill="hold">
                            <p:stCondLst>
                              <p:cond delay="4500"/>
                            </p:stCondLst>
                            <p:childTnLst>
                              <p:par>
                                <p:cTn id="44" presetID="21" presetClass="entr" presetSubtype="1"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heel(1)">
                                      <p:cBhvr>
                                        <p:cTn id="46" dur="2000"/>
                                        <p:tgtEl>
                                          <p:spTgt spid="14"/>
                                        </p:tgtEl>
                                      </p:cBhvr>
                                    </p:animEffect>
                                  </p:childTnLst>
                                </p:cTn>
                              </p:par>
                            </p:childTnLst>
                          </p:cTn>
                        </p:par>
                        <p:par>
                          <p:cTn id="47" fill="hold">
                            <p:stCondLst>
                              <p:cond delay="6500"/>
                            </p:stCondLst>
                            <p:childTnLst>
                              <p:par>
                                <p:cTn id="48" presetID="42"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1000"/>
                                        <p:tgtEl>
                                          <p:spTgt spid="25"/>
                                        </p:tgtEl>
                                      </p:cBhvr>
                                    </p:animEffect>
                                    <p:anim calcmode="lin" valueType="num">
                                      <p:cBhvr>
                                        <p:cTn id="56" dur="1000" fill="hold"/>
                                        <p:tgtEl>
                                          <p:spTgt spid="25"/>
                                        </p:tgtEl>
                                        <p:attrNameLst>
                                          <p:attrName>ppt_x</p:attrName>
                                        </p:attrNameLst>
                                      </p:cBhvr>
                                      <p:tavLst>
                                        <p:tav tm="0">
                                          <p:val>
                                            <p:strVal val="#ppt_x"/>
                                          </p:val>
                                        </p:tav>
                                        <p:tav tm="100000">
                                          <p:val>
                                            <p:strVal val="#ppt_x"/>
                                          </p:val>
                                        </p:tav>
                                      </p:tavLst>
                                    </p:anim>
                                    <p:anim calcmode="lin" valueType="num">
                                      <p:cBhvr>
                                        <p:cTn id="57" dur="1000" fill="hold"/>
                                        <p:tgtEl>
                                          <p:spTgt spid="25"/>
                                        </p:tgtEl>
                                        <p:attrNameLst>
                                          <p:attrName>ppt_y</p:attrName>
                                        </p:attrNameLst>
                                      </p:cBhvr>
                                      <p:tavLst>
                                        <p:tav tm="0">
                                          <p:val>
                                            <p:strVal val="#ppt_y+.1"/>
                                          </p:val>
                                        </p:tav>
                                        <p:tav tm="100000">
                                          <p:val>
                                            <p:strVal val="#ppt_y"/>
                                          </p:val>
                                        </p:tav>
                                      </p:tavLst>
                                    </p:anim>
                                  </p:childTnLst>
                                </p:cTn>
                              </p:par>
                            </p:childTnLst>
                          </p:cTn>
                        </p:par>
                        <p:par>
                          <p:cTn id="58" fill="hold">
                            <p:stCondLst>
                              <p:cond delay="7500"/>
                            </p:stCondLst>
                            <p:childTnLst>
                              <p:par>
                                <p:cTn id="59" presetID="22" presetClass="entr" presetSubtype="8"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childTnLst>
                          </p:cTn>
                        </p:par>
                        <p:par>
                          <p:cTn id="62" fill="hold">
                            <p:stCondLst>
                              <p:cond delay="8000"/>
                            </p:stCondLst>
                            <p:childTnLst>
                              <p:par>
                                <p:cTn id="63" presetID="21" presetClass="entr" presetSubtype="1" fill="hold"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heel(1)">
                                      <p:cBhvr>
                                        <p:cTn id="65" dur="2000"/>
                                        <p:tgtEl>
                                          <p:spTgt spid="20"/>
                                        </p:tgtEl>
                                      </p:cBhvr>
                                    </p:animEffect>
                                  </p:childTnLst>
                                </p:cTn>
                              </p:par>
                            </p:childTnLst>
                          </p:cTn>
                        </p:par>
                        <p:par>
                          <p:cTn id="66" fill="hold">
                            <p:stCondLst>
                              <p:cond delay="10000"/>
                            </p:stCondLst>
                            <p:childTnLst>
                              <p:par>
                                <p:cTn id="67" presetID="42" presetClass="entr" presetSubtype="0"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1000"/>
                                        <p:tgtEl>
                                          <p:spTgt spid="28"/>
                                        </p:tgtEl>
                                      </p:cBhvr>
                                    </p:animEffect>
                                    <p:anim calcmode="lin" valueType="num">
                                      <p:cBhvr>
                                        <p:cTn id="70" dur="1000" fill="hold"/>
                                        <p:tgtEl>
                                          <p:spTgt spid="28"/>
                                        </p:tgtEl>
                                        <p:attrNameLst>
                                          <p:attrName>ppt_x</p:attrName>
                                        </p:attrNameLst>
                                      </p:cBhvr>
                                      <p:tavLst>
                                        <p:tav tm="0">
                                          <p:val>
                                            <p:strVal val="#ppt_x"/>
                                          </p:val>
                                        </p:tav>
                                        <p:tav tm="100000">
                                          <p:val>
                                            <p:strVal val="#ppt_x"/>
                                          </p:val>
                                        </p:tav>
                                      </p:tavLst>
                                    </p:anim>
                                    <p:anim calcmode="lin" valueType="num">
                                      <p:cBhvr>
                                        <p:cTn id="71" dur="1000" fill="hold"/>
                                        <p:tgtEl>
                                          <p:spTgt spid="2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1000"/>
                                        <p:tgtEl>
                                          <p:spTgt spid="27"/>
                                        </p:tgtEl>
                                      </p:cBhvr>
                                    </p:animEffect>
                                    <p:anim calcmode="lin" valueType="num">
                                      <p:cBhvr>
                                        <p:cTn id="75" dur="1000" fill="hold"/>
                                        <p:tgtEl>
                                          <p:spTgt spid="27"/>
                                        </p:tgtEl>
                                        <p:attrNameLst>
                                          <p:attrName>ppt_x</p:attrName>
                                        </p:attrNameLst>
                                      </p:cBhvr>
                                      <p:tavLst>
                                        <p:tav tm="0">
                                          <p:val>
                                            <p:strVal val="#ppt_x"/>
                                          </p:val>
                                        </p:tav>
                                        <p:tav tm="100000">
                                          <p:val>
                                            <p:strVal val="#ppt_x"/>
                                          </p:val>
                                        </p:tav>
                                      </p:tavLst>
                                    </p:anim>
                                    <p:anim calcmode="lin" valueType="num">
                                      <p:cBhvr>
                                        <p:cTn id="7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3" grpId="0"/>
      <p:bldP spid="24" grpId="0"/>
      <p:bldP spid="25" grpId="0"/>
      <p:bldP spid="26"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团队合作</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55576" y="1059582"/>
            <a:ext cx="7560839" cy="701795"/>
          </a:xfrm>
          <a:prstGeom prst="rect">
            <a:avLst/>
          </a:prstGeom>
          <a:noFill/>
        </p:spPr>
        <p:txBody>
          <a:bodyPr wrap="square" rtlCol="0">
            <a:spAutoFit/>
          </a:bodyPr>
          <a:lstStyle/>
          <a:p>
            <a:pPr>
              <a:lnSpc>
                <a:spcPct val="150000"/>
              </a:lnSpc>
            </a:pPr>
            <a:r>
              <a:rPr lang="zh-CN" altLang="en-US" sz="1400" dirty="0" smtClean="0">
                <a:solidFill>
                  <a:schemeClr val="tx1">
                    <a:lumMod val="95000"/>
                    <a:lumOff val="5000"/>
                  </a:schemeClr>
                </a:solidFill>
              </a:rPr>
              <a:t>这里输入简单的文字概述</a:t>
            </a:r>
            <a:r>
              <a:rPr lang="zh-CN" altLang="en-US" sz="1400" dirty="0">
                <a:solidFill>
                  <a:schemeClr val="tx1">
                    <a:lumMod val="95000"/>
                    <a:lumOff val="5000"/>
                  </a:schemeClr>
                </a:solidFill>
              </a:rPr>
              <a:t>这里输入</a:t>
            </a:r>
            <a:r>
              <a:rPr lang="zh-CN" altLang="en-US" sz="1400" dirty="0" smtClean="0">
                <a:solidFill>
                  <a:schemeClr val="tx1">
                    <a:lumMod val="95000"/>
                    <a:lumOff val="5000"/>
                  </a:schemeClr>
                </a:solidFill>
              </a:rPr>
              <a:t>简单文字概述这里</a:t>
            </a:r>
            <a:r>
              <a:rPr lang="zh-CN" altLang="en-US" sz="1400" dirty="0">
                <a:solidFill>
                  <a:schemeClr val="tx1">
                    <a:lumMod val="95000"/>
                    <a:lumOff val="5000"/>
                  </a:schemeClr>
                </a:solidFill>
              </a:rPr>
              <a:t>输入简单的文字</a:t>
            </a:r>
            <a:r>
              <a:rPr lang="zh-CN" altLang="en-US" sz="1400" dirty="0" smtClean="0">
                <a:solidFill>
                  <a:schemeClr val="tx1">
                    <a:lumMod val="95000"/>
                    <a:lumOff val="5000"/>
                  </a:schemeClr>
                </a:solidFill>
              </a:rPr>
              <a:t>概述这里入简单</a:t>
            </a:r>
            <a:r>
              <a:rPr lang="zh-CN" altLang="en-US" sz="1400" dirty="0">
                <a:solidFill>
                  <a:schemeClr val="tx1">
                    <a:lumMod val="95000"/>
                    <a:lumOff val="5000"/>
                  </a:schemeClr>
                </a:solidFill>
              </a:rPr>
              <a:t>的文字</a:t>
            </a:r>
            <a:r>
              <a:rPr lang="zh-CN" altLang="en-US" sz="1400" dirty="0" smtClean="0">
                <a:solidFill>
                  <a:schemeClr val="tx1">
                    <a:lumMod val="95000"/>
                    <a:lumOff val="5000"/>
                  </a:schemeClr>
                </a:solidFill>
              </a:rPr>
              <a:t>概述这里输入述简单的文字概述这里输入简单文字概述这里输入简单</a:t>
            </a:r>
            <a:endParaRPr lang="zh-CN" altLang="en-US" sz="1400" dirty="0">
              <a:solidFill>
                <a:schemeClr val="tx1">
                  <a:lumMod val="95000"/>
                  <a:lumOff val="5000"/>
                </a:schemeClr>
              </a:solidFill>
            </a:endParaRPr>
          </a:p>
        </p:txBody>
      </p:sp>
      <p:sp>
        <p:nvSpPr>
          <p:cNvPr id="6" name="矩形 5"/>
          <p:cNvSpPr/>
          <p:nvPr/>
        </p:nvSpPr>
        <p:spPr>
          <a:xfrm>
            <a:off x="683568" y="1851670"/>
            <a:ext cx="2376264" cy="1656184"/>
          </a:xfrm>
          <a:prstGeom prst="rect">
            <a:avLst/>
          </a:prstGeom>
          <a:blipFill dpi="0" rotWithShape="1">
            <a:blip r:embed="rId2"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3568" y="3507854"/>
            <a:ext cx="2376264" cy="3600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390581" y="3510205"/>
            <a:ext cx="877163" cy="369332"/>
          </a:xfrm>
          <a:prstGeom prst="rect">
            <a:avLst/>
          </a:prstGeom>
          <a:noFill/>
        </p:spPr>
        <p:txBody>
          <a:bodyPr wrap="none" rtlCol="0">
            <a:spAutoFit/>
          </a:bodyPr>
          <a:lstStyle/>
          <a:p>
            <a:r>
              <a:rPr lang="zh-CN" altLang="en-US" dirty="0" smtClean="0">
                <a:solidFill>
                  <a:schemeClr val="bg1"/>
                </a:solidFill>
              </a:rPr>
              <a:t>标题一</a:t>
            </a:r>
            <a:endParaRPr lang="zh-CN" altLang="en-US" dirty="0">
              <a:solidFill>
                <a:schemeClr val="bg1"/>
              </a:solidFill>
            </a:endParaRPr>
          </a:p>
        </p:txBody>
      </p:sp>
      <p:sp>
        <p:nvSpPr>
          <p:cNvPr id="9" name="TextBox 8"/>
          <p:cNvSpPr txBox="1"/>
          <p:nvPr/>
        </p:nvSpPr>
        <p:spPr>
          <a:xfrm>
            <a:off x="683568" y="4001283"/>
            <a:ext cx="2376264" cy="701795"/>
          </a:xfrm>
          <a:prstGeom prst="rect">
            <a:avLst/>
          </a:prstGeom>
          <a:noFill/>
        </p:spPr>
        <p:txBody>
          <a:bodyPr wrap="square" rtlCol="0">
            <a:spAutoFit/>
          </a:bodyPr>
          <a:lstStyle/>
          <a:p>
            <a:pPr>
              <a:lnSpc>
                <a:spcPct val="150000"/>
              </a:lnSpc>
            </a:pPr>
            <a:r>
              <a:rPr lang="zh-CN" altLang="en-US" sz="1400" dirty="0" smtClean="0">
                <a:solidFill>
                  <a:schemeClr val="tx1">
                    <a:lumMod val="95000"/>
                    <a:lumOff val="5000"/>
                  </a:schemeClr>
                </a:solidFill>
              </a:rPr>
              <a:t>这里输入简单的文字概述里</a:t>
            </a:r>
            <a:r>
              <a:rPr lang="zh-CN" altLang="en-US" sz="1400" dirty="0">
                <a:solidFill>
                  <a:schemeClr val="tx1">
                    <a:lumMod val="95000"/>
                    <a:lumOff val="5000"/>
                  </a:schemeClr>
                </a:solidFill>
              </a:rPr>
              <a:t>输入</a:t>
            </a:r>
            <a:r>
              <a:rPr lang="zh-CN" altLang="en-US" sz="1400" dirty="0" smtClean="0">
                <a:solidFill>
                  <a:schemeClr val="tx1">
                    <a:lumMod val="95000"/>
                    <a:lumOff val="5000"/>
                  </a:schemeClr>
                </a:solidFill>
              </a:rPr>
              <a:t>简单文字概述这里简单</a:t>
            </a:r>
            <a:endParaRPr lang="en-US" altLang="zh-CN" sz="1400" dirty="0" smtClean="0">
              <a:solidFill>
                <a:schemeClr val="tx1">
                  <a:lumMod val="95000"/>
                  <a:lumOff val="5000"/>
                </a:schemeClr>
              </a:solidFill>
            </a:endParaRPr>
          </a:p>
        </p:txBody>
      </p:sp>
      <p:sp>
        <p:nvSpPr>
          <p:cNvPr id="10" name="矩形 9"/>
          <p:cNvSpPr/>
          <p:nvPr/>
        </p:nvSpPr>
        <p:spPr>
          <a:xfrm>
            <a:off x="3347864" y="1851670"/>
            <a:ext cx="2376264" cy="1656184"/>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47864" y="3507854"/>
            <a:ext cx="2376264" cy="3600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054877" y="3510205"/>
            <a:ext cx="877163" cy="369332"/>
          </a:xfrm>
          <a:prstGeom prst="rect">
            <a:avLst/>
          </a:prstGeom>
          <a:noFill/>
        </p:spPr>
        <p:txBody>
          <a:bodyPr wrap="none" rtlCol="0">
            <a:spAutoFit/>
          </a:bodyPr>
          <a:lstStyle/>
          <a:p>
            <a:r>
              <a:rPr lang="zh-CN" altLang="en-US" dirty="0" smtClean="0">
                <a:solidFill>
                  <a:schemeClr val="bg1"/>
                </a:solidFill>
              </a:rPr>
              <a:t>标题</a:t>
            </a:r>
            <a:r>
              <a:rPr lang="zh-CN" altLang="en-US" dirty="0">
                <a:solidFill>
                  <a:schemeClr val="bg1"/>
                </a:solidFill>
              </a:rPr>
              <a:t>二</a:t>
            </a:r>
          </a:p>
        </p:txBody>
      </p:sp>
      <p:sp>
        <p:nvSpPr>
          <p:cNvPr id="13" name="TextBox 12"/>
          <p:cNvSpPr txBox="1"/>
          <p:nvPr/>
        </p:nvSpPr>
        <p:spPr>
          <a:xfrm>
            <a:off x="3347864" y="4001283"/>
            <a:ext cx="2376264" cy="701795"/>
          </a:xfrm>
          <a:prstGeom prst="rect">
            <a:avLst/>
          </a:prstGeom>
          <a:noFill/>
        </p:spPr>
        <p:txBody>
          <a:bodyPr wrap="square" rtlCol="0">
            <a:spAutoFit/>
          </a:bodyPr>
          <a:lstStyle/>
          <a:p>
            <a:pPr>
              <a:lnSpc>
                <a:spcPct val="150000"/>
              </a:lnSpc>
            </a:pPr>
            <a:r>
              <a:rPr lang="zh-CN" altLang="en-US" sz="1400" dirty="0" smtClean="0">
                <a:solidFill>
                  <a:schemeClr val="tx1">
                    <a:lumMod val="95000"/>
                    <a:lumOff val="5000"/>
                  </a:schemeClr>
                </a:solidFill>
              </a:rPr>
              <a:t>这里输入简单的文字概述里</a:t>
            </a:r>
            <a:r>
              <a:rPr lang="zh-CN" altLang="en-US" sz="1400" dirty="0">
                <a:solidFill>
                  <a:schemeClr val="tx1">
                    <a:lumMod val="95000"/>
                    <a:lumOff val="5000"/>
                  </a:schemeClr>
                </a:solidFill>
              </a:rPr>
              <a:t>输入</a:t>
            </a:r>
            <a:r>
              <a:rPr lang="zh-CN" altLang="en-US" sz="1400" dirty="0" smtClean="0">
                <a:solidFill>
                  <a:schemeClr val="tx1">
                    <a:lumMod val="95000"/>
                    <a:lumOff val="5000"/>
                  </a:schemeClr>
                </a:solidFill>
              </a:rPr>
              <a:t>简单文字概述这里简单</a:t>
            </a:r>
            <a:endParaRPr lang="en-US" altLang="zh-CN" sz="1400" dirty="0" smtClean="0">
              <a:solidFill>
                <a:schemeClr val="tx1">
                  <a:lumMod val="95000"/>
                  <a:lumOff val="5000"/>
                </a:schemeClr>
              </a:solidFill>
            </a:endParaRPr>
          </a:p>
        </p:txBody>
      </p:sp>
      <p:sp>
        <p:nvSpPr>
          <p:cNvPr id="14" name="矩形 13"/>
          <p:cNvSpPr/>
          <p:nvPr/>
        </p:nvSpPr>
        <p:spPr>
          <a:xfrm>
            <a:off x="6012160" y="1851670"/>
            <a:ext cx="2376264" cy="1656184"/>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012160" y="3507854"/>
            <a:ext cx="2376264" cy="3600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719173" y="3510205"/>
            <a:ext cx="877163" cy="369332"/>
          </a:xfrm>
          <a:prstGeom prst="rect">
            <a:avLst/>
          </a:prstGeom>
          <a:noFill/>
        </p:spPr>
        <p:txBody>
          <a:bodyPr wrap="none" rtlCol="0">
            <a:spAutoFit/>
          </a:bodyPr>
          <a:lstStyle/>
          <a:p>
            <a:r>
              <a:rPr lang="zh-CN" altLang="en-US" dirty="0" smtClean="0">
                <a:solidFill>
                  <a:schemeClr val="bg1"/>
                </a:solidFill>
              </a:rPr>
              <a:t>标题三</a:t>
            </a:r>
            <a:endParaRPr lang="zh-CN" altLang="en-US" dirty="0">
              <a:solidFill>
                <a:schemeClr val="bg1"/>
              </a:solidFill>
            </a:endParaRPr>
          </a:p>
        </p:txBody>
      </p:sp>
      <p:sp>
        <p:nvSpPr>
          <p:cNvPr id="20" name="TextBox 19"/>
          <p:cNvSpPr txBox="1"/>
          <p:nvPr/>
        </p:nvSpPr>
        <p:spPr>
          <a:xfrm>
            <a:off x="6012160" y="4001283"/>
            <a:ext cx="2376264" cy="701795"/>
          </a:xfrm>
          <a:prstGeom prst="rect">
            <a:avLst/>
          </a:prstGeom>
          <a:noFill/>
        </p:spPr>
        <p:txBody>
          <a:bodyPr wrap="square" rtlCol="0">
            <a:spAutoFit/>
          </a:bodyPr>
          <a:lstStyle/>
          <a:p>
            <a:pPr>
              <a:lnSpc>
                <a:spcPct val="150000"/>
              </a:lnSpc>
            </a:pPr>
            <a:r>
              <a:rPr lang="zh-CN" altLang="en-US" sz="1400" dirty="0" smtClean="0">
                <a:solidFill>
                  <a:schemeClr val="tx1">
                    <a:lumMod val="95000"/>
                    <a:lumOff val="5000"/>
                  </a:schemeClr>
                </a:solidFill>
              </a:rPr>
              <a:t>这里输入简单的文字概述里</a:t>
            </a:r>
            <a:r>
              <a:rPr lang="zh-CN" altLang="en-US" sz="1400" dirty="0">
                <a:solidFill>
                  <a:schemeClr val="tx1">
                    <a:lumMod val="95000"/>
                    <a:lumOff val="5000"/>
                  </a:schemeClr>
                </a:solidFill>
              </a:rPr>
              <a:t>输入</a:t>
            </a:r>
            <a:r>
              <a:rPr lang="zh-CN" altLang="en-US" sz="1400" dirty="0" smtClean="0">
                <a:solidFill>
                  <a:schemeClr val="tx1">
                    <a:lumMod val="95000"/>
                    <a:lumOff val="5000"/>
                  </a:schemeClr>
                </a:solidFill>
              </a:rPr>
              <a:t>简单文字概述这里简单</a:t>
            </a:r>
            <a:endParaRPr lang="en-US" altLang="zh-CN" sz="1400" dirty="0" smtClean="0">
              <a:solidFill>
                <a:schemeClr val="tx1">
                  <a:lumMod val="95000"/>
                  <a:lumOff val="5000"/>
                </a:schemeClr>
              </a:solidFill>
            </a:endParaRPr>
          </a:p>
        </p:txBody>
      </p:sp>
      <p:sp>
        <p:nvSpPr>
          <p:cNvPr id="21" name="椭圆 20"/>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29900409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outVertical)">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4000"/>
                            </p:stCondLst>
                            <p:childTnLst>
                              <p:par>
                                <p:cTn id="39" presetID="16" presetClass="entr" presetSubtype="37"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outVertical)">
                                      <p:cBhvr>
                                        <p:cTn id="41" dur="500"/>
                                        <p:tgtEl>
                                          <p:spTgt spid="11"/>
                                        </p:tgtEl>
                                      </p:cBhvr>
                                    </p:animEffect>
                                  </p:childTnLst>
                                </p:cTn>
                              </p:par>
                            </p:childTnLst>
                          </p:cTn>
                        </p:par>
                        <p:par>
                          <p:cTn id="42" fill="hold">
                            <p:stCondLst>
                              <p:cond delay="4500"/>
                            </p:stCondLst>
                            <p:childTnLst>
                              <p:par>
                                <p:cTn id="43" presetID="22" presetClass="entr" presetSubtype="1"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childTnLst>
                          </p:cTn>
                        </p:par>
                        <p:par>
                          <p:cTn id="52" fill="hold">
                            <p:stCondLst>
                              <p:cond delay="5500"/>
                            </p:stCondLst>
                            <p:childTnLst>
                              <p:par>
                                <p:cTn id="53" presetID="16" presetClass="entr" presetSubtype="37"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arn(outVertical)">
                                      <p:cBhvr>
                                        <p:cTn id="55" dur="500"/>
                                        <p:tgtEl>
                                          <p:spTgt spid="15"/>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par>
                          <p:cTn id="60" fill="hold">
                            <p:stCondLst>
                              <p:cond delay="6500"/>
                            </p:stCondLst>
                            <p:childTnLst>
                              <p:par>
                                <p:cTn id="61" presetID="22" presetClass="entr" presetSubtype="1"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up)">
                                      <p:cBhvr>
                                        <p:cTn id="6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9" grpId="0"/>
      <p:bldP spid="10" grpId="0" animBg="1"/>
      <p:bldP spid="11" grpId="0" animBg="1"/>
      <p:bldP spid="12" grpId="0"/>
      <p:bldP spid="13" grpId="0"/>
      <p:bldP spid="14" grpId="0" animBg="1"/>
      <p:bldP spid="15" grpId="0" animBg="1"/>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p:cNvCxnSpPr/>
          <p:nvPr/>
        </p:nvCxnSpPr>
        <p:spPr>
          <a:xfrm>
            <a:off x="2555776" y="1650468"/>
            <a:ext cx="396044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426450" y="809019"/>
            <a:ext cx="2441694" cy="769441"/>
          </a:xfrm>
          <a:prstGeom prst="rect">
            <a:avLst/>
          </a:prstGeom>
          <a:noFill/>
        </p:spPr>
        <p:txBody>
          <a:bodyPr wrap="none" rtlCol="0">
            <a:spAutoFit/>
          </a:bodyPr>
          <a:lstStyle/>
          <a:p>
            <a:r>
              <a:rPr lang="zh-CN" altLang="en-US" sz="4400" b="1" dirty="0" smtClean="0">
                <a:solidFill>
                  <a:schemeClr val="tx1">
                    <a:lumMod val="85000"/>
                    <a:lumOff val="15000"/>
                  </a:schemeClr>
                </a:solidFill>
                <a:latin typeface="微软雅黑" panose="020B0503020204020204" pitchFamily="34" charset="-122"/>
                <a:ea typeface="微软雅黑" panose="020B0503020204020204" pitchFamily="34" charset="-122"/>
              </a:rPr>
              <a:t>竟聘宣言</a:t>
            </a:r>
            <a:endParaRPr lang="zh-CN" altLang="en-US" sz="4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椭圆 6"/>
          <p:cNvSpPr/>
          <p:nvPr/>
        </p:nvSpPr>
        <p:spPr>
          <a:xfrm>
            <a:off x="5796136" y="786372"/>
            <a:ext cx="432048" cy="432048"/>
          </a:xfrm>
          <a:prstGeom prst="ellipse">
            <a:avLst/>
          </a:prstGeom>
          <a:noFill/>
          <a:ln w="3810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8" name="椭圆 7"/>
          <p:cNvSpPr/>
          <p:nvPr/>
        </p:nvSpPr>
        <p:spPr>
          <a:xfrm>
            <a:off x="2555776" y="1794484"/>
            <a:ext cx="936104" cy="936104"/>
          </a:xfrm>
          <a:prstGeom prst="ellipse">
            <a:avLst/>
          </a:prstGeom>
          <a:noFill/>
          <a:ln w="3810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9" name="TextBox 8"/>
          <p:cNvSpPr txBox="1"/>
          <p:nvPr/>
        </p:nvSpPr>
        <p:spPr>
          <a:xfrm>
            <a:off x="3491880" y="1722476"/>
            <a:ext cx="2433230" cy="400110"/>
          </a:xfrm>
          <a:prstGeom prst="rect">
            <a:avLst/>
          </a:prstGeom>
          <a:noFill/>
        </p:spPr>
        <p:txBody>
          <a:bodyPr wrap="none" rtlCol="0">
            <a:spAutoFit/>
          </a:bodyPr>
          <a:lstStyle/>
          <a:p>
            <a:r>
              <a:rPr lang="en-US" altLang="zh-CN" sz="2000" b="1" dirty="0">
                <a:solidFill>
                  <a:srgbClr val="C00000"/>
                </a:solidFill>
              </a:rPr>
              <a:t>They hire declaration</a:t>
            </a:r>
            <a:endParaRPr lang="zh-CN" altLang="en-US" sz="2000" b="1" dirty="0">
              <a:solidFill>
                <a:srgbClr val="C00000"/>
              </a:solidFill>
            </a:endParaRPr>
          </a:p>
        </p:txBody>
      </p:sp>
      <p:sp>
        <p:nvSpPr>
          <p:cNvPr id="10" name="TextBox 9"/>
          <p:cNvSpPr txBox="1"/>
          <p:nvPr/>
        </p:nvSpPr>
        <p:spPr>
          <a:xfrm>
            <a:off x="3491880" y="2082516"/>
            <a:ext cx="2954655" cy="2169825"/>
          </a:xfrm>
          <a:prstGeom prst="rect">
            <a:avLst/>
          </a:prstGeom>
          <a:noFill/>
        </p:spPr>
        <p:txBody>
          <a:bodyPr wrap="none" rtlCol="0">
            <a:spAutoFit/>
          </a:bodyPr>
          <a:lstStyle/>
          <a:p>
            <a:pPr>
              <a:lnSpc>
                <a:spcPct val="150000"/>
              </a:lnSpc>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在此输入你的竟聘宣言</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最重要的是打动你的评审团</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怎么说</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如何说</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要看你具体的工作岗位</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椭圆 10"/>
          <p:cNvSpPr/>
          <p:nvPr/>
        </p:nvSpPr>
        <p:spPr>
          <a:xfrm>
            <a:off x="3576988" y="4302855"/>
            <a:ext cx="353490" cy="353490"/>
          </a:xfrm>
          <a:prstGeom prst="ellipse">
            <a:avLst/>
          </a:prstGeom>
          <a:solidFill>
            <a:srgbClr val="FFC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12" name="椭圆 11"/>
          <p:cNvSpPr/>
          <p:nvPr/>
        </p:nvSpPr>
        <p:spPr>
          <a:xfrm>
            <a:off x="3995936" y="4302855"/>
            <a:ext cx="353490" cy="353490"/>
          </a:xfrm>
          <a:prstGeom prst="ellipse">
            <a:avLst/>
          </a:prstGeom>
          <a:solidFill>
            <a:srgbClr val="FFFF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13" name="椭圆 12"/>
          <p:cNvSpPr/>
          <p:nvPr/>
        </p:nvSpPr>
        <p:spPr>
          <a:xfrm>
            <a:off x="4427984" y="4302855"/>
            <a:ext cx="353490" cy="353490"/>
          </a:xfrm>
          <a:prstGeom prst="ellipse">
            <a:avLst/>
          </a:prstGeom>
          <a:solidFill>
            <a:srgbClr val="FFC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14" name="椭圆 13"/>
          <p:cNvSpPr/>
          <p:nvPr/>
        </p:nvSpPr>
        <p:spPr>
          <a:xfrm>
            <a:off x="4866582" y="4302855"/>
            <a:ext cx="353490" cy="353490"/>
          </a:xfrm>
          <a:prstGeom prst="ellipse">
            <a:avLst/>
          </a:prstGeom>
          <a:solidFill>
            <a:srgbClr val="FFFF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15" name="椭圆 14"/>
          <p:cNvSpPr/>
          <p:nvPr/>
        </p:nvSpPr>
        <p:spPr>
          <a:xfrm>
            <a:off x="5292080" y="4302855"/>
            <a:ext cx="353490" cy="353490"/>
          </a:xfrm>
          <a:prstGeom prst="ellipse">
            <a:avLst/>
          </a:prstGeom>
          <a:solidFill>
            <a:srgbClr val="FFC000"/>
          </a:solidFill>
          <a:ln w="88900" cmpd="dbl">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Tree>
    <p:extLst>
      <p:ext uri="{BB962C8B-B14F-4D97-AF65-F5344CB8AC3E}">
        <p14:creationId xmlns:p14="http://schemas.microsoft.com/office/powerpoint/2010/main" xmlns="" val="174263638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1500"/>
                            </p:stCondLst>
                            <p:childTnLst>
                              <p:par>
                                <p:cTn id="26" presetID="8" presetClass="emph" presetSubtype="0" fill="hold" grpId="1" nodeType="afterEffect">
                                  <p:stCondLst>
                                    <p:cond delay="0"/>
                                  </p:stCondLst>
                                  <p:childTnLst>
                                    <p:animRot by="21600000">
                                      <p:cBhvr>
                                        <p:cTn id="27" dur="2000" fill="hold"/>
                                        <p:tgtEl>
                                          <p:spTgt spid="7"/>
                                        </p:tgtEl>
                                        <p:attrNameLst>
                                          <p:attrName>r</p:attrName>
                                        </p:attrNameLst>
                                      </p:cBhvr>
                                    </p:animRot>
                                  </p:childTnLst>
                                </p:cTn>
                              </p:par>
                              <p:par>
                                <p:cTn id="28" presetID="8" presetClass="emph" presetSubtype="0" fill="hold" grpId="1" nodeType="withEffect">
                                  <p:stCondLst>
                                    <p:cond delay="0"/>
                                  </p:stCondLst>
                                  <p:childTnLst>
                                    <p:animRot by="21600000">
                                      <p:cBhvr>
                                        <p:cTn id="29" dur="2000" fill="hold"/>
                                        <p:tgtEl>
                                          <p:spTgt spid="8"/>
                                        </p:tgtEl>
                                        <p:attrNameLst>
                                          <p:attrName>r</p:attrName>
                                        </p:attrNameLst>
                                      </p:cBhvr>
                                    </p:animRot>
                                  </p:childTnLst>
                                </p:cTn>
                              </p:par>
                              <p:par>
                                <p:cTn id="30" presetID="41" presetClass="entr" presetSubtype="0" fill="hold" grpId="0" nodeType="withEffect">
                                  <p:stCondLst>
                                    <p:cond delay="800"/>
                                  </p:stCondLst>
                                  <p:iterate type="lt">
                                    <p:tmPct val="3086"/>
                                  </p:iterate>
                                  <p:childTnLst>
                                    <p:set>
                                      <p:cBhvr>
                                        <p:cTn id="31" dur="1" fill="hold">
                                          <p:stCondLst>
                                            <p:cond delay="0"/>
                                          </p:stCondLst>
                                        </p:cTn>
                                        <p:tgtEl>
                                          <p:spTgt spid="9"/>
                                        </p:tgtEl>
                                        <p:attrNameLst>
                                          <p:attrName>style.visibility</p:attrName>
                                        </p:attrNameLst>
                                      </p:cBhvr>
                                      <p:to>
                                        <p:strVal val="visible"/>
                                      </p:to>
                                    </p:set>
                                    <p:anim calcmode="lin" valueType="num">
                                      <p:cBhvr>
                                        <p:cTn id="32" dur="9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3" dur="900" fill="hold"/>
                                        <p:tgtEl>
                                          <p:spTgt spid="9"/>
                                        </p:tgtEl>
                                        <p:attrNameLst>
                                          <p:attrName>ppt_y</p:attrName>
                                        </p:attrNameLst>
                                      </p:cBhvr>
                                      <p:tavLst>
                                        <p:tav tm="0">
                                          <p:val>
                                            <p:strVal val="#ppt_y"/>
                                          </p:val>
                                        </p:tav>
                                        <p:tav tm="100000">
                                          <p:val>
                                            <p:strVal val="#ppt_y"/>
                                          </p:val>
                                        </p:tav>
                                      </p:tavLst>
                                    </p:anim>
                                    <p:anim calcmode="lin" valueType="num">
                                      <p:cBhvr>
                                        <p:cTn id="34" dur="9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5" dur="9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6" dur="900" tmFilter="0,0; .5, 1; 1, 1"/>
                                        <p:tgtEl>
                                          <p:spTgt spid="9"/>
                                        </p:tgtEl>
                                      </p:cBhvr>
                                    </p:animEffect>
                                  </p:childTnLst>
                                </p:cTn>
                              </p:par>
                            </p:childTnLst>
                          </p:cTn>
                        </p:par>
                        <p:par>
                          <p:cTn id="37" fill="hold">
                            <p:stCondLst>
                              <p:cond delay="3700"/>
                            </p:stCondLst>
                            <p:childTnLst>
                              <p:par>
                                <p:cTn id="38" presetID="42"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par>
                          <p:cTn id="43" fill="hold">
                            <p:stCondLst>
                              <p:cond delay="4700"/>
                            </p:stCondLst>
                            <p:childTnLst>
                              <p:par>
                                <p:cTn id="44" presetID="10" presetClass="entr" presetSubtype="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8" grpId="0" animBg="1"/>
      <p:bldP spid="8" grpId="1" animBg="1"/>
      <p:bldP spid="9" grpId="0"/>
      <p:bldP spid="10" grpId="0"/>
      <p:bldP spid="11" grpId="0" animBg="1"/>
      <p:bldP spid="12"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专业技能</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弧形 4"/>
          <p:cNvSpPr/>
          <p:nvPr/>
        </p:nvSpPr>
        <p:spPr>
          <a:xfrm>
            <a:off x="895570" y="1403651"/>
            <a:ext cx="1603547" cy="1584176"/>
          </a:xfrm>
          <a:prstGeom prst="arc">
            <a:avLst>
              <a:gd name="adj1" fmla="val 11839608"/>
              <a:gd name="adj2" fmla="val 20486289"/>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椭圆 5"/>
          <p:cNvSpPr/>
          <p:nvPr/>
        </p:nvSpPr>
        <p:spPr>
          <a:xfrm>
            <a:off x="3308282" y="1371041"/>
            <a:ext cx="2376264" cy="237626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91314" y="1930594"/>
            <a:ext cx="1257158" cy="12571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95536" y="1947105"/>
            <a:ext cx="1257158" cy="12571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415720" y="1947105"/>
            <a:ext cx="1257158" cy="12571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019942" y="1963616"/>
            <a:ext cx="1257158" cy="12571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弧形 10"/>
          <p:cNvSpPr/>
          <p:nvPr/>
        </p:nvSpPr>
        <p:spPr>
          <a:xfrm flipV="1">
            <a:off x="6613946" y="2195739"/>
            <a:ext cx="1603547" cy="1584176"/>
          </a:xfrm>
          <a:prstGeom prst="arc">
            <a:avLst>
              <a:gd name="adj1" fmla="val 11839608"/>
              <a:gd name="adj2" fmla="val 20731723"/>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539552" y="2371153"/>
            <a:ext cx="954107"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关键词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935330" y="2387664"/>
            <a:ext cx="954107" cy="400110"/>
          </a:xfrm>
          <a:prstGeom prst="rect">
            <a:avLst/>
          </a:prstGeom>
          <a:noFill/>
        </p:spPr>
        <p:txBody>
          <a:bodyPr wrap="non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关键词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3711584" y="2130530"/>
            <a:ext cx="1569660" cy="923330"/>
          </a:xfrm>
          <a:prstGeom prst="rect">
            <a:avLst/>
          </a:prstGeom>
          <a:noFill/>
        </p:spPr>
        <p:txBody>
          <a:bodyPr wrap="none" rtlCol="0">
            <a:spAutoFit/>
          </a:bodyPr>
          <a:lstStyle/>
          <a:p>
            <a:r>
              <a:rPr lang="zh-CN" altLang="en-US" sz="5400" b="1" smtClean="0">
                <a:solidFill>
                  <a:schemeClr val="bg1"/>
                </a:solidFill>
                <a:latin typeface="微软雅黑" panose="020B0503020204020204" pitchFamily="34" charset="-122"/>
                <a:ea typeface="微软雅黑" panose="020B0503020204020204" pitchFamily="34" charset="-122"/>
              </a:rPr>
              <a:t>技能</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6177020" y="2371153"/>
            <a:ext cx="954107" cy="400110"/>
          </a:xfrm>
          <a:prstGeom prst="rect">
            <a:avLst/>
          </a:prstGeom>
          <a:noFill/>
        </p:spPr>
        <p:txBody>
          <a:bodyPr wrap="non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关键词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7547769" y="2354642"/>
            <a:ext cx="954107" cy="400110"/>
          </a:xfrm>
          <a:prstGeom prst="rect">
            <a:avLst/>
          </a:prstGeom>
          <a:noFill/>
        </p:spPr>
        <p:txBody>
          <a:bodyPr wrap="non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关键词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 name="TextBox 19"/>
          <p:cNvSpPr txBox="1"/>
          <p:nvPr/>
        </p:nvSpPr>
        <p:spPr bwMode="auto">
          <a:xfrm>
            <a:off x="401141" y="3459273"/>
            <a:ext cx="2727121"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r>
              <a:rPr lang="zh-CN" altLang="en-US" sz="1200" dirty="0" smtClean="0">
                <a:solidFill>
                  <a:schemeClr val="tx1">
                    <a:lumMod val="95000"/>
                    <a:lumOff val="5000"/>
                  </a:schemeClr>
                </a:solidFill>
              </a:rPr>
              <a:t>简单文字概述这里输入</a:t>
            </a:r>
            <a:endParaRPr lang="zh-CN" altLang="en-US" sz="1200" dirty="0">
              <a:solidFill>
                <a:schemeClr val="tx1">
                  <a:lumMod val="95000"/>
                  <a:lumOff val="5000"/>
                </a:schemeClr>
              </a:solidFill>
              <a:latin typeface="Calibri" pitchFamily="34" charset="0"/>
            </a:endParaRPr>
          </a:p>
        </p:txBody>
      </p:sp>
      <p:sp>
        <p:nvSpPr>
          <p:cNvPr id="21" name="TextBox 20"/>
          <p:cNvSpPr txBox="1"/>
          <p:nvPr/>
        </p:nvSpPr>
        <p:spPr bwMode="auto">
          <a:xfrm>
            <a:off x="3401361" y="3819693"/>
            <a:ext cx="2283185"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r>
              <a:rPr lang="zh-CN" altLang="en-US" sz="1200" dirty="0" smtClean="0">
                <a:solidFill>
                  <a:schemeClr val="tx1">
                    <a:lumMod val="95000"/>
                    <a:lumOff val="5000"/>
                  </a:schemeClr>
                </a:solidFill>
              </a:rPr>
              <a:t>简单文字概述这里输</a:t>
            </a:r>
            <a:endParaRPr lang="zh-CN" altLang="en-US" sz="1200" dirty="0">
              <a:solidFill>
                <a:schemeClr val="tx1">
                  <a:lumMod val="95000"/>
                  <a:lumOff val="5000"/>
                </a:schemeClr>
              </a:solidFill>
              <a:latin typeface="Calibri" pitchFamily="34" charset="0"/>
            </a:endParaRPr>
          </a:p>
        </p:txBody>
      </p:sp>
      <p:sp>
        <p:nvSpPr>
          <p:cNvPr id="22" name="TextBox 21"/>
          <p:cNvSpPr txBox="1"/>
          <p:nvPr/>
        </p:nvSpPr>
        <p:spPr bwMode="auto">
          <a:xfrm>
            <a:off x="5962482" y="674768"/>
            <a:ext cx="2727121"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r>
              <a:rPr lang="zh-CN" altLang="en-US" sz="1200" dirty="0" smtClean="0">
                <a:solidFill>
                  <a:schemeClr val="tx1">
                    <a:lumMod val="95000"/>
                    <a:lumOff val="5000"/>
                  </a:schemeClr>
                </a:solidFill>
              </a:rPr>
              <a:t>简单文字概述这里输入</a:t>
            </a:r>
            <a:endParaRPr lang="zh-CN" altLang="en-US" sz="1200" dirty="0">
              <a:solidFill>
                <a:schemeClr val="tx1">
                  <a:lumMod val="95000"/>
                  <a:lumOff val="5000"/>
                </a:schemeClr>
              </a:solidFill>
              <a:latin typeface="Calibri" pitchFamily="34" charset="0"/>
            </a:endParaRPr>
          </a:p>
        </p:txBody>
      </p:sp>
      <p:sp>
        <p:nvSpPr>
          <p:cNvPr id="23" name="椭圆 22"/>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01659859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3" presetClass="entr" presetSubtype="52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 calcmode="lin" valueType="num">
                                      <p:cBhvr>
                                        <p:cTn id="15" dur="500" fill="hold"/>
                                        <p:tgtEl>
                                          <p:spTgt spid="10"/>
                                        </p:tgtEl>
                                        <p:attrNameLst>
                                          <p:attrName>ppt_x</p:attrName>
                                        </p:attrNameLst>
                                      </p:cBhvr>
                                      <p:tavLst>
                                        <p:tav tm="0">
                                          <p:val>
                                            <p:fltVal val="0.5"/>
                                          </p:val>
                                        </p:tav>
                                        <p:tav tm="100000">
                                          <p:val>
                                            <p:strVal val="#ppt_x"/>
                                          </p:val>
                                        </p:tav>
                                      </p:tavLst>
                                    </p:anim>
                                    <p:anim calcmode="lin" valueType="num">
                                      <p:cBhvr>
                                        <p:cTn id="16" dur="500" fill="hold"/>
                                        <p:tgtEl>
                                          <p:spTgt spid="10"/>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ppt_x</p:attrName>
                                        </p:attrNameLst>
                                      </p:cBhvr>
                                      <p:tavLst>
                                        <p:tav tm="0">
                                          <p:val>
                                            <p:fltVal val="0.5"/>
                                          </p:val>
                                        </p:tav>
                                        <p:tav tm="100000">
                                          <p:val>
                                            <p:strVal val="#ppt_x"/>
                                          </p:val>
                                        </p:tav>
                                      </p:tavLst>
                                    </p:anim>
                                    <p:anim calcmode="lin" valueType="num">
                                      <p:cBhvr>
                                        <p:cTn id="22" dur="500" fill="hold"/>
                                        <p:tgtEl>
                                          <p:spTgt spid="7"/>
                                        </p:tgtEl>
                                        <p:attrNameLst>
                                          <p:attrName>ppt_y</p:attrName>
                                        </p:attrNameLst>
                                      </p:cBhvr>
                                      <p:tavLst>
                                        <p:tav tm="0">
                                          <p:val>
                                            <p:fltVal val="0.5"/>
                                          </p:val>
                                        </p:tav>
                                        <p:tav tm="100000">
                                          <p:val>
                                            <p:strVal val="#ppt_y"/>
                                          </p:val>
                                        </p:tav>
                                      </p:tavLst>
                                    </p:anim>
                                  </p:childTnLst>
                                </p:cTn>
                              </p:par>
                            </p:childTnLst>
                          </p:cTn>
                        </p:par>
                        <p:par>
                          <p:cTn id="23" fill="hold">
                            <p:stCondLst>
                              <p:cond delay="1000"/>
                            </p:stCondLst>
                            <p:childTnLst>
                              <p:par>
                                <p:cTn id="24" presetID="23" presetClass="entr" presetSubtype="52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 calcmode="lin" valueType="num">
                                      <p:cBhvr>
                                        <p:cTn id="28" dur="500" fill="hold"/>
                                        <p:tgtEl>
                                          <p:spTgt spid="8"/>
                                        </p:tgtEl>
                                        <p:attrNameLst>
                                          <p:attrName>ppt_x</p:attrName>
                                        </p:attrNameLst>
                                      </p:cBhvr>
                                      <p:tavLst>
                                        <p:tav tm="0">
                                          <p:val>
                                            <p:fltVal val="0.5"/>
                                          </p:val>
                                        </p:tav>
                                        <p:tav tm="100000">
                                          <p:val>
                                            <p:strVal val="#ppt_x"/>
                                          </p:val>
                                        </p:tav>
                                      </p:tavLst>
                                    </p:anim>
                                    <p:anim calcmode="lin" valueType="num">
                                      <p:cBhvr>
                                        <p:cTn id="29" dur="500" fill="hold"/>
                                        <p:tgtEl>
                                          <p:spTgt spid="8"/>
                                        </p:tgtEl>
                                        <p:attrNameLst>
                                          <p:attrName>ppt_y</p:attrName>
                                        </p:attrNameLst>
                                      </p:cBhvr>
                                      <p:tavLst>
                                        <p:tav tm="0">
                                          <p:val>
                                            <p:fltVal val="0.5"/>
                                          </p:val>
                                        </p:tav>
                                        <p:tav tm="100000">
                                          <p:val>
                                            <p:strVal val="#ppt_y"/>
                                          </p:val>
                                        </p:tav>
                                      </p:tavLst>
                                    </p:anim>
                                  </p:childTnLst>
                                </p:cTn>
                              </p:par>
                              <p:par>
                                <p:cTn id="30" presetID="23" presetClass="entr" presetSubtype="52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ppt_x</p:attrName>
                                        </p:attrNameLst>
                                      </p:cBhvr>
                                      <p:tavLst>
                                        <p:tav tm="0">
                                          <p:val>
                                            <p:fltVal val="0.5"/>
                                          </p:val>
                                        </p:tav>
                                        <p:tav tm="100000">
                                          <p:val>
                                            <p:strVal val="#ppt_x"/>
                                          </p:val>
                                        </p:tav>
                                      </p:tavLst>
                                    </p:anim>
                                    <p:anim calcmode="lin" valueType="num">
                                      <p:cBhvr>
                                        <p:cTn id="35" dur="500" fill="hold"/>
                                        <p:tgtEl>
                                          <p:spTgt spid="9"/>
                                        </p:tgtEl>
                                        <p:attrNameLst>
                                          <p:attrName>ppt_y</p:attrName>
                                        </p:attrNameLst>
                                      </p:cBhvr>
                                      <p:tavLst>
                                        <p:tav tm="0">
                                          <p:val>
                                            <p:fltVal val="0.5"/>
                                          </p:val>
                                        </p:tav>
                                        <p:tav tm="100000">
                                          <p:val>
                                            <p:strVal val="#ppt_y"/>
                                          </p:val>
                                        </p:tav>
                                      </p:tavLst>
                                    </p:anim>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par>
                          <p:cTn id="44" fill="hold">
                            <p:stCondLst>
                              <p:cond delay="2500"/>
                            </p:stCondLst>
                            <p:childTnLst>
                              <p:par>
                                <p:cTn id="45" presetID="15"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1000" fill="hold"/>
                                        <p:tgtEl>
                                          <p:spTgt spid="14"/>
                                        </p:tgtEl>
                                        <p:attrNameLst>
                                          <p:attrName>ppt_w</p:attrName>
                                        </p:attrNameLst>
                                      </p:cBhvr>
                                      <p:tavLst>
                                        <p:tav tm="0">
                                          <p:val>
                                            <p:fltVal val="0"/>
                                          </p:val>
                                        </p:tav>
                                        <p:tav tm="100000">
                                          <p:val>
                                            <p:strVal val="#ppt_w"/>
                                          </p:val>
                                        </p:tav>
                                      </p:tavLst>
                                    </p:anim>
                                    <p:anim calcmode="lin" valueType="num">
                                      <p:cBhvr>
                                        <p:cTn id="48" dur="1000" fill="hold"/>
                                        <p:tgtEl>
                                          <p:spTgt spid="14"/>
                                        </p:tgtEl>
                                        <p:attrNameLst>
                                          <p:attrName>ppt_h</p:attrName>
                                        </p:attrNameLst>
                                      </p:cBhvr>
                                      <p:tavLst>
                                        <p:tav tm="0">
                                          <p:val>
                                            <p:fltVal val="0"/>
                                          </p:val>
                                        </p:tav>
                                        <p:tav tm="100000">
                                          <p:val>
                                            <p:strVal val="#ppt_h"/>
                                          </p:val>
                                        </p:tav>
                                      </p:tavLst>
                                    </p:anim>
                                    <p:anim calcmode="lin" valueType="num">
                                      <p:cBhvr>
                                        <p:cTn id="4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51" fill="hold">
                            <p:stCondLst>
                              <p:cond delay="3500"/>
                            </p:stCondLst>
                            <p:childTnLst>
                              <p:par>
                                <p:cTn id="52" presetID="23" presetClass="entr" presetSubtype="52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p:cTn id="54" dur="500" fill="hold"/>
                                        <p:tgtEl>
                                          <p:spTgt spid="13"/>
                                        </p:tgtEl>
                                        <p:attrNameLst>
                                          <p:attrName>ppt_w</p:attrName>
                                        </p:attrNameLst>
                                      </p:cBhvr>
                                      <p:tavLst>
                                        <p:tav tm="0">
                                          <p:val>
                                            <p:fltVal val="0"/>
                                          </p:val>
                                        </p:tav>
                                        <p:tav tm="100000">
                                          <p:val>
                                            <p:strVal val="#ppt_w"/>
                                          </p:val>
                                        </p:tav>
                                      </p:tavLst>
                                    </p:anim>
                                    <p:anim calcmode="lin" valueType="num">
                                      <p:cBhvr>
                                        <p:cTn id="55" dur="500" fill="hold"/>
                                        <p:tgtEl>
                                          <p:spTgt spid="13"/>
                                        </p:tgtEl>
                                        <p:attrNameLst>
                                          <p:attrName>ppt_h</p:attrName>
                                        </p:attrNameLst>
                                      </p:cBhvr>
                                      <p:tavLst>
                                        <p:tav tm="0">
                                          <p:val>
                                            <p:fltVal val="0"/>
                                          </p:val>
                                        </p:tav>
                                        <p:tav tm="100000">
                                          <p:val>
                                            <p:strVal val="#ppt_h"/>
                                          </p:val>
                                        </p:tav>
                                      </p:tavLst>
                                    </p:anim>
                                    <p:anim calcmode="lin" valueType="num">
                                      <p:cBhvr>
                                        <p:cTn id="56" dur="500" fill="hold"/>
                                        <p:tgtEl>
                                          <p:spTgt spid="13"/>
                                        </p:tgtEl>
                                        <p:attrNameLst>
                                          <p:attrName>ppt_x</p:attrName>
                                        </p:attrNameLst>
                                      </p:cBhvr>
                                      <p:tavLst>
                                        <p:tav tm="0">
                                          <p:val>
                                            <p:fltVal val="0.5"/>
                                          </p:val>
                                        </p:tav>
                                        <p:tav tm="100000">
                                          <p:val>
                                            <p:strVal val="#ppt_x"/>
                                          </p:val>
                                        </p:tav>
                                      </p:tavLst>
                                    </p:anim>
                                    <p:anim calcmode="lin" valueType="num">
                                      <p:cBhvr>
                                        <p:cTn id="57" dur="500" fill="hold"/>
                                        <p:tgtEl>
                                          <p:spTgt spid="13"/>
                                        </p:tgtEl>
                                        <p:attrNameLst>
                                          <p:attrName>ppt_y</p:attrName>
                                        </p:attrNameLst>
                                      </p:cBhvr>
                                      <p:tavLst>
                                        <p:tav tm="0">
                                          <p:val>
                                            <p:fltVal val="0.5"/>
                                          </p:val>
                                        </p:tav>
                                        <p:tav tm="100000">
                                          <p:val>
                                            <p:strVal val="#ppt_y"/>
                                          </p:val>
                                        </p:tav>
                                      </p:tavLst>
                                    </p:anim>
                                  </p:childTnLst>
                                </p:cTn>
                              </p:par>
                              <p:par>
                                <p:cTn id="58" presetID="23" presetClass="entr" presetSubtype="528"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 calcmode="lin" valueType="num">
                                      <p:cBhvr>
                                        <p:cTn id="62" dur="500" fill="hold"/>
                                        <p:tgtEl>
                                          <p:spTgt spid="15"/>
                                        </p:tgtEl>
                                        <p:attrNameLst>
                                          <p:attrName>ppt_x</p:attrName>
                                        </p:attrNameLst>
                                      </p:cBhvr>
                                      <p:tavLst>
                                        <p:tav tm="0">
                                          <p:val>
                                            <p:fltVal val="0.5"/>
                                          </p:val>
                                        </p:tav>
                                        <p:tav tm="100000">
                                          <p:val>
                                            <p:strVal val="#ppt_x"/>
                                          </p:val>
                                        </p:tav>
                                      </p:tavLst>
                                    </p:anim>
                                    <p:anim calcmode="lin" valueType="num">
                                      <p:cBhvr>
                                        <p:cTn id="63" dur="500" fill="hold"/>
                                        <p:tgtEl>
                                          <p:spTgt spid="15"/>
                                        </p:tgtEl>
                                        <p:attrNameLst>
                                          <p:attrName>ppt_y</p:attrName>
                                        </p:attrNameLst>
                                      </p:cBhvr>
                                      <p:tavLst>
                                        <p:tav tm="0">
                                          <p:val>
                                            <p:fltVal val="0.5"/>
                                          </p:val>
                                        </p:tav>
                                        <p:tav tm="100000">
                                          <p:val>
                                            <p:strVal val="#ppt_y"/>
                                          </p:val>
                                        </p:tav>
                                      </p:tavLst>
                                    </p:anim>
                                  </p:childTnLst>
                                </p:cTn>
                              </p:par>
                            </p:childTnLst>
                          </p:cTn>
                        </p:par>
                        <p:par>
                          <p:cTn id="64" fill="hold">
                            <p:stCondLst>
                              <p:cond delay="4000"/>
                            </p:stCondLst>
                            <p:childTnLst>
                              <p:par>
                                <p:cTn id="65" presetID="23" presetClass="entr" presetSubtype="528"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ppt_w</p:attrName>
                                        </p:attrNameLst>
                                      </p:cBhvr>
                                      <p:tavLst>
                                        <p:tav tm="0">
                                          <p:val>
                                            <p:fltVal val="0"/>
                                          </p:val>
                                        </p:tav>
                                        <p:tav tm="100000">
                                          <p:val>
                                            <p:strVal val="#ppt_w"/>
                                          </p:val>
                                        </p:tav>
                                      </p:tavLst>
                                    </p:anim>
                                    <p:anim calcmode="lin" valueType="num">
                                      <p:cBhvr>
                                        <p:cTn id="68" dur="500" fill="hold"/>
                                        <p:tgtEl>
                                          <p:spTgt spid="12"/>
                                        </p:tgtEl>
                                        <p:attrNameLst>
                                          <p:attrName>ppt_h</p:attrName>
                                        </p:attrNameLst>
                                      </p:cBhvr>
                                      <p:tavLst>
                                        <p:tav tm="0">
                                          <p:val>
                                            <p:fltVal val="0"/>
                                          </p:val>
                                        </p:tav>
                                        <p:tav tm="100000">
                                          <p:val>
                                            <p:strVal val="#ppt_h"/>
                                          </p:val>
                                        </p:tav>
                                      </p:tavLst>
                                    </p:anim>
                                    <p:anim calcmode="lin" valueType="num">
                                      <p:cBhvr>
                                        <p:cTn id="69" dur="500" fill="hold"/>
                                        <p:tgtEl>
                                          <p:spTgt spid="12"/>
                                        </p:tgtEl>
                                        <p:attrNameLst>
                                          <p:attrName>ppt_x</p:attrName>
                                        </p:attrNameLst>
                                      </p:cBhvr>
                                      <p:tavLst>
                                        <p:tav tm="0">
                                          <p:val>
                                            <p:fltVal val="0.5"/>
                                          </p:val>
                                        </p:tav>
                                        <p:tav tm="100000">
                                          <p:val>
                                            <p:strVal val="#ppt_x"/>
                                          </p:val>
                                        </p:tav>
                                      </p:tavLst>
                                    </p:anim>
                                    <p:anim calcmode="lin" valueType="num">
                                      <p:cBhvr>
                                        <p:cTn id="70" dur="500" fill="hold"/>
                                        <p:tgtEl>
                                          <p:spTgt spid="12"/>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p:cTn id="73" dur="500" fill="hold"/>
                                        <p:tgtEl>
                                          <p:spTgt spid="19"/>
                                        </p:tgtEl>
                                        <p:attrNameLst>
                                          <p:attrName>ppt_w</p:attrName>
                                        </p:attrNameLst>
                                      </p:cBhvr>
                                      <p:tavLst>
                                        <p:tav tm="0">
                                          <p:val>
                                            <p:fltVal val="0"/>
                                          </p:val>
                                        </p:tav>
                                        <p:tav tm="100000">
                                          <p:val>
                                            <p:strVal val="#ppt_w"/>
                                          </p:val>
                                        </p:tav>
                                      </p:tavLst>
                                    </p:anim>
                                    <p:anim calcmode="lin" valueType="num">
                                      <p:cBhvr>
                                        <p:cTn id="74" dur="500" fill="hold"/>
                                        <p:tgtEl>
                                          <p:spTgt spid="19"/>
                                        </p:tgtEl>
                                        <p:attrNameLst>
                                          <p:attrName>ppt_h</p:attrName>
                                        </p:attrNameLst>
                                      </p:cBhvr>
                                      <p:tavLst>
                                        <p:tav tm="0">
                                          <p:val>
                                            <p:fltVal val="0"/>
                                          </p:val>
                                        </p:tav>
                                        <p:tav tm="100000">
                                          <p:val>
                                            <p:strVal val="#ppt_h"/>
                                          </p:val>
                                        </p:tav>
                                      </p:tavLst>
                                    </p:anim>
                                    <p:anim calcmode="lin" valueType="num">
                                      <p:cBhvr>
                                        <p:cTn id="75" dur="500" fill="hold"/>
                                        <p:tgtEl>
                                          <p:spTgt spid="19"/>
                                        </p:tgtEl>
                                        <p:attrNameLst>
                                          <p:attrName>ppt_x</p:attrName>
                                        </p:attrNameLst>
                                      </p:cBhvr>
                                      <p:tavLst>
                                        <p:tav tm="0">
                                          <p:val>
                                            <p:fltVal val="0.5"/>
                                          </p:val>
                                        </p:tav>
                                        <p:tav tm="100000">
                                          <p:val>
                                            <p:strVal val="#ppt_x"/>
                                          </p:val>
                                        </p:tav>
                                      </p:tavLst>
                                    </p:anim>
                                    <p:anim calcmode="lin" valueType="num">
                                      <p:cBhvr>
                                        <p:cTn id="76" dur="500" fill="hold"/>
                                        <p:tgtEl>
                                          <p:spTgt spid="19"/>
                                        </p:tgtEl>
                                        <p:attrNameLst>
                                          <p:attrName>ppt_y</p:attrName>
                                        </p:attrNameLst>
                                      </p:cBhvr>
                                      <p:tavLst>
                                        <p:tav tm="0">
                                          <p:val>
                                            <p:fltVal val="0.5"/>
                                          </p:val>
                                        </p:tav>
                                        <p:tav tm="100000">
                                          <p:val>
                                            <p:strVal val="#ppt_y"/>
                                          </p:val>
                                        </p:tav>
                                      </p:tavLst>
                                    </p:anim>
                                  </p:childTnLst>
                                </p:cTn>
                              </p:par>
                            </p:childTnLst>
                          </p:cTn>
                        </p:par>
                        <p:par>
                          <p:cTn id="77" fill="hold">
                            <p:stCondLst>
                              <p:cond delay="4500"/>
                            </p:stCondLst>
                            <p:childTnLst>
                              <p:par>
                                <p:cTn id="78" presetID="42" presetClass="entr" presetSubtype="0"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1000"/>
                                        <p:tgtEl>
                                          <p:spTgt spid="20"/>
                                        </p:tgtEl>
                                      </p:cBhvr>
                                    </p:animEffect>
                                    <p:anim calcmode="lin" valueType="num">
                                      <p:cBhvr>
                                        <p:cTn id="81" dur="1000" fill="hold"/>
                                        <p:tgtEl>
                                          <p:spTgt spid="20"/>
                                        </p:tgtEl>
                                        <p:attrNameLst>
                                          <p:attrName>ppt_x</p:attrName>
                                        </p:attrNameLst>
                                      </p:cBhvr>
                                      <p:tavLst>
                                        <p:tav tm="0">
                                          <p:val>
                                            <p:strVal val="#ppt_x"/>
                                          </p:val>
                                        </p:tav>
                                        <p:tav tm="100000">
                                          <p:val>
                                            <p:strVal val="#ppt_x"/>
                                          </p:val>
                                        </p:tav>
                                      </p:tavLst>
                                    </p:anim>
                                    <p:anim calcmode="lin" valueType="num">
                                      <p:cBhvr>
                                        <p:cTn id="82" dur="1000" fill="hold"/>
                                        <p:tgtEl>
                                          <p:spTgt spid="20"/>
                                        </p:tgtEl>
                                        <p:attrNameLst>
                                          <p:attrName>ppt_y</p:attrName>
                                        </p:attrNameLst>
                                      </p:cBhvr>
                                      <p:tavLst>
                                        <p:tav tm="0">
                                          <p:val>
                                            <p:strVal val="#ppt_y+.1"/>
                                          </p:val>
                                        </p:tav>
                                        <p:tav tm="100000">
                                          <p:val>
                                            <p:strVal val="#ppt_y"/>
                                          </p:val>
                                        </p:tav>
                                      </p:tavLst>
                                    </p:anim>
                                  </p:childTnLst>
                                </p:cTn>
                              </p:par>
                            </p:childTnLst>
                          </p:cTn>
                        </p:par>
                        <p:par>
                          <p:cTn id="83" fill="hold">
                            <p:stCondLst>
                              <p:cond delay="5500"/>
                            </p:stCondLst>
                            <p:childTnLst>
                              <p:par>
                                <p:cTn id="84" presetID="42" presetClass="entr" presetSubtype="0"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1000"/>
                                        <p:tgtEl>
                                          <p:spTgt spid="21"/>
                                        </p:tgtEl>
                                      </p:cBhvr>
                                    </p:animEffect>
                                    <p:anim calcmode="lin" valueType="num">
                                      <p:cBhvr>
                                        <p:cTn id="87" dur="1000" fill="hold"/>
                                        <p:tgtEl>
                                          <p:spTgt spid="21"/>
                                        </p:tgtEl>
                                        <p:attrNameLst>
                                          <p:attrName>ppt_x</p:attrName>
                                        </p:attrNameLst>
                                      </p:cBhvr>
                                      <p:tavLst>
                                        <p:tav tm="0">
                                          <p:val>
                                            <p:strVal val="#ppt_x"/>
                                          </p:val>
                                        </p:tav>
                                        <p:tav tm="100000">
                                          <p:val>
                                            <p:strVal val="#ppt_x"/>
                                          </p:val>
                                        </p:tav>
                                      </p:tavLst>
                                    </p:anim>
                                    <p:anim calcmode="lin" valueType="num">
                                      <p:cBhvr>
                                        <p:cTn id="88" dur="1000" fill="hold"/>
                                        <p:tgtEl>
                                          <p:spTgt spid="21"/>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42" presetClass="entr" presetSubtype="0"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1000"/>
                                        <p:tgtEl>
                                          <p:spTgt spid="22"/>
                                        </p:tgtEl>
                                      </p:cBhvr>
                                    </p:animEffect>
                                    <p:anim calcmode="lin" valueType="num">
                                      <p:cBhvr>
                                        <p:cTn id="93" dur="1000" fill="hold"/>
                                        <p:tgtEl>
                                          <p:spTgt spid="22"/>
                                        </p:tgtEl>
                                        <p:attrNameLst>
                                          <p:attrName>ppt_x</p:attrName>
                                        </p:attrNameLst>
                                      </p:cBhvr>
                                      <p:tavLst>
                                        <p:tav tm="0">
                                          <p:val>
                                            <p:strVal val="#ppt_x"/>
                                          </p:val>
                                        </p:tav>
                                        <p:tav tm="100000">
                                          <p:val>
                                            <p:strVal val="#ppt_x"/>
                                          </p:val>
                                        </p:tav>
                                      </p:tavLst>
                                    </p:anim>
                                    <p:anim calcmode="lin" valueType="num">
                                      <p:cBhvr>
                                        <p:cTn id="9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9" grpId="0"/>
      <p:bldP spid="20"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协调能力</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椭圆 4"/>
          <p:cNvSpPr/>
          <p:nvPr/>
        </p:nvSpPr>
        <p:spPr>
          <a:xfrm flipH="1">
            <a:off x="4427984" y="2571750"/>
            <a:ext cx="2149434" cy="2149434"/>
          </a:xfrm>
          <a:prstGeom prst="ellipse">
            <a:avLst/>
          </a:prstGeom>
          <a:blipFill dpi="0" rotWithShape="1">
            <a:blip r:embed="rId2"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17846" y="2970686"/>
            <a:ext cx="1750498" cy="175049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147376" y="3267102"/>
            <a:ext cx="1454082" cy="1454082"/>
          </a:xfrm>
          <a:prstGeom prst="ellipse">
            <a:avLst/>
          </a:prstGeom>
          <a:blipFill dpi="0" rotWithShape="1">
            <a:blip r:embed="rId3"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bwMode="auto">
          <a:xfrm>
            <a:off x="400373" y="1419622"/>
            <a:ext cx="3811587" cy="614720"/>
          </a:xfrm>
          <a:prstGeom prst="rect">
            <a:avLst/>
          </a:prstGeom>
          <a:noFill/>
        </p:spPr>
        <p:txBody>
          <a:bodyPr>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这里输入简单的文字概述这里输入简单文字概述简单的文字概述这里输入简单的文字概述这里输入简单</a:t>
            </a:r>
            <a:endParaRPr lang="zh-CN" altLang="en-US" sz="1200" dirty="0">
              <a:solidFill>
                <a:schemeClr val="tx1">
                  <a:lumMod val="95000"/>
                  <a:lumOff val="5000"/>
                </a:schemeClr>
              </a:solidFill>
              <a:latin typeface="Calibri" pitchFamily="34" charset="0"/>
            </a:endParaRPr>
          </a:p>
        </p:txBody>
      </p:sp>
      <p:sp>
        <p:nvSpPr>
          <p:cNvPr id="9" name="矩形 8"/>
          <p:cNvSpPr/>
          <p:nvPr/>
        </p:nvSpPr>
        <p:spPr bwMode="auto">
          <a:xfrm>
            <a:off x="390873" y="1059582"/>
            <a:ext cx="2020887" cy="369333"/>
          </a:xfrm>
          <a:prstGeom prst="rect">
            <a:avLst/>
          </a:prstGeom>
        </p:spPr>
        <p:txBody>
          <a:bodyPr>
            <a:spAutoFit/>
          </a:bodyPr>
          <a:lstStyle/>
          <a:p>
            <a:pPr fontAlgn="auto">
              <a:spcBef>
                <a:spcPts val="0"/>
              </a:spcBef>
              <a:spcAft>
                <a:spcPts val="0"/>
              </a:spcAft>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bwMode="auto">
          <a:xfrm>
            <a:off x="400373" y="2571750"/>
            <a:ext cx="3811587" cy="614720"/>
          </a:xfrm>
          <a:prstGeom prst="rect">
            <a:avLst/>
          </a:prstGeom>
          <a:noFill/>
        </p:spPr>
        <p:txBody>
          <a:bodyPr>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这里输入简单的文字概述这里输入简单文字概述简单的文字概述这里输入简单的文字概述这里输入简单</a:t>
            </a:r>
            <a:endParaRPr lang="zh-CN" altLang="en-US" sz="1200" dirty="0">
              <a:solidFill>
                <a:schemeClr val="tx1">
                  <a:lumMod val="95000"/>
                  <a:lumOff val="5000"/>
                </a:schemeClr>
              </a:solidFill>
              <a:latin typeface="Calibri" pitchFamily="34" charset="0"/>
            </a:endParaRPr>
          </a:p>
        </p:txBody>
      </p:sp>
      <p:sp>
        <p:nvSpPr>
          <p:cNvPr id="11" name="矩形 10"/>
          <p:cNvSpPr/>
          <p:nvPr/>
        </p:nvSpPr>
        <p:spPr bwMode="auto">
          <a:xfrm>
            <a:off x="390873" y="2211710"/>
            <a:ext cx="2020887" cy="369333"/>
          </a:xfrm>
          <a:prstGeom prst="rect">
            <a:avLst/>
          </a:prstGeom>
        </p:spPr>
        <p:txBody>
          <a:bodyPr>
            <a:spAutoFit/>
          </a:bodyPr>
          <a:lstStyle/>
          <a:p>
            <a:pPr fontAlgn="auto">
              <a:spcBef>
                <a:spcPts val="0"/>
              </a:spcBef>
              <a:spcAft>
                <a:spcPts val="0"/>
              </a:spcAft>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bwMode="auto">
          <a:xfrm>
            <a:off x="400373" y="3901246"/>
            <a:ext cx="3811587" cy="614720"/>
          </a:xfrm>
          <a:prstGeom prst="rect">
            <a:avLst/>
          </a:prstGeom>
          <a:noFill/>
        </p:spPr>
        <p:txBody>
          <a:bodyPr>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这里输入简单的文字概述这里输入简单文字概述简单的文字概述这里输入简单的文字概述这里输入简单</a:t>
            </a:r>
            <a:endParaRPr lang="zh-CN" altLang="en-US" sz="1200" dirty="0">
              <a:solidFill>
                <a:schemeClr val="tx1">
                  <a:lumMod val="95000"/>
                  <a:lumOff val="5000"/>
                </a:schemeClr>
              </a:solidFill>
              <a:latin typeface="Calibri" pitchFamily="34" charset="0"/>
            </a:endParaRPr>
          </a:p>
        </p:txBody>
      </p:sp>
      <p:sp>
        <p:nvSpPr>
          <p:cNvPr id="13" name="矩形 12"/>
          <p:cNvSpPr/>
          <p:nvPr/>
        </p:nvSpPr>
        <p:spPr bwMode="auto">
          <a:xfrm>
            <a:off x="395536" y="3507854"/>
            <a:ext cx="2020887" cy="369333"/>
          </a:xfrm>
          <a:prstGeom prst="rect">
            <a:avLst/>
          </a:prstGeom>
        </p:spPr>
        <p:txBody>
          <a:bodyPr>
            <a:spAutoFit/>
          </a:bodyPr>
          <a:lstStyle/>
          <a:p>
            <a:pPr fontAlgn="auto">
              <a:spcBef>
                <a:spcPts val="0"/>
              </a:spcBef>
              <a:spcAft>
                <a:spcPts val="0"/>
              </a:spcAft>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5153065" y="1995686"/>
            <a:ext cx="715079" cy="369333"/>
          </a:xfrm>
          <a:prstGeom prst="rect">
            <a:avLst/>
          </a:prstGeom>
        </p:spPr>
        <p:txBody>
          <a:bodyPr wrap="square">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6432297" y="2542076"/>
            <a:ext cx="715079" cy="369333"/>
          </a:xfrm>
          <a:prstGeom prst="rect">
            <a:avLst/>
          </a:prstGeom>
        </p:spPr>
        <p:txBody>
          <a:bodyPr wrap="square">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7529329" y="2786019"/>
            <a:ext cx="715079" cy="369333"/>
          </a:xfrm>
          <a:prstGeom prst="rect">
            <a:avLst/>
          </a:prstGeom>
        </p:spPr>
        <p:txBody>
          <a:bodyPr wrap="square">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椭圆 19"/>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90387632"/>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23" presetClass="entr" presetSubtype="3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strVal val="4*#ppt_w"/>
                                          </p:val>
                                        </p:tav>
                                        <p:tav tm="100000">
                                          <p:val>
                                            <p:strVal val="#ppt_w"/>
                                          </p:val>
                                        </p:tav>
                                      </p:tavLst>
                                    </p:anim>
                                    <p:anim calcmode="lin" valueType="num">
                                      <p:cBhvr>
                                        <p:cTn id="18" dur="500" fill="hold"/>
                                        <p:tgtEl>
                                          <p:spTgt spid="7"/>
                                        </p:tgtEl>
                                        <p:attrNameLst>
                                          <p:attrName>ppt_h</p:attrName>
                                        </p:attrNameLst>
                                      </p:cBhvr>
                                      <p:tavLst>
                                        <p:tav tm="0">
                                          <p:val>
                                            <p:strVal val="4*#ppt_h"/>
                                          </p:val>
                                        </p:tav>
                                        <p:tav tm="100000">
                                          <p:val>
                                            <p:strVal val="#ppt_h"/>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p:bldP spid="12" grpId="0"/>
      <p:bldP spid="13" grpId="0"/>
      <p:bldP spid="14" grpId="0"/>
      <p:bldP spid="15"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创新能力</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椭圆 4"/>
          <p:cNvSpPr/>
          <p:nvPr/>
        </p:nvSpPr>
        <p:spPr>
          <a:xfrm rot="13890513">
            <a:off x="4271036" y="1253706"/>
            <a:ext cx="1313909" cy="1313909"/>
          </a:xfrm>
          <a:prstGeom prst="ellipse">
            <a:avLst/>
          </a:prstGeom>
          <a:solidFill>
            <a:srgbClr val="C0000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565353" y="1635646"/>
            <a:ext cx="881973" cy="507831"/>
          </a:xfrm>
          <a:prstGeom prst="rect">
            <a:avLst/>
          </a:prstGeom>
          <a:noFill/>
        </p:spPr>
        <p:txBody>
          <a:bodyPr wrap="none" rtlCol="0">
            <a:spAutoFit/>
          </a:bodyPr>
          <a:lstStyle/>
          <a:p>
            <a:pPr algn="ctr">
              <a:lnSpc>
                <a:spcPct val="150000"/>
              </a:lnSpc>
            </a:pPr>
            <a:r>
              <a:rPr lang="zh-CN" altLang="en-US" b="1" dirty="0" smtClean="0">
                <a:solidFill>
                  <a:schemeClr val="bg1"/>
                </a:solidFill>
              </a:rPr>
              <a:t>新观念</a:t>
            </a:r>
            <a:endParaRPr lang="zh-CN" altLang="en-US" b="1" dirty="0">
              <a:solidFill>
                <a:schemeClr val="bg1"/>
              </a:solidFill>
            </a:endParaRPr>
          </a:p>
        </p:txBody>
      </p:sp>
      <p:sp>
        <p:nvSpPr>
          <p:cNvPr id="7" name="矩形 6"/>
          <p:cNvSpPr/>
          <p:nvPr/>
        </p:nvSpPr>
        <p:spPr>
          <a:xfrm flipH="1">
            <a:off x="5923085" y="2630925"/>
            <a:ext cx="2393331" cy="642455"/>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itchFamily="34" charset="-122"/>
                <a:ea typeface="微软雅黑" pitchFamily="34" charset="-122"/>
              </a:rPr>
              <a:t>。</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8" name="矩形 7"/>
          <p:cNvSpPr/>
          <p:nvPr/>
        </p:nvSpPr>
        <p:spPr>
          <a:xfrm>
            <a:off x="5923085" y="1059746"/>
            <a:ext cx="187220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itchFamily="34" charset="-122"/>
                <a:ea typeface="微软雅黑" pitchFamily="34" charset="-122"/>
              </a:rPr>
              <a:t>这里填写小标题</a:t>
            </a:r>
            <a:endParaRPr lang="en-US" altLang="zh-CN" sz="1400" b="1" dirty="0">
              <a:solidFill>
                <a:schemeClr val="tx1">
                  <a:lumMod val="95000"/>
                  <a:lumOff val="5000"/>
                </a:schemeClr>
              </a:solidFill>
              <a:latin typeface="微软雅黑" pitchFamily="34" charset="-122"/>
              <a:ea typeface="微软雅黑" pitchFamily="34" charset="-122"/>
            </a:endParaRPr>
          </a:p>
        </p:txBody>
      </p:sp>
      <p:sp>
        <p:nvSpPr>
          <p:cNvPr id="9" name="矩形 8"/>
          <p:cNvSpPr/>
          <p:nvPr/>
        </p:nvSpPr>
        <p:spPr>
          <a:xfrm>
            <a:off x="6067101" y="1388041"/>
            <a:ext cx="2160240" cy="1242884"/>
          </a:xfrm>
          <a:prstGeom prst="rect">
            <a:avLst/>
          </a:prstGeom>
          <a:blipFill dpi="0" rotWithShape="1">
            <a:blip r:embed="rId2" cstate="print">
              <a:extLst>
                <a:ext uri="{28A0092B-C50C-407E-A947-70E740481C1C}">
                  <a14:useLocalDpi xmlns:a14="http://schemas.microsoft.com/office/drawing/2010/main" xmlns="" val="0"/>
                </a:ext>
              </a:extLst>
            </a:blip>
            <a:srcRect/>
            <a:stretch>
              <a:fillRect/>
            </a:stretch>
          </a:blip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0" name="椭圆 9"/>
          <p:cNvSpPr/>
          <p:nvPr/>
        </p:nvSpPr>
        <p:spPr>
          <a:xfrm rot="19055605">
            <a:off x="3969986" y="2215443"/>
            <a:ext cx="1313909" cy="1313909"/>
          </a:xfrm>
          <a:prstGeom prst="ellipse">
            <a:avLst/>
          </a:prstGeom>
          <a:solidFill>
            <a:schemeClr val="bg1">
              <a:lumMod val="6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1" name="TextBox 10"/>
          <p:cNvSpPr txBox="1"/>
          <p:nvPr/>
        </p:nvSpPr>
        <p:spPr>
          <a:xfrm>
            <a:off x="4222352" y="2746663"/>
            <a:ext cx="881973" cy="460382"/>
          </a:xfrm>
          <a:prstGeom prst="rect">
            <a:avLst/>
          </a:prstGeom>
          <a:noFill/>
        </p:spPr>
        <p:txBody>
          <a:bodyPr wrap="none" rtlCol="0">
            <a:spAutoFit/>
          </a:bodyPr>
          <a:lstStyle/>
          <a:p>
            <a:pPr algn="ctr">
              <a:lnSpc>
                <a:spcPct val="150000"/>
              </a:lnSpc>
            </a:pPr>
            <a:r>
              <a:rPr lang="zh-CN" altLang="en-US" b="1" dirty="0" smtClean="0">
                <a:solidFill>
                  <a:schemeClr val="bg1"/>
                </a:solidFill>
              </a:rPr>
              <a:t>新方法</a:t>
            </a:r>
            <a:endParaRPr lang="zh-CN" altLang="en-US" b="1" dirty="0">
              <a:solidFill>
                <a:schemeClr val="bg1"/>
              </a:solidFill>
            </a:endParaRPr>
          </a:p>
        </p:txBody>
      </p:sp>
      <p:sp>
        <p:nvSpPr>
          <p:cNvPr id="12" name="矩形 11"/>
          <p:cNvSpPr/>
          <p:nvPr/>
        </p:nvSpPr>
        <p:spPr>
          <a:xfrm flipH="1">
            <a:off x="2437021" y="4024242"/>
            <a:ext cx="2393331" cy="642455"/>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itchFamily="34" charset="-122"/>
                <a:ea typeface="微软雅黑" pitchFamily="34" charset="-122"/>
              </a:rPr>
              <a:t>。</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13" name="矩形 12"/>
          <p:cNvSpPr/>
          <p:nvPr/>
        </p:nvSpPr>
        <p:spPr>
          <a:xfrm>
            <a:off x="2431140" y="3836019"/>
            <a:ext cx="1780792"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itchFamily="34" charset="-122"/>
                <a:ea typeface="微软雅黑" pitchFamily="34" charset="-122"/>
              </a:rPr>
              <a:t>这里填写小标题</a:t>
            </a:r>
            <a:endParaRPr lang="en-US" altLang="zh-CN" sz="1400" b="1" dirty="0">
              <a:solidFill>
                <a:schemeClr val="tx1">
                  <a:lumMod val="95000"/>
                  <a:lumOff val="5000"/>
                </a:schemeClr>
              </a:solidFill>
              <a:latin typeface="微软雅黑" pitchFamily="34" charset="-122"/>
              <a:ea typeface="微软雅黑" pitchFamily="34" charset="-122"/>
            </a:endParaRPr>
          </a:p>
        </p:txBody>
      </p:sp>
      <p:sp>
        <p:nvSpPr>
          <p:cNvPr id="14" name="矩形 13"/>
          <p:cNvSpPr/>
          <p:nvPr/>
        </p:nvSpPr>
        <p:spPr>
          <a:xfrm>
            <a:off x="5133644" y="3861340"/>
            <a:ext cx="2160240" cy="724965"/>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5" name="椭圆 14"/>
          <p:cNvSpPr/>
          <p:nvPr/>
        </p:nvSpPr>
        <p:spPr>
          <a:xfrm rot="5557516">
            <a:off x="3283630" y="1433152"/>
            <a:ext cx="1313909" cy="1313909"/>
          </a:xfrm>
          <a:prstGeom prst="ellipse">
            <a:avLst/>
          </a:prstGeom>
          <a:solidFill>
            <a:srgbClr val="FFC00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TextBox 18"/>
          <p:cNvSpPr txBox="1"/>
          <p:nvPr/>
        </p:nvSpPr>
        <p:spPr>
          <a:xfrm>
            <a:off x="3485233" y="1841601"/>
            <a:ext cx="881973" cy="460382"/>
          </a:xfrm>
          <a:prstGeom prst="rect">
            <a:avLst/>
          </a:prstGeom>
          <a:noFill/>
        </p:spPr>
        <p:txBody>
          <a:bodyPr wrap="none" rtlCol="0">
            <a:spAutoFit/>
          </a:bodyPr>
          <a:lstStyle/>
          <a:p>
            <a:pPr algn="ctr">
              <a:lnSpc>
                <a:spcPct val="150000"/>
              </a:lnSpc>
            </a:pPr>
            <a:r>
              <a:rPr lang="zh-CN" altLang="en-US" b="1" dirty="0" smtClean="0">
                <a:solidFill>
                  <a:schemeClr val="bg1"/>
                </a:solidFill>
              </a:rPr>
              <a:t>新理论</a:t>
            </a:r>
            <a:endParaRPr lang="zh-CN" altLang="en-US" b="1" dirty="0">
              <a:solidFill>
                <a:schemeClr val="bg1"/>
              </a:solidFill>
            </a:endParaRPr>
          </a:p>
        </p:txBody>
      </p:sp>
      <p:sp>
        <p:nvSpPr>
          <p:cNvPr id="20" name="矩形 19"/>
          <p:cNvSpPr/>
          <p:nvPr/>
        </p:nvSpPr>
        <p:spPr>
          <a:xfrm flipH="1">
            <a:off x="594493" y="2406937"/>
            <a:ext cx="2393331" cy="642455"/>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itchFamily="34" charset="-122"/>
                <a:ea typeface="微软雅黑" pitchFamily="34" charset="-122"/>
              </a:rPr>
              <a:t>。</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21" name="矩形 20"/>
          <p:cNvSpPr/>
          <p:nvPr/>
        </p:nvSpPr>
        <p:spPr>
          <a:xfrm>
            <a:off x="594493" y="1048271"/>
            <a:ext cx="187220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itchFamily="34" charset="-122"/>
                <a:ea typeface="微软雅黑" pitchFamily="34" charset="-122"/>
              </a:rPr>
              <a:t>这里填写小标题</a:t>
            </a:r>
            <a:endParaRPr lang="en-US" altLang="zh-CN" sz="1400" b="1" dirty="0">
              <a:solidFill>
                <a:schemeClr val="tx1">
                  <a:lumMod val="95000"/>
                  <a:lumOff val="5000"/>
                </a:schemeClr>
              </a:solidFill>
              <a:latin typeface="微软雅黑" pitchFamily="34" charset="-122"/>
              <a:ea typeface="微软雅黑" pitchFamily="34" charset="-122"/>
            </a:endParaRPr>
          </a:p>
        </p:txBody>
      </p:sp>
      <p:sp>
        <p:nvSpPr>
          <p:cNvPr id="22" name="矩形 21"/>
          <p:cNvSpPr/>
          <p:nvPr/>
        </p:nvSpPr>
        <p:spPr>
          <a:xfrm>
            <a:off x="738509" y="1376566"/>
            <a:ext cx="2160240" cy="1068189"/>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23" name="椭圆 22"/>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00476579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5"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6"/>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350"/>
                                        <p:tgtEl>
                                          <p:spTgt spid="8"/>
                                        </p:tgtEl>
                                      </p:cBhvr>
                                    </p:animEffect>
                                  </p:childTnLst>
                                </p:cTn>
                              </p:par>
                              <p:par>
                                <p:cTn id="24" presetID="26" presetClass="emph" presetSubtype="0" fill="hold" grpId="1" nodeType="withEffect">
                                  <p:stCondLst>
                                    <p:cond delay="0"/>
                                  </p:stCondLst>
                                  <p:childTnLst>
                                    <p:animEffect transition="out" filter="fade">
                                      <p:cBhvr>
                                        <p:cTn id="25" dur="400" tmFilter="0, 0; .2, .5; .8, .5; 1, 0"/>
                                        <p:tgtEl>
                                          <p:spTgt spid="8"/>
                                        </p:tgtEl>
                                      </p:cBhvr>
                                    </p:animEffect>
                                    <p:animScale>
                                      <p:cBhvr>
                                        <p:cTn id="26" dur="200" autoRev="1" fill="hold"/>
                                        <p:tgtEl>
                                          <p:spTgt spid="8"/>
                                        </p:tgtEl>
                                      </p:cBhvr>
                                      <p:by x="105000" y="105000"/>
                                    </p:animScale>
                                  </p:childTnLst>
                                </p:cTn>
                              </p:par>
                            </p:childTnLst>
                          </p:cTn>
                        </p:par>
                        <p:par>
                          <p:cTn id="27" fill="hold">
                            <p:stCondLst>
                              <p:cond delay="1900"/>
                            </p:stCondLst>
                            <p:childTnLst>
                              <p:par>
                                <p:cTn id="28" presetID="3" presetClass="entr" presetSubtype="1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par>
                          <p:cTn id="31" fill="hold">
                            <p:stCondLst>
                              <p:cond delay="24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par>
                          <p:cTn id="35" fill="hold">
                            <p:stCondLst>
                              <p:cond delay="2900"/>
                            </p:stCondLst>
                            <p:childTnLst>
                              <p:par>
                                <p:cTn id="36" presetID="2" presetClass="entr" presetSubtype="12"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0-#ppt_w/2"/>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par>
                          <p:cTn id="40" fill="hold">
                            <p:stCondLst>
                              <p:cond delay="3400"/>
                            </p:stCondLst>
                            <p:childTnLst>
                              <p:par>
                                <p:cTn id="41" presetID="25"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46" dur="1000" fill="hold"/>
                                        <p:tgtEl>
                                          <p:spTgt spid="1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1"/>
                                        </p:tgtEl>
                                      </p:cBhvr>
                                    </p:animEffect>
                                  </p:childTnLst>
                                </p:cTn>
                              </p:par>
                            </p:childTnLst>
                          </p:cTn>
                        </p:par>
                        <p:par>
                          <p:cTn id="51" fill="hold">
                            <p:stCondLst>
                              <p:cond delay="4400"/>
                            </p:stCondLst>
                            <p:childTnLst>
                              <p:par>
                                <p:cTn id="52" presetID="10"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350"/>
                                        <p:tgtEl>
                                          <p:spTgt spid="13"/>
                                        </p:tgtEl>
                                      </p:cBhvr>
                                    </p:animEffect>
                                  </p:childTnLst>
                                </p:cTn>
                              </p:par>
                              <p:par>
                                <p:cTn id="55" presetID="26" presetClass="emph" presetSubtype="0" fill="hold" grpId="1" nodeType="withEffect">
                                  <p:stCondLst>
                                    <p:cond delay="0"/>
                                  </p:stCondLst>
                                  <p:childTnLst>
                                    <p:animEffect transition="out" filter="fade">
                                      <p:cBhvr>
                                        <p:cTn id="56" dur="400" tmFilter="0, 0; .2, .5; .8, .5; 1, 0"/>
                                        <p:tgtEl>
                                          <p:spTgt spid="13"/>
                                        </p:tgtEl>
                                      </p:cBhvr>
                                    </p:animEffect>
                                    <p:animScale>
                                      <p:cBhvr>
                                        <p:cTn id="57" dur="200" autoRev="1" fill="hold"/>
                                        <p:tgtEl>
                                          <p:spTgt spid="13"/>
                                        </p:tgtEl>
                                      </p:cBhvr>
                                      <p:by x="105000" y="105000"/>
                                    </p:animScale>
                                  </p:childTnLst>
                                </p:cTn>
                              </p:par>
                            </p:childTnLst>
                          </p:cTn>
                        </p:par>
                        <p:par>
                          <p:cTn id="58" fill="hold">
                            <p:stCondLst>
                              <p:cond delay="4800"/>
                            </p:stCondLst>
                            <p:childTnLst>
                              <p:par>
                                <p:cTn id="59" presetID="3" presetClass="entr" presetSubtype="1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blinds(horizontal)">
                                      <p:cBhvr>
                                        <p:cTn id="61" dur="500"/>
                                        <p:tgtEl>
                                          <p:spTgt spid="14"/>
                                        </p:tgtEl>
                                      </p:cBhvr>
                                    </p:animEffect>
                                  </p:childTnLst>
                                </p:cTn>
                              </p:par>
                            </p:childTnLst>
                          </p:cTn>
                        </p:par>
                        <p:par>
                          <p:cTn id="62" fill="hold">
                            <p:stCondLst>
                              <p:cond delay="5300"/>
                            </p:stCondLst>
                            <p:childTnLst>
                              <p:par>
                                <p:cTn id="63" presetID="10"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par>
                          <p:cTn id="66" fill="hold">
                            <p:stCondLst>
                              <p:cond delay="5800"/>
                            </p:stCondLst>
                            <p:childTnLst>
                              <p:par>
                                <p:cTn id="67" presetID="2" presetClass="entr" presetSubtype="12"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0-#ppt_w/2"/>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childTnLst>
                          </p:cTn>
                        </p:par>
                        <p:par>
                          <p:cTn id="71" fill="hold">
                            <p:stCondLst>
                              <p:cond delay="6300"/>
                            </p:stCondLst>
                            <p:childTnLst>
                              <p:par>
                                <p:cTn id="72" presetID="25" presetClass="entr" presetSubtype="0" fill="hold" grpId="0" nodeType="after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p:cTn id="74"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77" dur="1000" fill="hold"/>
                                        <p:tgtEl>
                                          <p:spTgt spid="19"/>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19"/>
                                        </p:tgtEl>
                                      </p:cBhvr>
                                    </p:animEffect>
                                  </p:childTnLst>
                                </p:cTn>
                              </p:par>
                            </p:childTnLst>
                          </p:cTn>
                        </p:par>
                        <p:par>
                          <p:cTn id="82" fill="hold">
                            <p:stCondLst>
                              <p:cond delay="7300"/>
                            </p:stCondLst>
                            <p:childTnLst>
                              <p:par>
                                <p:cTn id="83" presetID="10" presetClass="entr" presetSubtype="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350"/>
                                        <p:tgtEl>
                                          <p:spTgt spid="21"/>
                                        </p:tgtEl>
                                      </p:cBhvr>
                                    </p:animEffect>
                                  </p:childTnLst>
                                </p:cTn>
                              </p:par>
                              <p:par>
                                <p:cTn id="86" presetID="26" presetClass="emph" presetSubtype="0" fill="hold" grpId="1" nodeType="withEffect">
                                  <p:stCondLst>
                                    <p:cond delay="0"/>
                                  </p:stCondLst>
                                  <p:childTnLst>
                                    <p:animEffect transition="out" filter="fade">
                                      <p:cBhvr>
                                        <p:cTn id="87" dur="400" tmFilter="0, 0; .2, .5; .8, .5; 1, 0"/>
                                        <p:tgtEl>
                                          <p:spTgt spid="21"/>
                                        </p:tgtEl>
                                      </p:cBhvr>
                                    </p:animEffect>
                                    <p:animScale>
                                      <p:cBhvr>
                                        <p:cTn id="88" dur="200" autoRev="1" fill="hold"/>
                                        <p:tgtEl>
                                          <p:spTgt spid="21"/>
                                        </p:tgtEl>
                                      </p:cBhvr>
                                      <p:by x="105000" y="105000"/>
                                    </p:animScale>
                                  </p:childTnLst>
                                </p:cTn>
                              </p:par>
                            </p:childTnLst>
                          </p:cTn>
                        </p:par>
                        <p:par>
                          <p:cTn id="89" fill="hold">
                            <p:stCondLst>
                              <p:cond delay="7700"/>
                            </p:stCondLst>
                            <p:childTnLst>
                              <p:par>
                                <p:cTn id="90" presetID="3" presetClass="entr" presetSubtype="10"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blinds(horizontal)">
                                      <p:cBhvr>
                                        <p:cTn id="92" dur="500"/>
                                        <p:tgtEl>
                                          <p:spTgt spid="22"/>
                                        </p:tgtEl>
                                      </p:cBhvr>
                                    </p:animEffect>
                                  </p:childTnLst>
                                </p:cTn>
                              </p:par>
                            </p:childTnLst>
                          </p:cTn>
                        </p:par>
                        <p:par>
                          <p:cTn id="93" fill="hold">
                            <p:stCondLst>
                              <p:cond delay="8200"/>
                            </p:stCondLst>
                            <p:childTnLst>
                              <p:par>
                                <p:cTn id="94" presetID="10" presetClass="entr" presetSubtype="0"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fade">
                                      <p:cBhvr>
                                        <p:cTn id="9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8" grpId="1"/>
      <p:bldP spid="9" grpId="0" animBg="1"/>
      <p:bldP spid="10" grpId="0" animBg="1"/>
      <p:bldP spid="11" grpId="0"/>
      <p:bldP spid="12" grpId="0"/>
      <p:bldP spid="13" grpId="0"/>
      <p:bldP spid="13" grpId="1"/>
      <p:bldP spid="14" grpId="0" animBg="1"/>
      <p:bldP spid="15" grpId="0" animBg="1"/>
      <p:bldP spid="19" grpId="0"/>
      <p:bldP spid="20" grpId="0"/>
      <p:bldP spid="21" grpId="0"/>
      <p:bldP spid="21" grpId="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10" name="椭圆 9"/>
          <p:cNvSpPr/>
          <p:nvPr/>
        </p:nvSpPr>
        <p:spPr>
          <a:xfrm>
            <a:off x="2214779" y="1096285"/>
            <a:ext cx="2952328" cy="2952328"/>
          </a:xfrm>
          <a:prstGeom prst="ellipse">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976894" y="1096285"/>
            <a:ext cx="2952328" cy="2952328"/>
          </a:xfrm>
          <a:prstGeom prst="ellipse">
            <a:avLst/>
          </a:prstGeom>
          <a:solidFill>
            <a:srgbClr val="FFC0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058724" y="1909760"/>
            <a:ext cx="3262433" cy="923330"/>
          </a:xfrm>
          <a:prstGeom prst="rect">
            <a:avLst/>
          </a:prstGeom>
          <a:noFill/>
        </p:spPr>
        <p:txBody>
          <a:bodyPr wrap="none" rtlCol="0">
            <a:spAutoFit/>
          </a:bodyPr>
          <a:lstStyle/>
          <a:p>
            <a:pPr algn="ctr"/>
            <a:r>
              <a:rPr lang="zh-CN" altLang="en-US" sz="5400" b="1" spc="600" dirty="0" smtClean="0">
                <a:solidFill>
                  <a:schemeClr val="bg1"/>
                </a:solidFill>
                <a:latin typeface="微软雅黑" pitchFamily="34" charset="-122"/>
                <a:ea typeface="微软雅黑" pitchFamily="34" charset="-122"/>
              </a:rPr>
              <a:t>目标规划</a:t>
            </a:r>
            <a:endParaRPr lang="zh-CN" altLang="en-US" sz="5400" b="1" spc="600" dirty="0">
              <a:solidFill>
                <a:schemeClr val="bg1"/>
              </a:solidFill>
              <a:latin typeface="微软雅黑" pitchFamily="34" charset="-122"/>
              <a:ea typeface="微软雅黑" pitchFamily="34" charset="-122"/>
            </a:endParaRPr>
          </a:p>
        </p:txBody>
      </p:sp>
      <p:sp>
        <p:nvSpPr>
          <p:cNvPr id="13" name="TextBox 12"/>
          <p:cNvSpPr txBox="1"/>
          <p:nvPr/>
        </p:nvSpPr>
        <p:spPr>
          <a:xfrm>
            <a:off x="3076577" y="2768610"/>
            <a:ext cx="322672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Programming</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6214651" y="1036747"/>
            <a:ext cx="936104" cy="936104"/>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220735" y="832490"/>
            <a:ext cx="527590" cy="527590"/>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0826" y="3417844"/>
            <a:ext cx="936104" cy="936104"/>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156930" y="4119922"/>
            <a:ext cx="468052" cy="468052"/>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9833148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500"/>
                            </p:stCondLst>
                            <p:childTnLst>
                              <p:par>
                                <p:cTn id="18" presetID="38" presetClass="entr" presetSubtype="0" accel="50000" fill="hold" grpId="0" nodeType="afterEffect">
                                  <p:stCondLst>
                                    <p:cond delay="0"/>
                                  </p:stCondLst>
                                  <p:iterate type="lt">
                                    <p:tmPct val="50000"/>
                                  </p:iterate>
                                  <p:childTnLst>
                                    <p:set>
                                      <p:cBhvr>
                                        <p:cTn id="19" dur="1" fill="hold">
                                          <p:stCondLst>
                                            <p:cond delay="0"/>
                                          </p:stCondLst>
                                        </p:cTn>
                                        <p:tgtEl>
                                          <p:spTgt spid="12"/>
                                        </p:tgtEl>
                                        <p:attrNameLst>
                                          <p:attrName>style.visibility</p:attrName>
                                        </p:attrNameLst>
                                      </p:cBhvr>
                                      <p:to>
                                        <p:strVal val="visible"/>
                                      </p:to>
                                    </p:set>
                                    <p:set>
                                      <p:cBhvr>
                                        <p:cTn id="20" dur="455" fill="hold">
                                          <p:stCondLst>
                                            <p:cond delay="0"/>
                                          </p:stCondLst>
                                        </p:cTn>
                                        <p:tgtEl>
                                          <p:spTgt spid="12"/>
                                        </p:tgtEl>
                                        <p:attrNameLst>
                                          <p:attrName>style.rotation</p:attrName>
                                        </p:attrNameLst>
                                      </p:cBhvr>
                                      <p:to>
                                        <p:strVal val="-45.0"/>
                                      </p:to>
                                    </p:set>
                                    <p:anim calcmode="lin" valueType="num">
                                      <p:cBhvr>
                                        <p:cTn id="21"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22"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23"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24"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par>
                          <p:cTn id="25" fill="hold">
                            <p:stCondLst>
                              <p:cond delay="4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3"/>
                                        </p:tgtEl>
                                        <p:attrNameLst>
                                          <p:attrName>ppt_y</p:attrName>
                                        </p:attrNameLst>
                                      </p:cBhvr>
                                      <p:tavLst>
                                        <p:tav tm="0">
                                          <p:val>
                                            <p:strVal val="#ppt_y"/>
                                          </p:val>
                                        </p:tav>
                                        <p:tav tm="100000">
                                          <p:val>
                                            <p:strVal val="#ppt_y"/>
                                          </p:val>
                                        </p:tav>
                                      </p:tavLst>
                                    </p:anim>
                                    <p:anim calcmode="lin" valueType="num">
                                      <p:cBhvr>
                                        <p:cTn id="3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3"/>
                                        </p:tgtEl>
                                      </p:cBhvr>
                                    </p:animEffect>
                                  </p:childTnLst>
                                </p:cTn>
                              </p:par>
                            </p:childTnLst>
                          </p:cTn>
                        </p:par>
                        <p:par>
                          <p:cTn id="33" fill="hold">
                            <p:stCondLst>
                              <p:cond delay="5000"/>
                            </p:stCondLst>
                            <p:childTnLst>
                              <p:par>
                                <p:cTn id="34" presetID="2" presetClass="entr" presetSubtype="8"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0-#ppt_w/2"/>
                                          </p:val>
                                        </p:tav>
                                        <p:tav tm="100000">
                                          <p:val>
                                            <p:strVal val="#ppt_x"/>
                                          </p:val>
                                        </p:tav>
                                      </p:tavLst>
                                    </p:anim>
                                    <p:anim calcmode="lin" valueType="num">
                                      <p:cBhvr additive="base">
                                        <p:cTn id="37" dur="500" fill="hold"/>
                                        <p:tgtEl>
                                          <p:spTgt spid="6"/>
                                        </p:tgtEl>
                                        <p:attrNameLst>
                                          <p:attrName>ppt_y</p:attrName>
                                        </p:attrNameLst>
                                      </p:cBhvr>
                                      <p:tavLst>
                                        <p:tav tm="0">
                                          <p:val>
                                            <p:strVal val="#ppt_y"/>
                                          </p:val>
                                        </p:tav>
                                        <p:tav tm="100000">
                                          <p:val>
                                            <p:strVal val="#ppt_y"/>
                                          </p:val>
                                        </p:tav>
                                      </p:tavLst>
                                    </p:anim>
                                  </p:childTnLst>
                                </p:cTn>
                              </p:par>
                            </p:childTnLst>
                          </p:cTn>
                        </p:par>
                        <p:par>
                          <p:cTn id="38" fill="hold">
                            <p:stCondLst>
                              <p:cond delay="5500"/>
                            </p:stCondLst>
                            <p:childTnLst>
                              <p:par>
                                <p:cTn id="39" presetID="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0-#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childTnLst>
                          </p:cTn>
                        </p:par>
                        <p:par>
                          <p:cTn id="43" fill="hold">
                            <p:stCondLst>
                              <p:cond delay="6000"/>
                            </p:stCondLst>
                            <p:childTnLst>
                              <p:par>
                                <p:cTn id="44" presetID="2" presetClass="entr" presetSubtype="2"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1+#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1+#ppt_w/2"/>
                                          </p:val>
                                        </p:tav>
                                        <p:tav tm="100000">
                                          <p:val>
                                            <p:strVal val="#ppt_x"/>
                                          </p:val>
                                        </p:tav>
                                      </p:tavLst>
                                    </p:anim>
                                    <p:anim calcmode="lin" valueType="num">
                                      <p:cBhvr additive="base">
                                        <p:cTn id="5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6"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目标规划</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rot="20640000">
            <a:off x="3136748" y="2667581"/>
            <a:ext cx="1537327" cy="72000"/>
          </a:xfrm>
          <a:prstGeom prst="roundRect">
            <a:avLst>
              <a:gd name="adj" fmla="val 50000"/>
            </a:avLst>
          </a:prstGeom>
          <a:solidFill>
            <a:srgbClr val="FFC000"/>
          </a:solidFill>
          <a:ln w="25400">
            <a:solidFill>
              <a:srgbClr val="FFC00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itchFamily="34" charset="-122"/>
              <a:ea typeface="微软雅黑" pitchFamily="34" charset="-122"/>
            </a:endParaRPr>
          </a:p>
        </p:txBody>
      </p:sp>
      <p:sp>
        <p:nvSpPr>
          <p:cNvPr id="6" name="圆角矩形 5"/>
          <p:cNvSpPr/>
          <p:nvPr/>
        </p:nvSpPr>
        <p:spPr>
          <a:xfrm rot="900000">
            <a:off x="3130499" y="3073249"/>
            <a:ext cx="1517846" cy="72000"/>
          </a:xfrm>
          <a:prstGeom prst="roundRect">
            <a:avLst>
              <a:gd name="adj" fmla="val 50000"/>
            </a:avLst>
          </a:prstGeom>
          <a:solidFill>
            <a:srgbClr val="C00000"/>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itchFamily="34" charset="-122"/>
              <a:ea typeface="微软雅黑" pitchFamily="34" charset="-122"/>
            </a:endParaRPr>
          </a:p>
        </p:txBody>
      </p:sp>
      <p:sp>
        <p:nvSpPr>
          <p:cNvPr id="7" name="圆角矩形 6"/>
          <p:cNvSpPr/>
          <p:nvPr/>
        </p:nvSpPr>
        <p:spPr>
          <a:xfrm rot="19320000">
            <a:off x="3005981" y="2126653"/>
            <a:ext cx="1764000" cy="72000"/>
          </a:xfrm>
          <a:prstGeom prst="roundRect">
            <a:avLst>
              <a:gd name="adj" fmla="val 50000"/>
            </a:avLst>
          </a:prstGeom>
          <a:solidFill>
            <a:srgbClr val="C00000"/>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itchFamily="34" charset="-122"/>
              <a:ea typeface="微软雅黑" pitchFamily="34" charset="-122"/>
            </a:endParaRPr>
          </a:p>
        </p:txBody>
      </p:sp>
      <p:sp>
        <p:nvSpPr>
          <p:cNvPr id="8" name="圆角矩形 7"/>
          <p:cNvSpPr/>
          <p:nvPr/>
        </p:nvSpPr>
        <p:spPr>
          <a:xfrm rot="2400000">
            <a:off x="2987583" y="3508576"/>
            <a:ext cx="1764000" cy="72000"/>
          </a:xfrm>
          <a:prstGeom prst="roundRect">
            <a:avLst>
              <a:gd name="adj" fmla="val 50000"/>
            </a:avLst>
          </a:prstGeom>
          <a:solidFill>
            <a:srgbClr val="FFC000"/>
          </a:solidFill>
          <a:ln w="25400">
            <a:solidFill>
              <a:srgbClr val="FFC00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itchFamily="34" charset="-122"/>
              <a:ea typeface="微软雅黑" pitchFamily="34" charset="-122"/>
            </a:endParaRPr>
          </a:p>
        </p:txBody>
      </p:sp>
      <p:grpSp>
        <p:nvGrpSpPr>
          <p:cNvPr id="9" name="组合 56"/>
          <p:cNvGrpSpPr>
            <a:grpSpLocks/>
          </p:cNvGrpSpPr>
          <p:nvPr/>
        </p:nvGrpSpPr>
        <p:grpSpPr bwMode="auto">
          <a:xfrm>
            <a:off x="2616680" y="2164303"/>
            <a:ext cx="1450975" cy="1398588"/>
            <a:chOff x="3440653" y="2680764"/>
            <a:chExt cx="2329340" cy="2245772"/>
          </a:xfrm>
          <a:noFill/>
        </p:grpSpPr>
        <p:sp>
          <p:nvSpPr>
            <p:cNvPr id="10" name="Oval 2"/>
            <p:cNvSpPr>
              <a:spLocks noChangeAspect="1" noChangeArrowheads="1"/>
            </p:cNvSpPr>
            <p:nvPr/>
          </p:nvSpPr>
          <p:spPr bwMode="auto">
            <a:xfrm>
              <a:off x="3440653" y="2680764"/>
              <a:ext cx="2245771" cy="2245772"/>
            </a:xfrm>
            <a:prstGeom prst="ellipse">
              <a:avLst/>
            </a:prstGeom>
            <a:solidFill>
              <a:srgbClr val="C00000"/>
            </a:solidFill>
            <a:ln w="25400">
              <a:solidFill>
                <a:srgbClr val="C0000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11" name="Text Box 29"/>
            <p:cNvSpPr txBox="1">
              <a:spLocks noChangeArrowheads="1"/>
            </p:cNvSpPr>
            <p:nvPr/>
          </p:nvSpPr>
          <p:spPr bwMode="gray">
            <a:xfrm>
              <a:off x="3464942" y="3492525"/>
              <a:ext cx="2305051" cy="543807"/>
            </a:xfrm>
            <a:prstGeom prst="rect">
              <a:avLst/>
            </a:prstGeom>
            <a:grpFill/>
            <a:ln w="9525">
              <a:noFill/>
              <a:miter lim="800000"/>
              <a:headEnd/>
              <a:tailEnd/>
            </a:ln>
          </p:spPr>
          <p:txBody>
            <a:bodyPr anchor="ctr">
              <a:spAutoFit/>
            </a:bodyPr>
            <a:lstStyle/>
            <a:p>
              <a:pPr algn="ctr" fontAlgn="auto">
                <a:spcBef>
                  <a:spcPts val="0"/>
                </a:spcBef>
                <a:spcAft>
                  <a:spcPts val="0"/>
                </a:spcAft>
                <a:defRPr/>
              </a:pPr>
              <a:r>
                <a:rPr kumimoji="1" lang="zh-CN" altLang="en-US" sz="1600" dirty="0" smtClean="0">
                  <a:solidFill>
                    <a:schemeClr val="bg1"/>
                  </a:solidFill>
                  <a:effectLst>
                    <a:reflection blurRad="6350" stA="50000" endA="300" endPos="50000" dist="29997" dir="5400000" sy="-100000" algn="bl" rotWithShape="0"/>
                  </a:effectLst>
                  <a:latin typeface="微软雅黑" pitchFamily="34" charset="-122"/>
                  <a:ea typeface="微软雅黑" pitchFamily="34" charset="-122"/>
                </a:rPr>
                <a:t>进一步目标</a:t>
              </a:r>
              <a:endParaRPr kumimoji="1" lang="zh-CN" altLang="en-US" sz="1600" dirty="0">
                <a:solidFill>
                  <a:schemeClr val="bg1"/>
                </a:solidFill>
                <a:effectLst>
                  <a:reflection blurRad="6350" stA="50000" endA="300" endPos="50000" dist="29997" dir="5400000" sy="-100000" algn="bl" rotWithShape="0"/>
                </a:effectLst>
                <a:latin typeface="微软雅黑" pitchFamily="34" charset="-122"/>
                <a:ea typeface="微软雅黑" pitchFamily="34" charset="-122"/>
              </a:endParaRPr>
            </a:p>
          </p:txBody>
        </p:sp>
      </p:grpSp>
      <p:sp>
        <p:nvSpPr>
          <p:cNvPr id="12" name="圆角矩形 11"/>
          <p:cNvSpPr/>
          <p:nvPr/>
        </p:nvSpPr>
        <p:spPr bwMode="auto">
          <a:xfrm>
            <a:off x="4630011" y="3015222"/>
            <a:ext cx="3614397" cy="539690"/>
          </a:xfrm>
          <a:prstGeom prst="roundRect">
            <a:avLst>
              <a:gd name="adj" fmla="val 7848"/>
            </a:avLst>
          </a:prstGeom>
          <a:noFill/>
          <a:ln w="38100">
            <a:solidFill>
              <a:srgbClr val="C0000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13" name="矩形 87"/>
          <p:cNvSpPr>
            <a:spLocks noChangeArrowheads="1"/>
          </p:cNvSpPr>
          <p:nvPr/>
        </p:nvSpPr>
        <p:spPr bwMode="auto">
          <a:xfrm>
            <a:off x="4766612" y="3118034"/>
            <a:ext cx="3208337"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75000"/>
                    <a:lumOff val="25000"/>
                  </a:schemeClr>
                </a:solidFill>
                <a:latin typeface="微软雅黑" pitchFamily="34" charset="-122"/>
                <a:ea typeface="微软雅黑" pitchFamily="34" charset="-122"/>
              </a:rPr>
              <a:t>点击添加文</a:t>
            </a:r>
            <a:r>
              <a:rPr lang="zh-CN" altLang="en-US" sz="1400" dirty="0" smtClean="0">
                <a:solidFill>
                  <a:schemeClr val="tx1">
                    <a:lumMod val="75000"/>
                    <a:lumOff val="25000"/>
                  </a:schemeClr>
                </a:solidFill>
                <a:latin typeface="微软雅黑" pitchFamily="34" charset="-122"/>
                <a:ea typeface="微软雅黑" pitchFamily="34" charset="-122"/>
              </a:rPr>
              <a:t>本 点</a:t>
            </a:r>
            <a:r>
              <a:rPr lang="zh-CN" altLang="en-US" sz="1400" dirty="0">
                <a:solidFill>
                  <a:schemeClr val="tx1">
                    <a:lumMod val="75000"/>
                    <a:lumOff val="25000"/>
                  </a:schemeClr>
                </a:solidFill>
                <a:latin typeface="微软雅黑" pitchFamily="34" charset="-122"/>
                <a:ea typeface="微软雅黑" pitchFamily="34" charset="-122"/>
              </a:rPr>
              <a:t>击添加文本</a:t>
            </a:r>
          </a:p>
        </p:txBody>
      </p:sp>
      <p:sp>
        <p:nvSpPr>
          <p:cNvPr id="14" name="圆角矩形 13"/>
          <p:cNvSpPr/>
          <p:nvPr/>
        </p:nvSpPr>
        <p:spPr bwMode="auto">
          <a:xfrm>
            <a:off x="4630011" y="3828816"/>
            <a:ext cx="3614397" cy="529183"/>
          </a:xfrm>
          <a:prstGeom prst="roundRect">
            <a:avLst>
              <a:gd name="adj" fmla="val 7848"/>
            </a:avLst>
          </a:prstGeom>
          <a:noFill/>
          <a:ln w="38100">
            <a:solidFill>
              <a:srgbClr val="FFC00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rgbClr val="FF9900"/>
              </a:solidFill>
              <a:latin typeface="微软雅黑" pitchFamily="34" charset="-122"/>
              <a:ea typeface="微软雅黑" pitchFamily="34" charset="-122"/>
            </a:endParaRPr>
          </a:p>
        </p:txBody>
      </p:sp>
      <p:sp>
        <p:nvSpPr>
          <p:cNvPr id="15" name="矩形 87"/>
          <p:cNvSpPr>
            <a:spLocks noChangeArrowheads="1"/>
          </p:cNvSpPr>
          <p:nvPr/>
        </p:nvSpPr>
        <p:spPr bwMode="auto">
          <a:xfrm>
            <a:off x="4690412" y="3947886"/>
            <a:ext cx="3362325"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75000"/>
                    <a:lumOff val="25000"/>
                  </a:schemeClr>
                </a:solidFill>
                <a:latin typeface="微软雅黑" pitchFamily="34" charset="-122"/>
                <a:ea typeface="微软雅黑" pitchFamily="34" charset="-122"/>
              </a:rPr>
              <a:t>点击添加文</a:t>
            </a:r>
            <a:r>
              <a:rPr lang="zh-CN" altLang="en-US" sz="1400" dirty="0" smtClean="0">
                <a:solidFill>
                  <a:schemeClr val="tx1">
                    <a:lumMod val="75000"/>
                    <a:lumOff val="25000"/>
                  </a:schemeClr>
                </a:solidFill>
                <a:latin typeface="微软雅黑" pitchFamily="34" charset="-122"/>
                <a:ea typeface="微软雅黑" pitchFamily="34" charset="-122"/>
              </a:rPr>
              <a:t>本 点</a:t>
            </a:r>
            <a:r>
              <a:rPr lang="zh-CN" altLang="en-US" sz="1400" dirty="0">
                <a:solidFill>
                  <a:schemeClr val="tx1">
                    <a:lumMod val="75000"/>
                    <a:lumOff val="25000"/>
                  </a:schemeClr>
                </a:solidFill>
                <a:latin typeface="微软雅黑" pitchFamily="34" charset="-122"/>
                <a:ea typeface="微软雅黑" pitchFamily="34" charset="-122"/>
              </a:rPr>
              <a:t>击添加文本</a:t>
            </a:r>
          </a:p>
        </p:txBody>
      </p:sp>
      <p:sp>
        <p:nvSpPr>
          <p:cNvPr id="19" name="圆角矩形 18"/>
          <p:cNvSpPr/>
          <p:nvPr/>
        </p:nvSpPr>
        <p:spPr bwMode="auto">
          <a:xfrm>
            <a:off x="4630010" y="2166347"/>
            <a:ext cx="3614397" cy="562147"/>
          </a:xfrm>
          <a:prstGeom prst="roundRect">
            <a:avLst>
              <a:gd name="adj" fmla="val 7848"/>
            </a:avLst>
          </a:prstGeom>
          <a:noFill/>
          <a:ln w="38100">
            <a:solidFill>
              <a:srgbClr val="FFC00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20" name="矩形 87"/>
          <p:cNvSpPr>
            <a:spLocks noChangeArrowheads="1"/>
          </p:cNvSpPr>
          <p:nvPr/>
        </p:nvSpPr>
        <p:spPr bwMode="auto">
          <a:xfrm>
            <a:off x="4819000" y="2325650"/>
            <a:ext cx="3148012"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75000"/>
                    <a:lumOff val="25000"/>
                  </a:schemeClr>
                </a:solidFill>
                <a:latin typeface="微软雅黑" pitchFamily="34" charset="-122"/>
                <a:ea typeface="微软雅黑" pitchFamily="34" charset="-122"/>
              </a:rPr>
              <a:t>点击添加文本 点击添加文本</a:t>
            </a:r>
          </a:p>
        </p:txBody>
      </p:sp>
      <p:sp>
        <p:nvSpPr>
          <p:cNvPr id="21" name="AutoShape 3"/>
          <p:cNvSpPr>
            <a:spLocks noChangeAspect="1" noChangeArrowheads="1"/>
          </p:cNvSpPr>
          <p:nvPr/>
        </p:nvSpPr>
        <p:spPr bwMode="auto">
          <a:xfrm>
            <a:off x="4459768" y="2330509"/>
            <a:ext cx="324000" cy="324000"/>
          </a:xfrm>
          <a:prstGeom prst="ellipse">
            <a:avLst/>
          </a:prstGeom>
          <a:solidFill>
            <a:srgbClr val="FFC000"/>
          </a:solidFill>
          <a:ln w="25400">
            <a:solidFill>
              <a:srgbClr val="FFC00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bg1"/>
              </a:solidFill>
              <a:latin typeface="微软雅黑" pitchFamily="34" charset="-122"/>
              <a:ea typeface="微软雅黑" pitchFamily="34" charset="-122"/>
            </a:endParaRPr>
          </a:p>
        </p:txBody>
      </p:sp>
      <p:sp>
        <p:nvSpPr>
          <p:cNvPr id="22" name="AutoShape 3"/>
          <p:cNvSpPr>
            <a:spLocks noChangeAspect="1" noChangeArrowheads="1"/>
          </p:cNvSpPr>
          <p:nvPr/>
        </p:nvSpPr>
        <p:spPr bwMode="auto">
          <a:xfrm>
            <a:off x="4459768" y="3110798"/>
            <a:ext cx="324000" cy="324000"/>
          </a:xfrm>
          <a:prstGeom prst="ellipse">
            <a:avLst/>
          </a:prstGeom>
          <a:solidFill>
            <a:srgbClr val="C00000"/>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bg1"/>
              </a:solidFill>
              <a:latin typeface="微软雅黑" pitchFamily="34" charset="-122"/>
              <a:ea typeface="微软雅黑" pitchFamily="34" charset="-122"/>
            </a:endParaRPr>
          </a:p>
        </p:txBody>
      </p:sp>
      <p:sp>
        <p:nvSpPr>
          <p:cNvPr id="23" name="圆角矩形 22"/>
          <p:cNvSpPr/>
          <p:nvPr/>
        </p:nvSpPr>
        <p:spPr bwMode="auto">
          <a:xfrm>
            <a:off x="4630011" y="1347614"/>
            <a:ext cx="3614397" cy="544194"/>
          </a:xfrm>
          <a:prstGeom prst="roundRect">
            <a:avLst>
              <a:gd name="adj" fmla="val 7848"/>
            </a:avLst>
          </a:prstGeom>
          <a:noFill/>
          <a:ln w="38100">
            <a:solidFill>
              <a:srgbClr val="C0000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24" name="矩形 87"/>
          <p:cNvSpPr>
            <a:spLocks noChangeArrowheads="1"/>
          </p:cNvSpPr>
          <p:nvPr/>
        </p:nvSpPr>
        <p:spPr bwMode="auto">
          <a:xfrm>
            <a:off x="4823346" y="1489956"/>
            <a:ext cx="3421062"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75000"/>
                    <a:lumOff val="25000"/>
                  </a:schemeClr>
                </a:solidFill>
                <a:latin typeface="微软雅黑" pitchFamily="34" charset="-122"/>
                <a:ea typeface="微软雅黑" pitchFamily="34" charset="-122"/>
              </a:rPr>
              <a:t>点击添加文本 点击添加文本</a:t>
            </a:r>
          </a:p>
        </p:txBody>
      </p:sp>
      <p:sp>
        <p:nvSpPr>
          <p:cNvPr id="25" name="AutoShape 3"/>
          <p:cNvSpPr>
            <a:spLocks noChangeAspect="1" noChangeArrowheads="1"/>
          </p:cNvSpPr>
          <p:nvPr/>
        </p:nvSpPr>
        <p:spPr bwMode="auto">
          <a:xfrm>
            <a:off x="4459768" y="1471980"/>
            <a:ext cx="324000" cy="324000"/>
          </a:xfrm>
          <a:prstGeom prst="ellipse">
            <a:avLst/>
          </a:prstGeom>
          <a:solidFill>
            <a:srgbClr val="C00000"/>
          </a:solidFill>
          <a:ln w="25400">
            <a:noFill/>
          </a:ln>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bg1"/>
              </a:solidFill>
              <a:latin typeface="微软雅黑" pitchFamily="34" charset="-122"/>
              <a:ea typeface="微软雅黑" pitchFamily="34" charset="-122"/>
            </a:endParaRPr>
          </a:p>
        </p:txBody>
      </p:sp>
      <p:sp>
        <p:nvSpPr>
          <p:cNvPr id="26" name="AutoShape 3"/>
          <p:cNvSpPr>
            <a:spLocks noChangeAspect="1" noChangeArrowheads="1"/>
          </p:cNvSpPr>
          <p:nvPr/>
        </p:nvSpPr>
        <p:spPr bwMode="auto">
          <a:xfrm>
            <a:off x="4459768" y="3928555"/>
            <a:ext cx="324000" cy="324000"/>
          </a:xfrm>
          <a:prstGeom prst="ellipse">
            <a:avLst/>
          </a:prstGeom>
          <a:solidFill>
            <a:srgbClr val="FFC000"/>
          </a:solidFill>
          <a:ln w="25400">
            <a:solidFill>
              <a:srgbClr val="FFC00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bg1"/>
              </a:solidFill>
              <a:latin typeface="微软雅黑" pitchFamily="34" charset="-122"/>
              <a:ea typeface="微软雅黑" pitchFamily="34" charset="-122"/>
            </a:endParaRPr>
          </a:p>
        </p:txBody>
      </p:sp>
      <p:sp>
        <p:nvSpPr>
          <p:cNvPr id="27" name="AutoShape 593"/>
          <p:cNvSpPr>
            <a:spLocks noChangeArrowheads="1"/>
          </p:cNvSpPr>
          <p:nvPr/>
        </p:nvSpPr>
        <p:spPr bwMode="auto">
          <a:xfrm rot="10800000" flipH="1" flipV="1">
            <a:off x="2087784" y="2662027"/>
            <a:ext cx="442025" cy="353620"/>
          </a:xfrm>
          <a:prstGeom prst="rightArrow">
            <a:avLst>
              <a:gd name="adj1" fmla="val 60857"/>
              <a:gd name="adj2" fmla="val 56907"/>
            </a:avLst>
          </a:prstGeom>
          <a:solidFill>
            <a:srgbClr val="FFC000"/>
          </a:solidFill>
          <a:ln w="25400">
            <a:solidFill>
              <a:srgbClr val="FFC00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itchFamily="34" charset="-122"/>
              <a:ea typeface="微软雅黑" pitchFamily="34" charset="-122"/>
            </a:endParaRPr>
          </a:p>
        </p:txBody>
      </p:sp>
      <p:grpSp>
        <p:nvGrpSpPr>
          <p:cNvPr id="28" name="组合 57"/>
          <p:cNvGrpSpPr>
            <a:grpSpLocks/>
          </p:cNvGrpSpPr>
          <p:nvPr/>
        </p:nvGrpSpPr>
        <p:grpSpPr bwMode="auto">
          <a:xfrm>
            <a:off x="651812" y="2294478"/>
            <a:ext cx="1417637" cy="1138238"/>
            <a:chOff x="995344" y="2329499"/>
            <a:chExt cx="1904726" cy="1529714"/>
          </a:xfrm>
          <a:solidFill>
            <a:srgbClr val="F69A4F"/>
          </a:solidFill>
        </p:grpSpPr>
        <p:sp>
          <p:nvSpPr>
            <p:cNvPr id="29" name="Oval 2"/>
            <p:cNvSpPr>
              <a:spLocks noChangeAspect="1" noChangeArrowheads="1"/>
            </p:cNvSpPr>
            <p:nvPr/>
          </p:nvSpPr>
          <p:spPr bwMode="auto">
            <a:xfrm>
              <a:off x="1214411" y="2329499"/>
              <a:ext cx="1528794" cy="1529714"/>
            </a:xfrm>
            <a:prstGeom prst="ellipse">
              <a:avLst/>
            </a:prstGeom>
            <a:solidFill>
              <a:srgbClr val="C00000"/>
            </a:solidFill>
            <a:ln w="25400">
              <a:solidFill>
                <a:srgbClr val="C0000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30" name="TextBox 147"/>
            <p:cNvSpPr txBox="1">
              <a:spLocks noChangeArrowheads="1"/>
            </p:cNvSpPr>
            <p:nvPr/>
          </p:nvSpPr>
          <p:spPr bwMode="auto">
            <a:xfrm>
              <a:off x="995344" y="2834940"/>
              <a:ext cx="1904726" cy="454994"/>
            </a:xfrm>
            <a:prstGeom prst="rect">
              <a:avLst/>
            </a:prstGeom>
            <a:noFill/>
            <a:ln w="9525">
              <a:noFill/>
              <a:miter lim="800000"/>
              <a:headEnd/>
              <a:tailEnd/>
            </a:ln>
          </p:spPr>
          <p:txBody>
            <a:bodyPr anchor="ctr">
              <a:spAutoFit/>
            </a:bodyPr>
            <a:lstStyle/>
            <a:p>
              <a:pPr algn="ctr" fontAlgn="ctr">
                <a:spcBef>
                  <a:spcPts val="0"/>
                </a:spcBef>
                <a:spcAft>
                  <a:spcPts val="0"/>
                </a:spcAft>
                <a:buClr>
                  <a:srgbClr val="FF0000"/>
                </a:buClr>
                <a:buSzPct val="70000"/>
                <a:defRPr/>
              </a:pPr>
              <a:r>
                <a:rPr kumimoji="1" lang="zh-CN" altLang="en-US" sz="1600" dirty="0" smtClean="0">
                  <a:solidFill>
                    <a:schemeClr val="bg1"/>
                  </a:solidFill>
                  <a:effectLst>
                    <a:reflection blurRad="6350" stA="50000" endA="300" endPos="50000" dist="29997" dir="5400000" sy="-100000" algn="bl" rotWithShape="0"/>
                  </a:effectLst>
                  <a:latin typeface="微软雅黑" pitchFamily="34" charset="-122"/>
                  <a:ea typeface="微软雅黑" pitchFamily="34" charset="-122"/>
                </a:rPr>
                <a:t>初步目标</a:t>
              </a:r>
              <a:endParaRPr kumimoji="1" lang="zh-CN" altLang="en-US" sz="1600" dirty="0">
                <a:solidFill>
                  <a:schemeClr val="bg1"/>
                </a:solidFill>
                <a:effectLst>
                  <a:reflection blurRad="6350" stA="50000" endA="300" endPos="50000" dist="29997" dir="5400000" sy="-100000" algn="bl" rotWithShape="0"/>
                </a:effectLst>
                <a:latin typeface="微软雅黑" pitchFamily="34" charset="-122"/>
                <a:ea typeface="微软雅黑" pitchFamily="34" charset="-122"/>
              </a:endParaRPr>
            </a:p>
          </p:txBody>
        </p:sp>
      </p:grpSp>
      <p:sp>
        <p:nvSpPr>
          <p:cNvPr id="31" name="椭圆 30"/>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3539030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0-#ppt_w/2"/>
                                          </p:val>
                                        </p:tav>
                                        <p:tav tm="100000">
                                          <p:val>
                                            <p:strVal val="#ppt_x"/>
                                          </p:val>
                                        </p:tav>
                                      </p:tavLst>
                                    </p:anim>
                                    <p:anim calcmode="lin" valueType="num">
                                      <p:cBhvr additive="base">
                                        <p:cTn id="13" dur="500" fill="hold"/>
                                        <p:tgtEl>
                                          <p:spTgt spid="2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1+#ppt_w/2"/>
                                          </p:val>
                                        </p:tav>
                                        <p:tav tm="100000">
                                          <p:val>
                                            <p:strVal val="#ppt_x"/>
                                          </p:val>
                                        </p:tav>
                                      </p:tavLst>
                                    </p:anim>
                                    <p:anim calcmode="lin" valueType="num">
                                      <p:cBhvr additive="base">
                                        <p:cTn id="39" dur="500" fill="hold"/>
                                        <p:tgtEl>
                                          <p:spTgt spid="25"/>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 presetClass="entr" presetSubtype="2"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1+#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par>
                          <p:cTn id="45" fill="hold">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slide(fromBottom)">
                                      <p:cBhvr>
                                        <p:cTn id="48" dur="500"/>
                                        <p:tgtEl>
                                          <p:spTgt spid="24"/>
                                        </p:tgtEl>
                                      </p:cBhvr>
                                    </p:animEffect>
                                  </p:childTnLst>
                                </p:cTn>
                              </p:par>
                            </p:childTnLst>
                          </p:cTn>
                        </p:par>
                        <p:par>
                          <p:cTn id="49" fill="hold">
                            <p:stCondLst>
                              <p:cond delay="5000"/>
                            </p:stCondLst>
                            <p:childTnLst>
                              <p:par>
                                <p:cTn id="50" presetID="2" presetClass="entr" presetSubtype="2"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1+#ppt_w/2"/>
                                          </p:val>
                                        </p:tav>
                                        <p:tav tm="100000">
                                          <p:val>
                                            <p:strVal val="#ppt_x"/>
                                          </p:val>
                                        </p:tav>
                                      </p:tavLst>
                                    </p:anim>
                                    <p:anim calcmode="lin" valueType="num">
                                      <p:cBhvr additive="base">
                                        <p:cTn id="53" dur="500" fill="hold"/>
                                        <p:tgtEl>
                                          <p:spTgt spid="21"/>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2" presetClass="entr" presetSubtype="2"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1+#ppt_w/2"/>
                                          </p:val>
                                        </p:tav>
                                        <p:tav tm="100000">
                                          <p:val>
                                            <p:strVal val="#ppt_x"/>
                                          </p:val>
                                        </p:tav>
                                      </p:tavLst>
                                    </p:anim>
                                    <p:anim calcmode="lin" valueType="num">
                                      <p:cBhvr additive="base">
                                        <p:cTn id="58" dur="500" fill="hold"/>
                                        <p:tgtEl>
                                          <p:spTgt spid="19"/>
                                        </p:tgtEl>
                                        <p:attrNameLst>
                                          <p:attrName>ppt_y</p:attrName>
                                        </p:attrNameLst>
                                      </p:cBhvr>
                                      <p:tavLst>
                                        <p:tav tm="0">
                                          <p:val>
                                            <p:strVal val="#ppt_y"/>
                                          </p:val>
                                        </p:tav>
                                        <p:tav tm="100000">
                                          <p:val>
                                            <p:strVal val="#ppt_y"/>
                                          </p:val>
                                        </p:tav>
                                      </p:tavLst>
                                    </p:anim>
                                  </p:childTnLst>
                                </p:cTn>
                              </p:par>
                            </p:childTnLst>
                          </p:cTn>
                        </p:par>
                        <p:par>
                          <p:cTn id="59" fill="hold">
                            <p:stCondLst>
                              <p:cond delay="6000"/>
                            </p:stCondLst>
                            <p:childTnLst>
                              <p:par>
                                <p:cTn id="60" presetID="12" presetClass="entr" presetSubtype="4"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slide(fromBottom)">
                                      <p:cBhvr>
                                        <p:cTn id="62" dur="500"/>
                                        <p:tgtEl>
                                          <p:spTgt spid="20"/>
                                        </p:tgtEl>
                                      </p:cBhvr>
                                    </p:animEffect>
                                  </p:childTnLst>
                                </p:cTn>
                              </p:par>
                            </p:childTnLst>
                          </p:cTn>
                        </p:par>
                        <p:par>
                          <p:cTn id="63" fill="hold">
                            <p:stCondLst>
                              <p:cond delay="6500"/>
                            </p:stCondLst>
                            <p:childTnLst>
                              <p:par>
                                <p:cTn id="64" presetID="2" presetClass="entr" presetSubtype="2"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1+#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7000"/>
                            </p:stCondLst>
                            <p:childTnLst>
                              <p:par>
                                <p:cTn id="69" presetID="2" presetClass="entr" presetSubtype="2"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1+#ppt_w/2"/>
                                          </p:val>
                                        </p:tav>
                                        <p:tav tm="100000">
                                          <p:val>
                                            <p:strVal val="#ppt_x"/>
                                          </p:val>
                                        </p:tav>
                                      </p:tavLst>
                                    </p:anim>
                                    <p:anim calcmode="lin" valueType="num">
                                      <p:cBhvr additive="base">
                                        <p:cTn id="72" dur="500" fill="hold"/>
                                        <p:tgtEl>
                                          <p:spTgt spid="12"/>
                                        </p:tgtEl>
                                        <p:attrNameLst>
                                          <p:attrName>ppt_y</p:attrName>
                                        </p:attrNameLst>
                                      </p:cBhvr>
                                      <p:tavLst>
                                        <p:tav tm="0">
                                          <p:val>
                                            <p:strVal val="#ppt_y"/>
                                          </p:val>
                                        </p:tav>
                                        <p:tav tm="100000">
                                          <p:val>
                                            <p:strVal val="#ppt_y"/>
                                          </p:val>
                                        </p:tav>
                                      </p:tavLst>
                                    </p:anim>
                                  </p:childTnLst>
                                </p:cTn>
                              </p:par>
                            </p:childTnLst>
                          </p:cTn>
                        </p:par>
                        <p:par>
                          <p:cTn id="73" fill="hold">
                            <p:stCondLst>
                              <p:cond delay="7500"/>
                            </p:stCondLst>
                            <p:childTnLst>
                              <p:par>
                                <p:cTn id="74" presetID="12" presetClass="entr" presetSubtype="4" fill="hold" grpId="0" nodeType="after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slide(fromBottom)">
                                      <p:cBhvr>
                                        <p:cTn id="76" dur="500"/>
                                        <p:tgtEl>
                                          <p:spTgt spid="13"/>
                                        </p:tgtEl>
                                      </p:cBhvr>
                                    </p:animEffect>
                                  </p:childTnLst>
                                </p:cTn>
                              </p:par>
                            </p:childTnLst>
                          </p:cTn>
                        </p:par>
                        <p:par>
                          <p:cTn id="77" fill="hold">
                            <p:stCondLst>
                              <p:cond delay="8000"/>
                            </p:stCondLst>
                            <p:childTnLst>
                              <p:par>
                                <p:cTn id="78" presetID="2" presetClass="entr" presetSubtype="2"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additive="base">
                                        <p:cTn id="80" dur="500" fill="hold"/>
                                        <p:tgtEl>
                                          <p:spTgt spid="26"/>
                                        </p:tgtEl>
                                        <p:attrNameLst>
                                          <p:attrName>ppt_x</p:attrName>
                                        </p:attrNameLst>
                                      </p:cBhvr>
                                      <p:tavLst>
                                        <p:tav tm="0">
                                          <p:val>
                                            <p:strVal val="1+#ppt_w/2"/>
                                          </p:val>
                                        </p:tav>
                                        <p:tav tm="100000">
                                          <p:val>
                                            <p:strVal val="#ppt_x"/>
                                          </p:val>
                                        </p:tav>
                                      </p:tavLst>
                                    </p:anim>
                                    <p:anim calcmode="lin" valueType="num">
                                      <p:cBhvr additive="base">
                                        <p:cTn id="81" dur="500" fill="hold"/>
                                        <p:tgtEl>
                                          <p:spTgt spid="26"/>
                                        </p:tgtEl>
                                        <p:attrNameLst>
                                          <p:attrName>ppt_y</p:attrName>
                                        </p:attrNameLst>
                                      </p:cBhvr>
                                      <p:tavLst>
                                        <p:tav tm="0">
                                          <p:val>
                                            <p:strVal val="#ppt_y"/>
                                          </p:val>
                                        </p:tav>
                                        <p:tav tm="100000">
                                          <p:val>
                                            <p:strVal val="#ppt_y"/>
                                          </p:val>
                                        </p:tav>
                                      </p:tavLst>
                                    </p:anim>
                                  </p:childTnLst>
                                </p:cTn>
                              </p:par>
                            </p:childTnLst>
                          </p:cTn>
                        </p:par>
                        <p:par>
                          <p:cTn id="82" fill="hold">
                            <p:stCondLst>
                              <p:cond delay="8500"/>
                            </p:stCondLst>
                            <p:childTnLst>
                              <p:par>
                                <p:cTn id="83" presetID="2" presetClass="entr" presetSubtype="2" fill="hold" grpId="0" nodeType="after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additive="base">
                                        <p:cTn id="85" dur="500" fill="hold"/>
                                        <p:tgtEl>
                                          <p:spTgt spid="14"/>
                                        </p:tgtEl>
                                        <p:attrNameLst>
                                          <p:attrName>ppt_x</p:attrName>
                                        </p:attrNameLst>
                                      </p:cBhvr>
                                      <p:tavLst>
                                        <p:tav tm="0">
                                          <p:val>
                                            <p:strVal val="1+#ppt_w/2"/>
                                          </p:val>
                                        </p:tav>
                                        <p:tav tm="100000">
                                          <p:val>
                                            <p:strVal val="#ppt_x"/>
                                          </p:val>
                                        </p:tav>
                                      </p:tavLst>
                                    </p:anim>
                                    <p:anim calcmode="lin" valueType="num">
                                      <p:cBhvr additive="base">
                                        <p:cTn id="86" dur="500" fill="hold"/>
                                        <p:tgtEl>
                                          <p:spTgt spid="14"/>
                                        </p:tgtEl>
                                        <p:attrNameLst>
                                          <p:attrName>ppt_y</p:attrName>
                                        </p:attrNameLst>
                                      </p:cBhvr>
                                      <p:tavLst>
                                        <p:tav tm="0">
                                          <p:val>
                                            <p:strVal val="#ppt_y"/>
                                          </p:val>
                                        </p:tav>
                                        <p:tav tm="100000">
                                          <p:val>
                                            <p:strVal val="#ppt_y"/>
                                          </p:val>
                                        </p:tav>
                                      </p:tavLst>
                                    </p:anim>
                                  </p:childTnLst>
                                </p:cTn>
                              </p:par>
                            </p:childTnLst>
                          </p:cTn>
                        </p:par>
                        <p:par>
                          <p:cTn id="87" fill="hold">
                            <p:stCondLst>
                              <p:cond delay="9000"/>
                            </p:stCondLst>
                            <p:childTnLst>
                              <p:par>
                                <p:cTn id="88" presetID="12" presetClass="entr" presetSubtype="4"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slide(fromBottom)">
                                      <p:cBhvr>
                                        <p:cTn id="9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p:bldP spid="14" grpId="0" animBg="1"/>
      <p:bldP spid="15" grpId="0"/>
      <p:bldP spid="19" grpId="0" animBg="1"/>
      <p:bldP spid="20" grpId="0"/>
      <p:bldP spid="21" grpId="0" animBg="1"/>
      <p:bldP spid="22" grpId="0" animBg="1"/>
      <p:bldP spid="23" grpId="0" animBg="1"/>
      <p:bldP spid="24" grpId="0"/>
      <p:bldP spid="25"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完成步骤</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六边形 4"/>
          <p:cNvSpPr/>
          <p:nvPr/>
        </p:nvSpPr>
        <p:spPr>
          <a:xfrm rot="16200000">
            <a:off x="3351256" y="1543851"/>
            <a:ext cx="1142824" cy="1075598"/>
          </a:xfrm>
          <a:prstGeom prst="hexagon">
            <a:avLst/>
          </a:prstGeom>
          <a:solidFill>
            <a:srgbClr val="FFC000"/>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biLevel thresh="50000"/>
            <a:extLst>
              <a:ext uri="{28A0092B-C50C-407E-A947-70E740481C1C}">
                <a14:useLocalDpi xmlns:a14="http://schemas.microsoft.com/office/drawing/2010/main" xmlns="" val="0"/>
              </a:ext>
            </a:extLst>
          </a:blip>
          <a:stretch>
            <a:fillRect/>
          </a:stretch>
        </p:blipFill>
        <p:spPr>
          <a:xfrm>
            <a:off x="3703015" y="1843944"/>
            <a:ext cx="452586" cy="452586"/>
          </a:xfrm>
          <a:prstGeom prst="rect">
            <a:avLst/>
          </a:prstGeom>
        </p:spPr>
      </p:pic>
      <p:sp>
        <p:nvSpPr>
          <p:cNvPr id="7" name="六边形 6"/>
          <p:cNvSpPr/>
          <p:nvPr/>
        </p:nvSpPr>
        <p:spPr>
          <a:xfrm rot="16200000">
            <a:off x="2770671" y="2495434"/>
            <a:ext cx="1142824" cy="1075598"/>
          </a:xfrm>
          <a:prstGeom prst="hexagon">
            <a:avLst/>
          </a:prstGeom>
          <a:solidFill>
            <a:srgbClr val="C00000"/>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biLevel thresh="50000"/>
            <a:extLst>
              <a:ext uri="{28A0092B-C50C-407E-A947-70E740481C1C}">
                <a14:useLocalDpi xmlns:a14="http://schemas.microsoft.com/office/drawing/2010/main" xmlns="" val="0"/>
              </a:ext>
            </a:extLst>
          </a:blip>
          <a:stretch>
            <a:fillRect/>
          </a:stretch>
        </p:blipFill>
        <p:spPr>
          <a:xfrm>
            <a:off x="3122430" y="2795527"/>
            <a:ext cx="452586" cy="452586"/>
          </a:xfrm>
          <a:prstGeom prst="rect">
            <a:avLst/>
          </a:prstGeom>
        </p:spPr>
      </p:pic>
      <p:sp>
        <p:nvSpPr>
          <p:cNvPr id="9" name="六边形 8"/>
          <p:cNvSpPr/>
          <p:nvPr/>
        </p:nvSpPr>
        <p:spPr>
          <a:xfrm rot="16200000">
            <a:off x="3351256" y="3478763"/>
            <a:ext cx="1142824" cy="1075598"/>
          </a:xfrm>
          <a:prstGeom prst="hexagon">
            <a:avLst/>
          </a:prstGeom>
          <a:solidFill>
            <a:srgbClr val="FFC000"/>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cstate="print">
            <a:biLevel thresh="50000"/>
            <a:extLst>
              <a:ext uri="{28A0092B-C50C-407E-A947-70E740481C1C}">
                <a14:useLocalDpi xmlns:a14="http://schemas.microsoft.com/office/drawing/2010/main" xmlns="" val="0"/>
              </a:ext>
            </a:extLst>
          </a:blip>
          <a:stretch>
            <a:fillRect/>
          </a:stretch>
        </p:blipFill>
        <p:spPr>
          <a:xfrm>
            <a:off x="3703015" y="3778856"/>
            <a:ext cx="452586" cy="452586"/>
          </a:xfrm>
          <a:prstGeom prst="rect">
            <a:avLst/>
          </a:prstGeom>
        </p:spPr>
      </p:pic>
      <p:sp>
        <p:nvSpPr>
          <p:cNvPr id="11" name="六边形 10"/>
          <p:cNvSpPr/>
          <p:nvPr/>
        </p:nvSpPr>
        <p:spPr>
          <a:xfrm rot="16200000">
            <a:off x="4550734" y="3429572"/>
            <a:ext cx="1142824" cy="1075598"/>
          </a:xfrm>
          <a:prstGeom prst="hexagon">
            <a:avLst/>
          </a:prstGeom>
          <a:solidFill>
            <a:srgbClr val="C00000"/>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5" cstate="print">
            <a:biLevel thresh="50000"/>
            <a:extLst>
              <a:ext uri="{28A0092B-C50C-407E-A947-70E740481C1C}">
                <a14:useLocalDpi xmlns:a14="http://schemas.microsoft.com/office/drawing/2010/main" xmlns="" val="0"/>
              </a:ext>
            </a:extLst>
          </a:blip>
          <a:stretch>
            <a:fillRect/>
          </a:stretch>
        </p:blipFill>
        <p:spPr>
          <a:xfrm>
            <a:off x="4902493" y="3725229"/>
            <a:ext cx="452586" cy="484284"/>
          </a:xfrm>
          <a:prstGeom prst="rect">
            <a:avLst/>
          </a:prstGeom>
        </p:spPr>
      </p:pic>
      <p:sp>
        <p:nvSpPr>
          <p:cNvPr id="13" name="六边形 12"/>
          <p:cNvSpPr/>
          <p:nvPr/>
        </p:nvSpPr>
        <p:spPr>
          <a:xfrm rot="16200000">
            <a:off x="5081893" y="2470132"/>
            <a:ext cx="1142824" cy="1075598"/>
          </a:xfrm>
          <a:prstGeom prst="hexagon">
            <a:avLst/>
          </a:prstGeom>
          <a:solidFill>
            <a:srgbClr val="FFC000"/>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6" cstate="print">
            <a:biLevel thresh="50000"/>
            <a:extLst>
              <a:ext uri="{28A0092B-C50C-407E-A947-70E740481C1C}">
                <a14:useLocalDpi xmlns:a14="http://schemas.microsoft.com/office/drawing/2010/main" xmlns="" val="0"/>
              </a:ext>
            </a:extLst>
          </a:blip>
          <a:stretch>
            <a:fillRect/>
          </a:stretch>
        </p:blipFill>
        <p:spPr>
          <a:xfrm>
            <a:off x="5427087" y="2894041"/>
            <a:ext cx="473540" cy="263077"/>
          </a:xfrm>
          <a:prstGeom prst="rect">
            <a:avLst/>
          </a:prstGeom>
        </p:spPr>
      </p:pic>
      <p:sp>
        <p:nvSpPr>
          <p:cNvPr id="15" name="六边形 14"/>
          <p:cNvSpPr/>
          <p:nvPr/>
        </p:nvSpPr>
        <p:spPr>
          <a:xfrm rot="16200000">
            <a:off x="4530777" y="1513541"/>
            <a:ext cx="1142824" cy="1075598"/>
          </a:xfrm>
          <a:prstGeom prst="hexagon">
            <a:avLst/>
          </a:prstGeom>
          <a:solidFill>
            <a:srgbClr val="C00000"/>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7" cstate="print">
            <a:biLevel thresh="50000"/>
            <a:extLst>
              <a:ext uri="{28A0092B-C50C-407E-A947-70E740481C1C}">
                <a14:useLocalDpi xmlns:a14="http://schemas.microsoft.com/office/drawing/2010/main" xmlns="" val="0"/>
              </a:ext>
            </a:extLst>
          </a:blip>
          <a:stretch>
            <a:fillRect/>
          </a:stretch>
        </p:blipFill>
        <p:spPr>
          <a:xfrm>
            <a:off x="4786480" y="1722313"/>
            <a:ext cx="658051" cy="658051"/>
          </a:xfrm>
          <a:prstGeom prst="rect">
            <a:avLst/>
          </a:prstGeom>
        </p:spPr>
      </p:pic>
      <p:sp>
        <p:nvSpPr>
          <p:cNvPr id="20" name="矩形 19"/>
          <p:cNvSpPr/>
          <p:nvPr/>
        </p:nvSpPr>
        <p:spPr>
          <a:xfrm flipH="1">
            <a:off x="5828619" y="1850293"/>
            <a:ext cx="2624771" cy="492414"/>
          </a:xfrm>
          <a:prstGeom prst="rect">
            <a:avLst/>
          </a:prstGeom>
          <a:effectLst/>
        </p:spPr>
        <p:txBody>
          <a:bodyPr wrap="square" lIns="121893" tIns="60946" rIns="121893" bIns="60946">
            <a:spAutoFit/>
          </a:bodyPr>
          <a:lstStyle/>
          <a:p>
            <a:r>
              <a:rPr lang="zh-CN" altLang="en-US" sz="1200" dirty="0">
                <a:solidFill>
                  <a:schemeClr val="tx1">
                    <a:lumMod val="75000"/>
                    <a:lumOff val="25000"/>
                  </a:schemeClr>
                </a:solidFill>
              </a:rPr>
              <a:t>这里输入简单的文字概述这里输入简单</a:t>
            </a:r>
            <a:r>
              <a:rPr lang="zh-CN" altLang="en-US" sz="1200" dirty="0" smtClean="0">
                <a:solidFill>
                  <a:schemeClr val="tx1">
                    <a:lumMod val="75000"/>
                    <a:lumOff val="25000"/>
                  </a:schemeClr>
                </a:solidFill>
              </a:rPr>
              <a:t>文字概述简单</a:t>
            </a:r>
            <a:r>
              <a:rPr lang="zh-CN" altLang="en-US" sz="1200" dirty="0">
                <a:solidFill>
                  <a:schemeClr val="tx1">
                    <a:lumMod val="75000"/>
                    <a:lumOff val="25000"/>
                  </a:schemeClr>
                </a:solidFill>
              </a:rPr>
              <a:t>的文字</a:t>
            </a:r>
            <a:r>
              <a:rPr lang="zh-CN" altLang="en-US" sz="1200" dirty="0" smtClean="0">
                <a:solidFill>
                  <a:schemeClr val="tx1">
                    <a:lumMod val="75000"/>
                    <a:lumOff val="25000"/>
                  </a:schemeClr>
                </a:solidFill>
              </a:rPr>
              <a:t>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1" name="矩形 20"/>
          <p:cNvSpPr/>
          <p:nvPr/>
        </p:nvSpPr>
        <p:spPr>
          <a:xfrm>
            <a:off x="5838985" y="1604715"/>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22" name="矩形 21"/>
          <p:cNvSpPr/>
          <p:nvPr/>
        </p:nvSpPr>
        <p:spPr>
          <a:xfrm flipH="1">
            <a:off x="6436002" y="2858033"/>
            <a:ext cx="2624771" cy="492414"/>
          </a:xfrm>
          <a:prstGeom prst="rect">
            <a:avLst/>
          </a:prstGeom>
          <a:effectLst/>
        </p:spPr>
        <p:txBody>
          <a:bodyPr wrap="square" lIns="121893" tIns="60946" rIns="121893" bIns="60946">
            <a:spAutoFit/>
          </a:bodyPr>
          <a:lstStyle/>
          <a:p>
            <a:r>
              <a:rPr lang="zh-CN" altLang="en-US" sz="1200" dirty="0">
                <a:solidFill>
                  <a:schemeClr val="tx1">
                    <a:lumMod val="75000"/>
                    <a:lumOff val="25000"/>
                  </a:schemeClr>
                </a:solidFill>
              </a:rPr>
              <a:t>这里输入简单的文字概述这里输入简单</a:t>
            </a:r>
            <a:r>
              <a:rPr lang="zh-CN" altLang="en-US" sz="1200" dirty="0" smtClean="0">
                <a:solidFill>
                  <a:schemeClr val="tx1">
                    <a:lumMod val="75000"/>
                    <a:lumOff val="25000"/>
                  </a:schemeClr>
                </a:solidFill>
              </a:rPr>
              <a:t>文字概述简单</a:t>
            </a:r>
            <a:r>
              <a:rPr lang="zh-CN" altLang="en-US" sz="1200" dirty="0">
                <a:solidFill>
                  <a:schemeClr val="tx1">
                    <a:lumMod val="75000"/>
                    <a:lumOff val="25000"/>
                  </a:schemeClr>
                </a:solidFill>
              </a:rPr>
              <a:t>的文字</a:t>
            </a:r>
            <a:r>
              <a:rPr lang="zh-CN" altLang="en-US" sz="1200" dirty="0" smtClean="0">
                <a:solidFill>
                  <a:schemeClr val="tx1">
                    <a:lumMod val="75000"/>
                    <a:lumOff val="25000"/>
                  </a:schemeClr>
                </a:solidFill>
              </a:rPr>
              <a:t>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3" name="矩形 22"/>
          <p:cNvSpPr/>
          <p:nvPr/>
        </p:nvSpPr>
        <p:spPr>
          <a:xfrm>
            <a:off x="6446368" y="2612455"/>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24" name="矩形 23"/>
          <p:cNvSpPr/>
          <p:nvPr/>
        </p:nvSpPr>
        <p:spPr>
          <a:xfrm flipH="1">
            <a:off x="5864456" y="3948652"/>
            <a:ext cx="2624771" cy="492414"/>
          </a:xfrm>
          <a:prstGeom prst="rect">
            <a:avLst/>
          </a:prstGeom>
          <a:effectLst/>
        </p:spPr>
        <p:txBody>
          <a:bodyPr wrap="square" lIns="121893" tIns="60946" rIns="121893" bIns="60946">
            <a:spAutoFit/>
          </a:bodyPr>
          <a:lstStyle/>
          <a:p>
            <a:r>
              <a:rPr lang="zh-CN" altLang="en-US" sz="1200" dirty="0">
                <a:solidFill>
                  <a:schemeClr val="tx1">
                    <a:lumMod val="75000"/>
                    <a:lumOff val="25000"/>
                  </a:schemeClr>
                </a:solidFill>
              </a:rPr>
              <a:t>这里输入简单的文字概述这里输入简单</a:t>
            </a:r>
            <a:r>
              <a:rPr lang="zh-CN" altLang="en-US" sz="1200" dirty="0" smtClean="0">
                <a:solidFill>
                  <a:schemeClr val="tx1">
                    <a:lumMod val="75000"/>
                    <a:lumOff val="25000"/>
                  </a:schemeClr>
                </a:solidFill>
              </a:rPr>
              <a:t>文字概述简单</a:t>
            </a:r>
            <a:r>
              <a:rPr lang="zh-CN" altLang="en-US" sz="1200" dirty="0">
                <a:solidFill>
                  <a:schemeClr val="tx1">
                    <a:lumMod val="75000"/>
                    <a:lumOff val="25000"/>
                  </a:schemeClr>
                </a:solidFill>
              </a:rPr>
              <a:t>的文字</a:t>
            </a:r>
            <a:r>
              <a:rPr lang="zh-CN" altLang="en-US" sz="1200" dirty="0" smtClean="0">
                <a:solidFill>
                  <a:schemeClr val="tx1">
                    <a:lumMod val="75000"/>
                    <a:lumOff val="25000"/>
                  </a:schemeClr>
                </a:solidFill>
              </a:rPr>
              <a:t>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5" name="矩形 24"/>
          <p:cNvSpPr/>
          <p:nvPr/>
        </p:nvSpPr>
        <p:spPr>
          <a:xfrm>
            <a:off x="5874822" y="3703074"/>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26" name="矩形 25"/>
          <p:cNvSpPr/>
          <p:nvPr/>
        </p:nvSpPr>
        <p:spPr>
          <a:xfrm flipH="1">
            <a:off x="455750" y="4013219"/>
            <a:ext cx="2624771" cy="492414"/>
          </a:xfrm>
          <a:prstGeom prst="rect">
            <a:avLst/>
          </a:prstGeom>
          <a:effectLst/>
        </p:spPr>
        <p:txBody>
          <a:bodyPr wrap="square" lIns="121893" tIns="60946" rIns="121893" bIns="60946">
            <a:spAutoFit/>
          </a:bodyPr>
          <a:lstStyle/>
          <a:p>
            <a:r>
              <a:rPr lang="zh-CN" altLang="en-US" sz="1200" dirty="0">
                <a:solidFill>
                  <a:schemeClr val="tx1">
                    <a:lumMod val="75000"/>
                    <a:lumOff val="25000"/>
                  </a:schemeClr>
                </a:solidFill>
              </a:rPr>
              <a:t>这里输入简单的文字概述这里输入简单</a:t>
            </a:r>
            <a:r>
              <a:rPr lang="zh-CN" altLang="en-US" sz="1200" dirty="0" smtClean="0">
                <a:solidFill>
                  <a:schemeClr val="tx1">
                    <a:lumMod val="75000"/>
                    <a:lumOff val="25000"/>
                  </a:schemeClr>
                </a:solidFill>
              </a:rPr>
              <a:t>文字概述简单</a:t>
            </a:r>
            <a:r>
              <a:rPr lang="zh-CN" altLang="en-US" sz="1200" dirty="0">
                <a:solidFill>
                  <a:schemeClr val="tx1">
                    <a:lumMod val="75000"/>
                    <a:lumOff val="25000"/>
                  </a:schemeClr>
                </a:solidFill>
              </a:rPr>
              <a:t>的文字</a:t>
            </a:r>
            <a:r>
              <a:rPr lang="zh-CN" altLang="en-US" sz="1200" dirty="0" smtClean="0">
                <a:solidFill>
                  <a:schemeClr val="tx1">
                    <a:lumMod val="75000"/>
                    <a:lumOff val="25000"/>
                  </a:schemeClr>
                </a:solidFill>
              </a:rPr>
              <a:t>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7" name="矩形 26"/>
          <p:cNvSpPr/>
          <p:nvPr/>
        </p:nvSpPr>
        <p:spPr>
          <a:xfrm>
            <a:off x="1330213" y="3733182"/>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28" name="矩形 27"/>
          <p:cNvSpPr/>
          <p:nvPr/>
        </p:nvSpPr>
        <p:spPr>
          <a:xfrm flipH="1">
            <a:off x="179512" y="2902789"/>
            <a:ext cx="2624771" cy="492414"/>
          </a:xfrm>
          <a:prstGeom prst="rect">
            <a:avLst/>
          </a:prstGeom>
          <a:effectLst/>
        </p:spPr>
        <p:txBody>
          <a:bodyPr wrap="square" lIns="121893" tIns="60946" rIns="121893" bIns="60946">
            <a:spAutoFit/>
          </a:bodyPr>
          <a:lstStyle/>
          <a:p>
            <a:r>
              <a:rPr lang="zh-CN" altLang="en-US" sz="1200" dirty="0">
                <a:solidFill>
                  <a:schemeClr val="tx1">
                    <a:lumMod val="75000"/>
                    <a:lumOff val="25000"/>
                  </a:schemeClr>
                </a:solidFill>
              </a:rPr>
              <a:t>这里输入简单的文字概述这里输入简单</a:t>
            </a:r>
            <a:r>
              <a:rPr lang="zh-CN" altLang="en-US" sz="1200" dirty="0" smtClean="0">
                <a:solidFill>
                  <a:schemeClr val="tx1">
                    <a:lumMod val="75000"/>
                    <a:lumOff val="25000"/>
                  </a:schemeClr>
                </a:solidFill>
              </a:rPr>
              <a:t>文字概述简单</a:t>
            </a:r>
            <a:r>
              <a:rPr lang="zh-CN" altLang="en-US" sz="1200" dirty="0">
                <a:solidFill>
                  <a:schemeClr val="tx1">
                    <a:lumMod val="75000"/>
                    <a:lumOff val="25000"/>
                  </a:schemeClr>
                </a:solidFill>
              </a:rPr>
              <a:t>的文字</a:t>
            </a:r>
            <a:r>
              <a:rPr lang="zh-CN" altLang="en-US" sz="1200" dirty="0" smtClean="0">
                <a:solidFill>
                  <a:schemeClr val="tx1">
                    <a:lumMod val="75000"/>
                    <a:lumOff val="25000"/>
                  </a:schemeClr>
                </a:solidFill>
              </a:rPr>
              <a:t>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9" name="矩形 28"/>
          <p:cNvSpPr/>
          <p:nvPr/>
        </p:nvSpPr>
        <p:spPr>
          <a:xfrm>
            <a:off x="1053975" y="2622752"/>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30" name="矩形 29"/>
          <p:cNvSpPr/>
          <p:nvPr/>
        </p:nvSpPr>
        <p:spPr>
          <a:xfrm flipH="1">
            <a:off x="554863" y="1884752"/>
            <a:ext cx="2624771" cy="492414"/>
          </a:xfrm>
          <a:prstGeom prst="rect">
            <a:avLst/>
          </a:prstGeom>
          <a:effectLst/>
        </p:spPr>
        <p:txBody>
          <a:bodyPr wrap="square" lIns="121893" tIns="60946" rIns="121893" bIns="60946">
            <a:spAutoFit/>
          </a:bodyPr>
          <a:lstStyle/>
          <a:p>
            <a:r>
              <a:rPr lang="zh-CN" altLang="en-US" sz="1200" dirty="0">
                <a:solidFill>
                  <a:schemeClr val="tx1">
                    <a:lumMod val="75000"/>
                    <a:lumOff val="25000"/>
                  </a:schemeClr>
                </a:solidFill>
              </a:rPr>
              <a:t>这里输入简单的文字概述这里输入简单</a:t>
            </a:r>
            <a:r>
              <a:rPr lang="zh-CN" altLang="en-US" sz="1200" dirty="0" smtClean="0">
                <a:solidFill>
                  <a:schemeClr val="tx1">
                    <a:lumMod val="75000"/>
                    <a:lumOff val="25000"/>
                  </a:schemeClr>
                </a:solidFill>
              </a:rPr>
              <a:t>文字概述简单</a:t>
            </a:r>
            <a:r>
              <a:rPr lang="zh-CN" altLang="en-US" sz="1200" dirty="0">
                <a:solidFill>
                  <a:schemeClr val="tx1">
                    <a:lumMod val="75000"/>
                    <a:lumOff val="25000"/>
                  </a:schemeClr>
                </a:solidFill>
              </a:rPr>
              <a:t>的文字</a:t>
            </a:r>
            <a:r>
              <a:rPr lang="zh-CN" altLang="en-US" sz="1200" dirty="0" smtClean="0">
                <a:solidFill>
                  <a:schemeClr val="tx1">
                    <a:lumMod val="75000"/>
                    <a:lumOff val="25000"/>
                  </a:schemeClr>
                </a:solidFill>
              </a:rPr>
              <a:t>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31" name="矩形 30"/>
          <p:cNvSpPr/>
          <p:nvPr/>
        </p:nvSpPr>
        <p:spPr>
          <a:xfrm>
            <a:off x="1429326" y="1604715"/>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32" name="椭圆 31"/>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19351724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350"/>
                                        <p:tgtEl>
                                          <p:spTgt spid="21"/>
                                        </p:tgtEl>
                                      </p:cBhvr>
                                    </p:animEffect>
                                  </p:childTnLst>
                                </p:cTn>
                              </p:par>
                              <p:par>
                                <p:cTn id="50" presetID="26" presetClass="emph" presetSubtype="0" fill="hold" grpId="1" nodeType="withEffect">
                                  <p:stCondLst>
                                    <p:cond delay="0"/>
                                  </p:stCondLst>
                                  <p:childTnLst>
                                    <p:animEffect transition="out" filter="fade">
                                      <p:cBhvr>
                                        <p:cTn id="51" dur="400" tmFilter="0, 0; .2, .5; .8, .5; 1, 0"/>
                                        <p:tgtEl>
                                          <p:spTgt spid="21"/>
                                        </p:tgtEl>
                                      </p:cBhvr>
                                    </p:animEffect>
                                    <p:animScale>
                                      <p:cBhvr>
                                        <p:cTn id="52" dur="200" autoRev="1" fill="hold"/>
                                        <p:tgtEl>
                                          <p:spTgt spid="21"/>
                                        </p:tgtEl>
                                      </p:cBhvr>
                                      <p:by x="105000" y="105000"/>
                                    </p:animScale>
                                  </p:childTnLst>
                                </p:cTn>
                              </p:par>
                            </p:childTnLst>
                          </p:cTn>
                        </p:par>
                        <p:par>
                          <p:cTn id="53" fill="hold">
                            <p:stCondLst>
                              <p:cond delay="3400"/>
                            </p:stCondLst>
                            <p:childTnLst>
                              <p:par>
                                <p:cTn id="54" presetID="10" presetClass="entr" presetSubtype="0"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par>
                          <p:cTn id="57" fill="hold">
                            <p:stCondLst>
                              <p:cond delay="390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350"/>
                                        <p:tgtEl>
                                          <p:spTgt spid="23"/>
                                        </p:tgtEl>
                                      </p:cBhvr>
                                    </p:animEffect>
                                  </p:childTnLst>
                                </p:cTn>
                              </p:par>
                              <p:par>
                                <p:cTn id="61" presetID="26" presetClass="emph" presetSubtype="0" fill="hold" grpId="1" nodeType="withEffect">
                                  <p:stCondLst>
                                    <p:cond delay="0"/>
                                  </p:stCondLst>
                                  <p:childTnLst>
                                    <p:animEffect transition="out" filter="fade">
                                      <p:cBhvr>
                                        <p:cTn id="62" dur="400" tmFilter="0, 0; .2, .5; .8, .5; 1, 0"/>
                                        <p:tgtEl>
                                          <p:spTgt spid="23"/>
                                        </p:tgtEl>
                                      </p:cBhvr>
                                    </p:animEffect>
                                    <p:animScale>
                                      <p:cBhvr>
                                        <p:cTn id="63" dur="200" autoRev="1" fill="hold"/>
                                        <p:tgtEl>
                                          <p:spTgt spid="23"/>
                                        </p:tgtEl>
                                      </p:cBhvr>
                                      <p:by x="105000" y="105000"/>
                                    </p:animScale>
                                  </p:childTnLst>
                                </p:cTn>
                              </p:par>
                            </p:childTnLst>
                          </p:cTn>
                        </p:par>
                        <p:par>
                          <p:cTn id="64" fill="hold">
                            <p:stCondLst>
                              <p:cond delay="43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4800"/>
                            </p:stCondLst>
                            <p:childTnLst>
                              <p:par>
                                <p:cTn id="69" presetID="10" presetClass="entr" presetSubtype="0"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350"/>
                                        <p:tgtEl>
                                          <p:spTgt spid="25"/>
                                        </p:tgtEl>
                                      </p:cBhvr>
                                    </p:animEffect>
                                  </p:childTnLst>
                                </p:cTn>
                              </p:par>
                              <p:par>
                                <p:cTn id="72" presetID="26" presetClass="emph" presetSubtype="0" fill="hold" grpId="1" nodeType="withEffect">
                                  <p:stCondLst>
                                    <p:cond delay="0"/>
                                  </p:stCondLst>
                                  <p:childTnLst>
                                    <p:animEffect transition="out" filter="fade">
                                      <p:cBhvr>
                                        <p:cTn id="73" dur="400" tmFilter="0, 0; .2, .5; .8, .5; 1, 0"/>
                                        <p:tgtEl>
                                          <p:spTgt spid="25"/>
                                        </p:tgtEl>
                                      </p:cBhvr>
                                    </p:animEffect>
                                    <p:animScale>
                                      <p:cBhvr>
                                        <p:cTn id="74" dur="200" autoRev="1" fill="hold"/>
                                        <p:tgtEl>
                                          <p:spTgt spid="25"/>
                                        </p:tgtEl>
                                      </p:cBhvr>
                                      <p:by x="105000" y="105000"/>
                                    </p:animScale>
                                  </p:childTnLst>
                                </p:cTn>
                              </p:par>
                            </p:childTnLst>
                          </p:cTn>
                        </p:par>
                        <p:par>
                          <p:cTn id="75" fill="hold">
                            <p:stCondLst>
                              <p:cond delay="5200"/>
                            </p:stCondLst>
                            <p:childTnLst>
                              <p:par>
                                <p:cTn id="76" presetID="10"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par>
                          <p:cTn id="79" fill="hold">
                            <p:stCondLst>
                              <p:cond delay="5700"/>
                            </p:stCondLst>
                            <p:childTnLst>
                              <p:par>
                                <p:cTn id="80" presetID="10"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350"/>
                                        <p:tgtEl>
                                          <p:spTgt spid="27"/>
                                        </p:tgtEl>
                                      </p:cBhvr>
                                    </p:animEffect>
                                  </p:childTnLst>
                                </p:cTn>
                              </p:par>
                              <p:par>
                                <p:cTn id="83" presetID="26" presetClass="emph" presetSubtype="0" fill="hold" grpId="1" nodeType="withEffect">
                                  <p:stCondLst>
                                    <p:cond delay="0"/>
                                  </p:stCondLst>
                                  <p:childTnLst>
                                    <p:animEffect transition="out" filter="fade">
                                      <p:cBhvr>
                                        <p:cTn id="84" dur="400" tmFilter="0, 0; .2, .5; .8, .5; 1, 0"/>
                                        <p:tgtEl>
                                          <p:spTgt spid="27"/>
                                        </p:tgtEl>
                                      </p:cBhvr>
                                    </p:animEffect>
                                    <p:animScale>
                                      <p:cBhvr>
                                        <p:cTn id="85" dur="200" autoRev="1" fill="hold"/>
                                        <p:tgtEl>
                                          <p:spTgt spid="27"/>
                                        </p:tgtEl>
                                      </p:cBhvr>
                                      <p:by x="105000" y="105000"/>
                                    </p:animScale>
                                  </p:childTnLst>
                                </p:cTn>
                              </p:par>
                            </p:childTnLst>
                          </p:cTn>
                        </p:par>
                        <p:par>
                          <p:cTn id="86" fill="hold">
                            <p:stCondLst>
                              <p:cond delay="6100"/>
                            </p:stCondLst>
                            <p:childTnLst>
                              <p:par>
                                <p:cTn id="87" presetID="10" presetClass="entr" presetSubtype="0" fill="hold" grpId="0"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childTnLst>
                          </p:cTn>
                        </p:par>
                        <p:par>
                          <p:cTn id="90" fill="hold">
                            <p:stCondLst>
                              <p:cond delay="6600"/>
                            </p:stCondLst>
                            <p:childTnLst>
                              <p:par>
                                <p:cTn id="91" presetID="10" presetClass="entr" presetSubtype="0" fill="hold" grpId="0" nodeType="after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350"/>
                                        <p:tgtEl>
                                          <p:spTgt spid="29"/>
                                        </p:tgtEl>
                                      </p:cBhvr>
                                    </p:animEffect>
                                  </p:childTnLst>
                                </p:cTn>
                              </p:par>
                              <p:par>
                                <p:cTn id="94" presetID="26" presetClass="emph" presetSubtype="0" fill="hold" grpId="1" nodeType="withEffect">
                                  <p:stCondLst>
                                    <p:cond delay="0"/>
                                  </p:stCondLst>
                                  <p:childTnLst>
                                    <p:animEffect transition="out" filter="fade">
                                      <p:cBhvr>
                                        <p:cTn id="95" dur="400" tmFilter="0, 0; .2, .5; .8, .5; 1, 0"/>
                                        <p:tgtEl>
                                          <p:spTgt spid="29"/>
                                        </p:tgtEl>
                                      </p:cBhvr>
                                    </p:animEffect>
                                    <p:animScale>
                                      <p:cBhvr>
                                        <p:cTn id="96" dur="200" autoRev="1" fill="hold"/>
                                        <p:tgtEl>
                                          <p:spTgt spid="29"/>
                                        </p:tgtEl>
                                      </p:cBhvr>
                                      <p:by x="105000" y="105000"/>
                                    </p:animScale>
                                  </p:childTnLst>
                                </p:cTn>
                              </p:par>
                            </p:childTnLst>
                          </p:cTn>
                        </p:par>
                        <p:par>
                          <p:cTn id="97" fill="hold">
                            <p:stCondLst>
                              <p:cond delay="7000"/>
                            </p:stCondLst>
                            <p:childTnLst>
                              <p:par>
                                <p:cTn id="98" presetID="10" presetClass="entr" presetSubtype="0"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500"/>
                                        <p:tgtEl>
                                          <p:spTgt spid="28"/>
                                        </p:tgtEl>
                                      </p:cBhvr>
                                    </p:animEffect>
                                  </p:childTnLst>
                                </p:cTn>
                              </p:par>
                            </p:childTnLst>
                          </p:cTn>
                        </p:par>
                        <p:par>
                          <p:cTn id="101" fill="hold">
                            <p:stCondLst>
                              <p:cond delay="7500"/>
                            </p:stCondLst>
                            <p:childTnLst>
                              <p:par>
                                <p:cTn id="102" presetID="10"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350"/>
                                        <p:tgtEl>
                                          <p:spTgt spid="31"/>
                                        </p:tgtEl>
                                      </p:cBhvr>
                                    </p:animEffect>
                                  </p:childTnLst>
                                </p:cTn>
                              </p:par>
                              <p:par>
                                <p:cTn id="105" presetID="26" presetClass="emph" presetSubtype="0" fill="hold" grpId="1" nodeType="withEffect">
                                  <p:stCondLst>
                                    <p:cond delay="0"/>
                                  </p:stCondLst>
                                  <p:childTnLst>
                                    <p:animEffect transition="out" filter="fade">
                                      <p:cBhvr>
                                        <p:cTn id="106" dur="400" tmFilter="0, 0; .2, .5; .8, .5; 1, 0"/>
                                        <p:tgtEl>
                                          <p:spTgt spid="31"/>
                                        </p:tgtEl>
                                      </p:cBhvr>
                                    </p:animEffect>
                                    <p:animScale>
                                      <p:cBhvr>
                                        <p:cTn id="107" dur="200" autoRev="1" fill="hold"/>
                                        <p:tgtEl>
                                          <p:spTgt spid="31"/>
                                        </p:tgtEl>
                                      </p:cBhvr>
                                      <p:by x="105000" y="105000"/>
                                    </p:animScale>
                                  </p:childTnLst>
                                </p:cTn>
                              </p:par>
                            </p:childTnLst>
                          </p:cTn>
                        </p:par>
                        <p:par>
                          <p:cTn id="108" fill="hold">
                            <p:stCondLst>
                              <p:cond delay="7900"/>
                            </p:stCondLst>
                            <p:childTnLst>
                              <p:par>
                                <p:cTn id="109" presetID="10" presetClass="entr" presetSubtype="0" fill="hold" grpId="0" nodeType="after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20" grpId="0"/>
      <p:bldP spid="21" grpId="0"/>
      <p:bldP spid="21" grpId="1"/>
      <p:bldP spid="22" grpId="0"/>
      <p:bldP spid="23" grpId="0"/>
      <p:bldP spid="23" grpId="1"/>
      <p:bldP spid="24" grpId="0"/>
      <p:bldP spid="25" grpId="0"/>
      <p:bldP spid="25" grpId="1"/>
      <p:bldP spid="26" grpId="0"/>
      <p:bldP spid="27" grpId="0"/>
      <p:bldP spid="27" grpId="1"/>
      <p:bldP spid="28" grpId="0"/>
      <p:bldP spid="29" grpId="0"/>
      <p:bldP spid="29" grpId="1"/>
      <p:bldP spid="30" grpId="0"/>
      <p:bldP spid="31" grpId="0"/>
      <p:bldP spid="31" grpId="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风险评估</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六边形 4"/>
          <p:cNvSpPr/>
          <p:nvPr/>
        </p:nvSpPr>
        <p:spPr>
          <a:xfrm>
            <a:off x="755577" y="997674"/>
            <a:ext cx="1944216" cy="1676048"/>
          </a:xfrm>
          <a:prstGeom prst="hexagon">
            <a:avLst/>
          </a:prstGeom>
          <a:blipFill dpi="0" rotWithShape="1">
            <a:blip r:embed="rId2" cstate="print">
              <a:extLst>
                <a:ext uri="{28A0092B-C50C-407E-A947-70E740481C1C}">
                  <a14:useLocalDpi xmlns:a14="http://schemas.microsoft.com/office/drawing/2010/main" xmlns="" val="0"/>
                </a:ext>
              </a:extLst>
            </a:blip>
            <a:srcRect/>
            <a:stretch>
              <a:fillRect/>
            </a:stretch>
          </a:bli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2641393" y="1997402"/>
            <a:ext cx="784531" cy="676320"/>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699792" y="2067694"/>
            <a:ext cx="627095" cy="523220"/>
          </a:xfrm>
          <a:prstGeom prst="rect">
            <a:avLst/>
          </a:prstGeom>
          <a:noFill/>
        </p:spPr>
        <p:txBody>
          <a:bodyPr wrap="non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01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flipH="1">
            <a:off x="3688235" y="1358658"/>
            <a:ext cx="4844205" cy="1231078"/>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75000"/>
                    <a:lumOff val="25000"/>
                  </a:schemeClr>
                </a:solidFill>
              </a:rPr>
              <a:t>这里输入简单的文字概述这里输入简单</a:t>
            </a:r>
            <a:r>
              <a:rPr lang="zh-CN" altLang="en-US" sz="1200" dirty="0" smtClean="0">
                <a:solidFill>
                  <a:schemeClr val="tx1">
                    <a:lumMod val="75000"/>
                    <a:lumOff val="25000"/>
                  </a:schemeClr>
                </a:solidFill>
              </a:rPr>
              <a:t>文字概述简单</a:t>
            </a:r>
            <a:r>
              <a:rPr lang="zh-CN" altLang="en-US" sz="1200" dirty="0">
                <a:solidFill>
                  <a:schemeClr val="tx1">
                    <a:lumMod val="75000"/>
                    <a:lumOff val="25000"/>
                  </a:schemeClr>
                </a:solidFill>
              </a:rPr>
              <a:t>的文字</a:t>
            </a:r>
            <a:r>
              <a:rPr lang="zh-CN" altLang="en-US" sz="1200" dirty="0" smtClean="0">
                <a:solidFill>
                  <a:schemeClr val="tx1">
                    <a:lumMod val="75000"/>
                    <a:lumOff val="25000"/>
                  </a:schemeClr>
                </a:solidFill>
              </a:rPr>
              <a:t>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smtClean="0">
                <a:solidFill>
                  <a:schemeClr val="tx1">
                    <a:lumMod val="75000"/>
                    <a:lumOff val="25000"/>
                  </a:schemeClr>
                </a:solidFill>
              </a:rPr>
              <a:t>这里</a:t>
            </a:r>
            <a:r>
              <a:rPr lang="zh-CN" altLang="en-US" sz="1200" dirty="0">
                <a:solidFill>
                  <a:schemeClr val="tx1">
                    <a:lumMod val="75000"/>
                    <a:lumOff val="25000"/>
                  </a:schemeClr>
                </a:solidFill>
              </a:rPr>
              <a:t>输入简单的文字概述这里输入简单文字概述简单的文字概述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smtClean="0">
                <a:solidFill>
                  <a:schemeClr val="tx1">
                    <a:lumMod val="75000"/>
                    <a:lumOff val="25000"/>
                  </a:schemeClr>
                </a:solidFill>
              </a:rPr>
              <a:t>这里</a:t>
            </a:r>
            <a:r>
              <a:rPr lang="zh-CN" altLang="en-US" sz="1200" dirty="0">
                <a:solidFill>
                  <a:schemeClr val="tx1">
                    <a:lumMod val="75000"/>
                    <a:lumOff val="25000"/>
                  </a:schemeClr>
                </a:solidFill>
              </a:rPr>
              <a:t>输入简单的文字概述这里输入简单文字概述简单的文字概述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a:solidFill>
                  <a:schemeClr val="tx1">
                    <a:lumMod val="75000"/>
                    <a:lumOff val="25000"/>
                  </a:schemeClr>
                </a:solidFill>
              </a:rPr>
              <a:t>输入简单文字概述简单的文字概述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9" name="矩形 8"/>
          <p:cNvSpPr/>
          <p:nvPr/>
        </p:nvSpPr>
        <p:spPr>
          <a:xfrm>
            <a:off x="3698600" y="987574"/>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10" name="六边形 9"/>
          <p:cNvSpPr/>
          <p:nvPr/>
        </p:nvSpPr>
        <p:spPr>
          <a:xfrm>
            <a:off x="6545975" y="3157914"/>
            <a:ext cx="1944216" cy="1676048"/>
          </a:xfrm>
          <a:prstGeom prst="hexagon">
            <a:avLst/>
          </a:prstGeom>
          <a:blipFill dpi="0" rotWithShape="1">
            <a:blip r:embed="rId3" cstate="print">
              <a:extLst>
                <a:ext uri="{28A0092B-C50C-407E-A947-70E740481C1C}">
                  <a14:useLocalDpi xmlns:a14="http://schemas.microsoft.com/office/drawing/2010/main" xmlns="" val="0"/>
                </a:ext>
              </a:extLst>
            </a:blip>
            <a:srcRect/>
            <a:stretch>
              <a:fillRect/>
            </a:stretch>
          </a:bli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5761444" y="4198576"/>
            <a:ext cx="784531" cy="67632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819843" y="4268868"/>
            <a:ext cx="627095" cy="523220"/>
          </a:xfrm>
          <a:prstGeom prst="rect">
            <a:avLst/>
          </a:prstGeom>
          <a:noFill/>
        </p:spPr>
        <p:txBody>
          <a:bodyPr wrap="non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02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flipH="1">
            <a:off x="755577" y="3643818"/>
            <a:ext cx="4844205" cy="1508077"/>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75000"/>
                    <a:lumOff val="25000"/>
                  </a:schemeClr>
                </a:solidFill>
              </a:rPr>
              <a:t>这里输入简单的文字概述这里输入简单</a:t>
            </a:r>
            <a:r>
              <a:rPr lang="zh-CN" altLang="en-US" sz="1200" dirty="0" smtClean="0">
                <a:solidFill>
                  <a:schemeClr val="tx1">
                    <a:lumMod val="75000"/>
                    <a:lumOff val="25000"/>
                  </a:schemeClr>
                </a:solidFill>
              </a:rPr>
              <a:t>文字概述简单</a:t>
            </a:r>
            <a:r>
              <a:rPr lang="zh-CN" altLang="en-US" sz="1200" dirty="0">
                <a:solidFill>
                  <a:schemeClr val="tx1">
                    <a:lumMod val="75000"/>
                    <a:lumOff val="25000"/>
                  </a:schemeClr>
                </a:solidFill>
              </a:rPr>
              <a:t>的文字</a:t>
            </a:r>
            <a:r>
              <a:rPr lang="zh-CN" altLang="en-US" sz="1200" dirty="0" smtClean="0">
                <a:solidFill>
                  <a:schemeClr val="tx1">
                    <a:lumMod val="75000"/>
                    <a:lumOff val="25000"/>
                  </a:schemeClr>
                </a:solidFill>
              </a:rPr>
              <a:t>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smtClean="0">
                <a:solidFill>
                  <a:schemeClr val="tx1">
                    <a:lumMod val="75000"/>
                    <a:lumOff val="25000"/>
                  </a:schemeClr>
                </a:solidFill>
              </a:rPr>
              <a:t>这里</a:t>
            </a:r>
            <a:r>
              <a:rPr lang="zh-CN" altLang="en-US" sz="1200" dirty="0">
                <a:solidFill>
                  <a:schemeClr val="tx1">
                    <a:lumMod val="75000"/>
                    <a:lumOff val="25000"/>
                  </a:schemeClr>
                </a:solidFill>
              </a:rPr>
              <a:t>输入简单的文字概述这里输入简单文字概述简单的文字概述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smtClean="0">
                <a:solidFill>
                  <a:schemeClr val="tx1">
                    <a:lumMod val="75000"/>
                    <a:lumOff val="25000"/>
                  </a:schemeClr>
                </a:solidFill>
              </a:rPr>
              <a:t>这里</a:t>
            </a:r>
            <a:r>
              <a:rPr lang="zh-CN" altLang="en-US" sz="1200" dirty="0">
                <a:solidFill>
                  <a:schemeClr val="tx1">
                    <a:lumMod val="75000"/>
                    <a:lumOff val="25000"/>
                  </a:schemeClr>
                </a:solidFill>
              </a:rPr>
              <a:t>输入简单的文字概述这里输入简单文字概述简单的文字概述</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a:solidFill>
                  <a:schemeClr val="tx1">
                    <a:lumMod val="75000"/>
                    <a:lumOff val="25000"/>
                  </a:schemeClr>
                </a:solidFill>
              </a:rPr>
              <a:t>输入简单文字概述简单的文字概述</a:t>
            </a:r>
            <a:r>
              <a:rPr lang="zh-CN" altLang="en-US" sz="1200" dirty="0" smtClean="0">
                <a:solidFill>
                  <a:schemeClr val="tx1">
                    <a:lumMod val="75000"/>
                    <a:lumOff val="25000"/>
                  </a:schemeClr>
                </a:solidFill>
                <a:latin typeface="微软雅黑" pitchFamily="34" charset="-122"/>
                <a:ea typeface="微软雅黑" pitchFamily="34" charset="-122"/>
              </a:rPr>
              <a:t>。亮亮图文旗舰店</a:t>
            </a:r>
            <a:r>
              <a:rPr lang="en-US" altLang="zh-CN" sz="1200" dirty="0" smtClean="0">
                <a:solidFill>
                  <a:schemeClr val="tx1">
                    <a:lumMod val="75000"/>
                    <a:lumOff val="25000"/>
                  </a:schemeClr>
                </a:solidFill>
                <a:latin typeface="微软雅黑" pitchFamily="34" charset="-122"/>
                <a:ea typeface="微软雅黑" pitchFamily="34" charset="-122"/>
              </a:rPr>
              <a:t>https://liangliangtuwen.tmall.com</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14" name="矩形 13"/>
          <p:cNvSpPr/>
          <p:nvPr/>
        </p:nvSpPr>
        <p:spPr>
          <a:xfrm>
            <a:off x="2819219" y="3326600"/>
            <a:ext cx="2338167" cy="328267"/>
          </a:xfrm>
          <a:prstGeom prst="rect">
            <a:avLst/>
          </a:prstGeom>
        </p:spPr>
        <p:txBody>
          <a:bodyPr wrap="square" lIns="121893" tIns="60946" rIns="121893" bIns="60946">
            <a:spAutoFit/>
          </a:bodyPr>
          <a:lstStyle/>
          <a:p>
            <a:pPr algn="r" defTabSz="1218900" fontAlgn="base">
              <a:lnSpc>
                <a:spcPts val="1600"/>
              </a:lnSpc>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这里填写小标题</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15" name="椭圆 14"/>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374921032"/>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Scale>
                                      <p:cBhvr>
                                        <p:cTn id="1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gtEl>
                                        <p:attrNameLst>
                                          <p:attrName>ppt_x</p:attrName>
                                          <p:attrName>ppt_y</p:attrName>
                                        </p:attrNameLst>
                                      </p:cBhvr>
                                    </p:animMotion>
                                    <p:animEffect transition="in" filter="fade">
                                      <p:cBhvr>
                                        <p:cTn id="14" dur="1000"/>
                                        <p:tgtEl>
                                          <p:spTgt spid="6"/>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350"/>
                                        <p:tgtEl>
                                          <p:spTgt spid="9"/>
                                        </p:tgtEl>
                                      </p:cBhvr>
                                    </p:animEffect>
                                  </p:childTnLst>
                                </p:cTn>
                              </p:par>
                              <p:par>
                                <p:cTn id="24" presetID="26" presetClass="emph" presetSubtype="0" fill="hold" grpId="1" nodeType="withEffect">
                                  <p:stCondLst>
                                    <p:cond delay="0"/>
                                  </p:stCondLst>
                                  <p:childTnLst>
                                    <p:animEffect transition="out" filter="fade">
                                      <p:cBhvr>
                                        <p:cTn id="25" dur="400" tmFilter="0, 0; .2, .5; .8, .5; 1, 0"/>
                                        <p:tgtEl>
                                          <p:spTgt spid="9"/>
                                        </p:tgtEl>
                                      </p:cBhvr>
                                    </p:animEffect>
                                    <p:animScale>
                                      <p:cBhvr>
                                        <p:cTn id="26" dur="200" autoRev="1" fill="hold"/>
                                        <p:tgtEl>
                                          <p:spTgt spid="9"/>
                                        </p:tgtEl>
                                      </p:cBhvr>
                                      <p:by x="105000" y="105000"/>
                                    </p:animScale>
                                  </p:childTnLst>
                                </p:cTn>
                              </p:par>
                            </p:childTnLst>
                          </p:cTn>
                        </p:par>
                        <p:par>
                          <p:cTn id="27" fill="hold">
                            <p:stCondLst>
                              <p:cond delay="14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1900"/>
                            </p:stCondLst>
                            <p:childTnLst>
                              <p:par>
                                <p:cTn id="32" presetID="5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Scale>
                                      <p:cBhvr>
                                        <p:cTn id="34"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11"/>
                                        </p:tgtEl>
                                        <p:attrNameLst>
                                          <p:attrName>ppt_x</p:attrName>
                                          <p:attrName>ppt_y</p:attrName>
                                        </p:attrNameLst>
                                      </p:cBhvr>
                                    </p:animMotion>
                                    <p:animEffect transition="in" filter="fade">
                                      <p:cBhvr>
                                        <p:cTn id="36" dur="1000"/>
                                        <p:tgtEl>
                                          <p:spTgt spid="11"/>
                                        </p:tgtEl>
                                      </p:cBhvr>
                                    </p:animEffect>
                                  </p:childTnLst>
                                </p:cTn>
                              </p:par>
                              <p:par>
                                <p:cTn id="37" presetID="5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Scale>
                                      <p:cBhvr>
                                        <p:cTn id="39"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12"/>
                                        </p:tgtEl>
                                        <p:attrNameLst>
                                          <p:attrName>ppt_x</p:attrName>
                                          <p:attrName>ppt_y</p:attrName>
                                        </p:attrNameLst>
                                      </p:cBhvr>
                                    </p:animMotion>
                                    <p:animEffect transition="in" filter="fade">
                                      <p:cBhvr>
                                        <p:cTn id="41" dur="1000"/>
                                        <p:tgtEl>
                                          <p:spTgt spid="12"/>
                                        </p:tgtEl>
                                      </p:cBhvr>
                                    </p:animEffect>
                                  </p:childTnLst>
                                </p:cTn>
                              </p:par>
                              <p:par>
                                <p:cTn id="42" presetID="5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Scale>
                                      <p:cBhvr>
                                        <p:cTn id="44"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10"/>
                                        </p:tgtEl>
                                        <p:attrNameLst>
                                          <p:attrName>ppt_x</p:attrName>
                                          <p:attrName>ppt_y</p:attrName>
                                        </p:attrNameLst>
                                      </p:cBhvr>
                                    </p:animMotion>
                                    <p:animEffect transition="in" filter="fade">
                                      <p:cBhvr>
                                        <p:cTn id="46" dur="1000"/>
                                        <p:tgtEl>
                                          <p:spTgt spid="10"/>
                                        </p:tgtEl>
                                      </p:cBhvr>
                                    </p:animEffect>
                                  </p:childTnLst>
                                </p:cTn>
                              </p:par>
                            </p:childTnLst>
                          </p:cTn>
                        </p:par>
                        <p:par>
                          <p:cTn id="47" fill="hold">
                            <p:stCondLst>
                              <p:cond delay="2900"/>
                            </p:stCondLst>
                            <p:childTnLst>
                              <p:par>
                                <p:cTn id="48" presetID="10"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350"/>
                                        <p:tgtEl>
                                          <p:spTgt spid="14"/>
                                        </p:tgtEl>
                                      </p:cBhvr>
                                    </p:animEffect>
                                  </p:childTnLst>
                                </p:cTn>
                              </p:par>
                              <p:par>
                                <p:cTn id="51" presetID="26" presetClass="emph" presetSubtype="0" fill="hold" grpId="1" nodeType="withEffect">
                                  <p:stCondLst>
                                    <p:cond delay="0"/>
                                  </p:stCondLst>
                                  <p:childTnLst>
                                    <p:animEffect transition="out" filter="fade">
                                      <p:cBhvr>
                                        <p:cTn id="52" dur="400" tmFilter="0, 0; .2, .5; .8, .5; 1, 0"/>
                                        <p:tgtEl>
                                          <p:spTgt spid="14"/>
                                        </p:tgtEl>
                                      </p:cBhvr>
                                    </p:animEffect>
                                    <p:animScale>
                                      <p:cBhvr>
                                        <p:cTn id="53" dur="200" autoRev="1" fill="hold"/>
                                        <p:tgtEl>
                                          <p:spTgt spid="14"/>
                                        </p:tgtEl>
                                      </p:cBhvr>
                                      <p:by x="105000" y="105000"/>
                                    </p:animScale>
                                  </p:childTnLst>
                                </p:cTn>
                              </p:par>
                            </p:childTnLst>
                          </p:cTn>
                        </p:par>
                        <p:par>
                          <p:cTn id="54" fill="hold">
                            <p:stCondLst>
                              <p:cond delay="3300"/>
                            </p:stCondLst>
                            <p:childTnLst>
                              <p:par>
                                <p:cTn id="55" presetID="10" presetClass="entr" presetSubtype="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9" grpId="1"/>
      <p:bldP spid="10" grpId="0" animBg="1"/>
      <p:bldP spid="11" grpId="0" animBg="1"/>
      <p:bldP spid="12" grpId="0"/>
      <p:bldP spid="13" grpId="0"/>
      <p:bldP spid="14" grpId="0"/>
      <p:bldP spid="14" grpId="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 name="椭圆 4"/>
          <p:cNvSpPr/>
          <p:nvPr/>
        </p:nvSpPr>
        <p:spPr>
          <a:xfrm>
            <a:off x="2214779" y="1096285"/>
            <a:ext cx="2952328" cy="2952328"/>
          </a:xfrm>
          <a:prstGeom prst="ellipse">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6894" y="1096285"/>
            <a:ext cx="2952328" cy="2952328"/>
          </a:xfrm>
          <a:prstGeom prst="ellipse">
            <a:avLst/>
          </a:prstGeom>
          <a:solidFill>
            <a:srgbClr val="FFC0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214651" y="1036747"/>
            <a:ext cx="936104" cy="936104"/>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220735" y="832490"/>
            <a:ext cx="527590" cy="527590"/>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220826" y="3417844"/>
            <a:ext cx="936104" cy="936104"/>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156930" y="4119922"/>
            <a:ext cx="468052" cy="468052"/>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058722" y="2360972"/>
            <a:ext cx="3262432" cy="923330"/>
          </a:xfrm>
          <a:prstGeom prst="rect">
            <a:avLst/>
          </a:prstGeom>
          <a:noFill/>
        </p:spPr>
        <p:txBody>
          <a:bodyPr wrap="none" rtlCol="0">
            <a:spAutoFit/>
          </a:bodyPr>
          <a:lstStyle/>
          <a:p>
            <a:pPr algn="ctr"/>
            <a:r>
              <a:rPr lang="zh-CN" altLang="en-US" sz="5400" b="1" spc="600" dirty="0" smtClean="0">
                <a:solidFill>
                  <a:schemeClr val="bg1"/>
                </a:solidFill>
                <a:latin typeface="微软雅黑" pitchFamily="34" charset="-122"/>
                <a:ea typeface="微软雅黑" pitchFamily="34" charset="-122"/>
              </a:rPr>
              <a:t>谢谢下载</a:t>
            </a:r>
            <a:endParaRPr lang="zh-CN" altLang="en-US" sz="5400" b="1" spc="600" dirty="0">
              <a:solidFill>
                <a:schemeClr val="bg1"/>
              </a:solidFill>
              <a:latin typeface="微软雅黑" pitchFamily="34" charset="-122"/>
              <a:ea typeface="微软雅黑" pitchFamily="34" charset="-122"/>
            </a:endParaRPr>
          </a:p>
        </p:txBody>
      </p:sp>
      <p:sp>
        <p:nvSpPr>
          <p:cNvPr id="12" name="TextBox 11"/>
          <p:cNvSpPr txBox="1"/>
          <p:nvPr/>
        </p:nvSpPr>
        <p:spPr>
          <a:xfrm>
            <a:off x="3076576" y="1847848"/>
            <a:ext cx="322672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期待加入您的团队</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2970014" y="3360016"/>
            <a:ext cx="2497800" cy="338554"/>
          </a:xfrm>
          <a:prstGeom prst="rect">
            <a:avLst/>
          </a:prstGeom>
          <a:effectLst/>
        </p:spPr>
        <p:txBody>
          <a:bodyPr wrap="none">
            <a:spAutoFit/>
          </a:bodyPr>
          <a:lstStyle/>
          <a:p>
            <a:pPr algn="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应聘人</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亮亮图文旗舰店</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39343060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1+#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par>
                          <p:cTn id="36" fill="hold">
                            <p:stCondLst>
                              <p:cond delay="3200"/>
                            </p:stCondLst>
                            <p:childTnLst>
                              <p:par>
                                <p:cTn id="37" presetID="38" presetClass="entr" presetSubtype="0" accel="50000" fill="hold" grpId="0" nodeType="afterEffect">
                                  <p:stCondLst>
                                    <p:cond delay="0"/>
                                  </p:stCondLst>
                                  <p:iterate type="lt">
                                    <p:tmPct val="50000"/>
                                  </p:iterate>
                                  <p:childTnLst>
                                    <p:set>
                                      <p:cBhvr>
                                        <p:cTn id="38" dur="1" fill="hold">
                                          <p:stCondLst>
                                            <p:cond delay="0"/>
                                          </p:stCondLst>
                                        </p:cTn>
                                        <p:tgtEl>
                                          <p:spTgt spid="11"/>
                                        </p:tgtEl>
                                        <p:attrNameLst>
                                          <p:attrName>style.visibility</p:attrName>
                                        </p:attrNameLst>
                                      </p:cBhvr>
                                      <p:to>
                                        <p:strVal val="visible"/>
                                      </p:to>
                                    </p:set>
                                    <p:set>
                                      <p:cBhvr>
                                        <p:cTn id="39" dur="455" fill="hold">
                                          <p:stCondLst>
                                            <p:cond delay="0"/>
                                          </p:stCondLst>
                                        </p:cTn>
                                        <p:tgtEl>
                                          <p:spTgt spid="11"/>
                                        </p:tgtEl>
                                        <p:attrNameLst>
                                          <p:attrName>style.rotation</p:attrName>
                                        </p:attrNameLst>
                                      </p:cBhvr>
                                      <p:to>
                                        <p:strVal val="-45.0"/>
                                      </p:to>
                                    </p:set>
                                    <p:anim calcmode="lin" valueType="num">
                                      <p:cBhvr>
                                        <p:cTn id="40" dur="455" fill="hold">
                                          <p:stCondLst>
                                            <p:cond delay="455"/>
                                          </p:stCondLst>
                                        </p:cTn>
                                        <p:tgtEl>
                                          <p:spTgt spid="11"/>
                                        </p:tgtEl>
                                        <p:attrNameLst>
                                          <p:attrName>style.rotation</p:attrName>
                                        </p:attrNameLst>
                                      </p:cBhvr>
                                      <p:tavLst>
                                        <p:tav tm="0">
                                          <p:val>
                                            <p:fltVal val="-45"/>
                                          </p:val>
                                        </p:tav>
                                        <p:tav tm="69900">
                                          <p:val>
                                            <p:fltVal val="45"/>
                                          </p:val>
                                        </p:tav>
                                        <p:tav tm="100000">
                                          <p:val>
                                            <p:fltVal val="0"/>
                                          </p:val>
                                        </p:tav>
                                      </p:tavLst>
                                    </p:anim>
                                    <p:anim calcmode="lin" valueType="num">
                                      <p:cBhvr>
                                        <p:cTn id="41" dur="455" fill="hold">
                                          <p:stCondLst>
                                            <p:cond delay="0"/>
                                          </p:stCondLst>
                                        </p:cTn>
                                        <p:tgtEl>
                                          <p:spTgt spid="11"/>
                                        </p:tgtEl>
                                        <p:attrNameLst>
                                          <p:attrName>ppt_y</p:attrName>
                                        </p:attrNameLst>
                                      </p:cBhvr>
                                      <p:tavLst>
                                        <p:tav tm="0">
                                          <p:val>
                                            <p:strVal val="#ppt_y-1"/>
                                          </p:val>
                                        </p:tav>
                                        <p:tav tm="100000">
                                          <p:val>
                                            <p:strVal val="#ppt_y-(0.354*#ppt_w-0.172*#ppt_h)"/>
                                          </p:val>
                                        </p:tav>
                                      </p:tavLst>
                                    </p:anim>
                                    <p:anim calcmode="lin" valueType="num">
                                      <p:cBhvr>
                                        <p:cTn id="42" dur="156" decel="50000" autoRev="1" fill="hold">
                                          <p:stCondLst>
                                            <p:cond delay="455"/>
                                          </p:stCondLst>
                                        </p:cTn>
                                        <p:tgtEl>
                                          <p:spTgt spid="11"/>
                                        </p:tgtEl>
                                        <p:attrNameLst>
                                          <p:attrName>ppt_y</p:attrName>
                                        </p:attrNameLst>
                                      </p:cBhvr>
                                      <p:tavLst>
                                        <p:tav tm="0">
                                          <p:val>
                                            <p:strVal val="#ppt_y-(0.354*#ppt_w-0.172*#ppt_h)"/>
                                          </p:val>
                                        </p:tav>
                                        <p:tav tm="100000">
                                          <p:val>
                                            <p:strVal val="#ppt_y-(0.354*#ppt_w-0.172*#ppt_h)-#ppt_h/2"/>
                                          </p:val>
                                        </p:tav>
                                      </p:tavLst>
                                    </p:anim>
                                    <p:anim calcmode="lin" valueType="num">
                                      <p:cBhvr>
                                        <p:cTn id="43" dur="136" fill="hold">
                                          <p:stCondLst>
                                            <p:cond delay="864"/>
                                          </p:stCondLst>
                                        </p:cTn>
                                        <p:tgtEl>
                                          <p:spTgt spid="11"/>
                                        </p:tgtEl>
                                        <p:attrNameLst>
                                          <p:attrName>ppt_y</p:attrName>
                                        </p:attrNameLst>
                                      </p:cBhvr>
                                      <p:tavLst>
                                        <p:tav tm="0">
                                          <p:val>
                                            <p:strVal val="#ppt_y-(0.354*#ppt_w-0.172*#ppt_h)"/>
                                          </p:val>
                                        </p:tav>
                                        <p:tav tm="100000">
                                          <p:val>
                                            <p:strVal val="#ppt_y"/>
                                          </p:val>
                                        </p:tav>
                                      </p:tavLst>
                                    </p:anim>
                                  </p:childTnLst>
                                </p:cTn>
                              </p:par>
                            </p:childTnLst>
                          </p:cTn>
                        </p:par>
                        <p:par>
                          <p:cTn id="44" fill="hold">
                            <p:stCondLst>
                              <p:cond delay="57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12"/>
                                        </p:tgtEl>
                                        <p:attrNameLst>
                                          <p:attrName>ppt_y</p:attrName>
                                        </p:attrNameLst>
                                      </p:cBhvr>
                                      <p:tavLst>
                                        <p:tav tm="0">
                                          <p:val>
                                            <p:strVal val="#ppt_y"/>
                                          </p:val>
                                        </p:tav>
                                        <p:tav tm="100000">
                                          <p:val>
                                            <p:strVal val="#ppt_y"/>
                                          </p:val>
                                        </p:tav>
                                      </p:tavLst>
                                    </p:anim>
                                    <p:anim calcmode="lin" valueType="num">
                                      <p:cBhvr>
                                        <p:cTn id="4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12"/>
                                        </p:tgtEl>
                                      </p:cBhvr>
                                    </p:animEffect>
                                  </p:childTnLst>
                                </p:cTn>
                              </p:par>
                            </p:childTnLst>
                          </p:cTn>
                        </p:par>
                        <p:par>
                          <p:cTn id="52" fill="hold">
                            <p:stCondLst>
                              <p:cond delay="6550"/>
                            </p:stCondLst>
                            <p:childTnLst>
                              <p:par>
                                <p:cTn id="53" presetID="47"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108520" y="1"/>
            <a:ext cx="9252520" cy="2469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01499" y="835762"/>
            <a:ext cx="2075762" cy="2075762"/>
          </a:xfrm>
          <a:prstGeom prst="ellipse">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028197" y="814370"/>
            <a:ext cx="2075762" cy="2075762"/>
          </a:xfrm>
          <a:prstGeom prst="ellipse">
            <a:avLst/>
          </a:prstGeom>
          <a:solidFill>
            <a:srgbClr val="FFC0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423084" y="628661"/>
            <a:ext cx="790368" cy="790368"/>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54362" y="483518"/>
            <a:ext cx="372506" cy="372506"/>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71600" y="2643758"/>
            <a:ext cx="701037" cy="702078"/>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672637" y="3189981"/>
            <a:ext cx="360040" cy="360040"/>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1738316" y="1593289"/>
            <a:ext cx="1723550" cy="923330"/>
          </a:xfrm>
          <a:prstGeom prst="rect">
            <a:avLst/>
          </a:prstGeom>
          <a:noFill/>
        </p:spPr>
        <p:txBody>
          <a:bodyPr wrap="none" rtlCol="0">
            <a:spAutoFit/>
          </a:bodyPr>
          <a:lstStyle/>
          <a:p>
            <a:pPr algn="ctr"/>
            <a:r>
              <a:rPr lang="zh-CN" altLang="en-US" sz="5400" b="1" spc="600" dirty="0" smtClean="0">
                <a:solidFill>
                  <a:schemeClr val="bg1"/>
                </a:solidFill>
                <a:latin typeface="微软雅黑" pitchFamily="34" charset="-122"/>
                <a:ea typeface="微软雅黑" pitchFamily="34" charset="-122"/>
              </a:rPr>
              <a:t>目录</a:t>
            </a:r>
            <a:endParaRPr lang="zh-CN" altLang="en-US" sz="5400" b="1" spc="600" dirty="0">
              <a:solidFill>
                <a:schemeClr val="bg1"/>
              </a:solidFill>
              <a:latin typeface="微软雅黑" pitchFamily="34" charset="-122"/>
              <a:ea typeface="微软雅黑" pitchFamily="34" charset="-122"/>
            </a:endParaRPr>
          </a:p>
        </p:txBody>
      </p:sp>
      <p:sp>
        <p:nvSpPr>
          <p:cNvPr id="27" name="TextBox 26"/>
          <p:cNvSpPr txBox="1"/>
          <p:nvPr/>
        </p:nvSpPr>
        <p:spPr>
          <a:xfrm>
            <a:off x="986730" y="1157419"/>
            <a:ext cx="322672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8" name="椭圆 27"/>
          <p:cNvSpPr/>
          <p:nvPr/>
        </p:nvSpPr>
        <p:spPr>
          <a:xfrm>
            <a:off x="5468064" y="2643758"/>
            <a:ext cx="400989" cy="3888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TextBox 28"/>
          <p:cNvSpPr txBox="1"/>
          <p:nvPr/>
        </p:nvSpPr>
        <p:spPr>
          <a:xfrm>
            <a:off x="5441573" y="2653513"/>
            <a:ext cx="453970"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6014869" y="2681476"/>
            <a:ext cx="1005403" cy="338554"/>
          </a:xfrm>
          <a:prstGeom prst="rect">
            <a:avLst/>
          </a:prstGeom>
          <a:noFill/>
        </p:spPr>
        <p:txBody>
          <a:bodyPr wrap="none" rtlCol="0">
            <a:spAutoFit/>
          </a:bodyPr>
          <a:lstStyle/>
          <a:p>
            <a:r>
              <a:rPr lang="zh-CN" altLang="en-US" sz="1600" b="1" dirty="0" smtClean="0">
                <a:solidFill>
                  <a:schemeClr val="tx1">
                    <a:lumMod val="85000"/>
                    <a:lumOff val="15000"/>
                  </a:schemeClr>
                </a:solidFill>
                <a:latin typeface="微软雅黑" panose="020B0503020204020204" pitchFamily="34" charset="-122"/>
                <a:ea typeface="微软雅黑" panose="020B0503020204020204" pitchFamily="34" charset="-122"/>
              </a:rPr>
              <a:t>关于自己</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5468064" y="3210821"/>
            <a:ext cx="400989" cy="3888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TextBox 33"/>
          <p:cNvSpPr txBox="1"/>
          <p:nvPr/>
        </p:nvSpPr>
        <p:spPr>
          <a:xfrm>
            <a:off x="5441573" y="3235045"/>
            <a:ext cx="453970"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6014869" y="3248539"/>
            <a:ext cx="1005403" cy="338554"/>
          </a:xfrm>
          <a:prstGeom prst="rect">
            <a:avLst/>
          </a:prstGeom>
          <a:noFill/>
        </p:spPr>
        <p:txBody>
          <a:bodyPr wrap="none" rtlCol="0">
            <a:spAutoFit/>
          </a:bodyPr>
          <a:lstStyle/>
          <a:p>
            <a:r>
              <a:rPr lang="zh-CN" altLang="en-US" sz="1600" b="1" dirty="0" smtClean="0">
                <a:solidFill>
                  <a:schemeClr val="tx1">
                    <a:lumMod val="85000"/>
                    <a:lumOff val="15000"/>
                  </a:schemeClr>
                </a:solidFill>
                <a:latin typeface="微软雅黑" panose="020B0503020204020204" pitchFamily="34" charset="-122"/>
                <a:ea typeface="微软雅黑" panose="020B0503020204020204" pitchFamily="34" charset="-122"/>
              </a:rPr>
              <a:t>岗位认知</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5468064" y="3777884"/>
            <a:ext cx="400989" cy="3888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TextBox 38"/>
          <p:cNvSpPr txBox="1"/>
          <p:nvPr/>
        </p:nvSpPr>
        <p:spPr>
          <a:xfrm>
            <a:off x="5441573" y="3787639"/>
            <a:ext cx="453970"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6014869" y="3815602"/>
            <a:ext cx="1005403" cy="338554"/>
          </a:xfrm>
          <a:prstGeom prst="rect">
            <a:avLst/>
          </a:prstGeom>
          <a:noFill/>
        </p:spPr>
        <p:txBody>
          <a:bodyPr wrap="none" rtlCol="0">
            <a:spAutoFit/>
          </a:bodyPr>
          <a:lstStyle/>
          <a:p>
            <a:r>
              <a:rPr lang="zh-CN" altLang="en-US" sz="1600" b="1" dirty="0" smtClean="0">
                <a:solidFill>
                  <a:schemeClr val="tx1">
                    <a:lumMod val="85000"/>
                    <a:lumOff val="15000"/>
                  </a:schemeClr>
                </a:solidFill>
                <a:latin typeface="微软雅黑" panose="020B0503020204020204" pitchFamily="34" charset="-122"/>
                <a:ea typeface="微软雅黑" panose="020B0503020204020204" pitchFamily="34" charset="-122"/>
              </a:rPr>
              <a:t>胜任能力</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椭圆 42"/>
          <p:cNvSpPr/>
          <p:nvPr/>
        </p:nvSpPr>
        <p:spPr>
          <a:xfrm>
            <a:off x="5468064" y="4344947"/>
            <a:ext cx="400989" cy="3888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TextBox 43"/>
          <p:cNvSpPr txBox="1"/>
          <p:nvPr/>
        </p:nvSpPr>
        <p:spPr>
          <a:xfrm>
            <a:off x="5441573" y="4369171"/>
            <a:ext cx="453970"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6014869" y="4382666"/>
            <a:ext cx="1005403" cy="338554"/>
          </a:xfrm>
          <a:prstGeom prst="rect">
            <a:avLst/>
          </a:prstGeom>
          <a:noFill/>
        </p:spPr>
        <p:txBody>
          <a:bodyPr wrap="none" rtlCol="0">
            <a:spAutoFit/>
          </a:bodyPr>
          <a:lstStyle/>
          <a:p>
            <a:r>
              <a:rPr lang="zh-CN" altLang="en-US" sz="1600" b="1" dirty="0" smtClean="0">
                <a:solidFill>
                  <a:schemeClr val="tx1">
                    <a:lumMod val="85000"/>
                    <a:lumOff val="15000"/>
                  </a:schemeClr>
                </a:solidFill>
                <a:latin typeface="微软雅黑" panose="020B0503020204020204" pitchFamily="34" charset="-122"/>
                <a:ea typeface="微软雅黑" panose="020B0503020204020204" pitchFamily="34" charset="-122"/>
              </a:rPr>
              <a:t>目标规划</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42007376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 calcmode="lin" valueType="num">
                                      <p:cBhvr>
                                        <p:cTn id="13"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0"/>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grpId="0" nodeType="withEffect">
                                  <p:stCondLst>
                                    <p:cond delay="5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ppt_w</p:attrName>
                                        </p:attrNameLst>
                                      </p:cBhvr>
                                      <p:tavLst>
                                        <p:tav tm="0">
                                          <p:val>
                                            <p:fltVal val="0"/>
                                          </p:val>
                                        </p:tav>
                                        <p:tav tm="100000">
                                          <p:val>
                                            <p:strVal val="#ppt_w"/>
                                          </p:val>
                                        </p:tav>
                                      </p:tavLst>
                                    </p:anim>
                                    <p:anim calcmode="lin" valueType="num">
                                      <p:cBhvr>
                                        <p:cTn id="18" dur="1000" fill="hold"/>
                                        <p:tgtEl>
                                          <p:spTgt spid="21"/>
                                        </p:tgtEl>
                                        <p:attrNameLst>
                                          <p:attrName>ppt_h</p:attrName>
                                        </p:attrNameLst>
                                      </p:cBhvr>
                                      <p:tavLst>
                                        <p:tav tm="0">
                                          <p:val>
                                            <p:fltVal val="0"/>
                                          </p:val>
                                        </p:tav>
                                        <p:tav tm="100000">
                                          <p:val>
                                            <p:strVal val="#ppt_h"/>
                                          </p:val>
                                        </p:tav>
                                      </p:tavLst>
                                    </p:anim>
                                    <p:anim calcmode="lin" valueType="num">
                                      <p:cBhvr>
                                        <p:cTn id="19"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0-#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2"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1+#ppt_w/2"/>
                                          </p:val>
                                        </p:tav>
                                        <p:tav tm="100000">
                                          <p:val>
                                            <p:strVal val="#ppt_x"/>
                                          </p:val>
                                        </p:tav>
                                      </p:tavLst>
                                    </p:anim>
                                    <p:anim calcmode="lin" valueType="num">
                                      <p:cBhvr additive="base">
                                        <p:cTn id="35" dur="500" fill="hold"/>
                                        <p:tgtEl>
                                          <p:spTgt spid="2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20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1+#ppt_w/2"/>
                                          </p:val>
                                        </p:tav>
                                        <p:tav tm="100000">
                                          <p:val>
                                            <p:strVal val="#ppt_x"/>
                                          </p:val>
                                        </p:tav>
                                      </p:tavLst>
                                    </p:anim>
                                    <p:anim calcmode="lin" valueType="num">
                                      <p:cBhvr additive="base">
                                        <p:cTn id="39" dur="500" fill="hold"/>
                                        <p:tgtEl>
                                          <p:spTgt spid="25"/>
                                        </p:tgtEl>
                                        <p:attrNameLst>
                                          <p:attrName>ppt_y</p:attrName>
                                        </p:attrNameLst>
                                      </p:cBhvr>
                                      <p:tavLst>
                                        <p:tav tm="0">
                                          <p:val>
                                            <p:strVal val="#ppt_y"/>
                                          </p:val>
                                        </p:tav>
                                        <p:tav tm="100000">
                                          <p:val>
                                            <p:strVal val="#ppt_y"/>
                                          </p:val>
                                        </p:tav>
                                      </p:tavLst>
                                    </p:anim>
                                  </p:childTnLst>
                                </p:cTn>
                              </p:par>
                            </p:childTnLst>
                          </p:cTn>
                        </p:par>
                        <p:par>
                          <p:cTn id="40" fill="hold">
                            <p:stCondLst>
                              <p:cond delay="3700"/>
                            </p:stCondLst>
                            <p:childTnLst>
                              <p:par>
                                <p:cTn id="41" presetID="38" presetClass="entr" presetSubtype="0" accel="50000" fill="hold" grpId="0" nodeType="afterEffect">
                                  <p:stCondLst>
                                    <p:cond delay="0"/>
                                  </p:stCondLst>
                                  <p:iterate type="lt">
                                    <p:tmPct val="50000"/>
                                  </p:iterate>
                                  <p:childTnLst>
                                    <p:set>
                                      <p:cBhvr>
                                        <p:cTn id="42" dur="1" fill="hold">
                                          <p:stCondLst>
                                            <p:cond delay="0"/>
                                          </p:stCondLst>
                                        </p:cTn>
                                        <p:tgtEl>
                                          <p:spTgt spid="26"/>
                                        </p:tgtEl>
                                        <p:attrNameLst>
                                          <p:attrName>style.visibility</p:attrName>
                                        </p:attrNameLst>
                                      </p:cBhvr>
                                      <p:to>
                                        <p:strVal val="visible"/>
                                      </p:to>
                                    </p:set>
                                    <p:set>
                                      <p:cBhvr>
                                        <p:cTn id="43" dur="455" fill="hold">
                                          <p:stCondLst>
                                            <p:cond delay="0"/>
                                          </p:stCondLst>
                                        </p:cTn>
                                        <p:tgtEl>
                                          <p:spTgt spid="26"/>
                                        </p:tgtEl>
                                        <p:attrNameLst>
                                          <p:attrName>style.rotation</p:attrName>
                                        </p:attrNameLst>
                                      </p:cBhvr>
                                      <p:to>
                                        <p:strVal val="-45.0"/>
                                      </p:to>
                                    </p:set>
                                    <p:anim calcmode="lin" valueType="num">
                                      <p:cBhvr>
                                        <p:cTn id="44" dur="455" fill="hold">
                                          <p:stCondLst>
                                            <p:cond delay="455"/>
                                          </p:stCondLst>
                                        </p:cTn>
                                        <p:tgtEl>
                                          <p:spTgt spid="26"/>
                                        </p:tgtEl>
                                        <p:attrNameLst>
                                          <p:attrName>style.rotation</p:attrName>
                                        </p:attrNameLst>
                                      </p:cBhvr>
                                      <p:tavLst>
                                        <p:tav tm="0">
                                          <p:val>
                                            <p:fltVal val="-45"/>
                                          </p:val>
                                        </p:tav>
                                        <p:tav tm="69900">
                                          <p:val>
                                            <p:fltVal val="45"/>
                                          </p:val>
                                        </p:tav>
                                        <p:tav tm="100000">
                                          <p:val>
                                            <p:fltVal val="0"/>
                                          </p:val>
                                        </p:tav>
                                      </p:tavLst>
                                    </p:anim>
                                    <p:anim calcmode="lin" valueType="num">
                                      <p:cBhvr>
                                        <p:cTn id="45" dur="455" fill="hold">
                                          <p:stCondLst>
                                            <p:cond delay="0"/>
                                          </p:stCondLst>
                                        </p:cTn>
                                        <p:tgtEl>
                                          <p:spTgt spid="26"/>
                                        </p:tgtEl>
                                        <p:attrNameLst>
                                          <p:attrName>ppt_y</p:attrName>
                                        </p:attrNameLst>
                                      </p:cBhvr>
                                      <p:tavLst>
                                        <p:tav tm="0">
                                          <p:val>
                                            <p:strVal val="#ppt_y-1"/>
                                          </p:val>
                                        </p:tav>
                                        <p:tav tm="100000">
                                          <p:val>
                                            <p:strVal val="#ppt_y-(0.354*#ppt_w-0.172*#ppt_h)"/>
                                          </p:val>
                                        </p:tav>
                                      </p:tavLst>
                                    </p:anim>
                                    <p:anim calcmode="lin" valueType="num">
                                      <p:cBhvr>
                                        <p:cTn id="46" dur="156" decel="50000" autoRev="1" fill="hold">
                                          <p:stCondLst>
                                            <p:cond delay="455"/>
                                          </p:stCondLst>
                                        </p:cTn>
                                        <p:tgtEl>
                                          <p:spTgt spid="26"/>
                                        </p:tgtEl>
                                        <p:attrNameLst>
                                          <p:attrName>ppt_y</p:attrName>
                                        </p:attrNameLst>
                                      </p:cBhvr>
                                      <p:tavLst>
                                        <p:tav tm="0">
                                          <p:val>
                                            <p:strVal val="#ppt_y-(0.354*#ppt_w-0.172*#ppt_h)"/>
                                          </p:val>
                                        </p:tav>
                                        <p:tav tm="100000">
                                          <p:val>
                                            <p:strVal val="#ppt_y-(0.354*#ppt_w-0.172*#ppt_h)-#ppt_h/2"/>
                                          </p:val>
                                        </p:tav>
                                      </p:tavLst>
                                    </p:anim>
                                    <p:anim calcmode="lin" valueType="num">
                                      <p:cBhvr>
                                        <p:cTn id="47" dur="136" fill="hold">
                                          <p:stCondLst>
                                            <p:cond delay="864"/>
                                          </p:stCondLst>
                                        </p:cTn>
                                        <p:tgtEl>
                                          <p:spTgt spid="26"/>
                                        </p:tgtEl>
                                        <p:attrNameLst>
                                          <p:attrName>ppt_y</p:attrName>
                                        </p:attrNameLst>
                                      </p:cBhvr>
                                      <p:tavLst>
                                        <p:tav tm="0">
                                          <p:val>
                                            <p:strVal val="#ppt_y-(0.354*#ppt_w-0.172*#ppt_h)"/>
                                          </p:val>
                                        </p:tav>
                                        <p:tav tm="100000">
                                          <p:val>
                                            <p:strVal val="#ppt_y"/>
                                          </p:val>
                                        </p:tav>
                                      </p:tavLst>
                                    </p:anim>
                                  </p:childTnLst>
                                </p:cTn>
                              </p:par>
                            </p:childTnLst>
                          </p:cTn>
                        </p:par>
                        <p:par>
                          <p:cTn id="48" fill="hold">
                            <p:stCondLst>
                              <p:cond delay="520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27"/>
                                        </p:tgtEl>
                                        <p:attrNameLst>
                                          <p:attrName>style.visibility</p:attrName>
                                        </p:attrNameLst>
                                      </p:cBhvr>
                                      <p:to>
                                        <p:strVal val="visible"/>
                                      </p:to>
                                    </p:set>
                                    <p:anim calcmode="lin" valueType="num">
                                      <p:cBhvr>
                                        <p:cTn id="51"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27"/>
                                        </p:tgtEl>
                                        <p:attrNameLst>
                                          <p:attrName>ppt_y</p:attrName>
                                        </p:attrNameLst>
                                      </p:cBhvr>
                                      <p:tavLst>
                                        <p:tav tm="0">
                                          <p:val>
                                            <p:strVal val="#ppt_y"/>
                                          </p:val>
                                        </p:tav>
                                        <p:tav tm="100000">
                                          <p:val>
                                            <p:strVal val="#ppt_y"/>
                                          </p:val>
                                        </p:tav>
                                      </p:tavLst>
                                    </p:anim>
                                    <p:anim calcmode="lin" valueType="num">
                                      <p:cBhvr>
                                        <p:cTn id="53"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27"/>
                                        </p:tgtEl>
                                      </p:cBhvr>
                                    </p:animEffect>
                                  </p:childTnLst>
                                </p:cTn>
                              </p:par>
                            </p:childTnLst>
                          </p:cTn>
                        </p:par>
                        <p:par>
                          <p:cTn id="56" fill="hold">
                            <p:stCondLst>
                              <p:cond delay="6000"/>
                            </p:stCondLst>
                            <p:childTnLst>
                              <p:par>
                                <p:cTn id="57" presetID="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0-#ppt_w/2"/>
                                          </p:val>
                                        </p:tav>
                                        <p:tav tm="100000">
                                          <p:val>
                                            <p:strVal val="#ppt_x"/>
                                          </p:val>
                                        </p:tav>
                                      </p:tavLst>
                                    </p:anim>
                                    <p:anim calcmode="lin" valueType="num">
                                      <p:cBhvr additive="base">
                                        <p:cTn id="60" dur="500" fill="hold"/>
                                        <p:tgtEl>
                                          <p:spTgt spid="28"/>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15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0-#ppt_w/2"/>
                                          </p:val>
                                        </p:tav>
                                        <p:tav tm="100000">
                                          <p:val>
                                            <p:strVal val="#ppt_x"/>
                                          </p:val>
                                        </p:tav>
                                      </p:tavLst>
                                    </p:anim>
                                    <p:anim calcmode="lin" valueType="num">
                                      <p:cBhvr additive="base">
                                        <p:cTn id="64" dur="500" fill="hold"/>
                                        <p:tgtEl>
                                          <p:spTgt spid="3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25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0-#ppt_w/2"/>
                                          </p:val>
                                        </p:tav>
                                        <p:tav tm="100000">
                                          <p:val>
                                            <p:strVal val="#ppt_x"/>
                                          </p:val>
                                        </p:tav>
                                      </p:tavLst>
                                    </p:anim>
                                    <p:anim calcmode="lin" valueType="num">
                                      <p:cBhvr additive="base">
                                        <p:cTn id="68" dur="500" fill="hold"/>
                                        <p:tgtEl>
                                          <p:spTgt spid="38"/>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35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500" fill="hold"/>
                                        <p:tgtEl>
                                          <p:spTgt spid="43"/>
                                        </p:tgtEl>
                                        <p:attrNameLst>
                                          <p:attrName>ppt_x</p:attrName>
                                        </p:attrNameLst>
                                      </p:cBhvr>
                                      <p:tavLst>
                                        <p:tav tm="0">
                                          <p:val>
                                            <p:strVal val="0-#ppt_w/2"/>
                                          </p:val>
                                        </p:tav>
                                        <p:tav tm="100000">
                                          <p:val>
                                            <p:strVal val="#ppt_x"/>
                                          </p:val>
                                        </p:tav>
                                      </p:tavLst>
                                    </p:anim>
                                    <p:anim calcmode="lin" valueType="num">
                                      <p:cBhvr additive="base">
                                        <p:cTn id="72" dur="500" fill="hold"/>
                                        <p:tgtEl>
                                          <p:spTgt spid="43"/>
                                        </p:tgtEl>
                                        <p:attrNameLst>
                                          <p:attrName>ppt_y</p:attrName>
                                        </p:attrNameLst>
                                      </p:cBhvr>
                                      <p:tavLst>
                                        <p:tav tm="0">
                                          <p:val>
                                            <p:strVal val="#ppt_y"/>
                                          </p:val>
                                        </p:tav>
                                        <p:tav tm="100000">
                                          <p:val>
                                            <p:strVal val="#ppt_y"/>
                                          </p:val>
                                        </p:tav>
                                      </p:tavLst>
                                    </p:anim>
                                  </p:childTnLst>
                                </p:cTn>
                              </p:par>
                            </p:childTnLst>
                          </p:cTn>
                        </p:par>
                        <p:par>
                          <p:cTn id="73" fill="hold">
                            <p:stCondLst>
                              <p:cond delay="6850"/>
                            </p:stCondLst>
                            <p:childTnLst>
                              <p:par>
                                <p:cTn id="74" presetID="49" presetClass="entr" presetSubtype="0" decel="100000"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ppt_w</p:attrName>
                                        </p:attrNameLst>
                                      </p:cBhvr>
                                      <p:tavLst>
                                        <p:tav tm="0">
                                          <p:val>
                                            <p:fltVal val="0"/>
                                          </p:val>
                                        </p:tav>
                                        <p:tav tm="100000">
                                          <p:val>
                                            <p:strVal val="#ppt_w"/>
                                          </p:val>
                                        </p:tav>
                                      </p:tavLst>
                                    </p:anim>
                                    <p:anim calcmode="lin" valueType="num">
                                      <p:cBhvr>
                                        <p:cTn id="77" dur="500" fill="hold"/>
                                        <p:tgtEl>
                                          <p:spTgt spid="29"/>
                                        </p:tgtEl>
                                        <p:attrNameLst>
                                          <p:attrName>ppt_h</p:attrName>
                                        </p:attrNameLst>
                                      </p:cBhvr>
                                      <p:tavLst>
                                        <p:tav tm="0">
                                          <p:val>
                                            <p:fltVal val="0"/>
                                          </p:val>
                                        </p:tav>
                                        <p:tav tm="100000">
                                          <p:val>
                                            <p:strVal val="#ppt_h"/>
                                          </p:val>
                                        </p:tav>
                                      </p:tavLst>
                                    </p:anim>
                                    <p:anim calcmode="lin" valueType="num">
                                      <p:cBhvr>
                                        <p:cTn id="78" dur="500" fill="hold"/>
                                        <p:tgtEl>
                                          <p:spTgt spid="29"/>
                                        </p:tgtEl>
                                        <p:attrNameLst>
                                          <p:attrName>style.rotation</p:attrName>
                                        </p:attrNameLst>
                                      </p:cBhvr>
                                      <p:tavLst>
                                        <p:tav tm="0">
                                          <p:val>
                                            <p:fltVal val="360"/>
                                          </p:val>
                                        </p:tav>
                                        <p:tav tm="100000">
                                          <p:val>
                                            <p:fltVal val="0"/>
                                          </p:val>
                                        </p:tav>
                                      </p:tavLst>
                                    </p:anim>
                                    <p:animEffect transition="in" filter="fade">
                                      <p:cBhvr>
                                        <p:cTn id="79" dur="500"/>
                                        <p:tgtEl>
                                          <p:spTgt spid="29"/>
                                        </p:tgtEl>
                                      </p:cBhvr>
                                    </p:animEffect>
                                  </p:childTnLst>
                                </p:cTn>
                              </p:par>
                            </p:childTnLst>
                          </p:cTn>
                        </p:par>
                        <p:par>
                          <p:cTn id="80" fill="hold">
                            <p:stCondLst>
                              <p:cond delay="7350"/>
                            </p:stCondLst>
                            <p:childTnLst>
                              <p:par>
                                <p:cTn id="81" presetID="22" presetClass="entr" presetSubtype="8"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left)">
                                      <p:cBhvr>
                                        <p:cTn id="83" dur="500"/>
                                        <p:tgtEl>
                                          <p:spTgt spid="32"/>
                                        </p:tgtEl>
                                      </p:cBhvr>
                                    </p:animEffect>
                                  </p:childTnLst>
                                </p:cTn>
                              </p:par>
                            </p:childTnLst>
                          </p:cTn>
                        </p:par>
                        <p:par>
                          <p:cTn id="84" fill="hold">
                            <p:stCondLst>
                              <p:cond delay="7850"/>
                            </p:stCondLst>
                            <p:childTnLst>
                              <p:par>
                                <p:cTn id="85" presetID="49" presetClass="entr" presetSubtype="0" decel="10000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p:cTn id="87" dur="500" fill="hold"/>
                                        <p:tgtEl>
                                          <p:spTgt spid="34"/>
                                        </p:tgtEl>
                                        <p:attrNameLst>
                                          <p:attrName>ppt_w</p:attrName>
                                        </p:attrNameLst>
                                      </p:cBhvr>
                                      <p:tavLst>
                                        <p:tav tm="0">
                                          <p:val>
                                            <p:fltVal val="0"/>
                                          </p:val>
                                        </p:tav>
                                        <p:tav tm="100000">
                                          <p:val>
                                            <p:strVal val="#ppt_w"/>
                                          </p:val>
                                        </p:tav>
                                      </p:tavLst>
                                    </p:anim>
                                    <p:anim calcmode="lin" valueType="num">
                                      <p:cBhvr>
                                        <p:cTn id="88" dur="500" fill="hold"/>
                                        <p:tgtEl>
                                          <p:spTgt spid="34"/>
                                        </p:tgtEl>
                                        <p:attrNameLst>
                                          <p:attrName>ppt_h</p:attrName>
                                        </p:attrNameLst>
                                      </p:cBhvr>
                                      <p:tavLst>
                                        <p:tav tm="0">
                                          <p:val>
                                            <p:fltVal val="0"/>
                                          </p:val>
                                        </p:tav>
                                        <p:tav tm="100000">
                                          <p:val>
                                            <p:strVal val="#ppt_h"/>
                                          </p:val>
                                        </p:tav>
                                      </p:tavLst>
                                    </p:anim>
                                    <p:anim calcmode="lin" valueType="num">
                                      <p:cBhvr>
                                        <p:cTn id="89" dur="500" fill="hold"/>
                                        <p:tgtEl>
                                          <p:spTgt spid="34"/>
                                        </p:tgtEl>
                                        <p:attrNameLst>
                                          <p:attrName>style.rotation</p:attrName>
                                        </p:attrNameLst>
                                      </p:cBhvr>
                                      <p:tavLst>
                                        <p:tav tm="0">
                                          <p:val>
                                            <p:fltVal val="360"/>
                                          </p:val>
                                        </p:tav>
                                        <p:tav tm="100000">
                                          <p:val>
                                            <p:fltVal val="0"/>
                                          </p:val>
                                        </p:tav>
                                      </p:tavLst>
                                    </p:anim>
                                    <p:animEffect transition="in" filter="fade">
                                      <p:cBhvr>
                                        <p:cTn id="90" dur="500"/>
                                        <p:tgtEl>
                                          <p:spTgt spid="34"/>
                                        </p:tgtEl>
                                      </p:cBhvr>
                                    </p:animEffect>
                                  </p:childTnLst>
                                </p:cTn>
                              </p:par>
                            </p:childTnLst>
                          </p:cTn>
                        </p:par>
                        <p:par>
                          <p:cTn id="91" fill="hold">
                            <p:stCondLst>
                              <p:cond delay="8350"/>
                            </p:stCondLst>
                            <p:childTnLst>
                              <p:par>
                                <p:cTn id="92" presetID="22" presetClass="entr" presetSubtype="8" fill="hold" grpId="0"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par>
                          <p:cTn id="95" fill="hold">
                            <p:stCondLst>
                              <p:cond delay="8850"/>
                            </p:stCondLst>
                            <p:childTnLst>
                              <p:par>
                                <p:cTn id="96" presetID="49" presetClass="entr" presetSubtype="0" decel="100000" fill="hold" grpId="0" nodeType="afterEffect">
                                  <p:stCondLst>
                                    <p:cond delay="0"/>
                                  </p:stCondLst>
                                  <p:childTnLst>
                                    <p:set>
                                      <p:cBhvr>
                                        <p:cTn id="97" dur="1" fill="hold">
                                          <p:stCondLst>
                                            <p:cond delay="0"/>
                                          </p:stCondLst>
                                        </p:cTn>
                                        <p:tgtEl>
                                          <p:spTgt spid="39"/>
                                        </p:tgtEl>
                                        <p:attrNameLst>
                                          <p:attrName>style.visibility</p:attrName>
                                        </p:attrNameLst>
                                      </p:cBhvr>
                                      <p:to>
                                        <p:strVal val="visible"/>
                                      </p:to>
                                    </p:set>
                                    <p:anim calcmode="lin" valueType="num">
                                      <p:cBhvr>
                                        <p:cTn id="98" dur="500" fill="hold"/>
                                        <p:tgtEl>
                                          <p:spTgt spid="39"/>
                                        </p:tgtEl>
                                        <p:attrNameLst>
                                          <p:attrName>ppt_w</p:attrName>
                                        </p:attrNameLst>
                                      </p:cBhvr>
                                      <p:tavLst>
                                        <p:tav tm="0">
                                          <p:val>
                                            <p:fltVal val="0"/>
                                          </p:val>
                                        </p:tav>
                                        <p:tav tm="100000">
                                          <p:val>
                                            <p:strVal val="#ppt_w"/>
                                          </p:val>
                                        </p:tav>
                                      </p:tavLst>
                                    </p:anim>
                                    <p:anim calcmode="lin" valueType="num">
                                      <p:cBhvr>
                                        <p:cTn id="99" dur="500" fill="hold"/>
                                        <p:tgtEl>
                                          <p:spTgt spid="39"/>
                                        </p:tgtEl>
                                        <p:attrNameLst>
                                          <p:attrName>ppt_h</p:attrName>
                                        </p:attrNameLst>
                                      </p:cBhvr>
                                      <p:tavLst>
                                        <p:tav tm="0">
                                          <p:val>
                                            <p:fltVal val="0"/>
                                          </p:val>
                                        </p:tav>
                                        <p:tav tm="100000">
                                          <p:val>
                                            <p:strVal val="#ppt_h"/>
                                          </p:val>
                                        </p:tav>
                                      </p:tavLst>
                                    </p:anim>
                                    <p:anim calcmode="lin" valueType="num">
                                      <p:cBhvr>
                                        <p:cTn id="100" dur="500" fill="hold"/>
                                        <p:tgtEl>
                                          <p:spTgt spid="39"/>
                                        </p:tgtEl>
                                        <p:attrNameLst>
                                          <p:attrName>style.rotation</p:attrName>
                                        </p:attrNameLst>
                                      </p:cBhvr>
                                      <p:tavLst>
                                        <p:tav tm="0">
                                          <p:val>
                                            <p:fltVal val="360"/>
                                          </p:val>
                                        </p:tav>
                                        <p:tav tm="100000">
                                          <p:val>
                                            <p:fltVal val="0"/>
                                          </p:val>
                                        </p:tav>
                                      </p:tavLst>
                                    </p:anim>
                                    <p:animEffect transition="in" filter="fade">
                                      <p:cBhvr>
                                        <p:cTn id="101" dur="500"/>
                                        <p:tgtEl>
                                          <p:spTgt spid="39"/>
                                        </p:tgtEl>
                                      </p:cBhvr>
                                    </p:animEffect>
                                  </p:childTnLst>
                                </p:cTn>
                              </p:par>
                            </p:childTnLst>
                          </p:cTn>
                        </p:par>
                        <p:par>
                          <p:cTn id="102" fill="hold">
                            <p:stCondLst>
                              <p:cond delay="9350"/>
                            </p:stCondLst>
                            <p:childTnLst>
                              <p:par>
                                <p:cTn id="103" presetID="22" presetClass="entr" presetSubtype="8" fill="hold" grpId="0" nodeType="after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wipe(left)">
                                      <p:cBhvr>
                                        <p:cTn id="105" dur="500"/>
                                        <p:tgtEl>
                                          <p:spTgt spid="42"/>
                                        </p:tgtEl>
                                      </p:cBhvr>
                                    </p:animEffect>
                                  </p:childTnLst>
                                </p:cTn>
                              </p:par>
                            </p:childTnLst>
                          </p:cTn>
                        </p:par>
                        <p:par>
                          <p:cTn id="106" fill="hold">
                            <p:stCondLst>
                              <p:cond delay="9850"/>
                            </p:stCondLst>
                            <p:childTnLst>
                              <p:par>
                                <p:cTn id="107" presetID="49" presetClass="entr" presetSubtype="0" decel="100000" fill="hold" grpId="0" nodeType="after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p:cTn id="109" dur="500" fill="hold"/>
                                        <p:tgtEl>
                                          <p:spTgt spid="44"/>
                                        </p:tgtEl>
                                        <p:attrNameLst>
                                          <p:attrName>ppt_w</p:attrName>
                                        </p:attrNameLst>
                                      </p:cBhvr>
                                      <p:tavLst>
                                        <p:tav tm="0">
                                          <p:val>
                                            <p:fltVal val="0"/>
                                          </p:val>
                                        </p:tav>
                                        <p:tav tm="100000">
                                          <p:val>
                                            <p:strVal val="#ppt_w"/>
                                          </p:val>
                                        </p:tav>
                                      </p:tavLst>
                                    </p:anim>
                                    <p:anim calcmode="lin" valueType="num">
                                      <p:cBhvr>
                                        <p:cTn id="110" dur="500" fill="hold"/>
                                        <p:tgtEl>
                                          <p:spTgt spid="44"/>
                                        </p:tgtEl>
                                        <p:attrNameLst>
                                          <p:attrName>ppt_h</p:attrName>
                                        </p:attrNameLst>
                                      </p:cBhvr>
                                      <p:tavLst>
                                        <p:tav tm="0">
                                          <p:val>
                                            <p:fltVal val="0"/>
                                          </p:val>
                                        </p:tav>
                                        <p:tav tm="100000">
                                          <p:val>
                                            <p:strVal val="#ppt_h"/>
                                          </p:val>
                                        </p:tav>
                                      </p:tavLst>
                                    </p:anim>
                                    <p:anim calcmode="lin" valueType="num">
                                      <p:cBhvr>
                                        <p:cTn id="111" dur="500" fill="hold"/>
                                        <p:tgtEl>
                                          <p:spTgt spid="44"/>
                                        </p:tgtEl>
                                        <p:attrNameLst>
                                          <p:attrName>style.rotation</p:attrName>
                                        </p:attrNameLst>
                                      </p:cBhvr>
                                      <p:tavLst>
                                        <p:tav tm="0">
                                          <p:val>
                                            <p:fltVal val="360"/>
                                          </p:val>
                                        </p:tav>
                                        <p:tav tm="100000">
                                          <p:val>
                                            <p:fltVal val="0"/>
                                          </p:val>
                                        </p:tav>
                                      </p:tavLst>
                                    </p:anim>
                                    <p:animEffect transition="in" filter="fade">
                                      <p:cBhvr>
                                        <p:cTn id="112" dur="500"/>
                                        <p:tgtEl>
                                          <p:spTgt spid="44"/>
                                        </p:tgtEl>
                                      </p:cBhvr>
                                    </p:animEffect>
                                  </p:childTnLst>
                                </p:cTn>
                              </p:par>
                            </p:childTnLst>
                          </p:cTn>
                        </p:par>
                        <p:par>
                          <p:cTn id="113" fill="hold">
                            <p:stCondLst>
                              <p:cond delay="10350"/>
                            </p:stCondLst>
                            <p:childTnLst>
                              <p:par>
                                <p:cTn id="114" presetID="22" presetClass="entr" presetSubtype="8"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left)">
                                      <p:cBhvr>
                                        <p:cTn id="1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P spid="23" grpId="0" animBg="1"/>
      <p:bldP spid="24" grpId="0" animBg="1"/>
      <p:bldP spid="25" grpId="0" animBg="1"/>
      <p:bldP spid="26" grpId="0"/>
      <p:bldP spid="27" grpId="0"/>
      <p:bldP spid="28" grpId="0" animBg="1"/>
      <p:bldP spid="29" grpId="0"/>
      <p:bldP spid="32" grpId="0"/>
      <p:bldP spid="33" grpId="0" animBg="1"/>
      <p:bldP spid="34" grpId="0"/>
      <p:bldP spid="37" grpId="0"/>
      <p:bldP spid="38" grpId="0" animBg="1"/>
      <p:bldP spid="39" grpId="0"/>
      <p:bldP spid="42" grpId="0"/>
      <p:bldP spid="43" grpId="0" animBg="1"/>
      <p:bldP spid="44"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10" name="椭圆 9"/>
          <p:cNvSpPr/>
          <p:nvPr/>
        </p:nvSpPr>
        <p:spPr>
          <a:xfrm>
            <a:off x="2214779" y="1096285"/>
            <a:ext cx="2952328" cy="2952328"/>
          </a:xfrm>
          <a:prstGeom prst="ellipse">
            <a:avLst/>
          </a:prstGeom>
          <a:solidFill>
            <a:srgbClr val="FFC0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976894" y="1096285"/>
            <a:ext cx="2952328" cy="2952328"/>
          </a:xfrm>
          <a:prstGeom prst="ellipse">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058722" y="1909760"/>
            <a:ext cx="3262432" cy="923330"/>
          </a:xfrm>
          <a:prstGeom prst="rect">
            <a:avLst/>
          </a:prstGeom>
          <a:noFill/>
        </p:spPr>
        <p:txBody>
          <a:bodyPr wrap="none" rtlCol="0">
            <a:spAutoFit/>
          </a:bodyPr>
          <a:lstStyle/>
          <a:p>
            <a:pPr algn="ctr"/>
            <a:r>
              <a:rPr lang="zh-CN" altLang="en-US" sz="5400" b="1" spc="600" dirty="0" smtClean="0">
                <a:solidFill>
                  <a:schemeClr val="bg1"/>
                </a:solidFill>
                <a:latin typeface="微软雅黑" pitchFamily="34" charset="-122"/>
                <a:ea typeface="微软雅黑" pitchFamily="34" charset="-122"/>
              </a:rPr>
              <a:t>关于自已</a:t>
            </a:r>
            <a:endParaRPr lang="zh-CN" altLang="en-US" sz="5400" b="1" spc="600" dirty="0">
              <a:solidFill>
                <a:schemeClr val="bg1"/>
              </a:solidFill>
              <a:latin typeface="微软雅黑" pitchFamily="34" charset="-122"/>
              <a:ea typeface="微软雅黑" pitchFamily="34" charset="-122"/>
            </a:endParaRPr>
          </a:p>
        </p:txBody>
      </p:sp>
      <p:sp>
        <p:nvSpPr>
          <p:cNvPr id="13" name="TextBox 12"/>
          <p:cNvSpPr txBox="1"/>
          <p:nvPr/>
        </p:nvSpPr>
        <p:spPr>
          <a:xfrm>
            <a:off x="3076577" y="2768610"/>
            <a:ext cx="322672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About Us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6214651" y="1036747"/>
            <a:ext cx="936104" cy="936104"/>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220735" y="832490"/>
            <a:ext cx="527590" cy="527590"/>
          </a:xfrm>
          <a:prstGeom prst="ellipse">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220826" y="3417844"/>
            <a:ext cx="936104" cy="936104"/>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156930" y="4119922"/>
            <a:ext cx="468052" cy="468052"/>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27345793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500"/>
                            </p:stCondLst>
                            <p:childTnLst>
                              <p:par>
                                <p:cTn id="18" presetID="38" presetClass="entr" presetSubtype="0" accel="50000" fill="hold" grpId="0" nodeType="afterEffect">
                                  <p:stCondLst>
                                    <p:cond delay="0"/>
                                  </p:stCondLst>
                                  <p:iterate type="lt">
                                    <p:tmPct val="50000"/>
                                  </p:iterate>
                                  <p:childTnLst>
                                    <p:set>
                                      <p:cBhvr>
                                        <p:cTn id="19" dur="1" fill="hold">
                                          <p:stCondLst>
                                            <p:cond delay="0"/>
                                          </p:stCondLst>
                                        </p:cTn>
                                        <p:tgtEl>
                                          <p:spTgt spid="12"/>
                                        </p:tgtEl>
                                        <p:attrNameLst>
                                          <p:attrName>style.visibility</p:attrName>
                                        </p:attrNameLst>
                                      </p:cBhvr>
                                      <p:to>
                                        <p:strVal val="visible"/>
                                      </p:to>
                                    </p:set>
                                    <p:set>
                                      <p:cBhvr>
                                        <p:cTn id="20" dur="455" fill="hold">
                                          <p:stCondLst>
                                            <p:cond delay="0"/>
                                          </p:stCondLst>
                                        </p:cTn>
                                        <p:tgtEl>
                                          <p:spTgt spid="12"/>
                                        </p:tgtEl>
                                        <p:attrNameLst>
                                          <p:attrName>style.rotation</p:attrName>
                                        </p:attrNameLst>
                                      </p:cBhvr>
                                      <p:to>
                                        <p:strVal val="-45.0"/>
                                      </p:to>
                                    </p:set>
                                    <p:anim calcmode="lin" valueType="num">
                                      <p:cBhvr>
                                        <p:cTn id="21"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22"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23"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24"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par>
                          <p:cTn id="25" fill="hold">
                            <p:stCondLst>
                              <p:cond delay="4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3"/>
                                        </p:tgtEl>
                                        <p:attrNameLst>
                                          <p:attrName>ppt_y</p:attrName>
                                        </p:attrNameLst>
                                      </p:cBhvr>
                                      <p:tavLst>
                                        <p:tav tm="0">
                                          <p:val>
                                            <p:strVal val="#ppt_y"/>
                                          </p:val>
                                        </p:tav>
                                        <p:tav tm="100000">
                                          <p:val>
                                            <p:strVal val="#ppt_y"/>
                                          </p:val>
                                        </p:tav>
                                      </p:tavLst>
                                    </p:anim>
                                    <p:anim calcmode="lin" valueType="num">
                                      <p:cBhvr>
                                        <p:cTn id="3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3"/>
                                        </p:tgtEl>
                                      </p:cBhvr>
                                    </p:animEffect>
                                  </p:childTnLst>
                                </p:cTn>
                              </p:par>
                            </p:childTnLst>
                          </p:cTn>
                        </p:par>
                        <p:par>
                          <p:cTn id="33" fill="hold">
                            <p:stCondLst>
                              <p:cond delay="4800"/>
                            </p:stCondLst>
                            <p:childTnLst>
                              <p:par>
                                <p:cTn id="34" presetID="2" presetClass="entr" presetSubtype="8"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5300"/>
                            </p:stCondLst>
                            <p:childTnLst>
                              <p:par>
                                <p:cTn id="39" presetID="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5800"/>
                            </p:stCondLst>
                            <p:childTnLst>
                              <p:par>
                                <p:cTn id="44" presetID="2" presetClass="entr" presetSubtype="2"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1+#ppt_w/2"/>
                                          </p:val>
                                        </p:tav>
                                        <p:tav tm="100000">
                                          <p:val>
                                            <p:strVal val="#ppt_x"/>
                                          </p:val>
                                        </p:tav>
                                      </p:tavLst>
                                    </p:anim>
                                    <p:anim calcmode="lin" valueType="num">
                                      <p:cBhvr additive="base">
                                        <p:cTn id="47" dur="500" fill="hold"/>
                                        <p:tgtEl>
                                          <p:spTgt spid="19"/>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20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1+#ppt_w/2"/>
                                          </p:val>
                                        </p:tav>
                                        <p:tav tm="100000">
                                          <p:val>
                                            <p:strVal val="#ppt_x"/>
                                          </p:val>
                                        </p:tav>
                                      </p:tavLst>
                                    </p:anim>
                                    <p:anim calcmode="lin" valueType="num">
                                      <p:cBhvr additive="base">
                                        <p:cTn id="5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椭圆 15"/>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基本信息</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椭圆 17"/>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899592" y="972180"/>
            <a:ext cx="2736304" cy="3831818"/>
          </a:xfrm>
          <a:prstGeom prst="roundRect">
            <a:avLst/>
          </a:prstGeom>
          <a:blipFill dpi="0" rotWithShape="1">
            <a:blip r:embed="rId2" cstate="print">
              <a:extLst>
                <a:ext uri="{28A0092B-C50C-407E-A947-70E740481C1C}">
                  <a14:useLocalDpi xmlns:a14="http://schemas.microsoft.com/office/drawing/2010/main" xmlns="" val="0"/>
                </a:ext>
              </a:extLst>
            </a:blip>
            <a:srcRect/>
            <a:stretch>
              <a:fillRect/>
            </a:stretch>
          </a:bli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438431" y="972180"/>
            <a:ext cx="3877985" cy="3831818"/>
          </a:xfrm>
          <a:prstGeom prst="rect">
            <a:avLst/>
          </a:prstGeom>
          <a:noFill/>
        </p:spPr>
        <p:txBody>
          <a:bodyPr wrap="none" rtlCol="0">
            <a:spAutoFit/>
          </a:bodyPr>
          <a:lstStyle/>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姓名</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花木兰</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性别</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：女</a:t>
            </a:r>
          </a:p>
          <a:p>
            <a:pPr>
              <a:lnSpc>
                <a:spcPct val="150000"/>
              </a:lnSpc>
            </a:pP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生日：</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1988.01.01</a:t>
            </a:r>
          </a:p>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毕业院校：上海美术学院</a:t>
            </a:r>
          </a:p>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专业</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：输入文本</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电话：</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15012345678</a:t>
            </a:r>
          </a:p>
          <a:p>
            <a:pPr>
              <a:lnSpc>
                <a:spcPct val="150000"/>
              </a:lnSpc>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QQ</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12345670</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现居地址：北京市朝阳区具体的住址</a:t>
            </a:r>
          </a:p>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现任职位</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：输入文本</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62474346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教育经历</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椭圆 4"/>
          <p:cNvSpPr/>
          <p:nvPr/>
        </p:nvSpPr>
        <p:spPr>
          <a:xfrm>
            <a:off x="1403648" y="-524594"/>
            <a:ext cx="6205430" cy="6205430"/>
          </a:xfrm>
          <a:prstGeom prst="ellipse">
            <a:avLst/>
          </a:prstGeom>
          <a:noFill/>
          <a:ln>
            <a:solidFill>
              <a:srgbClr val="C000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034146" y="1059582"/>
            <a:ext cx="3075709" cy="3075709"/>
          </a:xfrm>
          <a:prstGeom prst="ellipse">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936670" y="1955634"/>
            <a:ext cx="1270660" cy="1270660"/>
          </a:xfrm>
          <a:prstGeom prst="ellipse">
            <a:avLst/>
          </a:prstGeom>
          <a:blipFill dpi="0" rotWithShape="1">
            <a:blip r:embed="rId2" cstate="print">
              <a:extLst>
                <a:ext uri="{28A0092B-C50C-407E-A947-70E740481C1C}">
                  <a14:useLocalDpi xmlns:a14="http://schemas.microsoft.com/office/drawing/2010/main" xmlns="" val="0"/>
                </a:ext>
              </a:extLst>
            </a:blip>
            <a:srcRect/>
            <a:stretch>
              <a:fillRect/>
            </a:stretch>
          </a:bli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948264" y="1955634"/>
            <a:ext cx="1270660" cy="1270660"/>
          </a:xfrm>
          <a:prstGeom prst="ellipse">
            <a:avLst/>
          </a:prstGeom>
          <a:blipFill dpi="0" rotWithShape="1">
            <a:blip r:embed="rId2" cstate="print">
              <a:extLst>
                <a:ext uri="{28A0092B-C50C-407E-A947-70E740481C1C}">
                  <a14:useLocalDpi xmlns:a14="http://schemas.microsoft.com/office/drawing/2010/main" xmlns="" val="0"/>
                </a:ext>
              </a:extLst>
            </a:blip>
            <a:srcRect/>
            <a:stretch>
              <a:fillRect/>
            </a:stretch>
          </a:bli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99592" y="1949162"/>
            <a:ext cx="1270660" cy="1270660"/>
          </a:xfrm>
          <a:prstGeom prst="ellipse">
            <a:avLst/>
          </a:prstGeom>
          <a:blipFill dpi="0" rotWithShape="1">
            <a:blip r:embed="rId2" cstate="print">
              <a:extLst>
                <a:ext uri="{28A0092B-C50C-407E-A947-70E740481C1C}">
                  <a14:useLocalDpi xmlns:a14="http://schemas.microsoft.com/office/drawing/2010/main" xmlns="" val="0"/>
                </a:ext>
              </a:extLst>
            </a:blip>
            <a:srcRect/>
            <a:stretch>
              <a:fillRect/>
            </a:stretch>
          </a:bli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32439"/>
              </a:solidFill>
            </a:endParaRPr>
          </a:p>
        </p:txBody>
      </p:sp>
      <p:sp>
        <p:nvSpPr>
          <p:cNvPr id="10" name="TextBox 9"/>
          <p:cNvSpPr txBox="1"/>
          <p:nvPr/>
        </p:nvSpPr>
        <p:spPr>
          <a:xfrm>
            <a:off x="375614" y="3435846"/>
            <a:ext cx="2540201" cy="1477328"/>
          </a:xfrm>
          <a:prstGeom prst="rect">
            <a:avLst/>
          </a:prstGeom>
          <a:noFill/>
        </p:spPr>
        <p:txBody>
          <a:bodyPr wrap="square" rtlCol="0">
            <a:spAutoFit/>
          </a:bodyPr>
          <a:lstStyle/>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毕业院校：这里输入学校名子</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所学专业：专业名称</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获得学历：本科</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在校时间：</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2010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毕业证书：这里输入证书编号</a:t>
            </a:r>
          </a:p>
        </p:txBody>
      </p:sp>
      <p:sp>
        <p:nvSpPr>
          <p:cNvPr id="11" name="TextBox 10"/>
          <p:cNvSpPr txBox="1"/>
          <p:nvPr/>
        </p:nvSpPr>
        <p:spPr>
          <a:xfrm>
            <a:off x="3440199" y="3435846"/>
            <a:ext cx="2669656" cy="1477328"/>
          </a:xfrm>
          <a:prstGeom prst="rect">
            <a:avLst/>
          </a:prstGeom>
          <a:noFill/>
        </p:spPr>
        <p:txBody>
          <a:bodyPr wrap="square" rtlCol="0">
            <a:spAutoFit/>
          </a:bodyPr>
          <a:lstStyle/>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毕业院校：这里输入学校名子</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所学专业：专业名称</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获得学历：本科</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在校时间：</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2010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毕业证书：这里输入证书编号</a:t>
            </a:r>
          </a:p>
        </p:txBody>
      </p:sp>
      <p:sp>
        <p:nvSpPr>
          <p:cNvPr id="12" name="TextBox 11"/>
          <p:cNvSpPr txBox="1"/>
          <p:nvPr/>
        </p:nvSpPr>
        <p:spPr>
          <a:xfrm>
            <a:off x="6477276" y="3435846"/>
            <a:ext cx="2666723" cy="1477328"/>
          </a:xfrm>
          <a:prstGeom prst="rect">
            <a:avLst/>
          </a:prstGeom>
          <a:noFill/>
        </p:spPr>
        <p:txBody>
          <a:bodyPr wrap="square" rtlCol="0">
            <a:spAutoFit/>
          </a:bodyPr>
          <a:lstStyle/>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毕业院校：这里输入学校名子</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所学专业：专业名称</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获得学历：本科</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在校时间：</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2010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毕业证书：这里输入证书编号</a:t>
            </a:r>
          </a:p>
        </p:txBody>
      </p:sp>
      <p:sp>
        <p:nvSpPr>
          <p:cNvPr id="13" name="椭圆 12"/>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75654548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par>
                          <p:cTn id="20" fill="hold">
                            <p:stCondLst>
                              <p:cond delay="3000"/>
                            </p:stCondLst>
                            <p:childTnLst>
                              <p:par>
                                <p:cTn id="21" presetID="53" presetClass="entr" presetSubtype="1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工作经历</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5" name="图片 1"/>
          <p:cNvPicPr>
            <a:picLocks noChangeAspect="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brightnessContrast bright="-10000" contrast="33000"/>
                    </a14:imgEffect>
                  </a14:imgLayer>
                </a14:imgProps>
              </a:ext>
              <a:ext uri="{28A0092B-C50C-407E-A947-70E740481C1C}">
                <a14:useLocalDpi xmlns:a14="http://schemas.microsoft.com/office/drawing/2010/main" xmlns="" val="0"/>
              </a:ext>
            </a:extLst>
          </a:blip>
          <a:srcRect/>
          <a:stretch>
            <a:fillRect/>
          </a:stretch>
        </p:blipFill>
        <p:spPr bwMode="auto">
          <a:xfrm>
            <a:off x="0" y="2441231"/>
            <a:ext cx="9144000" cy="60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下箭头 5"/>
          <p:cNvSpPr/>
          <p:nvPr/>
        </p:nvSpPr>
        <p:spPr>
          <a:xfrm>
            <a:off x="1419771" y="3240879"/>
            <a:ext cx="415925" cy="348271"/>
          </a:xfrm>
          <a:prstGeom prst="downArrow">
            <a:avLst/>
          </a:prstGeom>
          <a:solidFill>
            <a:srgbClr val="C00000"/>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ea typeface="+mn-ea"/>
            </a:endParaRPr>
          </a:p>
        </p:txBody>
      </p:sp>
      <p:sp>
        <p:nvSpPr>
          <p:cNvPr id="7" name="下箭头 6"/>
          <p:cNvSpPr/>
          <p:nvPr/>
        </p:nvSpPr>
        <p:spPr>
          <a:xfrm>
            <a:off x="5001989" y="3301018"/>
            <a:ext cx="415925" cy="348271"/>
          </a:xfrm>
          <a:prstGeom prst="downArrow">
            <a:avLst/>
          </a:prstGeom>
          <a:solidFill>
            <a:srgbClr val="FFC000"/>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ea typeface="+mn-ea"/>
            </a:endParaRPr>
          </a:p>
        </p:txBody>
      </p:sp>
      <p:sp>
        <p:nvSpPr>
          <p:cNvPr id="8" name="下箭头 7"/>
          <p:cNvSpPr/>
          <p:nvPr/>
        </p:nvSpPr>
        <p:spPr>
          <a:xfrm flipV="1">
            <a:off x="3222029" y="1865178"/>
            <a:ext cx="415925" cy="390896"/>
          </a:xfrm>
          <a:prstGeom prst="downArrow">
            <a:avLst/>
          </a:prstGeom>
          <a:solidFill>
            <a:srgbClr val="FFC000"/>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ea typeface="+mn-ea"/>
            </a:endParaRPr>
          </a:p>
        </p:txBody>
      </p:sp>
      <p:sp>
        <p:nvSpPr>
          <p:cNvPr id="9" name="下箭头 8"/>
          <p:cNvSpPr/>
          <p:nvPr/>
        </p:nvSpPr>
        <p:spPr>
          <a:xfrm flipV="1">
            <a:off x="6894437" y="1892822"/>
            <a:ext cx="415925" cy="390896"/>
          </a:xfrm>
          <a:prstGeom prst="downArrow">
            <a:avLst/>
          </a:prstGeom>
          <a:solidFill>
            <a:srgbClr val="C00000"/>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ea typeface="+mn-ea"/>
            </a:endParaRPr>
          </a:p>
        </p:txBody>
      </p:sp>
      <p:sp>
        <p:nvSpPr>
          <p:cNvPr id="10" name="TextBox 9"/>
          <p:cNvSpPr txBox="1"/>
          <p:nvPr/>
        </p:nvSpPr>
        <p:spPr>
          <a:xfrm>
            <a:off x="971600" y="2643758"/>
            <a:ext cx="1131887" cy="406265"/>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fontAlgn="auto">
              <a:spcBef>
                <a:spcPts val="0"/>
              </a:spcBef>
              <a:spcAft>
                <a:spcPts val="0"/>
              </a:spcAft>
              <a:defRPr/>
            </a:pPr>
            <a:r>
              <a:rPr lang="en-US" altLang="zh-CN" sz="2400" dirty="0" smtClean="0">
                <a:solidFill>
                  <a:schemeClr val="tx1">
                    <a:lumMod val="75000"/>
                    <a:lumOff val="25000"/>
                  </a:schemeClr>
                </a:solidFill>
                <a:effectLst>
                  <a:outerShdw dist="38100" dir="5400000" algn="t" rotWithShape="0">
                    <a:sysClr val="window" lastClr="FFFFFF">
                      <a:alpha val="55000"/>
                    </a:sysClr>
                  </a:outerShdw>
                </a:effectLst>
                <a:latin typeface="Adidas Unity" pitchFamily="2" charset="0"/>
                <a:cs typeface="Times New Roman" pitchFamily="18" charset="0"/>
              </a:rPr>
              <a:t>2010</a:t>
            </a:r>
            <a:endParaRPr lang="zh-CN" altLang="en-US" sz="2400" dirty="0">
              <a:solidFill>
                <a:schemeClr val="tx1">
                  <a:lumMod val="75000"/>
                  <a:lumOff val="25000"/>
                </a:schemeClr>
              </a:solidFill>
              <a:effectLst>
                <a:outerShdw dist="38100" dir="5400000" algn="t" rotWithShape="0">
                  <a:sysClr val="window" lastClr="FFFFFF">
                    <a:alpha val="55000"/>
                  </a:sysClr>
                </a:outerShdw>
              </a:effectLst>
              <a:latin typeface="Adidas Unity" pitchFamily="2" charset="0"/>
              <a:cs typeface="Times New Roman" pitchFamily="18" charset="0"/>
            </a:endParaRPr>
          </a:p>
        </p:txBody>
      </p:sp>
      <p:sp>
        <p:nvSpPr>
          <p:cNvPr id="11" name="TextBox 10"/>
          <p:cNvSpPr txBox="1"/>
          <p:nvPr/>
        </p:nvSpPr>
        <p:spPr>
          <a:xfrm>
            <a:off x="2864049" y="2669541"/>
            <a:ext cx="1131887" cy="406265"/>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fontAlgn="auto">
              <a:spcBef>
                <a:spcPts val="0"/>
              </a:spcBef>
              <a:spcAft>
                <a:spcPts val="0"/>
              </a:spcAft>
              <a:defRPr/>
            </a:pPr>
            <a:r>
              <a:rPr lang="en-US" altLang="zh-CN" sz="2400" dirty="0" smtClean="0">
                <a:solidFill>
                  <a:schemeClr val="tx1">
                    <a:lumMod val="75000"/>
                    <a:lumOff val="25000"/>
                  </a:schemeClr>
                </a:solidFill>
                <a:effectLst>
                  <a:outerShdw dist="38100" dir="5400000" algn="t" rotWithShape="0">
                    <a:sysClr val="window" lastClr="FFFFFF">
                      <a:alpha val="55000"/>
                    </a:sysClr>
                  </a:outerShdw>
                </a:effectLst>
                <a:latin typeface="Adidas Unity" pitchFamily="2" charset="0"/>
                <a:cs typeface="Times New Roman" pitchFamily="18" charset="0"/>
              </a:rPr>
              <a:t>2011</a:t>
            </a:r>
            <a:endParaRPr lang="zh-CN" altLang="en-US" sz="2400" dirty="0">
              <a:solidFill>
                <a:schemeClr val="tx1">
                  <a:lumMod val="75000"/>
                  <a:lumOff val="25000"/>
                </a:schemeClr>
              </a:solidFill>
              <a:effectLst>
                <a:outerShdw dist="38100" dir="5400000" algn="t" rotWithShape="0">
                  <a:sysClr val="window" lastClr="FFFFFF">
                    <a:alpha val="55000"/>
                  </a:sysClr>
                </a:outerShdw>
              </a:effectLst>
              <a:latin typeface="Adidas Unity" pitchFamily="2" charset="0"/>
              <a:cs typeface="Times New Roman" pitchFamily="18" charset="0"/>
            </a:endParaRPr>
          </a:p>
        </p:txBody>
      </p:sp>
      <p:sp>
        <p:nvSpPr>
          <p:cNvPr id="12" name="TextBox 11"/>
          <p:cNvSpPr txBox="1"/>
          <p:nvPr/>
        </p:nvSpPr>
        <p:spPr>
          <a:xfrm>
            <a:off x="4644008" y="2669541"/>
            <a:ext cx="1131888" cy="406265"/>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fontAlgn="auto">
              <a:spcBef>
                <a:spcPts val="0"/>
              </a:spcBef>
              <a:spcAft>
                <a:spcPts val="0"/>
              </a:spcAft>
              <a:defRPr/>
            </a:pPr>
            <a:r>
              <a:rPr lang="en-US" altLang="zh-CN" sz="2400" dirty="0" smtClean="0">
                <a:solidFill>
                  <a:schemeClr val="tx1">
                    <a:lumMod val="75000"/>
                    <a:lumOff val="25000"/>
                  </a:schemeClr>
                </a:solidFill>
                <a:effectLst>
                  <a:outerShdw dist="38100" dir="5400000" algn="t" rotWithShape="0">
                    <a:sysClr val="window" lastClr="FFFFFF">
                      <a:alpha val="55000"/>
                    </a:sysClr>
                  </a:outerShdw>
                </a:effectLst>
                <a:latin typeface="Adidas Unity" pitchFamily="2" charset="0"/>
                <a:cs typeface="Times New Roman" pitchFamily="18" charset="0"/>
              </a:rPr>
              <a:t>2012</a:t>
            </a:r>
            <a:endParaRPr lang="zh-CN" altLang="en-US" sz="2400" dirty="0">
              <a:solidFill>
                <a:schemeClr val="tx1">
                  <a:lumMod val="75000"/>
                  <a:lumOff val="25000"/>
                </a:schemeClr>
              </a:solidFill>
              <a:effectLst>
                <a:outerShdw dist="38100" dir="5400000" algn="t" rotWithShape="0">
                  <a:sysClr val="window" lastClr="FFFFFF">
                    <a:alpha val="55000"/>
                  </a:sysClr>
                </a:outerShdw>
              </a:effectLst>
              <a:latin typeface="Adidas Unity" pitchFamily="2" charset="0"/>
              <a:cs typeface="Times New Roman" pitchFamily="18" charset="0"/>
            </a:endParaRPr>
          </a:p>
        </p:txBody>
      </p:sp>
      <p:sp>
        <p:nvSpPr>
          <p:cNvPr id="13" name="TextBox 12"/>
          <p:cNvSpPr txBox="1"/>
          <p:nvPr/>
        </p:nvSpPr>
        <p:spPr>
          <a:xfrm>
            <a:off x="6536456" y="2688008"/>
            <a:ext cx="1131888" cy="387798"/>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fontAlgn="auto">
              <a:spcBef>
                <a:spcPts val="0"/>
              </a:spcBef>
              <a:spcAft>
                <a:spcPts val="0"/>
              </a:spcAft>
              <a:defRPr/>
            </a:pPr>
            <a:r>
              <a:rPr lang="en-US" altLang="zh-CN" sz="2400" dirty="0" smtClean="0">
                <a:solidFill>
                  <a:schemeClr val="tx1">
                    <a:lumMod val="75000"/>
                    <a:lumOff val="25000"/>
                  </a:schemeClr>
                </a:solidFill>
                <a:effectLst>
                  <a:outerShdw dist="38100" dir="5400000" algn="t" rotWithShape="0">
                    <a:sysClr val="window" lastClr="FFFFFF">
                      <a:alpha val="55000"/>
                    </a:sysClr>
                  </a:outerShdw>
                </a:effectLst>
                <a:latin typeface="Adidas Unity" pitchFamily="2" charset="0"/>
                <a:cs typeface="Times New Roman" pitchFamily="18" charset="0"/>
              </a:rPr>
              <a:t>2014</a:t>
            </a:r>
            <a:endParaRPr lang="zh-CN" altLang="en-US" sz="2400" dirty="0">
              <a:solidFill>
                <a:schemeClr val="tx1">
                  <a:lumMod val="75000"/>
                  <a:lumOff val="25000"/>
                </a:schemeClr>
              </a:solidFill>
              <a:effectLst>
                <a:outerShdw dist="38100" dir="5400000" algn="t" rotWithShape="0">
                  <a:sysClr val="window" lastClr="FFFFFF">
                    <a:alpha val="55000"/>
                  </a:sysClr>
                </a:outerShdw>
              </a:effectLst>
              <a:latin typeface="Adidas Unity" pitchFamily="2" charset="0"/>
              <a:cs typeface="Times New Roman" pitchFamily="18" charset="0"/>
            </a:endParaRPr>
          </a:p>
        </p:txBody>
      </p:sp>
      <p:sp>
        <p:nvSpPr>
          <p:cNvPr id="14" name="TextBox 13"/>
          <p:cNvSpPr txBox="1"/>
          <p:nvPr/>
        </p:nvSpPr>
        <p:spPr>
          <a:xfrm>
            <a:off x="583952" y="3744530"/>
            <a:ext cx="2087562" cy="905248"/>
          </a:xfrm>
          <a:prstGeom prst="rect">
            <a:avLst/>
          </a:prstGeom>
          <a:noFill/>
        </p:spPr>
        <p:txBody>
          <a:bodyPr>
            <a:spAutoFit/>
          </a:bodyPr>
          <a:lstStyle/>
          <a:p>
            <a:pPr algn="just">
              <a:lnSpc>
                <a:spcPct val="130000"/>
              </a:lnSpc>
              <a:defRPr/>
            </a:pPr>
            <a:r>
              <a:rPr lang="zh-CN" altLang="en-US" sz="1400" kern="0" dirty="0">
                <a:solidFill>
                  <a:schemeClr val="tx1">
                    <a:lumMod val="85000"/>
                    <a:lumOff val="15000"/>
                  </a:schemeClr>
                </a:solidFill>
                <a:latin typeface="微软雅黑" pitchFamily="34" charset="-122"/>
                <a:ea typeface="微软雅黑" pitchFamily="34" charset="-122"/>
              </a:rPr>
              <a:t>您的内容打在这里或通过复制您的内容打在这里或通过复制</a:t>
            </a:r>
            <a:endParaRPr lang="en-US" altLang="zh-CN" sz="1400" kern="0" dirty="0">
              <a:solidFill>
                <a:schemeClr val="tx1">
                  <a:lumMod val="85000"/>
                  <a:lumOff val="15000"/>
                </a:schemeClr>
              </a:solidFill>
              <a:latin typeface="微软雅黑" pitchFamily="34" charset="-122"/>
              <a:ea typeface="微软雅黑" pitchFamily="34" charset="-122"/>
            </a:endParaRPr>
          </a:p>
        </p:txBody>
      </p:sp>
      <p:sp>
        <p:nvSpPr>
          <p:cNvPr id="15" name="TextBox 14"/>
          <p:cNvSpPr txBox="1"/>
          <p:nvPr/>
        </p:nvSpPr>
        <p:spPr>
          <a:xfrm>
            <a:off x="2386210" y="843558"/>
            <a:ext cx="2087563" cy="932563"/>
          </a:xfrm>
          <a:prstGeom prst="rect">
            <a:avLst/>
          </a:prstGeom>
          <a:noFill/>
        </p:spPr>
        <p:txBody>
          <a:bodyPr>
            <a:spAutoFit/>
          </a:bodyPr>
          <a:lstStyle/>
          <a:p>
            <a:pPr algn="just">
              <a:lnSpc>
                <a:spcPct val="130000"/>
              </a:lnSpc>
              <a:defRPr/>
            </a:pPr>
            <a:r>
              <a:rPr lang="zh-CN" altLang="en-US" sz="1400" kern="0" dirty="0">
                <a:solidFill>
                  <a:schemeClr val="tx1">
                    <a:lumMod val="85000"/>
                    <a:lumOff val="15000"/>
                  </a:schemeClr>
                </a:solidFill>
                <a:latin typeface="微软雅黑" pitchFamily="34" charset="-122"/>
                <a:ea typeface="微软雅黑" pitchFamily="34" charset="-122"/>
              </a:rPr>
              <a:t>您的内容打在这里或通过</a:t>
            </a:r>
            <a:r>
              <a:rPr lang="zh-CN" altLang="en-US" sz="1400" kern="0" dirty="0" smtClean="0">
                <a:solidFill>
                  <a:schemeClr val="tx1">
                    <a:lumMod val="85000"/>
                    <a:lumOff val="15000"/>
                  </a:schemeClr>
                </a:solidFill>
                <a:latin typeface="微软雅黑" pitchFamily="34" charset="-122"/>
                <a:ea typeface="微软雅黑" pitchFamily="34" charset="-122"/>
              </a:rPr>
              <a:t>复制</a:t>
            </a:r>
            <a:r>
              <a:rPr lang="zh-CN" altLang="en-US" sz="1400" kern="0" dirty="0">
                <a:solidFill>
                  <a:schemeClr val="tx1">
                    <a:lumMod val="85000"/>
                    <a:lumOff val="15000"/>
                  </a:schemeClr>
                </a:solidFill>
                <a:latin typeface="微软雅黑" pitchFamily="34" charset="-122"/>
                <a:ea typeface="微软雅黑" pitchFamily="34" charset="-122"/>
              </a:rPr>
              <a:t>您的内容打在这里或通过</a:t>
            </a:r>
            <a:r>
              <a:rPr lang="zh-CN" altLang="en-US" sz="1400" kern="0" dirty="0" smtClean="0">
                <a:solidFill>
                  <a:schemeClr val="tx1">
                    <a:lumMod val="85000"/>
                    <a:lumOff val="15000"/>
                  </a:schemeClr>
                </a:solidFill>
                <a:latin typeface="微软雅黑" pitchFamily="34" charset="-122"/>
                <a:ea typeface="微软雅黑" pitchFamily="34" charset="-122"/>
              </a:rPr>
              <a:t>复制</a:t>
            </a:r>
            <a:endParaRPr lang="en-US" altLang="zh-CN" sz="1400" kern="0" dirty="0">
              <a:solidFill>
                <a:schemeClr val="tx1">
                  <a:lumMod val="85000"/>
                  <a:lumOff val="15000"/>
                </a:schemeClr>
              </a:solidFill>
              <a:latin typeface="微软雅黑" pitchFamily="34" charset="-122"/>
              <a:ea typeface="微软雅黑" pitchFamily="34" charset="-122"/>
            </a:endParaRPr>
          </a:p>
        </p:txBody>
      </p:sp>
      <p:sp>
        <p:nvSpPr>
          <p:cNvPr id="19" name="TextBox 18"/>
          <p:cNvSpPr txBox="1"/>
          <p:nvPr/>
        </p:nvSpPr>
        <p:spPr>
          <a:xfrm>
            <a:off x="4166171" y="3780873"/>
            <a:ext cx="2087562" cy="905248"/>
          </a:xfrm>
          <a:prstGeom prst="rect">
            <a:avLst/>
          </a:prstGeom>
          <a:noFill/>
        </p:spPr>
        <p:txBody>
          <a:bodyPr>
            <a:spAutoFit/>
          </a:bodyPr>
          <a:lstStyle/>
          <a:p>
            <a:pPr algn="just">
              <a:lnSpc>
                <a:spcPct val="130000"/>
              </a:lnSpc>
              <a:defRPr/>
            </a:pPr>
            <a:r>
              <a:rPr lang="zh-CN" altLang="en-US" sz="1400" kern="0" dirty="0">
                <a:solidFill>
                  <a:schemeClr val="tx1">
                    <a:lumMod val="85000"/>
                    <a:lumOff val="15000"/>
                  </a:schemeClr>
                </a:solidFill>
                <a:latin typeface="微软雅黑" pitchFamily="34" charset="-122"/>
                <a:ea typeface="微软雅黑" pitchFamily="34" charset="-122"/>
              </a:rPr>
              <a:t>您的内容打在这里或通过复制您的内容打在这里或通过复制</a:t>
            </a:r>
            <a:endParaRPr lang="en-US" altLang="zh-CN" sz="1400" kern="0" dirty="0">
              <a:solidFill>
                <a:schemeClr val="tx1">
                  <a:lumMod val="85000"/>
                  <a:lumOff val="15000"/>
                </a:schemeClr>
              </a:solidFill>
              <a:latin typeface="微软雅黑" pitchFamily="34" charset="-122"/>
              <a:ea typeface="微软雅黑" pitchFamily="34" charset="-122"/>
            </a:endParaRPr>
          </a:p>
        </p:txBody>
      </p:sp>
      <p:sp>
        <p:nvSpPr>
          <p:cNvPr id="20" name="TextBox 19"/>
          <p:cNvSpPr txBox="1"/>
          <p:nvPr/>
        </p:nvSpPr>
        <p:spPr>
          <a:xfrm>
            <a:off x="6058619" y="790860"/>
            <a:ext cx="2087562" cy="905248"/>
          </a:xfrm>
          <a:prstGeom prst="rect">
            <a:avLst/>
          </a:prstGeom>
          <a:noFill/>
        </p:spPr>
        <p:txBody>
          <a:bodyPr>
            <a:spAutoFit/>
          </a:bodyPr>
          <a:lstStyle/>
          <a:p>
            <a:pPr algn="just">
              <a:lnSpc>
                <a:spcPct val="130000"/>
              </a:lnSpc>
              <a:defRPr/>
            </a:pPr>
            <a:r>
              <a:rPr lang="zh-CN" altLang="en-US" sz="1400" kern="0" dirty="0">
                <a:solidFill>
                  <a:schemeClr val="tx1">
                    <a:lumMod val="85000"/>
                    <a:lumOff val="15000"/>
                  </a:schemeClr>
                </a:solidFill>
                <a:latin typeface="微软雅黑" pitchFamily="34" charset="-122"/>
                <a:ea typeface="微软雅黑" pitchFamily="34" charset="-122"/>
              </a:rPr>
              <a:t>您的内容打在这里或通过复制您的内容打在这里或通过复制</a:t>
            </a:r>
            <a:endParaRPr lang="en-US" altLang="zh-CN" sz="1400" kern="0" dirty="0">
              <a:solidFill>
                <a:schemeClr val="tx1">
                  <a:lumMod val="85000"/>
                  <a:lumOff val="15000"/>
                </a:schemeClr>
              </a:solidFill>
              <a:latin typeface="微软雅黑" pitchFamily="34" charset="-122"/>
              <a:ea typeface="微软雅黑" pitchFamily="34" charset="-122"/>
            </a:endParaRPr>
          </a:p>
        </p:txBody>
      </p:sp>
      <p:sp>
        <p:nvSpPr>
          <p:cNvPr id="21" name="椭圆 20"/>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28758275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100"/>
                                        <p:tgtEl>
                                          <p:spTgt spid="5"/>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par>
                                <p:cTn id="11" presetID="22" presetClass="entr" presetSubtype="1"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42" presetClass="entr" presetSubtype="0" fill="hold" grpId="0" nodeType="with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30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800"/>
                                        <p:tgtEl>
                                          <p:spTgt spid="11"/>
                                        </p:tgtEl>
                                      </p:cBhvr>
                                    </p:animEffect>
                                  </p:childTnLst>
                                </p:cTn>
                              </p:par>
                              <p:par>
                                <p:cTn id="22" presetID="22" presetClass="entr" presetSubtype="4" fill="hold" grpId="0" nodeType="withEffect">
                                  <p:stCondLst>
                                    <p:cond delay="30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42" presetClass="entr" presetSubtype="0" fill="hold" grpId="0" nodeType="withEffect">
                                  <p:stCondLst>
                                    <p:cond delay="30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47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800"/>
                                        <p:tgtEl>
                                          <p:spTgt spid="12"/>
                                        </p:tgtEl>
                                      </p:cBhvr>
                                    </p:animEffect>
                                  </p:childTnLst>
                                </p:cTn>
                              </p:par>
                              <p:par>
                                <p:cTn id="33" presetID="22" presetClass="entr" presetSubtype="1" fill="hold" grpId="0" nodeType="withEffect">
                                  <p:stCondLst>
                                    <p:cond delay="470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par>
                                <p:cTn id="36" presetID="42" presetClass="entr" presetSubtype="0" fill="hold" grpId="0" nodeType="withEffect">
                                  <p:stCondLst>
                                    <p:cond delay="47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10" presetClass="entr" presetSubtype="0" fill="hold" grpId="0" nodeType="withEffect">
                                  <p:stCondLst>
                                    <p:cond delay="640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900"/>
                                        <p:tgtEl>
                                          <p:spTgt spid="13"/>
                                        </p:tgtEl>
                                      </p:cBhvr>
                                    </p:animEffect>
                                  </p:childTnLst>
                                </p:cTn>
                              </p:par>
                              <p:par>
                                <p:cTn id="44" presetID="22" presetClass="entr" presetSubtype="4" fill="hold" grpId="0" nodeType="withEffect">
                                  <p:stCondLst>
                                    <p:cond delay="64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par>
                                <p:cTn id="47" presetID="47" presetClass="entr" presetSubtype="0" fill="hold" grpId="0" nodeType="withEffect">
                                  <p:stCondLst>
                                    <p:cond delay="640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4" grpId="0"/>
      <p:bldP spid="15"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荣誉奖项</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570107" y="1275606"/>
            <a:ext cx="1512168" cy="1512168"/>
          </a:xfrm>
          <a:prstGeom prst="rect">
            <a:avLst/>
          </a:prstGeom>
          <a:blipFill dpi="0" rotWithShape="1">
            <a:blip r:embed="rId2"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237413" y="1275606"/>
            <a:ext cx="1512168" cy="1512168"/>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23928" y="1275606"/>
            <a:ext cx="1512168" cy="1512168"/>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0107" y="2952821"/>
            <a:ext cx="1512168" cy="1512168"/>
          </a:xfrm>
          <a:prstGeom prst="rect">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237413" y="2952821"/>
            <a:ext cx="1512168" cy="1512168"/>
          </a:xfrm>
          <a:prstGeom prst="rect">
            <a:avLst/>
          </a:prstGeom>
          <a:blipFill dpi="0" rotWithShape="1">
            <a:blip r:embed="rId6"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23928" y="2952821"/>
            <a:ext cx="1512168" cy="15121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024529" y="3281519"/>
            <a:ext cx="1338828" cy="874407"/>
          </a:xfrm>
          <a:prstGeom prst="rect">
            <a:avLst/>
          </a:prstGeom>
          <a:noFill/>
        </p:spPr>
        <p:txBody>
          <a:bodyPr wrap="none" rtlCol="0">
            <a:spAutoFit/>
          </a:bodyPr>
          <a:lstStyle/>
          <a:p>
            <a:pPr algn="ct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获得的</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荣誉及证书</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2" name="肘形连接符 11"/>
          <p:cNvCxnSpPr/>
          <p:nvPr/>
        </p:nvCxnSpPr>
        <p:spPr>
          <a:xfrm rot="16200000" flipH="1">
            <a:off x="5868144" y="1347614"/>
            <a:ext cx="2880320" cy="2880320"/>
          </a:xfrm>
          <a:prstGeom prst="bentConnector3">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bwMode="auto">
          <a:xfrm>
            <a:off x="5995839" y="1707654"/>
            <a:ext cx="2824633" cy="923330"/>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rPr>
              <a:t>这里输入简单的文字概述这里输入简单文字概述简单的文字概述这里输入简单的文字概述这里输入简单</a:t>
            </a:r>
            <a:endParaRPr lang="zh-CN" altLang="en-US" sz="1200" dirty="0">
              <a:latin typeface="Calibri" pitchFamily="34" charset="0"/>
            </a:endParaRPr>
          </a:p>
        </p:txBody>
      </p:sp>
      <p:sp>
        <p:nvSpPr>
          <p:cNvPr id="14" name="矩形 13"/>
          <p:cNvSpPr/>
          <p:nvPr/>
        </p:nvSpPr>
        <p:spPr bwMode="auto">
          <a:xfrm>
            <a:off x="6012160" y="1347614"/>
            <a:ext cx="2020887" cy="369333"/>
          </a:xfrm>
          <a:prstGeom prst="rect">
            <a:avLst/>
          </a:prstGeom>
        </p:spPr>
        <p:txBody>
          <a:bodyPr>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bwMode="auto">
          <a:xfrm>
            <a:off x="5868144" y="3376612"/>
            <a:ext cx="2824633" cy="923330"/>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rPr>
              <a:t>这里输入简单的文字概述这里输入简单文字概述简单的文字概述这里输入简单的文字概述这里输入简单</a:t>
            </a:r>
            <a:endParaRPr lang="zh-CN" altLang="en-US" sz="1200" dirty="0">
              <a:latin typeface="Calibri" pitchFamily="34" charset="0"/>
            </a:endParaRPr>
          </a:p>
        </p:txBody>
      </p:sp>
      <p:sp>
        <p:nvSpPr>
          <p:cNvPr id="19" name="矩形 18"/>
          <p:cNvSpPr/>
          <p:nvPr/>
        </p:nvSpPr>
        <p:spPr bwMode="auto">
          <a:xfrm>
            <a:off x="5884465" y="3016572"/>
            <a:ext cx="2020887" cy="369333"/>
          </a:xfrm>
          <a:prstGeom prst="rect">
            <a:avLst/>
          </a:prstGeom>
        </p:spPr>
        <p:txBody>
          <a:bodyPr>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椭圆 19"/>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743345772"/>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par>
                          <p:cTn id="40" fill="hold">
                            <p:stCondLst>
                              <p:cond delay="3500"/>
                            </p:stCondLst>
                            <p:childTnLst>
                              <p:par>
                                <p:cTn id="41" presetID="22" presetClass="entr" presetSubtype="1"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500"/>
                                        <p:tgtEl>
                                          <p:spTgt spid="12"/>
                                        </p:tgtEl>
                                      </p:cBhvr>
                                    </p:animEffect>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childTnLst>
                          </p:cTn>
                        </p:par>
                        <p:par>
                          <p:cTn id="55" fill="hold">
                            <p:stCondLst>
                              <p:cond delay="5000"/>
                            </p:stCondLst>
                            <p:childTnLst>
                              <p:par>
                                <p:cTn id="56" presetID="42"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3" grpId="0"/>
      <p:bldP spid="14" grpId="0"/>
      <p:bldP spid="15"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p:cNvSpPr txBox="1"/>
          <p:nvPr/>
        </p:nvSpPr>
        <p:spPr>
          <a:xfrm>
            <a:off x="827584" y="195486"/>
            <a:ext cx="1210588"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语言能力</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六边形 4"/>
          <p:cNvSpPr/>
          <p:nvPr/>
        </p:nvSpPr>
        <p:spPr>
          <a:xfrm>
            <a:off x="4986968" y="2495504"/>
            <a:ext cx="465137" cy="401637"/>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6" name="六边形 5"/>
          <p:cNvSpPr/>
          <p:nvPr/>
        </p:nvSpPr>
        <p:spPr>
          <a:xfrm>
            <a:off x="6866880" y="3147687"/>
            <a:ext cx="465137" cy="401637"/>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7" name="六边形 6"/>
          <p:cNvSpPr/>
          <p:nvPr/>
        </p:nvSpPr>
        <p:spPr>
          <a:xfrm>
            <a:off x="6795925" y="3915238"/>
            <a:ext cx="465137" cy="401637"/>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8" name="六边形 7"/>
          <p:cNvSpPr/>
          <p:nvPr/>
        </p:nvSpPr>
        <p:spPr>
          <a:xfrm>
            <a:off x="8154825" y="2519825"/>
            <a:ext cx="301625" cy="258763"/>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9" name="六边形 8"/>
          <p:cNvSpPr/>
          <p:nvPr/>
        </p:nvSpPr>
        <p:spPr>
          <a:xfrm>
            <a:off x="7481725" y="2365838"/>
            <a:ext cx="442912" cy="382587"/>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0" name="六边形 9"/>
          <p:cNvSpPr/>
          <p:nvPr/>
        </p:nvSpPr>
        <p:spPr>
          <a:xfrm>
            <a:off x="5511637" y="2080088"/>
            <a:ext cx="182563" cy="157162"/>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1" name="六边形 10"/>
          <p:cNvSpPr/>
          <p:nvPr/>
        </p:nvSpPr>
        <p:spPr>
          <a:xfrm>
            <a:off x="6605425" y="3829513"/>
            <a:ext cx="204787" cy="17780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2" name="六边形 11"/>
          <p:cNvSpPr/>
          <p:nvPr/>
        </p:nvSpPr>
        <p:spPr>
          <a:xfrm>
            <a:off x="7910350" y="2748425"/>
            <a:ext cx="214312" cy="184150"/>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3" name="六边形 12"/>
          <p:cNvSpPr/>
          <p:nvPr/>
        </p:nvSpPr>
        <p:spPr>
          <a:xfrm>
            <a:off x="5669374" y="2430000"/>
            <a:ext cx="358775" cy="307975"/>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4" name="六边形 13"/>
          <p:cNvSpPr/>
          <p:nvPr/>
        </p:nvSpPr>
        <p:spPr>
          <a:xfrm>
            <a:off x="5526306" y="2840500"/>
            <a:ext cx="301625" cy="258763"/>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grpSp>
        <p:nvGrpSpPr>
          <p:cNvPr id="15" name="组合 14"/>
          <p:cNvGrpSpPr/>
          <p:nvPr/>
        </p:nvGrpSpPr>
        <p:grpSpPr>
          <a:xfrm>
            <a:off x="4270316" y="3190539"/>
            <a:ext cx="2003091" cy="1541451"/>
            <a:chOff x="1706166" y="2936728"/>
            <a:chExt cx="2009775" cy="1733550"/>
          </a:xfrm>
        </p:grpSpPr>
        <p:sp>
          <p:nvSpPr>
            <p:cNvPr id="19" name="六边形 18"/>
            <p:cNvSpPr/>
            <p:nvPr/>
          </p:nvSpPr>
          <p:spPr>
            <a:xfrm>
              <a:off x="1706166" y="2936728"/>
              <a:ext cx="2009775" cy="1733550"/>
            </a:xfrm>
            <a:prstGeom prst="hexagon">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solidFill>
                  <a:schemeClr val="bg1"/>
                </a:solidFill>
              </a:endParaRPr>
            </a:p>
          </p:txBody>
        </p:sp>
        <p:sp>
          <p:nvSpPr>
            <p:cNvPr id="20" name="TextBox 1"/>
            <p:cNvSpPr txBox="1">
              <a:spLocks noChangeArrowheads="1"/>
            </p:cNvSpPr>
            <p:nvPr/>
          </p:nvSpPr>
          <p:spPr bwMode="auto">
            <a:xfrm>
              <a:off x="2054203" y="3897241"/>
              <a:ext cx="1241425" cy="449973"/>
            </a:xfrm>
            <a:prstGeom prst="rect">
              <a:avLst/>
            </a:prstGeom>
            <a:noFill/>
            <a:ln w="9525">
              <a:noFill/>
              <a:miter lim="800000"/>
              <a:headEnd/>
              <a:tailEnd/>
            </a:ln>
          </p:spPr>
          <p:txBody>
            <a:bodyPr>
              <a:spAutoFit/>
            </a:bodyPr>
            <a:lstStyle/>
            <a:p>
              <a:pPr algn="ctr"/>
              <a:r>
                <a:rPr lang="zh-CN" altLang="en-US" sz="2000" b="1" dirty="0" smtClean="0">
                  <a:solidFill>
                    <a:schemeClr val="bg1"/>
                  </a:solidFill>
                  <a:ea typeface="微软雅黑" pitchFamily="34" charset="-122"/>
                </a:rPr>
                <a:t>英语</a:t>
              </a:r>
              <a:endParaRPr lang="zh-CN" altLang="en-US" sz="2000" b="1" dirty="0">
                <a:solidFill>
                  <a:schemeClr val="bg1"/>
                </a:solidFill>
                <a:ea typeface="微软雅黑" pitchFamily="34" charset="-122"/>
              </a:endParaRPr>
            </a:p>
          </p:txBody>
        </p:sp>
        <p:sp>
          <p:nvSpPr>
            <p:cNvPr id="21" name="流程图: 联系 2"/>
            <p:cNvSpPr/>
            <p:nvPr/>
          </p:nvSpPr>
          <p:spPr>
            <a:xfrm>
              <a:off x="2481241" y="3322566"/>
              <a:ext cx="406400" cy="401637"/>
            </a:xfrm>
            <a:custGeom>
              <a:avLst/>
              <a:gdLst/>
              <a:ahLst/>
              <a:cxnLst/>
              <a:rect l="l" t="t" r="r" b="b"/>
              <a:pathLst>
                <a:path w="802483" h="792958">
                  <a:moveTo>
                    <a:pt x="623890" y="697087"/>
                  </a:moveTo>
                  <a:lnTo>
                    <a:pt x="623890" y="764174"/>
                  </a:lnTo>
                  <a:cubicBezTo>
                    <a:pt x="581823" y="782953"/>
                    <a:pt x="533974" y="792958"/>
                    <a:pt x="483397" y="792958"/>
                  </a:cubicBezTo>
                  <a:cubicBezTo>
                    <a:pt x="429917" y="792958"/>
                    <a:pt x="379487" y="781771"/>
                    <a:pt x="335758" y="760851"/>
                  </a:cubicBezTo>
                  <a:lnTo>
                    <a:pt x="335758" y="700537"/>
                  </a:lnTo>
                  <a:cubicBezTo>
                    <a:pt x="376490" y="723218"/>
                    <a:pt x="424723" y="735769"/>
                    <a:pt x="476251" y="735769"/>
                  </a:cubicBezTo>
                  <a:cubicBezTo>
                    <a:pt x="530693" y="735769"/>
                    <a:pt x="581457" y="721758"/>
                    <a:pt x="623890" y="697087"/>
                  </a:cubicBezTo>
                  <a:close/>
                  <a:moveTo>
                    <a:pt x="302421" y="685181"/>
                  </a:moveTo>
                  <a:lnTo>
                    <a:pt x="302421" y="752268"/>
                  </a:lnTo>
                  <a:cubicBezTo>
                    <a:pt x="260354" y="771047"/>
                    <a:pt x="212505" y="781052"/>
                    <a:pt x="161928" y="781052"/>
                  </a:cubicBezTo>
                  <a:cubicBezTo>
                    <a:pt x="108448" y="781052"/>
                    <a:pt x="58018" y="769865"/>
                    <a:pt x="14289" y="748945"/>
                  </a:cubicBezTo>
                  <a:lnTo>
                    <a:pt x="14289" y="688631"/>
                  </a:lnTo>
                  <a:cubicBezTo>
                    <a:pt x="55021" y="711312"/>
                    <a:pt x="103254" y="723863"/>
                    <a:pt x="154782" y="723863"/>
                  </a:cubicBezTo>
                  <a:cubicBezTo>
                    <a:pt x="209224" y="723863"/>
                    <a:pt x="259988" y="709852"/>
                    <a:pt x="302421" y="685181"/>
                  </a:cubicBezTo>
                  <a:close/>
                  <a:moveTo>
                    <a:pt x="307183" y="628652"/>
                  </a:moveTo>
                  <a:lnTo>
                    <a:pt x="307183" y="678641"/>
                  </a:lnTo>
                  <a:cubicBezTo>
                    <a:pt x="265116" y="692634"/>
                    <a:pt x="217267" y="700089"/>
                    <a:pt x="166690" y="700089"/>
                  </a:cubicBezTo>
                  <a:cubicBezTo>
                    <a:pt x="113210" y="700089"/>
                    <a:pt x="62780" y="691753"/>
                    <a:pt x="19051" y="676165"/>
                  </a:cubicBezTo>
                  <a:lnTo>
                    <a:pt x="19051" y="631223"/>
                  </a:lnTo>
                  <a:cubicBezTo>
                    <a:pt x="59783" y="648123"/>
                    <a:pt x="108016" y="657475"/>
                    <a:pt x="159544" y="657475"/>
                  </a:cubicBezTo>
                  <a:cubicBezTo>
                    <a:pt x="213986" y="657475"/>
                    <a:pt x="264750" y="647035"/>
                    <a:pt x="307183" y="628652"/>
                  </a:cubicBezTo>
                  <a:close/>
                  <a:moveTo>
                    <a:pt x="623889" y="620887"/>
                  </a:moveTo>
                  <a:lnTo>
                    <a:pt x="623889" y="687974"/>
                  </a:lnTo>
                  <a:cubicBezTo>
                    <a:pt x="581822" y="706753"/>
                    <a:pt x="533973" y="716758"/>
                    <a:pt x="483396" y="716758"/>
                  </a:cubicBezTo>
                  <a:cubicBezTo>
                    <a:pt x="429916" y="716758"/>
                    <a:pt x="379486" y="705571"/>
                    <a:pt x="335757" y="684651"/>
                  </a:cubicBezTo>
                  <a:lnTo>
                    <a:pt x="335757" y="624337"/>
                  </a:lnTo>
                  <a:cubicBezTo>
                    <a:pt x="376489" y="647018"/>
                    <a:pt x="424722" y="659569"/>
                    <a:pt x="476250" y="659569"/>
                  </a:cubicBezTo>
                  <a:cubicBezTo>
                    <a:pt x="530692" y="659569"/>
                    <a:pt x="581456" y="645558"/>
                    <a:pt x="623889" y="620887"/>
                  </a:cubicBezTo>
                  <a:close/>
                  <a:moveTo>
                    <a:pt x="628652" y="552453"/>
                  </a:moveTo>
                  <a:lnTo>
                    <a:pt x="628652" y="602442"/>
                  </a:lnTo>
                  <a:cubicBezTo>
                    <a:pt x="586585" y="616435"/>
                    <a:pt x="538736" y="623890"/>
                    <a:pt x="488159" y="623890"/>
                  </a:cubicBezTo>
                  <a:cubicBezTo>
                    <a:pt x="434679" y="623890"/>
                    <a:pt x="384249" y="615554"/>
                    <a:pt x="340520" y="599966"/>
                  </a:cubicBezTo>
                  <a:lnTo>
                    <a:pt x="340520" y="555024"/>
                  </a:lnTo>
                  <a:cubicBezTo>
                    <a:pt x="381252" y="571924"/>
                    <a:pt x="429485" y="581276"/>
                    <a:pt x="481013" y="581276"/>
                  </a:cubicBezTo>
                  <a:cubicBezTo>
                    <a:pt x="535455" y="581276"/>
                    <a:pt x="586219" y="570836"/>
                    <a:pt x="628652" y="552453"/>
                  </a:cubicBezTo>
                  <a:close/>
                  <a:moveTo>
                    <a:pt x="304802" y="537544"/>
                  </a:moveTo>
                  <a:lnTo>
                    <a:pt x="304802" y="604631"/>
                  </a:lnTo>
                  <a:cubicBezTo>
                    <a:pt x="262735" y="623410"/>
                    <a:pt x="214886" y="633415"/>
                    <a:pt x="164309" y="633415"/>
                  </a:cubicBezTo>
                  <a:cubicBezTo>
                    <a:pt x="110829" y="633415"/>
                    <a:pt x="60399" y="622228"/>
                    <a:pt x="16670" y="601308"/>
                  </a:cubicBezTo>
                  <a:lnTo>
                    <a:pt x="16670" y="540994"/>
                  </a:lnTo>
                  <a:cubicBezTo>
                    <a:pt x="57402" y="563675"/>
                    <a:pt x="105635" y="576226"/>
                    <a:pt x="157163" y="576226"/>
                  </a:cubicBezTo>
                  <a:cubicBezTo>
                    <a:pt x="211605" y="576226"/>
                    <a:pt x="262369" y="562215"/>
                    <a:pt x="304802" y="537544"/>
                  </a:cubicBezTo>
                  <a:close/>
                  <a:moveTo>
                    <a:pt x="304802" y="463725"/>
                  </a:moveTo>
                  <a:lnTo>
                    <a:pt x="304802" y="530812"/>
                  </a:lnTo>
                  <a:cubicBezTo>
                    <a:pt x="262735" y="549591"/>
                    <a:pt x="214886" y="559596"/>
                    <a:pt x="164309" y="559596"/>
                  </a:cubicBezTo>
                  <a:cubicBezTo>
                    <a:pt x="110829" y="559596"/>
                    <a:pt x="60399" y="548409"/>
                    <a:pt x="16670" y="527489"/>
                  </a:cubicBezTo>
                  <a:lnTo>
                    <a:pt x="16670" y="467175"/>
                  </a:lnTo>
                  <a:cubicBezTo>
                    <a:pt x="57402" y="489856"/>
                    <a:pt x="105635" y="502407"/>
                    <a:pt x="157163" y="502407"/>
                  </a:cubicBezTo>
                  <a:cubicBezTo>
                    <a:pt x="211605" y="502407"/>
                    <a:pt x="262369" y="488396"/>
                    <a:pt x="304802" y="463725"/>
                  </a:cubicBezTo>
                  <a:close/>
                  <a:moveTo>
                    <a:pt x="488048" y="409575"/>
                  </a:moveTo>
                  <a:cubicBezTo>
                    <a:pt x="421116" y="409575"/>
                    <a:pt x="364585" y="426817"/>
                    <a:pt x="349612" y="452315"/>
                  </a:cubicBezTo>
                  <a:cubicBezTo>
                    <a:pt x="386630" y="474468"/>
                    <a:pt x="430121" y="485776"/>
                    <a:pt x="476252" y="485776"/>
                  </a:cubicBezTo>
                  <a:cubicBezTo>
                    <a:pt x="528922" y="485776"/>
                    <a:pt x="578149" y="471035"/>
                    <a:pt x="619362" y="444393"/>
                  </a:cubicBezTo>
                  <a:cubicBezTo>
                    <a:pt x="597925" y="422961"/>
                    <a:pt x="547026" y="409575"/>
                    <a:pt x="488048" y="409575"/>
                  </a:cubicBezTo>
                  <a:close/>
                  <a:moveTo>
                    <a:pt x="485776" y="385763"/>
                  </a:moveTo>
                  <a:cubicBezTo>
                    <a:pt x="567315" y="385763"/>
                    <a:pt x="633414" y="411350"/>
                    <a:pt x="633414" y="442913"/>
                  </a:cubicBezTo>
                  <a:lnTo>
                    <a:pt x="628341" y="452641"/>
                  </a:lnTo>
                  <a:lnTo>
                    <a:pt x="623891" y="448554"/>
                  </a:lnTo>
                  <a:lnTo>
                    <a:pt x="623891" y="517706"/>
                  </a:lnTo>
                  <a:cubicBezTo>
                    <a:pt x="581824" y="538816"/>
                    <a:pt x="533975" y="550063"/>
                    <a:pt x="483398" y="550063"/>
                  </a:cubicBezTo>
                  <a:cubicBezTo>
                    <a:pt x="429918" y="550063"/>
                    <a:pt x="379488" y="537487"/>
                    <a:pt x="335759" y="513971"/>
                  </a:cubicBezTo>
                  <a:lnTo>
                    <a:pt x="335759" y="446171"/>
                  </a:lnTo>
                  <a:lnTo>
                    <a:pt x="341065" y="448524"/>
                  </a:lnTo>
                  <a:cubicBezTo>
                    <a:pt x="338448" y="447203"/>
                    <a:pt x="338138" y="445072"/>
                    <a:pt x="338138" y="442913"/>
                  </a:cubicBezTo>
                  <a:cubicBezTo>
                    <a:pt x="338138" y="411350"/>
                    <a:pt x="404238" y="385763"/>
                    <a:pt x="485776" y="385763"/>
                  </a:cubicBezTo>
                  <a:close/>
                  <a:moveTo>
                    <a:pt x="304802" y="382762"/>
                  </a:moveTo>
                  <a:lnTo>
                    <a:pt x="304802" y="449849"/>
                  </a:lnTo>
                  <a:cubicBezTo>
                    <a:pt x="262735" y="468628"/>
                    <a:pt x="214886" y="478633"/>
                    <a:pt x="164309" y="478633"/>
                  </a:cubicBezTo>
                  <a:cubicBezTo>
                    <a:pt x="110829" y="478633"/>
                    <a:pt x="60399" y="467446"/>
                    <a:pt x="16670" y="446526"/>
                  </a:cubicBezTo>
                  <a:lnTo>
                    <a:pt x="16670" y="386212"/>
                  </a:lnTo>
                  <a:cubicBezTo>
                    <a:pt x="57402" y="408893"/>
                    <a:pt x="105635" y="421444"/>
                    <a:pt x="157163" y="421444"/>
                  </a:cubicBezTo>
                  <a:cubicBezTo>
                    <a:pt x="211605" y="421444"/>
                    <a:pt x="262369" y="407433"/>
                    <a:pt x="304802" y="382762"/>
                  </a:cubicBezTo>
                  <a:close/>
                  <a:moveTo>
                    <a:pt x="300040" y="297037"/>
                  </a:moveTo>
                  <a:lnTo>
                    <a:pt x="300040" y="372450"/>
                  </a:lnTo>
                  <a:cubicBezTo>
                    <a:pt x="257973" y="393560"/>
                    <a:pt x="210124" y="404807"/>
                    <a:pt x="159547" y="404807"/>
                  </a:cubicBezTo>
                  <a:cubicBezTo>
                    <a:pt x="106067" y="404807"/>
                    <a:pt x="55637" y="392231"/>
                    <a:pt x="11908" y="368715"/>
                  </a:cubicBezTo>
                  <a:lnTo>
                    <a:pt x="11908" y="300915"/>
                  </a:lnTo>
                  <a:cubicBezTo>
                    <a:pt x="52640" y="326411"/>
                    <a:pt x="100873" y="340520"/>
                    <a:pt x="152401" y="340520"/>
                  </a:cubicBezTo>
                  <a:cubicBezTo>
                    <a:pt x="206843" y="340520"/>
                    <a:pt x="257607" y="324770"/>
                    <a:pt x="300040" y="297037"/>
                  </a:cubicBezTo>
                  <a:close/>
                  <a:moveTo>
                    <a:pt x="557216" y="232744"/>
                  </a:moveTo>
                  <a:lnTo>
                    <a:pt x="557216" y="299831"/>
                  </a:lnTo>
                  <a:cubicBezTo>
                    <a:pt x="515149" y="318610"/>
                    <a:pt x="467300" y="328615"/>
                    <a:pt x="416723" y="328615"/>
                  </a:cubicBezTo>
                  <a:lnTo>
                    <a:pt x="347665" y="321298"/>
                  </a:lnTo>
                  <a:lnTo>
                    <a:pt x="347665" y="263834"/>
                  </a:lnTo>
                  <a:cubicBezTo>
                    <a:pt x="367357" y="269262"/>
                    <a:pt x="388183" y="271426"/>
                    <a:pt x="409577" y="271426"/>
                  </a:cubicBezTo>
                  <a:cubicBezTo>
                    <a:pt x="464019" y="271426"/>
                    <a:pt x="514783" y="257415"/>
                    <a:pt x="557216" y="232744"/>
                  </a:cubicBezTo>
                  <a:close/>
                  <a:moveTo>
                    <a:pt x="154782" y="228602"/>
                  </a:moveTo>
                  <a:cubicBezTo>
                    <a:pt x="240266" y="228602"/>
                    <a:pt x="309564" y="254189"/>
                    <a:pt x="309564" y="285752"/>
                  </a:cubicBezTo>
                  <a:lnTo>
                    <a:pt x="304245" y="295480"/>
                  </a:lnTo>
                  <a:cubicBezTo>
                    <a:pt x="287819" y="270012"/>
                    <a:pt x="228058" y="252414"/>
                    <a:pt x="157164" y="252414"/>
                  </a:cubicBezTo>
                  <a:cubicBezTo>
                    <a:pt x="81891" y="252414"/>
                    <a:pt x="19167" y="272254"/>
                    <a:pt x="7701" y="299836"/>
                  </a:cubicBezTo>
                  <a:cubicBezTo>
                    <a:pt x="2019" y="296352"/>
                    <a:pt x="0" y="291139"/>
                    <a:pt x="0" y="285752"/>
                  </a:cubicBezTo>
                  <a:cubicBezTo>
                    <a:pt x="0" y="254189"/>
                    <a:pt x="69298" y="228602"/>
                    <a:pt x="154782" y="228602"/>
                  </a:cubicBezTo>
                  <a:close/>
                  <a:moveTo>
                    <a:pt x="559595" y="166690"/>
                  </a:moveTo>
                  <a:lnTo>
                    <a:pt x="559595" y="216679"/>
                  </a:lnTo>
                  <a:cubicBezTo>
                    <a:pt x="517528" y="230672"/>
                    <a:pt x="469679" y="238127"/>
                    <a:pt x="419102" y="238127"/>
                  </a:cubicBezTo>
                  <a:cubicBezTo>
                    <a:pt x="365622" y="238127"/>
                    <a:pt x="315192" y="229791"/>
                    <a:pt x="271463" y="214203"/>
                  </a:cubicBezTo>
                  <a:lnTo>
                    <a:pt x="271463" y="169261"/>
                  </a:lnTo>
                  <a:cubicBezTo>
                    <a:pt x="312195" y="186161"/>
                    <a:pt x="360428" y="195513"/>
                    <a:pt x="411956" y="195513"/>
                  </a:cubicBezTo>
                  <a:cubicBezTo>
                    <a:pt x="466398" y="195513"/>
                    <a:pt x="517162" y="185073"/>
                    <a:pt x="559595" y="166690"/>
                  </a:cubicBezTo>
                  <a:close/>
                  <a:moveTo>
                    <a:pt x="722471" y="97633"/>
                  </a:moveTo>
                  <a:lnTo>
                    <a:pt x="802483" y="246702"/>
                  </a:lnTo>
                  <a:lnTo>
                    <a:pt x="762477" y="246702"/>
                  </a:lnTo>
                  <a:lnTo>
                    <a:pt x="762477" y="704852"/>
                  </a:lnTo>
                  <a:lnTo>
                    <a:pt x="682465" y="704852"/>
                  </a:lnTo>
                  <a:lnTo>
                    <a:pt x="682465" y="246702"/>
                  </a:lnTo>
                  <a:lnTo>
                    <a:pt x="642459" y="246702"/>
                  </a:lnTo>
                  <a:close/>
                  <a:moveTo>
                    <a:pt x="418991" y="23812"/>
                  </a:moveTo>
                  <a:cubicBezTo>
                    <a:pt x="352059" y="23812"/>
                    <a:pt x="295528" y="41054"/>
                    <a:pt x="280555" y="66552"/>
                  </a:cubicBezTo>
                  <a:cubicBezTo>
                    <a:pt x="317573" y="88704"/>
                    <a:pt x="361064" y="100013"/>
                    <a:pt x="407195" y="100013"/>
                  </a:cubicBezTo>
                  <a:cubicBezTo>
                    <a:pt x="459865" y="100013"/>
                    <a:pt x="509092" y="85272"/>
                    <a:pt x="550305" y="58630"/>
                  </a:cubicBezTo>
                  <a:cubicBezTo>
                    <a:pt x="528868" y="37198"/>
                    <a:pt x="477969" y="23812"/>
                    <a:pt x="418991" y="23812"/>
                  </a:cubicBezTo>
                  <a:close/>
                  <a:moveTo>
                    <a:pt x="416719" y="0"/>
                  </a:moveTo>
                  <a:cubicBezTo>
                    <a:pt x="498258" y="0"/>
                    <a:pt x="564357" y="25587"/>
                    <a:pt x="564357" y="57150"/>
                  </a:cubicBezTo>
                  <a:lnTo>
                    <a:pt x="559284" y="66878"/>
                  </a:lnTo>
                  <a:lnTo>
                    <a:pt x="554834" y="62791"/>
                  </a:lnTo>
                  <a:lnTo>
                    <a:pt x="554834" y="131943"/>
                  </a:lnTo>
                  <a:cubicBezTo>
                    <a:pt x="512767" y="153053"/>
                    <a:pt x="464918" y="164300"/>
                    <a:pt x="414341" y="164300"/>
                  </a:cubicBezTo>
                  <a:cubicBezTo>
                    <a:pt x="360861" y="164300"/>
                    <a:pt x="310431" y="151724"/>
                    <a:pt x="266702" y="128208"/>
                  </a:cubicBezTo>
                  <a:lnTo>
                    <a:pt x="266702" y="60408"/>
                  </a:lnTo>
                  <a:lnTo>
                    <a:pt x="272008" y="62761"/>
                  </a:lnTo>
                  <a:cubicBezTo>
                    <a:pt x="269391" y="61440"/>
                    <a:pt x="269081" y="59309"/>
                    <a:pt x="269081" y="57150"/>
                  </a:cubicBezTo>
                  <a:cubicBezTo>
                    <a:pt x="269081" y="25587"/>
                    <a:pt x="335181" y="0"/>
                    <a:pt x="416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solidFill>
                  <a:schemeClr val="bg1"/>
                </a:solidFill>
              </a:endParaRPr>
            </a:p>
          </p:txBody>
        </p:sp>
      </p:grpSp>
      <p:grpSp>
        <p:nvGrpSpPr>
          <p:cNvPr id="22" name="组合 21"/>
          <p:cNvGrpSpPr/>
          <p:nvPr/>
        </p:nvGrpSpPr>
        <p:grpSpPr>
          <a:xfrm>
            <a:off x="5793652" y="1087966"/>
            <a:ext cx="1866107" cy="1608357"/>
            <a:chOff x="3379663" y="1721272"/>
            <a:chExt cx="2011363" cy="1733550"/>
          </a:xfrm>
        </p:grpSpPr>
        <p:sp>
          <p:nvSpPr>
            <p:cNvPr id="23" name="六边形 22"/>
            <p:cNvSpPr/>
            <p:nvPr/>
          </p:nvSpPr>
          <p:spPr>
            <a:xfrm>
              <a:off x="3379663" y="1721272"/>
              <a:ext cx="2011363" cy="173355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solidFill>
                  <a:schemeClr val="bg1"/>
                </a:solidFill>
              </a:endParaRPr>
            </a:p>
          </p:txBody>
        </p:sp>
        <p:sp>
          <p:nvSpPr>
            <p:cNvPr id="24" name="矩形 45"/>
            <p:cNvSpPr/>
            <p:nvPr/>
          </p:nvSpPr>
          <p:spPr>
            <a:xfrm>
              <a:off x="4205163" y="2065759"/>
              <a:ext cx="385763" cy="388938"/>
            </a:xfrm>
            <a:custGeom>
              <a:avLst/>
              <a:gdLst/>
              <a:ahLst/>
              <a:cxnLst/>
              <a:rect l="l" t="t" r="r" b="b"/>
              <a:pathLst>
                <a:path w="752475" h="755648">
                  <a:moveTo>
                    <a:pt x="60325" y="0"/>
                  </a:moveTo>
                  <a:cubicBezTo>
                    <a:pt x="86342" y="0"/>
                    <a:pt x="108512" y="16470"/>
                    <a:pt x="116492" y="39730"/>
                  </a:cubicBezTo>
                  <a:lnTo>
                    <a:pt x="251669" y="169806"/>
                  </a:lnTo>
                  <a:lnTo>
                    <a:pt x="654050" y="15875"/>
                  </a:lnTo>
                  <a:lnTo>
                    <a:pt x="749300" y="88900"/>
                  </a:lnTo>
                  <a:lnTo>
                    <a:pt x="420437" y="332205"/>
                  </a:lnTo>
                  <a:lnTo>
                    <a:pt x="574416" y="480374"/>
                  </a:lnTo>
                  <a:lnTo>
                    <a:pt x="752475" y="469900"/>
                  </a:lnTo>
                  <a:lnTo>
                    <a:pt x="742950" y="565150"/>
                  </a:lnTo>
                  <a:lnTo>
                    <a:pt x="609861" y="596204"/>
                  </a:lnTo>
                  <a:lnTo>
                    <a:pt x="552451" y="749298"/>
                  </a:lnTo>
                  <a:lnTo>
                    <a:pt x="473076" y="755648"/>
                  </a:lnTo>
                  <a:lnTo>
                    <a:pt x="486660" y="572267"/>
                  </a:lnTo>
                  <a:lnTo>
                    <a:pt x="331516" y="416116"/>
                  </a:lnTo>
                  <a:lnTo>
                    <a:pt x="98425" y="752475"/>
                  </a:lnTo>
                  <a:lnTo>
                    <a:pt x="6350" y="660400"/>
                  </a:lnTo>
                  <a:lnTo>
                    <a:pt x="172156" y="255721"/>
                  </a:lnTo>
                  <a:lnTo>
                    <a:pt x="25948" y="108564"/>
                  </a:lnTo>
                  <a:cubicBezTo>
                    <a:pt x="9989" y="98516"/>
                    <a:pt x="0" y="80587"/>
                    <a:pt x="0" y="60325"/>
                  </a:cubicBezTo>
                  <a:cubicBezTo>
                    <a:pt x="0" y="27008"/>
                    <a:pt x="27008" y="0"/>
                    <a:pt x="603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solidFill>
                  <a:schemeClr val="bg1"/>
                </a:solidFill>
              </a:endParaRPr>
            </a:p>
          </p:txBody>
        </p:sp>
        <p:sp>
          <p:nvSpPr>
            <p:cNvPr id="25" name="TextBox 8"/>
            <p:cNvSpPr txBox="1">
              <a:spLocks noChangeArrowheads="1"/>
            </p:cNvSpPr>
            <p:nvPr/>
          </p:nvSpPr>
          <p:spPr bwMode="auto">
            <a:xfrm>
              <a:off x="3861005" y="2667358"/>
              <a:ext cx="1139824" cy="431254"/>
            </a:xfrm>
            <a:prstGeom prst="rect">
              <a:avLst/>
            </a:prstGeom>
            <a:noFill/>
            <a:ln w="9525">
              <a:noFill/>
              <a:miter lim="800000"/>
              <a:headEnd/>
              <a:tailEnd/>
            </a:ln>
          </p:spPr>
          <p:txBody>
            <a:bodyPr>
              <a:spAutoFit/>
            </a:bodyPr>
            <a:lstStyle/>
            <a:p>
              <a:pPr algn="ctr"/>
              <a:r>
                <a:rPr lang="zh-CN" altLang="en-US" sz="2000" b="1" dirty="0" smtClean="0">
                  <a:solidFill>
                    <a:schemeClr val="bg1"/>
                  </a:solidFill>
                  <a:ea typeface="微软雅黑" pitchFamily="34" charset="-122"/>
                </a:rPr>
                <a:t>汉语</a:t>
              </a:r>
              <a:endParaRPr lang="zh-CN" altLang="en-US" sz="2000" b="1" dirty="0">
                <a:solidFill>
                  <a:schemeClr val="bg1"/>
                </a:solidFill>
                <a:ea typeface="微软雅黑" pitchFamily="34" charset="-122"/>
              </a:endParaRPr>
            </a:p>
          </p:txBody>
        </p:sp>
      </p:grpSp>
      <p:grpSp>
        <p:nvGrpSpPr>
          <p:cNvPr id="26" name="组合 25"/>
          <p:cNvGrpSpPr/>
          <p:nvPr/>
        </p:nvGrpSpPr>
        <p:grpSpPr>
          <a:xfrm>
            <a:off x="7264237" y="3002425"/>
            <a:ext cx="1844267" cy="1589534"/>
            <a:chOff x="5186238" y="2780134"/>
            <a:chExt cx="2011363" cy="1733550"/>
          </a:xfrm>
        </p:grpSpPr>
        <p:sp>
          <p:nvSpPr>
            <p:cNvPr id="27" name="六边形 26"/>
            <p:cNvSpPr/>
            <p:nvPr/>
          </p:nvSpPr>
          <p:spPr>
            <a:xfrm>
              <a:off x="5186238" y="2780134"/>
              <a:ext cx="2011363" cy="1733550"/>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solidFill>
                  <a:schemeClr val="bg1"/>
                </a:solidFill>
              </a:endParaRPr>
            </a:p>
          </p:txBody>
        </p:sp>
        <p:sp>
          <p:nvSpPr>
            <p:cNvPr id="28" name="圆角矩形 51"/>
            <p:cNvSpPr/>
            <p:nvPr/>
          </p:nvSpPr>
          <p:spPr>
            <a:xfrm flipH="1">
              <a:off x="5965701" y="3110334"/>
              <a:ext cx="434975" cy="390525"/>
            </a:xfrm>
            <a:custGeom>
              <a:avLst/>
              <a:gdLst/>
              <a:ahLst/>
              <a:cxnLst/>
              <a:rect l="l" t="t" r="r" b="b"/>
              <a:pathLst>
                <a:path w="833438" h="744826">
                  <a:moveTo>
                    <a:pt x="735803" y="200026"/>
                  </a:moveTo>
                  <a:lnTo>
                    <a:pt x="588168" y="200026"/>
                  </a:lnTo>
                  <a:lnTo>
                    <a:pt x="588168" y="459582"/>
                  </a:lnTo>
                  <a:lnTo>
                    <a:pt x="280988" y="459582"/>
                  </a:lnTo>
                  <a:lnTo>
                    <a:pt x="280988" y="516729"/>
                  </a:lnTo>
                  <a:cubicBezTo>
                    <a:pt x="280988" y="570651"/>
                    <a:pt x="324701" y="614364"/>
                    <a:pt x="378623" y="614364"/>
                  </a:cubicBezTo>
                  <a:lnTo>
                    <a:pt x="591312" y="614364"/>
                  </a:lnTo>
                  <a:lnTo>
                    <a:pt x="712338" y="744826"/>
                  </a:lnTo>
                  <a:lnTo>
                    <a:pt x="704983" y="614364"/>
                  </a:lnTo>
                  <a:lnTo>
                    <a:pt x="735803" y="614364"/>
                  </a:lnTo>
                  <a:cubicBezTo>
                    <a:pt x="789725" y="614364"/>
                    <a:pt x="833438" y="570651"/>
                    <a:pt x="833438" y="516729"/>
                  </a:cubicBezTo>
                  <a:lnTo>
                    <a:pt x="833438" y="297661"/>
                  </a:lnTo>
                  <a:cubicBezTo>
                    <a:pt x="833438" y="243739"/>
                    <a:pt x="789725" y="200026"/>
                    <a:pt x="735803" y="200026"/>
                  </a:cubicBezTo>
                  <a:close/>
                  <a:moveTo>
                    <a:pt x="454815" y="0"/>
                  </a:moveTo>
                  <a:lnTo>
                    <a:pt x="97635" y="0"/>
                  </a:lnTo>
                  <a:cubicBezTo>
                    <a:pt x="43713" y="0"/>
                    <a:pt x="0" y="43713"/>
                    <a:pt x="0" y="97635"/>
                  </a:cubicBezTo>
                  <a:lnTo>
                    <a:pt x="0" y="316703"/>
                  </a:lnTo>
                  <a:cubicBezTo>
                    <a:pt x="0" y="370625"/>
                    <a:pt x="43713" y="414338"/>
                    <a:pt x="97635" y="414338"/>
                  </a:cubicBezTo>
                  <a:lnTo>
                    <a:pt x="128455" y="414338"/>
                  </a:lnTo>
                  <a:lnTo>
                    <a:pt x="121100" y="544800"/>
                  </a:lnTo>
                  <a:lnTo>
                    <a:pt x="242126" y="414338"/>
                  </a:lnTo>
                  <a:lnTo>
                    <a:pt x="454815" y="414338"/>
                  </a:lnTo>
                  <a:cubicBezTo>
                    <a:pt x="508737" y="414338"/>
                    <a:pt x="552450" y="370625"/>
                    <a:pt x="552450" y="316703"/>
                  </a:cubicBezTo>
                  <a:lnTo>
                    <a:pt x="552450" y="97635"/>
                  </a:lnTo>
                  <a:cubicBezTo>
                    <a:pt x="552450" y="43713"/>
                    <a:pt x="508737" y="0"/>
                    <a:pt x="4548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solidFill>
                  <a:schemeClr val="bg1"/>
                </a:solidFill>
              </a:endParaRPr>
            </a:p>
          </p:txBody>
        </p:sp>
        <p:sp>
          <p:nvSpPr>
            <p:cNvPr id="29" name="TextBox 11"/>
            <p:cNvSpPr txBox="1">
              <a:spLocks noChangeArrowheads="1"/>
            </p:cNvSpPr>
            <p:nvPr/>
          </p:nvSpPr>
          <p:spPr bwMode="auto">
            <a:xfrm>
              <a:off x="5570413" y="3789804"/>
              <a:ext cx="1243013" cy="436361"/>
            </a:xfrm>
            <a:prstGeom prst="rect">
              <a:avLst/>
            </a:prstGeom>
            <a:noFill/>
            <a:ln w="9525">
              <a:noFill/>
              <a:miter lim="800000"/>
              <a:headEnd/>
              <a:tailEnd/>
            </a:ln>
          </p:spPr>
          <p:txBody>
            <a:bodyPr>
              <a:spAutoFit/>
            </a:bodyPr>
            <a:lstStyle/>
            <a:p>
              <a:pPr algn="ctr"/>
              <a:r>
                <a:rPr lang="zh-CN" altLang="en-US" sz="2000" b="1" dirty="0" smtClean="0">
                  <a:solidFill>
                    <a:schemeClr val="bg1"/>
                  </a:solidFill>
                  <a:ea typeface="微软雅黑" pitchFamily="34" charset="-122"/>
                </a:rPr>
                <a:t>日语</a:t>
              </a:r>
              <a:endParaRPr lang="zh-CN" altLang="en-US" sz="2000" b="1" dirty="0">
                <a:solidFill>
                  <a:schemeClr val="bg1"/>
                </a:solidFill>
                <a:ea typeface="微软雅黑" pitchFamily="34" charset="-122"/>
              </a:endParaRPr>
            </a:p>
          </p:txBody>
        </p:sp>
      </p:grpSp>
      <p:sp>
        <p:nvSpPr>
          <p:cNvPr id="30" name="六边形 29"/>
          <p:cNvSpPr/>
          <p:nvPr/>
        </p:nvSpPr>
        <p:spPr>
          <a:xfrm>
            <a:off x="6206051" y="2840500"/>
            <a:ext cx="442912" cy="382587"/>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31" name="六边形 30"/>
          <p:cNvSpPr/>
          <p:nvPr/>
        </p:nvSpPr>
        <p:spPr>
          <a:xfrm>
            <a:off x="6544597" y="3258915"/>
            <a:ext cx="301625" cy="258763"/>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32" name="六边形 31"/>
          <p:cNvSpPr/>
          <p:nvPr/>
        </p:nvSpPr>
        <p:spPr>
          <a:xfrm>
            <a:off x="6300122" y="3487515"/>
            <a:ext cx="214312" cy="18415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33" name="TextBox 32"/>
          <p:cNvSpPr txBox="1"/>
          <p:nvPr/>
        </p:nvSpPr>
        <p:spPr bwMode="auto">
          <a:xfrm>
            <a:off x="660305" y="1516001"/>
            <a:ext cx="2952328" cy="617733"/>
          </a:xfrm>
          <a:prstGeom prst="rect">
            <a:avLst/>
          </a:prstGeom>
          <a:noFill/>
        </p:spPr>
        <p:txBody>
          <a:bodyPr wrap="square">
            <a:spAutoFit/>
          </a:bodyPr>
          <a:lstStyle/>
          <a:p>
            <a:pPr>
              <a:lnSpc>
                <a:spcPct val="150000"/>
              </a:lnSpc>
            </a:pPr>
            <a:r>
              <a:rPr lang="zh-CN" altLang="en-US" sz="1200" dirty="0" smtClean="0">
                <a:solidFill>
                  <a:srgbClr val="2D2D2D"/>
                </a:solidFill>
              </a:rPr>
              <a:t>亮亮图文旗舰店</a:t>
            </a:r>
            <a:r>
              <a:rPr lang="en-US" altLang="zh-CN" sz="1200" dirty="0" smtClean="0">
                <a:solidFill>
                  <a:srgbClr val="2D2D2D"/>
                </a:solidFill>
              </a:rPr>
              <a:t>https://liangliangtuwen.tmall.com</a:t>
            </a:r>
            <a:endParaRPr lang="zh-CN" altLang="en-US" sz="1200" dirty="0">
              <a:solidFill>
                <a:srgbClr val="2D2D2D"/>
              </a:solidFill>
              <a:latin typeface="Calibri" pitchFamily="34" charset="0"/>
            </a:endParaRPr>
          </a:p>
        </p:txBody>
      </p:sp>
      <p:sp>
        <p:nvSpPr>
          <p:cNvPr id="34" name="矩形 33"/>
          <p:cNvSpPr/>
          <p:nvPr/>
        </p:nvSpPr>
        <p:spPr bwMode="auto">
          <a:xfrm>
            <a:off x="660304" y="1169343"/>
            <a:ext cx="2020887" cy="369332"/>
          </a:xfrm>
          <a:prstGeom prst="rect">
            <a:avLst/>
          </a:prstGeom>
        </p:spPr>
        <p:txBody>
          <a:bodyPr>
            <a:spAutoFit/>
          </a:bodyPr>
          <a:lstStyle/>
          <a:p>
            <a:pPr>
              <a:defRPr/>
            </a:pPr>
            <a:r>
              <a:rPr lang="zh-CN" altLang="en-US" b="1" dirty="0">
                <a:solidFill>
                  <a:srgbClr val="2D2D2D"/>
                </a:solidFill>
                <a:latin typeface="微软雅黑" panose="020B0503020204020204" pitchFamily="34" charset="-122"/>
                <a:ea typeface="微软雅黑" panose="020B0503020204020204" pitchFamily="34" charset="-122"/>
              </a:rPr>
              <a:t>输入相关</a:t>
            </a:r>
            <a:r>
              <a:rPr lang="zh-CN" altLang="en-US" b="1" dirty="0" smtClean="0">
                <a:solidFill>
                  <a:srgbClr val="2D2D2D"/>
                </a:solidFill>
                <a:latin typeface="微软雅黑" panose="020B0503020204020204" pitchFamily="34" charset="-122"/>
                <a:ea typeface="微软雅黑" panose="020B0503020204020204" pitchFamily="34" charset="-122"/>
              </a:rPr>
              <a:t>标题</a:t>
            </a:r>
            <a:endParaRPr lang="zh-CN" altLang="en-US" b="1" dirty="0">
              <a:solidFill>
                <a:srgbClr val="2D2D2D"/>
              </a:solidFill>
            </a:endParaRPr>
          </a:p>
        </p:txBody>
      </p:sp>
      <p:sp>
        <p:nvSpPr>
          <p:cNvPr id="35" name="TextBox 34"/>
          <p:cNvSpPr txBox="1"/>
          <p:nvPr/>
        </p:nvSpPr>
        <p:spPr bwMode="auto">
          <a:xfrm>
            <a:off x="669917" y="2745891"/>
            <a:ext cx="2952328" cy="646331"/>
          </a:xfrm>
          <a:prstGeom prst="rect">
            <a:avLst/>
          </a:prstGeom>
          <a:noFill/>
        </p:spPr>
        <p:txBody>
          <a:bodyPr wrap="square">
            <a:spAutoFit/>
          </a:bodyPr>
          <a:lstStyle/>
          <a:p>
            <a:pPr>
              <a:lnSpc>
                <a:spcPct val="150000"/>
              </a:lnSpc>
            </a:pPr>
            <a:r>
              <a:rPr lang="zh-CN" altLang="en-US" sz="1200" dirty="0">
                <a:solidFill>
                  <a:srgbClr val="2D2D2D"/>
                </a:solidFill>
              </a:rPr>
              <a:t>这里输入简单的文字概述这里输入简单文字概述简单的文字概述这里输入简单</a:t>
            </a:r>
            <a:r>
              <a:rPr lang="zh-CN" altLang="en-US" sz="1200" dirty="0" smtClean="0">
                <a:solidFill>
                  <a:srgbClr val="2D2D2D"/>
                </a:solidFill>
              </a:rPr>
              <a:t>的</a:t>
            </a:r>
            <a:endParaRPr lang="zh-CN" altLang="en-US" sz="1200" dirty="0">
              <a:solidFill>
                <a:srgbClr val="2D2D2D"/>
              </a:solidFill>
              <a:latin typeface="Calibri" pitchFamily="34" charset="0"/>
            </a:endParaRPr>
          </a:p>
        </p:txBody>
      </p:sp>
      <p:sp>
        <p:nvSpPr>
          <p:cNvPr id="36" name="矩形 35"/>
          <p:cNvSpPr/>
          <p:nvPr/>
        </p:nvSpPr>
        <p:spPr bwMode="auto">
          <a:xfrm>
            <a:off x="669916" y="2399233"/>
            <a:ext cx="2020887" cy="369332"/>
          </a:xfrm>
          <a:prstGeom prst="rect">
            <a:avLst/>
          </a:prstGeom>
        </p:spPr>
        <p:txBody>
          <a:bodyPr>
            <a:spAutoFit/>
          </a:bodyPr>
          <a:lstStyle/>
          <a:p>
            <a:pPr>
              <a:defRPr/>
            </a:pPr>
            <a:r>
              <a:rPr lang="zh-CN" altLang="en-US" b="1" dirty="0">
                <a:solidFill>
                  <a:srgbClr val="2D2D2D"/>
                </a:solidFill>
                <a:latin typeface="微软雅黑" panose="020B0503020204020204" pitchFamily="34" charset="-122"/>
                <a:ea typeface="微软雅黑" panose="020B0503020204020204" pitchFamily="34" charset="-122"/>
              </a:rPr>
              <a:t>输入相关</a:t>
            </a:r>
            <a:r>
              <a:rPr lang="zh-CN" altLang="en-US" b="1" dirty="0" smtClean="0">
                <a:solidFill>
                  <a:srgbClr val="2D2D2D"/>
                </a:solidFill>
                <a:latin typeface="微软雅黑" panose="020B0503020204020204" pitchFamily="34" charset="-122"/>
                <a:ea typeface="微软雅黑" panose="020B0503020204020204" pitchFamily="34" charset="-122"/>
              </a:rPr>
              <a:t>标题</a:t>
            </a:r>
            <a:endParaRPr lang="zh-CN" altLang="en-US" b="1" dirty="0">
              <a:solidFill>
                <a:srgbClr val="2D2D2D"/>
              </a:solidFill>
            </a:endParaRPr>
          </a:p>
        </p:txBody>
      </p:sp>
      <p:sp>
        <p:nvSpPr>
          <p:cNvPr id="37" name="TextBox 36"/>
          <p:cNvSpPr txBox="1"/>
          <p:nvPr/>
        </p:nvSpPr>
        <p:spPr bwMode="auto">
          <a:xfrm>
            <a:off x="669917" y="3898019"/>
            <a:ext cx="2952328" cy="646331"/>
          </a:xfrm>
          <a:prstGeom prst="rect">
            <a:avLst/>
          </a:prstGeom>
          <a:noFill/>
        </p:spPr>
        <p:txBody>
          <a:bodyPr wrap="square">
            <a:spAutoFit/>
          </a:bodyPr>
          <a:lstStyle/>
          <a:p>
            <a:pPr>
              <a:lnSpc>
                <a:spcPct val="150000"/>
              </a:lnSpc>
            </a:pPr>
            <a:r>
              <a:rPr lang="zh-CN" altLang="en-US" sz="1200" dirty="0">
                <a:solidFill>
                  <a:srgbClr val="2D2D2D"/>
                </a:solidFill>
              </a:rPr>
              <a:t>这里输入简单的文字概述这里输入简单文字概述简单的文字概述这里输入简单</a:t>
            </a:r>
            <a:r>
              <a:rPr lang="zh-CN" altLang="en-US" sz="1200" dirty="0" smtClean="0">
                <a:solidFill>
                  <a:srgbClr val="2D2D2D"/>
                </a:solidFill>
              </a:rPr>
              <a:t>的</a:t>
            </a:r>
            <a:endParaRPr lang="zh-CN" altLang="en-US" sz="1200" dirty="0">
              <a:solidFill>
                <a:srgbClr val="2D2D2D"/>
              </a:solidFill>
              <a:latin typeface="Calibri" pitchFamily="34" charset="0"/>
            </a:endParaRPr>
          </a:p>
        </p:txBody>
      </p:sp>
      <p:sp>
        <p:nvSpPr>
          <p:cNvPr id="38" name="矩形 37"/>
          <p:cNvSpPr/>
          <p:nvPr/>
        </p:nvSpPr>
        <p:spPr bwMode="auto">
          <a:xfrm>
            <a:off x="669916" y="3551361"/>
            <a:ext cx="2020887" cy="369332"/>
          </a:xfrm>
          <a:prstGeom prst="rect">
            <a:avLst/>
          </a:prstGeom>
        </p:spPr>
        <p:txBody>
          <a:bodyPr>
            <a:spAutoFit/>
          </a:bodyPr>
          <a:lstStyle/>
          <a:p>
            <a:pPr>
              <a:defRPr/>
            </a:pPr>
            <a:r>
              <a:rPr lang="zh-CN" altLang="en-US" b="1" dirty="0">
                <a:solidFill>
                  <a:srgbClr val="2D2D2D"/>
                </a:solidFill>
                <a:latin typeface="微软雅黑" panose="020B0503020204020204" pitchFamily="34" charset="-122"/>
                <a:ea typeface="微软雅黑" panose="020B0503020204020204" pitchFamily="34" charset="-122"/>
              </a:rPr>
              <a:t>输入相关</a:t>
            </a:r>
            <a:r>
              <a:rPr lang="zh-CN" altLang="en-US" b="1" dirty="0" smtClean="0">
                <a:solidFill>
                  <a:srgbClr val="2D2D2D"/>
                </a:solidFill>
                <a:latin typeface="微软雅黑" panose="020B0503020204020204" pitchFamily="34" charset="-122"/>
                <a:ea typeface="微软雅黑" panose="020B0503020204020204" pitchFamily="34" charset="-122"/>
              </a:rPr>
              <a:t>标题</a:t>
            </a:r>
            <a:endParaRPr lang="zh-CN" altLang="en-US" b="1" dirty="0">
              <a:solidFill>
                <a:srgbClr val="2D2D2D"/>
              </a:solidFill>
            </a:endParaRPr>
          </a:p>
        </p:txBody>
      </p:sp>
      <p:sp>
        <p:nvSpPr>
          <p:cNvPr id="39" name="椭圆 38"/>
          <p:cNvSpPr/>
          <p:nvPr/>
        </p:nvSpPr>
        <p:spPr>
          <a:xfrm>
            <a:off x="237248" y="195486"/>
            <a:ext cx="397828" cy="397828"/>
          </a:xfrm>
          <a:prstGeom prst="ellipse">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29756" y="195486"/>
            <a:ext cx="397828" cy="397828"/>
          </a:xfrm>
          <a:prstGeom prst="ellipse">
            <a:avLst/>
          </a:prstGeom>
          <a:solidFill>
            <a:srgbClr val="C00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4573616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00"/>
                                        <p:tgtEl>
                                          <p:spTgt spid="11"/>
                                        </p:tgtEl>
                                      </p:cBhvr>
                                    </p:animEffect>
                                  </p:childTnLst>
                                </p:cTn>
                              </p:par>
                            </p:childTnLst>
                          </p:cTn>
                        </p:par>
                        <p:par>
                          <p:cTn id="44" fill="hold">
                            <p:stCondLst>
                              <p:cond delay="2000"/>
                            </p:stCondLst>
                            <p:childTnLst>
                              <p:par>
                                <p:cTn id="45" presetID="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0-#ppt_w/2"/>
                                          </p:val>
                                        </p:tav>
                                        <p:tav tm="100000">
                                          <p:val>
                                            <p:strVal val="#ppt_x"/>
                                          </p:val>
                                        </p:tav>
                                      </p:tavLst>
                                    </p:anim>
                                    <p:anim calcmode="lin" valueType="num">
                                      <p:cBhvr additive="base">
                                        <p:cTn id="48" dur="500" fill="hold"/>
                                        <p:tgtEl>
                                          <p:spTgt spid="13"/>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0-#ppt_w/2"/>
                                          </p:val>
                                        </p:tav>
                                        <p:tav tm="100000">
                                          <p:val>
                                            <p:strVal val="#ppt_x"/>
                                          </p:val>
                                        </p:tav>
                                      </p:tavLst>
                                    </p:anim>
                                    <p:anim calcmode="lin" valueType="num">
                                      <p:cBhvr additive="base">
                                        <p:cTn id="52" dur="500" fill="hold"/>
                                        <p:tgtEl>
                                          <p:spTgt spid="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0-#ppt_w/2"/>
                                          </p:val>
                                        </p:tav>
                                        <p:tav tm="100000">
                                          <p:val>
                                            <p:strVal val="#ppt_x"/>
                                          </p:val>
                                        </p:tav>
                                      </p:tavLst>
                                    </p:anim>
                                    <p:anim calcmode="lin" valueType="num">
                                      <p:cBhvr additive="base">
                                        <p:cTn id="56" dur="500" fill="hold"/>
                                        <p:tgtEl>
                                          <p:spTgt spid="12"/>
                                        </p:tgtEl>
                                        <p:attrNameLst>
                                          <p:attrName>ppt_y</p:attrName>
                                        </p:attrNameLst>
                                      </p:cBhvr>
                                      <p:tavLst>
                                        <p:tav tm="0">
                                          <p:val>
                                            <p:strVal val="#ppt_y"/>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down)">
                                      <p:cBhvr>
                                        <p:cTn id="62" dur="500"/>
                                        <p:tgtEl>
                                          <p:spTgt spid="31"/>
                                        </p:tgtEl>
                                      </p:cBhvr>
                                    </p:animEffect>
                                  </p:childTnLst>
                                </p:cTn>
                              </p:par>
                              <p:par>
                                <p:cTn id="63" presetID="2" presetClass="entr" presetSubtype="8"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additive="base">
                                        <p:cTn id="65" dur="500" fill="hold"/>
                                        <p:tgtEl>
                                          <p:spTgt spid="32"/>
                                        </p:tgtEl>
                                        <p:attrNameLst>
                                          <p:attrName>ppt_x</p:attrName>
                                        </p:attrNameLst>
                                      </p:cBhvr>
                                      <p:tavLst>
                                        <p:tav tm="0">
                                          <p:val>
                                            <p:strVal val="0-#ppt_w/2"/>
                                          </p:val>
                                        </p:tav>
                                        <p:tav tm="100000">
                                          <p:val>
                                            <p:strVal val="#ppt_x"/>
                                          </p:val>
                                        </p:tav>
                                      </p:tavLst>
                                    </p:anim>
                                    <p:anim calcmode="lin" valueType="num">
                                      <p:cBhvr additive="base">
                                        <p:cTn id="66" dur="500" fill="hold"/>
                                        <p:tgtEl>
                                          <p:spTgt spid="32"/>
                                        </p:tgtEl>
                                        <p:attrNameLst>
                                          <p:attrName>ppt_y</p:attrName>
                                        </p:attrNameLst>
                                      </p:cBhvr>
                                      <p:tavLst>
                                        <p:tav tm="0">
                                          <p:val>
                                            <p:strVal val="#ppt_y"/>
                                          </p:val>
                                        </p:tav>
                                        <p:tav tm="100000">
                                          <p:val>
                                            <p:strVal val="#ppt_y"/>
                                          </p:val>
                                        </p:tav>
                                      </p:tavLst>
                                    </p:anim>
                                  </p:childTnLst>
                                </p:cTn>
                              </p:par>
                            </p:childTnLst>
                          </p:cTn>
                        </p:par>
                        <p:par>
                          <p:cTn id="67" fill="hold">
                            <p:stCondLst>
                              <p:cond delay="2500"/>
                            </p:stCondLst>
                            <p:childTnLst>
                              <p:par>
                                <p:cTn id="68" presetID="42"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1000"/>
                                        <p:tgtEl>
                                          <p:spTgt spid="33"/>
                                        </p:tgtEl>
                                      </p:cBhvr>
                                    </p:animEffect>
                                    <p:anim calcmode="lin" valueType="num">
                                      <p:cBhvr>
                                        <p:cTn id="76" dur="1000" fill="hold"/>
                                        <p:tgtEl>
                                          <p:spTgt spid="33"/>
                                        </p:tgtEl>
                                        <p:attrNameLst>
                                          <p:attrName>ppt_x</p:attrName>
                                        </p:attrNameLst>
                                      </p:cBhvr>
                                      <p:tavLst>
                                        <p:tav tm="0">
                                          <p:val>
                                            <p:strVal val="#ppt_x"/>
                                          </p:val>
                                        </p:tav>
                                        <p:tav tm="100000">
                                          <p:val>
                                            <p:strVal val="#ppt_x"/>
                                          </p:val>
                                        </p:tav>
                                      </p:tavLst>
                                    </p:anim>
                                    <p:anim calcmode="lin" valueType="num">
                                      <p:cBhvr>
                                        <p:cTn id="77" dur="1000" fill="hold"/>
                                        <p:tgtEl>
                                          <p:spTgt spid="33"/>
                                        </p:tgtEl>
                                        <p:attrNameLst>
                                          <p:attrName>ppt_y</p:attrName>
                                        </p:attrNameLst>
                                      </p:cBhvr>
                                      <p:tavLst>
                                        <p:tav tm="0">
                                          <p:val>
                                            <p:strVal val="#ppt_y+.1"/>
                                          </p:val>
                                        </p:tav>
                                        <p:tav tm="100000">
                                          <p:val>
                                            <p:strVal val="#ppt_y"/>
                                          </p:val>
                                        </p:tav>
                                      </p:tavLst>
                                    </p:anim>
                                  </p:childTnLst>
                                </p:cTn>
                              </p:par>
                            </p:childTnLst>
                          </p:cTn>
                        </p:par>
                        <p:par>
                          <p:cTn id="78" fill="hold">
                            <p:stCondLst>
                              <p:cond delay="3500"/>
                            </p:stCondLst>
                            <p:childTnLst>
                              <p:par>
                                <p:cTn id="79" presetID="42" presetClass="entr" presetSubtype="0"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1000"/>
                                        <p:tgtEl>
                                          <p:spTgt spid="36"/>
                                        </p:tgtEl>
                                      </p:cBhvr>
                                    </p:animEffect>
                                    <p:anim calcmode="lin" valueType="num">
                                      <p:cBhvr>
                                        <p:cTn id="82" dur="1000" fill="hold"/>
                                        <p:tgtEl>
                                          <p:spTgt spid="36"/>
                                        </p:tgtEl>
                                        <p:attrNameLst>
                                          <p:attrName>ppt_x</p:attrName>
                                        </p:attrNameLst>
                                      </p:cBhvr>
                                      <p:tavLst>
                                        <p:tav tm="0">
                                          <p:val>
                                            <p:strVal val="#ppt_x"/>
                                          </p:val>
                                        </p:tav>
                                        <p:tav tm="100000">
                                          <p:val>
                                            <p:strVal val="#ppt_x"/>
                                          </p:val>
                                        </p:tav>
                                      </p:tavLst>
                                    </p:anim>
                                    <p:anim calcmode="lin" valueType="num">
                                      <p:cBhvr>
                                        <p:cTn id="83" dur="1000" fill="hold"/>
                                        <p:tgtEl>
                                          <p:spTgt spid="3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1000"/>
                                        <p:tgtEl>
                                          <p:spTgt spid="35"/>
                                        </p:tgtEl>
                                      </p:cBhvr>
                                    </p:animEffect>
                                    <p:anim calcmode="lin" valueType="num">
                                      <p:cBhvr>
                                        <p:cTn id="87" dur="1000" fill="hold"/>
                                        <p:tgtEl>
                                          <p:spTgt spid="35"/>
                                        </p:tgtEl>
                                        <p:attrNameLst>
                                          <p:attrName>ppt_x</p:attrName>
                                        </p:attrNameLst>
                                      </p:cBhvr>
                                      <p:tavLst>
                                        <p:tav tm="0">
                                          <p:val>
                                            <p:strVal val="#ppt_x"/>
                                          </p:val>
                                        </p:tav>
                                        <p:tav tm="100000">
                                          <p:val>
                                            <p:strVal val="#ppt_x"/>
                                          </p:val>
                                        </p:tav>
                                      </p:tavLst>
                                    </p:anim>
                                    <p:anim calcmode="lin" valueType="num">
                                      <p:cBhvr>
                                        <p:cTn id="88" dur="10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4500"/>
                            </p:stCondLst>
                            <p:childTnLst>
                              <p:par>
                                <p:cTn id="90" presetID="42" presetClass="entr" presetSubtype="0" fill="hold" grpId="0" nodeType="after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1000"/>
                                        <p:tgtEl>
                                          <p:spTgt spid="37"/>
                                        </p:tgtEl>
                                      </p:cBhvr>
                                    </p:animEffect>
                                    <p:anim calcmode="lin" valueType="num">
                                      <p:cBhvr>
                                        <p:cTn id="98" dur="1000" fill="hold"/>
                                        <p:tgtEl>
                                          <p:spTgt spid="37"/>
                                        </p:tgtEl>
                                        <p:attrNameLst>
                                          <p:attrName>ppt_x</p:attrName>
                                        </p:attrNameLst>
                                      </p:cBhvr>
                                      <p:tavLst>
                                        <p:tav tm="0">
                                          <p:val>
                                            <p:strVal val="#ppt_x"/>
                                          </p:val>
                                        </p:tav>
                                        <p:tav tm="100000">
                                          <p:val>
                                            <p:strVal val="#ppt_x"/>
                                          </p:val>
                                        </p:tav>
                                      </p:tavLst>
                                    </p:anim>
                                    <p:anim calcmode="lin" valueType="num">
                                      <p:cBhvr>
                                        <p:cTn id="9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0" grpId="0" animBg="1"/>
      <p:bldP spid="31" grpId="0" animBg="1"/>
      <p:bldP spid="32" grpId="0" animBg="1"/>
      <p:bldP spid="33" grpId="0"/>
      <p:bldP spid="34" grpId="0"/>
      <p:bldP spid="35" grpId="0"/>
      <p:bldP spid="36" grpId="0"/>
      <p:bldP spid="37" grpId="0"/>
      <p:bldP spid="38" grpId="0"/>
    </p:bldLst>
  </p:timing>
</p:sld>
</file>

<file path=ppt/theme/theme1.xml><?xml version="1.0" encoding="utf-8"?>
<a:theme xmlns:a="http://schemas.openxmlformats.org/drawingml/2006/main" name="Office 主题​​">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2654</Words>
  <Application>Microsoft Office PowerPoint</Application>
  <PresentationFormat>全屏显示(16:9)</PresentationFormat>
  <Paragraphs>237</Paragraphs>
  <Slides>27</Slides>
  <Notes>2</Notes>
  <HiddenSlides>0</HiddenSlides>
  <MMClips>1</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Administrator</cp:lastModifiedBy>
  <cp:revision>115</cp:revision>
  <dcterms:created xsi:type="dcterms:W3CDTF">2015-01-08T06:32:00Z</dcterms:created>
  <dcterms:modified xsi:type="dcterms:W3CDTF">2017-07-10T03:33:40Z</dcterms:modified>
</cp:coreProperties>
</file>