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3657600" cy="3657600"/>
  <p:notesSz cx="6858000" cy="9144000"/>
  <p:defaultTextStyle>
    <a:defPPr>
      <a:defRPr lang="en-US"/>
    </a:defPPr>
    <a:lvl1pPr marL="0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66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33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899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866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833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799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766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732" algn="l" defTabSz="20896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4288" y="-1752"/>
      </p:cViewPr>
      <p:guideLst>
        <p:guide orient="horz" pos="1152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92F50-BB73-1D42-915E-63F6BE6B4B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F8AB7-DAB5-B74F-BEF6-8CDF34B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8966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7933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6899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5866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44833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53799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62766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71732" algn="l" defTabSz="20896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5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8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0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9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F-3-ROTATED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F-4-ROTATED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7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F-5-ROTATED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3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F-6-ROTATED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F-7-ROTATED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9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F-8-ROTATED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9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F-9-ROTATED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8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F-10-ROTATED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6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5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7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2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9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M-3-ROTATED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7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M-4-ROTATED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2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M-5-ROTATED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M-6-ROTATED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M-7-ROTATED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4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M-8-ROTATED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M-9-ROTATED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6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M-10-ROTATED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41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0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9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98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F-3-ROTATED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35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F-4-ROTATED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7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F-5-ROTATED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9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F-6-ROTATED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22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F-7-ROTATED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9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F-8-ROTATED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92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F-9-ROTATED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89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F-10-ROTATED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6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22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F-12-ROTATED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76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22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99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M-3-ROTATED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8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M-4-ROTATED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28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M-5-ROTATED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5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M-6-ROTATED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M-7-ROTATED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42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M-8-ROTATED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M-9-ROTATED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90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M-10-ROTATED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41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M-11-ROTATED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08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M-12-ROTATED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8AB7-DAB5-B74F-BEF6-8CDF34B627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5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5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8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86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83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7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76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73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66" indent="0">
              <a:buNone/>
              <a:defRPr sz="900" b="1"/>
            </a:lvl2pPr>
            <a:lvl3pPr marL="417933" indent="0">
              <a:buNone/>
              <a:defRPr sz="800" b="1"/>
            </a:lvl3pPr>
            <a:lvl4pPr marL="626899" indent="0">
              <a:buNone/>
              <a:defRPr sz="700" b="1"/>
            </a:lvl4pPr>
            <a:lvl5pPr marL="835866" indent="0">
              <a:buNone/>
              <a:defRPr sz="700" b="1"/>
            </a:lvl5pPr>
            <a:lvl6pPr marL="1044833" indent="0">
              <a:buNone/>
              <a:defRPr sz="700" b="1"/>
            </a:lvl6pPr>
            <a:lvl7pPr marL="1253799" indent="0">
              <a:buNone/>
              <a:defRPr sz="700" b="1"/>
            </a:lvl7pPr>
            <a:lvl8pPr marL="1462766" indent="0">
              <a:buNone/>
              <a:defRPr sz="700" b="1"/>
            </a:lvl8pPr>
            <a:lvl9pPr marL="1671732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66" indent="0">
              <a:buNone/>
              <a:defRPr sz="900" b="1"/>
            </a:lvl2pPr>
            <a:lvl3pPr marL="417933" indent="0">
              <a:buNone/>
              <a:defRPr sz="800" b="1"/>
            </a:lvl3pPr>
            <a:lvl4pPr marL="626899" indent="0">
              <a:buNone/>
              <a:defRPr sz="700" b="1"/>
            </a:lvl4pPr>
            <a:lvl5pPr marL="835866" indent="0">
              <a:buNone/>
              <a:defRPr sz="700" b="1"/>
            </a:lvl5pPr>
            <a:lvl6pPr marL="1044833" indent="0">
              <a:buNone/>
              <a:defRPr sz="700" b="1"/>
            </a:lvl6pPr>
            <a:lvl7pPr marL="1253799" indent="0">
              <a:buNone/>
              <a:defRPr sz="700" b="1"/>
            </a:lvl7pPr>
            <a:lvl8pPr marL="1462766" indent="0">
              <a:buNone/>
              <a:defRPr sz="700" b="1"/>
            </a:lvl8pPr>
            <a:lvl9pPr marL="1671732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66" indent="0">
              <a:buNone/>
              <a:defRPr sz="500"/>
            </a:lvl2pPr>
            <a:lvl3pPr marL="417933" indent="0">
              <a:buNone/>
              <a:defRPr sz="500"/>
            </a:lvl3pPr>
            <a:lvl4pPr marL="626899" indent="0">
              <a:buNone/>
              <a:defRPr sz="400"/>
            </a:lvl4pPr>
            <a:lvl5pPr marL="835866" indent="0">
              <a:buNone/>
              <a:defRPr sz="400"/>
            </a:lvl5pPr>
            <a:lvl6pPr marL="1044833" indent="0">
              <a:buNone/>
              <a:defRPr sz="400"/>
            </a:lvl6pPr>
            <a:lvl7pPr marL="1253799" indent="0">
              <a:buNone/>
              <a:defRPr sz="400"/>
            </a:lvl7pPr>
            <a:lvl8pPr marL="1462766" indent="0">
              <a:buNone/>
              <a:defRPr sz="400"/>
            </a:lvl8pPr>
            <a:lvl9pPr marL="167173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66" indent="0">
              <a:buNone/>
              <a:defRPr sz="1300"/>
            </a:lvl2pPr>
            <a:lvl3pPr marL="417933" indent="0">
              <a:buNone/>
              <a:defRPr sz="1100"/>
            </a:lvl3pPr>
            <a:lvl4pPr marL="626899" indent="0">
              <a:buNone/>
              <a:defRPr sz="900"/>
            </a:lvl4pPr>
            <a:lvl5pPr marL="835866" indent="0">
              <a:buNone/>
              <a:defRPr sz="900"/>
            </a:lvl5pPr>
            <a:lvl6pPr marL="1044833" indent="0">
              <a:buNone/>
              <a:defRPr sz="900"/>
            </a:lvl6pPr>
            <a:lvl7pPr marL="1253799" indent="0">
              <a:buNone/>
              <a:defRPr sz="900"/>
            </a:lvl7pPr>
            <a:lvl8pPr marL="1462766" indent="0">
              <a:buNone/>
              <a:defRPr sz="900"/>
            </a:lvl8pPr>
            <a:lvl9pPr marL="1671732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66" indent="0">
              <a:buNone/>
              <a:defRPr sz="500"/>
            </a:lvl2pPr>
            <a:lvl3pPr marL="417933" indent="0">
              <a:buNone/>
              <a:defRPr sz="500"/>
            </a:lvl3pPr>
            <a:lvl4pPr marL="626899" indent="0">
              <a:buNone/>
              <a:defRPr sz="400"/>
            </a:lvl4pPr>
            <a:lvl5pPr marL="835866" indent="0">
              <a:buNone/>
              <a:defRPr sz="400"/>
            </a:lvl5pPr>
            <a:lvl6pPr marL="1044833" indent="0">
              <a:buNone/>
              <a:defRPr sz="400"/>
            </a:lvl6pPr>
            <a:lvl7pPr marL="1253799" indent="0">
              <a:buNone/>
              <a:defRPr sz="400"/>
            </a:lvl7pPr>
            <a:lvl8pPr marL="1462766" indent="0">
              <a:buNone/>
              <a:defRPr sz="400"/>
            </a:lvl8pPr>
            <a:lvl9pPr marL="167173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3" tIns="20897" rIns="41793" bIns="208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3" tIns="20897" rIns="41793" bIns="208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3" tIns="20897" rIns="41793" bIns="208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ED00-CB78-7F47-8402-C51DC2E1AC9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3" tIns="20897" rIns="41793" bIns="208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3" tIns="20897" rIns="41793" bIns="208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8D3A-1C0D-744F-A6FA-2DA4712D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1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0896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25" indent="-156725" algn="l" defTabSz="2089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70" indent="-130604" algn="l" defTabSz="20896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16" indent="-104483" algn="l" defTabSz="20896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82" indent="-104483" algn="l" defTabSz="20896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50" indent="-104483" algn="l" defTabSz="20896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316" indent="-104483" algn="l" defTabSz="20896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283" indent="-104483" algn="l" defTabSz="20896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249" indent="-104483" algn="l" defTabSz="20896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216" indent="-104483" algn="l" defTabSz="20896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66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33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899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66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833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99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766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732" algn="l" defTabSz="20896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3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6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-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1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2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4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4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4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7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4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-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6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113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4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5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3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4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384</Words>
  <Application>Microsoft Macintosh PowerPoint</Application>
  <PresentationFormat>Custom</PresentationFormat>
  <Paragraphs>144</Paragraphs>
  <Slides>72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Tompson</dc:creator>
  <cp:lastModifiedBy>Steve Tompson</cp:lastModifiedBy>
  <cp:revision>6</cp:revision>
  <dcterms:created xsi:type="dcterms:W3CDTF">2016-09-26T15:24:41Z</dcterms:created>
  <dcterms:modified xsi:type="dcterms:W3CDTF">2016-10-06T17:47:40Z</dcterms:modified>
</cp:coreProperties>
</file>