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5"/>
  </p:normalViewPr>
  <p:slideViewPr>
    <p:cSldViewPr snapToGrid="0" snapToObjects="1">
      <p:cViewPr varScale="1">
        <p:scale>
          <a:sx n="143" d="100"/>
          <a:sy n="143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6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70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1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463472" y="1532382"/>
            <a:ext cx="5871779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2468702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</a:t>
            </a:r>
            <a:r>
              <a:rPr lang="en-US" dirty="0"/>
              <a:t>A</a:t>
            </a:r>
            <a:r>
              <a:rPr dirty="0"/>
              <a:t>nalytics </a:t>
            </a:r>
            <a:r>
              <a:rPr lang="en-US" dirty="0"/>
              <a:t>A</a:t>
            </a:r>
            <a:r>
              <a:rPr dirty="0"/>
              <a:t>pproach</a:t>
            </a:r>
          </a:p>
        </p:txBody>
      </p:sp>
      <p:sp>
        <p:nvSpPr>
          <p:cNvPr id="113" name="Shape 58"/>
          <p:cNvSpPr/>
          <p:nvPr/>
        </p:nvSpPr>
        <p:spPr>
          <a:xfrm>
            <a:off x="537900" y="3174189"/>
            <a:ext cx="6249600" cy="40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Jasdeep Singh Monga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433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23701" y="-13142"/>
            <a:ext cx="91677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82685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Sprocket Central Pty Ltd-Key Undertakings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A80101-E94C-CF46-ADEA-AB55310D3554}"/>
              </a:ext>
            </a:extLst>
          </p:cNvPr>
          <p:cNvSpPr txBox="1"/>
          <p:nvPr/>
        </p:nvSpPr>
        <p:spPr>
          <a:xfrm>
            <a:off x="205025" y="2010835"/>
            <a:ext cx="4562284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sales based on Region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 among different genders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Busiest Production Line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based on Job Category and Job Title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and Recommendation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19E54-8932-C64F-9412-7B4066B75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672" y="1870639"/>
            <a:ext cx="2796988" cy="18646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9E551F-BCB8-1447-A49E-1891167B9631}"/>
              </a:ext>
            </a:extLst>
          </p:cNvPr>
          <p:cNvSpPr txBox="1"/>
          <p:nvPr/>
        </p:nvSpPr>
        <p:spPr>
          <a:xfrm>
            <a:off x="107370" y="1029217"/>
            <a:ext cx="8831605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data to remove any discrepancy present in it and using it for analysis.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taken care of using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“Fill 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method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values in 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attribute were combined into 1 single attribute to avoid any duplicate values.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Unwanted calculated fields(columns) were removed which were not adding any value to the data.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”Age”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customers was calculated using their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Birth” field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the existing customer base certain customers have an age of almost around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178 years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to be taken care of.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“group by”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in the Jupyter Notebook we were able to find out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purchases in the past 3 years across a state, job title, job industry, wealth segment, gender, age etc.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of every attribute was carefully considered. For “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of Birth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it was changed to datetime instead of an object.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BAA16A-35CC-1940-9BAB-D7103BB5D4BF}"/>
              </a:ext>
            </a:extLst>
          </p:cNvPr>
          <p:cNvSpPr txBox="1"/>
          <p:nvPr/>
        </p:nvSpPr>
        <p:spPr>
          <a:xfrm>
            <a:off x="120850" y="889998"/>
            <a:ext cx="8733950" cy="440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Insights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analyze the </a:t>
            </a: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the bikes are in great demand. This will give us a fair idea about the supply and demand.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To break it further,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taken into consideration i.e. what sought of customers generally prefer bikes and what is their background implying: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Sector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Category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Owns a car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For both old and new customers we can compare the results of buying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As, per the results that we interpret we can make interpretations and recommend the organization in areas where to keep a close eye.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        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38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735D5A-1ACD-C145-B202-43372FAC2C1E}"/>
              </a:ext>
            </a:extLst>
          </p:cNvPr>
          <p:cNvSpPr/>
          <p:nvPr/>
        </p:nvSpPr>
        <p:spPr>
          <a:xfrm>
            <a:off x="62753" y="950999"/>
            <a:ext cx="89467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Analysis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presented shows us that the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South Wales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leading marketplace for bikes being purchased both for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and the new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purchased more bikes than Males.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wealth segment,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customers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purchased the maximum no. of bikes.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preferred brand choice.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who don’t have any car have purchased more bikes in the last 3 years.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previous data, people working in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category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purchased more bikes whereas the new data suggests the people in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Services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taken them over.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Visualizations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29851-8058-4048-9690-EFDAF98ED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43" y="1477001"/>
            <a:ext cx="6464716" cy="28439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399DF6-8185-F647-B79B-A7C07A27CBB4}"/>
              </a:ext>
            </a:extLst>
          </p:cNvPr>
          <p:cNvSpPr txBox="1"/>
          <p:nvPr/>
        </p:nvSpPr>
        <p:spPr>
          <a:xfrm>
            <a:off x="277905" y="950086"/>
            <a:ext cx="274049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Brand Preference- Among Gender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Visualizations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99DF6-8185-F647-B79B-A7C07A27CBB4}"/>
              </a:ext>
            </a:extLst>
          </p:cNvPr>
          <p:cNvSpPr txBox="1"/>
          <p:nvPr/>
        </p:nvSpPr>
        <p:spPr>
          <a:xfrm>
            <a:off x="277905" y="950086"/>
            <a:ext cx="295529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City- Purchase History in last 3 years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CA58B7-2C25-454B-9984-9CB60D47B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41" y="1562585"/>
            <a:ext cx="5796977" cy="31197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62330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2605048" y="2294767"/>
            <a:ext cx="3953102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464</Words>
  <Application>Microsoft Macintosh PowerPoint</Application>
  <PresentationFormat>On-screen Show (16:9)</PresentationFormat>
  <Paragraphs>71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Open Sans</vt:lpstr>
      <vt:lpstr>Open Sans Extrabold</vt:lpstr>
      <vt:lpstr>Open Sans Light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Jasdeep Singh Monga</cp:lastModifiedBy>
  <cp:revision>20</cp:revision>
  <dcterms:modified xsi:type="dcterms:W3CDTF">2021-07-25T19:08:22Z</dcterms:modified>
</cp:coreProperties>
</file>