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3597-5B02-4D74-BC83-3560038163E9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3BD-5915-4142-8DD6-257BAE12D1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3597-5B02-4D74-BC83-3560038163E9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3BD-5915-4142-8DD6-257BAE12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3597-5B02-4D74-BC83-3560038163E9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3BD-5915-4142-8DD6-257BAE12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3597-5B02-4D74-BC83-3560038163E9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3BD-5915-4142-8DD6-257BAE12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3597-5B02-4D74-BC83-3560038163E9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3BD-5915-4142-8DD6-257BAE12D1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3597-5B02-4D74-BC83-3560038163E9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3BD-5915-4142-8DD6-257BAE12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3597-5B02-4D74-BC83-3560038163E9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3BD-5915-4142-8DD6-257BAE12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3597-5B02-4D74-BC83-3560038163E9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3BD-5915-4142-8DD6-257BAE12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3597-5B02-4D74-BC83-3560038163E9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3BD-5915-4142-8DD6-257BAE12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3597-5B02-4D74-BC83-3560038163E9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3BD-5915-4142-8DD6-257BAE12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3597-5B02-4D74-BC83-3560038163E9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6EB33BD-5915-4142-8DD6-257BAE12D1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C73597-5B02-4D74-BC83-3560038163E9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EB33BD-5915-4142-8DD6-257BAE12D11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2348880"/>
            <a:ext cx="4971328" cy="892696"/>
          </a:xfrm>
        </p:spPr>
        <p:txBody>
          <a:bodyPr/>
          <a:lstStyle/>
          <a:p>
            <a:r>
              <a:rPr lang="en-US" dirty="0" err="1" smtClean="0"/>
              <a:t>Spiralna</a:t>
            </a:r>
            <a:r>
              <a:rPr lang="en-US" dirty="0" smtClean="0"/>
              <a:t> </a:t>
            </a:r>
            <a:r>
              <a:rPr lang="en-US" dirty="0" err="1" smtClean="0"/>
              <a:t>matrica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7984" y="4725144"/>
            <a:ext cx="3920480" cy="694928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Janko</a:t>
            </a:r>
            <a:r>
              <a:rPr lang="en-US" sz="2800" dirty="0" smtClean="0"/>
              <a:t> </a:t>
            </a:r>
            <a:r>
              <a:rPr lang="sr-Latn-CS" sz="2800" dirty="0" err="1" smtClean="0"/>
              <a:t>Šušteršič</a:t>
            </a:r>
            <a:r>
              <a:rPr lang="sr-Latn-CS" sz="2800" dirty="0" smtClean="0"/>
              <a:t> </a:t>
            </a:r>
            <a:r>
              <a:rPr lang="sr-Latn-CS" sz="2800" dirty="0" err="1" smtClean="0"/>
              <a:t>Ism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832648"/>
          </a:xfrm>
        </p:spPr>
        <p:txBody>
          <a:bodyPr>
            <a:normAutofit fontScale="55000" lnSpcReduction="20000"/>
          </a:bodyPr>
          <a:lstStyle/>
          <a:p>
            <a:r>
              <a:rPr lang="sr-Latn-CS" sz="3400" b="1" i="1" dirty="0" smtClean="0"/>
              <a:t>Ispuniti matricu dimenzija </a:t>
            </a:r>
            <a:r>
              <a:rPr lang="sr-Latn-CS" sz="3400" b="1" i="1" dirty="0" err="1" smtClean="0"/>
              <a:t>MxN</a:t>
            </a:r>
            <a:r>
              <a:rPr lang="sr-Latn-CS" sz="3400" b="1" i="1" dirty="0" smtClean="0"/>
              <a:t> spiralno</a:t>
            </a:r>
            <a:r>
              <a:rPr lang="sr-Latn-CS" sz="3400" dirty="0" smtClean="0"/>
              <a:t>:</a:t>
            </a:r>
          </a:p>
          <a:p>
            <a:pPr>
              <a:buNone/>
            </a:pPr>
            <a:r>
              <a:rPr lang="en-US" sz="3300" dirty="0" smtClean="0"/>
              <a:t>program </a:t>
            </a:r>
            <a:r>
              <a:rPr lang="en-US" sz="3300" dirty="0" smtClean="0"/>
              <a:t>p1;                                                                   </a:t>
            </a:r>
          </a:p>
          <a:p>
            <a:pPr>
              <a:buNone/>
            </a:pPr>
            <a:r>
              <a:rPr lang="sr-Latn-CS" sz="3300" dirty="0" smtClean="0"/>
              <a:t>  </a:t>
            </a:r>
            <a:r>
              <a:rPr lang="en-US" sz="3300" dirty="0" err="1" smtClean="0"/>
              <a:t>var</a:t>
            </a:r>
            <a:r>
              <a:rPr lang="en-US" sz="3300" dirty="0" smtClean="0"/>
              <a:t> </a:t>
            </a:r>
            <a:r>
              <a:rPr lang="en-US" sz="3300" dirty="0" smtClean="0"/>
              <a:t>a:array[1..100,1..100] of integer;                                        </a:t>
            </a:r>
          </a:p>
          <a:p>
            <a:pPr>
              <a:buNone/>
            </a:pPr>
            <a:r>
              <a:rPr lang="en-US" sz="3300" dirty="0" smtClean="0"/>
              <a:t>    </a:t>
            </a:r>
            <a:r>
              <a:rPr lang="sr-Latn-CS" sz="3300" dirty="0" smtClean="0"/>
              <a:t>    </a:t>
            </a:r>
            <a:r>
              <a:rPr lang="en-US" sz="3300" dirty="0" err="1" smtClean="0"/>
              <a:t>m,k,t,n,i,j,b,c:integer</a:t>
            </a:r>
            <a:r>
              <a:rPr lang="en-US" sz="3300" dirty="0" smtClean="0"/>
              <a:t>;                                                  </a:t>
            </a:r>
          </a:p>
          <a:p>
            <a:pPr>
              <a:buNone/>
            </a:pPr>
            <a:r>
              <a:rPr lang="sr-Latn-CS" sz="3300" dirty="0" smtClean="0"/>
              <a:t>  </a:t>
            </a:r>
            <a:r>
              <a:rPr lang="en-US" sz="3300" dirty="0" smtClean="0"/>
              <a:t>procedure </a:t>
            </a:r>
            <a:r>
              <a:rPr lang="en-US" sz="3300" dirty="0" smtClean="0"/>
              <a:t>ram(</a:t>
            </a:r>
            <a:r>
              <a:rPr lang="en-US" sz="3300" dirty="0" err="1" smtClean="0"/>
              <a:t>var</a:t>
            </a:r>
            <a:r>
              <a:rPr lang="en-US" sz="3300" dirty="0" smtClean="0"/>
              <a:t> </a:t>
            </a:r>
            <a:r>
              <a:rPr lang="en-US" sz="3300" dirty="0" err="1" smtClean="0"/>
              <a:t>x,y:integer</a:t>
            </a:r>
            <a:r>
              <a:rPr lang="en-US" sz="3300" dirty="0" smtClean="0"/>
              <a:t>);                                               </a:t>
            </a:r>
          </a:p>
          <a:p>
            <a:pPr>
              <a:buNone/>
            </a:pPr>
            <a:r>
              <a:rPr lang="sr-Latn-CS" sz="3300" dirty="0" smtClean="0"/>
              <a:t>  </a:t>
            </a:r>
            <a:r>
              <a:rPr lang="en-US" sz="3300" dirty="0" err="1" smtClean="0"/>
              <a:t>var</a:t>
            </a:r>
            <a:r>
              <a:rPr lang="en-US" sz="3300" dirty="0" smtClean="0"/>
              <a:t> </a:t>
            </a:r>
            <a:r>
              <a:rPr lang="en-US" sz="3300" dirty="0" smtClean="0"/>
              <a:t>i:integer;                                                                </a:t>
            </a:r>
          </a:p>
          <a:p>
            <a:pPr>
              <a:buNone/>
            </a:pPr>
            <a:r>
              <a:rPr lang="sr-Latn-CS" sz="3300" dirty="0" smtClean="0"/>
              <a:t>  </a:t>
            </a:r>
            <a:r>
              <a:rPr lang="en-US" sz="3300" dirty="0" smtClean="0"/>
              <a:t>begin                                                                         </a:t>
            </a:r>
            <a:endParaRPr lang="en-US" sz="3300" dirty="0" smtClean="0"/>
          </a:p>
          <a:p>
            <a:pPr>
              <a:buNone/>
            </a:pPr>
            <a:r>
              <a:rPr lang="en-US" sz="3300" dirty="0" smtClean="0"/>
              <a:t>  </a:t>
            </a:r>
            <a:r>
              <a:rPr lang="sr-Latn-CS" sz="3300" dirty="0" smtClean="0"/>
              <a:t>  </a:t>
            </a:r>
            <a:r>
              <a:rPr lang="en-US" sz="3300" dirty="0" smtClean="0"/>
              <a:t>for </a:t>
            </a:r>
            <a:r>
              <a:rPr lang="en-US" sz="3300" dirty="0" err="1" smtClean="0"/>
              <a:t>i</a:t>
            </a:r>
            <a:r>
              <a:rPr lang="en-US" sz="3300" dirty="0" smtClean="0"/>
              <a:t>:=1 to y do begin a[t+1,i+t]:=k; k:=k+1; end;                          </a:t>
            </a:r>
          </a:p>
          <a:p>
            <a:pPr>
              <a:buNone/>
            </a:pPr>
            <a:r>
              <a:rPr lang="en-US" sz="3300" dirty="0" smtClean="0"/>
              <a:t>  </a:t>
            </a:r>
            <a:r>
              <a:rPr lang="sr-Latn-CS" sz="3300" dirty="0" smtClean="0"/>
              <a:t>  </a:t>
            </a:r>
            <a:r>
              <a:rPr lang="en-US" sz="3300" dirty="0" smtClean="0"/>
              <a:t>for </a:t>
            </a:r>
            <a:r>
              <a:rPr lang="en-US" sz="3300" dirty="0" err="1" smtClean="0"/>
              <a:t>i</a:t>
            </a:r>
            <a:r>
              <a:rPr lang="en-US" sz="3300" dirty="0" smtClean="0"/>
              <a:t>:=2 to x do begin a[</a:t>
            </a:r>
            <a:r>
              <a:rPr lang="en-US" sz="3300" dirty="0" err="1" smtClean="0"/>
              <a:t>i+t,y+t</a:t>
            </a:r>
            <a:r>
              <a:rPr lang="en-US" sz="3300" dirty="0" smtClean="0"/>
              <a:t>]:=k; k:=k+1; end;                          </a:t>
            </a:r>
          </a:p>
          <a:p>
            <a:pPr>
              <a:buNone/>
            </a:pPr>
            <a:r>
              <a:rPr lang="en-US" sz="3300" dirty="0" smtClean="0"/>
              <a:t>  </a:t>
            </a:r>
            <a:r>
              <a:rPr lang="sr-Latn-CS" sz="3300" dirty="0" smtClean="0"/>
              <a:t>  </a:t>
            </a:r>
            <a:r>
              <a:rPr lang="en-US" sz="3300" dirty="0" smtClean="0"/>
              <a:t>for </a:t>
            </a:r>
            <a:r>
              <a:rPr lang="en-US" sz="3300" dirty="0" err="1" smtClean="0"/>
              <a:t>i</a:t>
            </a:r>
            <a:r>
              <a:rPr lang="en-US" sz="3300" dirty="0" smtClean="0"/>
              <a:t>:=y-1 </a:t>
            </a:r>
            <a:r>
              <a:rPr lang="en-US" sz="3300" dirty="0" err="1" smtClean="0"/>
              <a:t>downto</a:t>
            </a:r>
            <a:r>
              <a:rPr lang="en-US" sz="3300" dirty="0" smtClean="0"/>
              <a:t> 1 do begin a[</a:t>
            </a:r>
            <a:r>
              <a:rPr lang="en-US" sz="3300" dirty="0" err="1" smtClean="0"/>
              <a:t>x+t,i+t</a:t>
            </a:r>
            <a:r>
              <a:rPr lang="en-US" sz="3300" dirty="0" smtClean="0"/>
              <a:t>]:=k; k:=k+1; end;                    </a:t>
            </a:r>
          </a:p>
          <a:p>
            <a:pPr>
              <a:buNone/>
            </a:pPr>
            <a:r>
              <a:rPr lang="en-US" sz="3300" dirty="0" smtClean="0"/>
              <a:t>  </a:t>
            </a:r>
            <a:r>
              <a:rPr lang="sr-Latn-CS" sz="3300" dirty="0" smtClean="0"/>
              <a:t>  </a:t>
            </a:r>
            <a:r>
              <a:rPr lang="en-US" sz="3300" dirty="0" smtClean="0"/>
              <a:t>for </a:t>
            </a:r>
            <a:r>
              <a:rPr lang="en-US" sz="3300" dirty="0" err="1" smtClean="0"/>
              <a:t>i</a:t>
            </a:r>
            <a:r>
              <a:rPr lang="en-US" sz="3300" dirty="0" smtClean="0"/>
              <a:t>:=x-1 </a:t>
            </a:r>
            <a:r>
              <a:rPr lang="en-US" sz="3300" dirty="0" err="1" smtClean="0"/>
              <a:t>downto</a:t>
            </a:r>
            <a:r>
              <a:rPr lang="en-US" sz="3300" dirty="0" smtClean="0"/>
              <a:t> 2 do begin a[i+t,t+1]:=k; k:=k+1; end;                    </a:t>
            </a:r>
          </a:p>
          <a:p>
            <a:pPr>
              <a:buNone/>
            </a:pPr>
            <a:r>
              <a:rPr lang="sr-Latn-CS" sz="3300" dirty="0" smtClean="0"/>
              <a:t>  </a:t>
            </a:r>
            <a:r>
              <a:rPr lang="en-US" sz="3300" dirty="0" smtClean="0"/>
              <a:t>end</a:t>
            </a:r>
            <a:r>
              <a:rPr lang="en-US" sz="3300" dirty="0" smtClean="0"/>
              <a:t>;                                                                          </a:t>
            </a:r>
          </a:p>
          <a:p>
            <a:pPr>
              <a:buNone/>
            </a:pPr>
            <a:r>
              <a:rPr lang="sr-Latn-CS" sz="3300" dirty="0" smtClean="0"/>
              <a:t>  </a:t>
            </a:r>
            <a:r>
              <a:rPr lang="en-US" sz="3300" dirty="0" smtClean="0"/>
              <a:t>begin                                                                         </a:t>
            </a:r>
            <a:endParaRPr lang="en-US" sz="3300" dirty="0" smtClean="0"/>
          </a:p>
          <a:p>
            <a:pPr>
              <a:buNone/>
            </a:pPr>
            <a:r>
              <a:rPr lang="en-US" sz="3300" dirty="0" smtClean="0"/>
              <a:t>  </a:t>
            </a:r>
            <a:r>
              <a:rPr lang="sr-Latn-CS" sz="3300" dirty="0" smtClean="0"/>
              <a:t>  </a:t>
            </a:r>
            <a:r>
              <a:rPr lang="en-US" sz="3300" dirty="0" err="1" smtClean="0"/>
              <a:t>readln</a:t>
            </a:r>
            <a:r>
              <a:rPr lang="en-US" sz="3300" dirty="0" smtClean="0"/>
              <a:t>(</a:t>
            </a:r>
            <a:r>
              <a:rPr lang="en-US" sz="3300" dirty="0" err="1" smtClean="0"/>
              <a:t>m,n</a:t>
            </a:r>
            <a:r>
              <a:rPr lang="en-US" sz="3300" dirty="0" smtClean="0"/>
              <a:t>); b:=m; c:=n; k:=1;                                              </a:t>
            </a:r>
          </a:p>
          <a:p>
            <a:pPr>
              <a:buNone/>
            </a:pPr>
            <a:r>
              <a:rPr lang="en-US" sz="3300" dirty="0" smtClean="0"/>
              <a:t>  </a:t>
            </a:r>
            <a:r>
              <a:rPr lang="sr-Latn-CS" sz="3300" dirty="0" smtClean="0"/>
              <a:t>  </a:t>
            </a:r>
            <a:r>
              <a:rPr lang="en-US" sz="3300" dirty="0" smtClean="0"/>
              <a:t>while </a:t>
            </a:r>
            <a:r>
              <a:rPr lang="en-US" sz="3300" dirty="0" smtClean="0"/>
              <a:t>(m&gt;0) and (n&gt;0) do begin ram(</a:t>
            </a:r>
            <a:r>
              <a:rPr lang="en-US" sz="3300" dirty="0" err="1" smtClean="0"/>
              <a:t>m,n</a:t>
            </a:r>
            <a:r>
              <a:rPr lang="en-US" sz="3300" dirty="0" smtClean="0"/>
              <a:t>); m:=m-2; n:=n-2; t:=t+1; end;       </a:t>
            </a:r>
          </a:p>
          <a:p>
            <a:pPr>
              <a:buNone/>
            </a:pPr>
            <a:r>
              <a:rPr lang="en-US" sz="3300" dirty="0" smtClean="0"/>
              <a:t>  </a:t>
            </a:r>
            <a:r>
              <a:rPr lang="sr-Latn-CS" sz="3300" dirty="0" smtClean="0"/>
              <a:t>  </a:t>
            </a:r>
            <a:r>
              <a:rPr lang="en-US" sz="3300" dirty="0" smtClean="0"/>
              <a:t>for </a:t>
            </a:r>
            <a:r>
              <a:rPr lang="en-US" sz="3300" dirty="0" err="1" smtClean="0"/>
              <a:t>i</a:t>
            </a:r>
            <a:r>
              <a:rPr lang="en-US" sz="3300" dirty="0" smtClean="0"/>
              <a:t>:=1 to b do                                                            </a:t>
            </a:r>
          </a:p>
          <a:p>
            <a:pPr>
              <a:buNone/>
            </a:pPr>
            <a:r>
              <a:rPr lang="en-US" sz="3300" dirty="0" smtClean="0"/>
              <a:t>  </a:t>
            </a:r>
            <a:r>
              <a:rPr lang="sr-Latn-CS" sz="3300" dirty="0" smtClean="0"/>
              <a:t>  </a:t>
            </a:r>
            <a:r>
              <a:rPr lang="en-US" sz="3300" dirty="0" smtClean="0"/>
              <a:t>begin                                                                       </a:t>
            </a:r>
            <a:endParaRPr lang="en-US" sz="3300" dirty="0" smtClean="0"/>
          </a:p>
          <a:p>
            <a:pPr>
              <a:buNone/>
            </a:pPr>
            <a:r>
              <a:rPr lang="en-US" sz="3300" dirty="0" smtClean="0"/>
              <a:t>   </a:t>
            </a:r>
            <a:r>
              <a:rPr lang="sr-Latn-CS" sz="3300" dirty="0" smtClean="0"/>
              <a:t>  </a:t>
            </a:r>
            <a:r>
              <a:rPr lang="en-US" sz="3300" dirty="0" smtClean="0"/>
              <a:t>for </a:t>
            </a:r>
            <a:r>
              <a:rPr lang="en-US" sz="3300" dirty="0" smtClean="0"/>
              <a:t>j:=1 to c do write(a[</a:t>
            </a:r>
            <a:r>
              <a:rPr lang="en-US" sz="3300" dirty="0" err="1" smtClean="0"/>
              <a:t>i,j</a:t>
            </a:r>
            <a:r>
              <a:rPr lang="en-US" sz="3300" dirty="0" smtClean="0"/>
              <a:t>],' ');                                        </a:t>
            </a:r>
          </a:p>
          <a:p>
            <a:pPr>
              <a:buNone/>
            </a:pPr>
            <a:r>
              <a:rPr lang="en-US" sz="3300" dirty="0" smtClean="0"/>
              <a:t>   </a:t>
            </a:r>
            <a:r>
              <a:rPr lang="sr-Latn-CS" sz="3300" dirty="0" smtClean="0"/>
              <a:t>  </a:t>
            </a:r>
            <a:r>
              <a:rPr lang="en-US" sz="3300" dirty="0" err="1" smtClean="0"/>
              <a:t>writeln</a:t>
            </a:r>
            <a:r>
              <a:rPr lang="en-US" sz="3300" dirty="0" smtClean="0"/>
              <a:t>;                                                                   </a:t>
            </a:r>
          </a:p>
          <a:p>
            <a:pPr>
              <a:buNone/>
            </a:pPr>
            <a:r>
              <a:rPr lang="en-US" sz="3300" dirty="0" smtClean="0"/>
              <a:t>  </a:t>
            </a:r>
            <a:r>
              <a:rPr lang="sr-Latn-CS" sz="3300" dirty="0" smtClean="0"/>
              <a:t>  </a:t>
            </a:r>
            <a:r>
              <a:rPr lang="en-US" sz="3300" dirty="0" smtClean="0"/>
              <a:t>end</a:t>
            </a:r>
            <a:r>
              <a:rPr lang="en-US" sz="3300" dirty="0" smtClean="0"/>
              <a:t>;                                                                        </a:t>
            </a:r>
          </a:p>
          <a:p>
            <a:pPr>
              <a:buNone/>
            </a:pPr>
            <a:r>
              <a:rPr lang="sr-Latn-CS" sz="3300" dirty="0" smtClean="0"/>
              <a:t>  </a:t>
            </a:r>
            <a:r>
              <a:rPr lang="en-US" sz="3300" dirty="0" smtClean="0"/>
              <a:t>end</a:t>
            </a:r>
            <a:r>
              <a:rPr lang="en-US" sz="3300" dirty="0" smtClean="0"/>
              <a:t>. </a:t>
            </a:r>
            <a:endParaRPr lang="en-US" sz="33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procedure ram(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x,y:integer</a:t>
            </a:r>
            <a:r>
              <a:rPr lang="en-US" sz="2400" dirty="0" smtClean="0"/>
              <a:t>);                                               </a:t>
            </a:r>
          </a:p>
          <a:p>
            <a:pPr>
              <a:buNone/>
            </a:pPr>
            <a:r>
              <a:rPr lang="sr-Latn-C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i:integer;                                                                </a:t>
            </a:r>
          </a:p>
          <a:p>
            <a:pPr>
              <a:buNone/>
            </a:pPr>
            <a:r>
              <a:rPr lang="sr-Latn-CS" sz="2400" dirty="0" smtClean="0"/>
              <a:t>  </a:t>
            </a:r>
            <a:r>
              <a:rPr lang="en-US" sz="2400" dirty="0" smtClean="0"/>
              <a:t>begin                                                                         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sr-Latn-C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for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:=1 to y do begin a[t+1,i+t]:=k; k:=k+1; end;                          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sr-Latn-C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for </a:t>
            </a:r>
            <a:r>
              <a:rPr lang="en-US" sz="2400" dirty="0" err="1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:=2 to x do begin a[</a:t>
            </a:r>
            <a:r>
              <a:rPr lang="en-US" sz="2400" dirty="0" err="1" smtClean="0">
                <a:solidFill>
                  <a:schemeClr val="accent1"/>
                </a:solidFill>
              </a:rPr>
              <a:t>i+t,y+t</a:t>
            </a:r>
            <a:r>
              <a:rPr lang="en-US" sz="2400" dirty="0" smtClean="0">
                <a:solidFill>
                  <a:schemeClr val="accent1"/>
                </a:solidFill>
              </a:rPr>
              <a:t>]:=k; k:=k+1; end;                          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sr-Latn-CS" sz="2400" dirty="0" smtClean="0"/>
              <a:t>  </a:t>
            </a:r>
            <a:r>
              <a:rPr lang="en-US" sz="2400" dirty="0" smtClean="0">
                <a:solidFill>
                  <a:srgbClr val="7030A0"/>
                </a:solidFill>
              </a:rPr>
              <a:t>for </a:t>
            </a:r>
            <a:r>
              <a:rPr lang="en-US" sz="2400" dirty="0" err="1" smtClean="0">
                <a:solidFill>
                  <a:srgbClr val="7030A0"/>
                </a:solidFill>
              </a:rPr>
              <a:t>i</a:t>
            </a:r>
            <a:r>
              <a:rPr lang="en-US" sz="2400" dirty="0" smtClean="0">
                <a:solidFill>
                  <a:srgbClr val="7030A0"/>
                </a:solidFill>
              </a:rPr>
              <a:t>:=y-1 </a:t>
            </a:r>
            <a:r>
              <a:rPr lang="en-US" sz="2400" dirty="0" err="1" smtClean="0">
                <a:solidFill>
                  <a:srgbClr val="7030A0"/>
                </a:solidFill>
              </a:rPr>
              <a:t>downto</a:t>
            </a:r>
            <a:r>
              <a:rPr lang="en-US" sz="2400" dirty="0" smtClean="0">
                <a:solidFill>
                  <a:srgbClr val="7030A0"/>
                </a:solidFill>
              </a:rPr>
              <a:t> 1 do begin a[</a:t>
            </a:r>
            <a:r>
              <a:rPr lang="en-US" sz="2400" dirty="0" err="1" smtClean="0">
                <a:solidFill>
                  <a:srgbClr val="7030A0"/>
                </a:solidFill>
              </a:rPr>
              <a:t>x+t,i+t</a:t>
            </a:r>
            <a:r>
              <a:rPr lang="en-US" sz="2400" dirty="0" smtClean="0">
                <a:solidFill>
                  <a:srgbClr val="7030A0"/>
                </a:solidFill>
              </a:rPr>
              <a:t>]:=k; k:=k+1; end</a:t>
            </a:r>
            <a:r>
              <a:rPr lang="en-US" sz="2400" dirty="0" smtClean="0">
                <a:solidFill>
                  <a:srgbClr val="7030A0"/>
                </a:solidFill>
              </a:rPr>
              <a:t>;                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sr-Latn-CS" sz="2400" dirty="0" smtClean="0"/>
              <a:t>  </a:t>
            </a: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:=x-1 </a:t>
            </a:r>
            <a:r>
              <a:rPr lang="en-US" sz="2400" dirty="0" err="1" smtClean="0"/>
              <a:t>downto</a:t>
            </a:r>
            <a:r>
              <a:rPr lang="en-US" sz="2400" dirty="0" smtClean="0"/>
              <a:t> 2 do begin a[i+t,t+1]:=k; k:=k+1; end;                    </a:t>
            </a:r>
          </a:p>
          <a:p>
            <a:pPr>
              <a:buNone/>
            </a:pPr>
            <a:r>
              <a:rPr lang="sr-Latn-CS" sz="2400" dirty="0" smtClean="0"/>
              <a:t>  </a:t>
            </a:r>
            <a:r>
              <a:rPr lang="en-US" sz="2400" dirty="0" smtClean="0"/>
              <a:t>end;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436510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200" dirty="0" smtClean="0">
                <a:solidFill>
                  <a:srgbClr val="FF0000"/>
                </a:solidFill>
              </a:rPr>
              <a:t>1   2   3   4   5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573325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600" dirty="0" smtClean="0">
                <a:solidFill>
                  <a:srgbClr val="7030A0"/>
                </a:solidFill>
              </a:rPr>
              <a:t>12 11  10 </a:t>
            </a:r>
            <a:r>
              <a:rPr lang="sr-Latn-CS" sz="3200" dirty="0" smtClean="0">
                <a:solidFill>
                  <a:srgbClr val="7030A0"/>
                </a:solidFill>
              </a:rPr>
              <a:t>9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4869160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200" dirty="0" smtClean="0"/>
              <a:t>14</a:t>
            </a:r>
          </a:p>
          <a:p>
            <a:r>
              <a:rPr lang="sr-Latn-CS" sz="3200" dirty="0" smtClean="0"/>
              <a:t>13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4869160"/>
            <a:ext cx="1584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200" dirty="0" smtClean="0">
                <a:solidFill>
                  <a:srgbClr val="FF0000"/>
                </a:solidFill>
              </a:rPr>
              <a:t>15  16 17</a:t>
            </a:r>
          </a:p>
          <a:p>
            <a:r>
              <a:rPr lang="sr-Latn-CS" sz="3200" dirty="0" smtClean="0">
                <a:solidFill>
                  <a:srgbClr val="7030A0"/>
                </a:solidFill>
              </a:rPr>
              <a:t>20 19 </a:t>
            </a:r>
            <a:r>
              <a:rPr lang="sr-Latn-CS" sz="3200" dirty="0" smtClean="0">
                <a:solidFill>
                  <a:schemeClr val="accent1"/>
                </a:solidFill>
              </a:rPr>
              <a:t>18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9615" y="4929182"/>
            <a:ext cx="432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3000" dirty="0" smtClean="0">
                <a:solidFill>
                  <a:schemeClr val="accent1"/>
                </a:solidFill>
              </a:rPr>
              <a:t>6</a:t>
            </a:r>
          </a:p>
          <a:p>
            <a:r>
              <a:rPr lang="sr-Latn-CS" sz="3000" dirty="0" smtClean="0">
                <a:solidFill>
                  <a:schemeClr val="accent1"/>
                </a:solidFill>
              </a:rPr>
              <a:t>7</a:t>
            </a:r>
          </a:p>
          <a:p>
            <a:r>
              <a:rPr lang="sr-Latn-CS" sz="3000" dirty="0">
                <a:solidFill>
                  <a:schemeClr val="accent1"/>
                </a:solidFill>
              </a:rPr>
              <a:t>8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1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7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7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begin                                                                         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sr-Latn-CS" sz="2800" dirty="0" smtClean="0"/>
              <a:t>  </a:t>
            </a:r>
            <a:r>
              <a:rPr lang="en-US" sz="2800" dirty="0" err="1" smtClean="0"/>
              <a:t>readln</a:t>
            </a:r>
            <a:r>
              <a:rPr lang="en-US" sz="2800" dirty="0" smtClean="0"/>
              <a:t>(</a:t>
            </a:r>
            <a:r>
              <a:rPr lang="en-US" sz="2800" dirty="0" err="1" smtClean="0"/>
              <a:t>m,n</a:t>
            </a:r>
            <a:r>
              <a:rPr lang="en-US" sz="2800" dirty="0" smtClean="0"/>
              <a:t>); b:=m; c:=n; k:=1;                                              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sr-Latn-CS" sz="2800" dirty="0" smtClean="0"/>
              <a:t>  </a:t>
            </a:r>
            <a:r>
              <a:rPr lang="en-US" sz="2800" dirty="0" smtClean="0"/>
              <a:t>while (m&gt;0) and (n&gt;0) do </a:t>
            </a:r>
            <a:endParaRPr lang="sr-Latn-CS" sz="2800" dirty="0" smtClean="0"/>
          </a:p>
          <a:p>
            <a:pPr>
              <a:buNone/>
            </a:pPr>
            <a:r>
              <a:rPr lang="sr-Latn-CS" sz="2800" dirty="0" smtClean="0"/>
              <a:t> </a:t>
            </a:r>
            <a:r>
              <a:rPr lang="sr-Latn-CS" sz="2800" dirty="0" smtClean="0"/>
              <a:t>   </a:t>
            </a:r>
            <a:r>
              <a:rPr lang="en-US" sz="2800" dirty="0" smtClean="0"/>
              <a:t>begin </a:t>
            </a:r>
            <a:r>
              <a:rPr lang="en-US" sz="2800" dirty="0" smtClean="0"/>
              <a:t>ram(</a:t>
            </a:r>
            <a:r>
              <a:rPr lang="en-US" sz="2800" dirty="0" err="1" smtClean="0"/>
              <a:t>m,n</a:t>
            </a:r>
            <a:r>
              <a:rPr lang="en-US" sz="2800" dirty="0" smtClean="0"/>
              <a:t>); m:=m-2; n:=n-2; t:=t+1; end;       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sr-Latn-CS" sz="2800" dirty="0" smtClean="0"/>
              <a:t>  </a:t>
            </a:r>
            <a:r>
              <a:rPr lang="en-US" sz="2800" dirty="0" smtClean="0"/>
              <a:t>for </a:t>
            </a:r>
            <a:r>
              <a:rPr lang="en-US" sz="2800" dirty="0" err="1" smtClean="0"/>
              <a:t>i</a:t>
            </a:r>
            <a:r>
              <a:rPr lang="en-US" sz="2800" dirty="0" smtClean="0"/>
              <a:t>:=1 to b do                                                            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sr-Latn-CS" sz="2800" dirty="0" smtClean="0"/>
              <a:t>  </a:t>
            </a:r>
            <a:r>
              <a:rPr lang="en-US" sz="2800" dirty="0" smtClean="0"/>
              <a:t>begin                                                                       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sr-Latn-CS" sz="2800" dirty="0" smtClean="0"/>
              <a:t>  </a:t>
            </a:r>
            <a:r>
              <a:rPr lang="en-US" sz="2800" dirty="0" smtClean="0"/>
              <a:t>for j:=1 to c do write(a[</a:t>
            </a:r>
            <a:r>
              <a:rPr lang="en-US" sz="2800" dirty="0" err="1" smtClean="0"/>
              <a:t>i,j</a:t>
            </a:r>
            <a:r>
              <a:rPr lang="en-US" sz="2800" dirty="0" smtClean="0"/>
              <a:t>],' ');                                        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sr-Latn-CS" sz="2800" dirty="0" smtClean="0"/>
              <a:t>  </a:t>
            </a:r>
            <a:r>
              <a:rPr lang="en-US" sz="2800" dirty="0" err="1" smtClean="0"/>
              <a:t>writeln</a:t>
            </a:r>
            <a:r>
              <a:rPr lang="en-US" sz="2800" dirty="0" smtClean="0"/>
              <a:t>;                                                                   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sr-Latn-CS" sz="2800" dirty="0" smtClean="0"/>
              <a:t>  </a:t>
            </a:r>
            <a:r>
              <a:rPr lang="en-US" sz="2800" dirty="0" smtClean="0"/>
              <a:t>end;                                                                        </a:t>
            </a:r>
          </a:p>
          <a:p>
            <a:pPr>
              <a:buNone/>
            </a:pPr>
            <a:r>
              <a:rPr lang="sr-Latn-CS" sz="2800" dirty="0" smtClean="0"/>
              <a:t>  </a:t>
            </a:r>
            <a:r>
              <a:rPr lang="en-US" sz="2800" dirty="0" smtClean="0"/>
              <a:t>end.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</TotalTime>
  <Words>375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Spiralna matrica</vt:lpstr>
      <vt:lpstr>Slide 2</vt:lpstr>
      <vt:lpstr>Slide 3</vt:lpstr>
      <vt:lpstr>Slide 4</vt:lpstr>
    </vt:vector>
  </TitlesOfParts>
  <Company>Organization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Spiralna matrica</dc:title>
  <dc:creator>Name</dc:creator>
  <cp:lastModifiedBy>Name</cp:lastModifiedBy>
  <cp:revision>7</cp:revision>
  <dcterms:created xsi:type="dcterms:W3CDTF">2012-05-03T18:27:04Z</dcterms:created>
  <dcterms:modified xsi:type="dcterms:W3CDTF">2012-05-03T19:29:30Z</dcterms:modified>
</cp:coreProperties>
</file>