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World_162477434025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915D96-D16C-4E57-851F-1A0D7562B1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Covid19World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A2FB26-98E9-48D8-9182-329A58E558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6/27/2021 6:30:33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1E684E5-548A-43E0-921E-C2CD908B08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067"/>
            <a:ext cx="12192000" cy="48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2021-06-27T06:30:36Z</dcterms:created>
  <dcterms:modified xsi:type="dcterms:W3CDTF">2021-06-27T06:30:36Z</dcterms:modified>
</cp:coreProperties>
</file>