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12" d="100"/>
          <a:sy n="112" d="100"/>
        </p:scale>
        <p:origin x="-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th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2A3990">
              <a:alpha val="100000"/>
            </a:srgbClr>
          </a:solidFill>
          <a:ln w="0" cap="sq">
            <a:solidFill>
              <a:srgbClr val="2A399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" name="Group2"/>
          <p:cNvGrpSpPr/>
          <p:nvPr/>
        </p:nvGrpSpPr>
        <p:grpSpPr>
          <a:xfrm>
            <a:off x="6098378" y="5"/>
            <a:ext cx="3045626" cy="2030570"/>
            <a:chOff x="6098378" y="5"/>
            <a:chExt cx="3045626" cy="2030570"/>
          </a:xfrm>
        </p:grpSpPr>
        <p:sp>
          <p:nvSpPr>
            <p:cNvPr id="3" name="Path3"/>
            <p:cNvSpPr/>
            <p:nvPr/>
          </p:nvSpPr>
          <p:spPr>
            <a:xfrm>
              <a:off x="8128803" y="16"/>
              <a:ext cx="1015201" cy="1015200"/>
            </a:xfrm>
            <a:custGeom>
              <a:avLst/>
              <a:gdLst/>
              <a:ahLst/>
              <a:cxnLst/>
              <a:rect l="l" t="t" r="r" b="b"/>
              <a:pathLst>
                <a:path w="1015201" h="1015200">
                  <a:moveTo>
                    <a:pt x="0" y="0"/>
                  </a:moveTo>
                  <a:lnTo>
                    <a:pt x="1015200" y="0"/>
                  </a:lnTo>
                  <a:lnTo>
                    <a:pt x="1015200" y="1015200"/>
                  </a:lnTo>
                  <a:lnTo>
                    <a:pt x="0" y="101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D74">
                <a:alpha val="100000"/>
              </a:srgbClr>
            </a:solidFill>
            <a:ln w="0" cap="sq">
              <a:solidFill>
                <a:srgbClr val="212D7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" name="Path4"/>
            <p:cNvSpPr/>
            <p:nvPr/>
          </p:nvSpPr>
          <p:spPr>
            <a:xfrm>
              <a:off x="7113464" y="5"/>
              <a:ext cx="1015200" cy="1015200"/>
            </a:xfrm>
            <a:custGeom>
              <a:avLst/>
              <a:gdLst/>
              <a:ahLst/>
              <a:cxnLst/>
              <a:rect l="l" t="t" r="r" b="b"/>
              <a:pathLst>
                <a:path w="1015200" h="1015200">
                  <a:moveTo>
                    <a:pt x="1015200" y="1015200"/>
                  </a:moveTo>
                  <a:lnTo>
                    <a:pt x="1015200" y="0"/>
                  </a:lnTo>
                  <a:lnTo>
                    <a:pt x="0" y="1015200"/>
                  </a:lnTo>
                  <a:lnTo>
                    <a:pt x="1015200" y="1015200"/>
                  </a:lnTo>
                  <a:close/>
                </a:path>
              </a:pathLst>
            </a:custGeom>
            <a:solidFill>
              <a:srgbClr val="3949AB">
                <a:alpha val="100000"/>
              </a:srgbClr>
            </a:solidFill>
            <a:ln w="0" cap="sq">
              <a:solidFill>
                <a:srgbClr val="3949A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" name="Path5"/>
            <p:cNvSpPr/>
            <p:nvPr/>
          </p:nvSpPr>
          <p:spPr>
            <a:xfrm>
              <a:off x="7113589" y="107"/>
              <a:ext cx="1015200" cy="1015200"/>
            </a:xfrm>
            <a:custGeom>
              <a:avLst/>
              <a:gdLst/>
              <a:ahLst/>
              <a:cxnLst/>
              <a:rect l="l" t="t" r="r" b="b"/>
              <a:pathLst>
                <a:path w="1015200" h="1015200">
                  <a:moveTo>
                    <a:pt x="0" y="0"/>
                  </a:moveTo>
                  <a:lnTo>
                    <a:pt x="0" y="1015200"/>
                  </a:lnTo>
                  <a:lnTo>
                    <a:pt x="1015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90CD">
                <a:alpha val="100000"/>
              </a:srgbClr>
            </a:solidFill>
            <a:ln w="0" cap="sq">
              <a:solidFill>
                <a:srgbClr val="7890CD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Path6"/>
            <p:cNvSpPr/>
            <p:nvPr/>
          </p:nvSpPr>
          <p:spPr>
            <a:xfrm>
              <a:off x="6098378" y="97"/>
              <a:ext cx="1015200" cy="1015200"/>
            </a:xfrm>
            <a:custGeom>
              <a:avLst/>
              <a:gdLst/>
              <a:ahLst/>
              <a:cxnLst/>
              <a:rect l="l" t="t" r="r" b="b"/>
              <a:pathLst>
                <a:path w="1015200" h="1015200">
                  <a:moveTo>
                    <a:pt x="1015200" y="0"/>
                  </a:moveTo>
                  <a:lnTo>
                    <a:pt x="1015200" y="1015200"/>
                  </a:lnTo>
                  <a:lnTo>
                    <a:pt x="0" y="0"/>
                  </a:lnTo>
                  <a:lnTo>
                    <a:pt x="1015200" y="0"/>
                  </a:lnTo>
                  <a:close/>
                </a:path>
              </a:pathLst>
            </a:custGeom>
            <a:solidFill>
              <a:srgbClr val="212D74">
                <a:alpha val="100000"/>
              </a:srgbClr>
            </a:solidFill>
            <a:ln w="0" cap="sq">
              <a:solidFill>
                <a:srgbClr val="212D7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Path7"/>
            <p:cNvSpPr/>
            <p:nvPr/>
          </p:nvSpPr>
          <p:spPr>
            <a:xfrm>
              <a:off x="8128789" y="1015375"/>
              <a:ext cx="1015201" cy="1015200"/>
            </a:xfrm>
            <a:custGeom>
              <a:avLst/>
              <a:gdLst/>
              <a:ahLst/>
              <a:cxnLst/>
              <a:rect l="l" t="t" r="r" b="b"/>
              <a:pathLst>
                <a:path w="1015201" h="1015200">
                  <a:moveTo>
                    <a:pt x="1015200" y="0"/>
                  </a:moveTo>
                  <a:lnTo>
                    <a:pt x="1015200" y="1015200"/>
                  </a:lnTo>
                  <a:lnTo>
                    <a:pt x="0" y="0"/>
                  </a:lnTo>
                  <a:lnTo>
                    <a:pt x="1015200" y="0"/>
                  </a:lnTo>
                  <a:close/>
                </a:path>
              </a:pathLst>
            </a:custGeom>
            <a:solidFill>
              <a:srgbClr val="7890CD">
                <a:alpha val="100000"/>
              </a:srgbClr>
            </a:solidFill>
            <a:ln w="0" cap="sq">
              <a:solidFill>
                <a:srgbClr val="7890CD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" name="Text Box8"/>
          <p:cNvSpPr txBox="1"/>
          <p:nvPr/>
        </p:nvSpPr>
        <p:spPr>
          <a:xfrm>
            <a:off x="3523971" y="753417"/>
            <a:ext cx="2133219" cy="3573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14"/>
              </a:lnSpc>
            </a:pPr>
            <a:r>
              <a:rPr lang="en-US" altLang="zh-CN" sz="3000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Team</a:t>
            </a:r>
            <a:r>
              <a:rPr lang="en-US" altLang="zh-CN" sz="3000" spc="-6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Name</a:t>
            </a:r>
            <a:endParaRPr lang="en-US" altLang="zh-CN" sz="30009">
              <a:latin typeface="Arial"/>
              <a:ea typeface="Arial"/>
              <a:cs typeface="Arial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2594521" y="1393864"/>
            <a:ext cx="3988308" cy="6617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800"/>
              </a:lnSpc>
            </a:pPr>
            <a:r>
              <a:rPr lang="en-US" altLang="zh-CN" sz="4800" spc="-93" dirty="0" smtClean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EH </a:t>
            </a:r>
            <a:r>
              <a:rPr lang="en-US" altLang="zh-CN" sz="4800" spc="-93" dirty="0" err="1" smtClean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Cbreak</a:t>
            </a:r>
            <a:endParaRPr lang="en-US" altLang="zh-CN" sz="4800" dirty="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2681348" y="2552541"/>
            <a:ext cx="4010788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spc="10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Problem</a:t>
            </a:r>
            <a:r>
              <a:rPr lang="en-US" altLang="zh-CN" sz="3000" spc="-105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3000" spc="44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statement</a:t>
            </a:r>
            <a:r>
              <a:rPr lang="en-US" altLang="zh-CN" sz="3000" spc="-143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3000" spc="66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title</a:t>
            </a:r>
            <a:endParaRPr lang="en-US" altLang="zh-CN" sz="3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1" name="Text Box11"/>
          <p:cNvSpPr txBox="1"/>
          <p:nvPr/>
        </p:nvSpPr>
        <p:spPr>
          <a:xfrm>
            <a:off x="1786426" y="3315537"/>
            <a:ext cx="5798286" cy="533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00"/>
              </a:lnSpc>
            </a:pPr>
            <a:r>
              <a:rPr lang="en-US" altLang="zh-CN" sz="4200" spc="54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4200" spc="-190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4200" spc="-239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-</a:t>
            </a:r>
            <a:r>
              <a:rPr lang="en-US" altLang="zh-CN" sz="4200" spc="-134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4200" spc="-22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4200" spc="-133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4200" spc="-25" dirty="0">
                <a:solidFill>
                  <a:srgbClr val="FFFFFF"/>
                </a:solidFill>
                <a:latin typeface="Terminal Greek 869"/>
                <a:ea typeface="Terminal Greek 869"/>
                <a:cs typeface="Terminal Greek 869"/>
              </a:rPr>
              <a:t>Analyser</a:t>
            </a:r>
            <a:endParaRPr lang="en-US" altLang="zh-CN" sz="420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ath10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02" name="Image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697725"/>
            <a:ext cx="3164831" cy="34290"/>
          </a:xfrm>
          <a:prstGeom prst="rect">
            <a:avLst/>
          </a:prstGeom>
          <a:noFill/>
        </p:spPr>
      </p:pic>
      <p:sp>
        <p:nvSpPr>
          <p:cNvPr id="103" name="Text Box103"/>
          <p:cNvSpPr txBox="1"/>
          <p:nvPr/>
        </p:nvSpPr>
        <p:spPr>
          <a:xfrm>
            <a:off x="514350" y="387210"/>
            <a:ext cx="3201162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b="1" spc="-184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WORKING</a:t>
            </a:r>
            <a:r>
              <a:rPr lang="en-US" altLang="zh-CN" sz="3000" b="1" spc="-8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3000" b="1" spc="-55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CONT...</a:t>
            </a:r>
            <a:endParaRPr lang="en-US" altLang="zh-CN" sz="3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541618" y="1032040"/>
            <a:ext cx="7393628" cy="863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81957" indent="-381957" algn="l" rtl="0">
              <a:lnSpc>
                <a:spcPts val="2267"/>
              </a:lnSpc>
            </a:pPr>
            <a:r>
              <a:rPr lang="en-US" altLang="zh-CN" sz="20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2000" spc="1244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Log</a:t>
            </a:r>
            <a:r>
              <a:rPr lang="en-US" altLang="zh-CN" sz="2000" spc="-6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2000" spc="-10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000" spc="-14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passing</a:t>
            </a:r>
            <a:r>
              <a:rPr lang="en-US" altLang="zh-CN" sz="2000" spc="-7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20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failing</a:t>
            </a:r>
            <a:r>
              <a:rPr lang="en-US" altLang="zh-CN" sz="2000" spc="-9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case</a:t>
            </a:r>
            <a:r>
              <a:rPr lang="en-US" altLang="zh-CN" sz="2000" spc="-6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2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are</a:t>
            </a:r>
            <a:r>
              <a:rPr lang="en-US" altLang="zh-CN" sz="2000" spc="-6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compared</a:t>
            </a:r>
            <a:r>
              <a:rPr lang="en-US" altLang="zh-CN" sz="2000" spc="-7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000" spc="-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determine</a:t>
            </a:r>
            <a:r>
              <a:rPr lang="en-US" altLang="zh-CN" sz="2000" spc="-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what</a:t>
            </a:r>
            <a:r>
              <a:rPr lang="en-US" altLang="zh-CN" sz="2000" spc="-9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anomalies(exceptions)</a:t>
            </a:r>
            <a:r>
              <a:rPr lang="en-US" altLang="zh-CN" sz="20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led</a:t>
            </a:r>
            <a:r>
              <a:rPr lang="en-US" altLang="zh-CN" sz="2000" spc="-6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000" spc="-1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failing</a:t>
            </a:r>
            <a:r>
              <a:rPr lang="en-US" altLang="zh-CN" sz="2000" spc="-9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000" spc="-14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program.</a:t>
            </a:r>
            <a:endParaRPr lang="en-US" altLang="zh-CN" sz="2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541618" y="1946440"/>
            <a:ext cx="7584889" cy="558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81957" indent="-381957" algn="l" rtl="0">
              <a:lnSpc>
                <a:spcPts val="2200"/>
              </a:lnSpc>
            </a:pPr>
            <a:r>
              <a:rPr lang="en-US" altLang="zh-CN" sz="20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2000" spc="1244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Stack</a:t>
            </a:r>
            <a:r>
              <a:rPr lang="en-US" altLang="zh-CN" sz="2000" spc="-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2000" spc="-8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20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compared</a:t>
            </a:r>
            <a:r>
              <a:rPr lang="en-US" altLang="zh-CN" sz="2000" spc="-7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000" spc="-1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determine</a:t>
            </a:r>
            <a:r>
              <a:rPr lang="en-US" altLang="zh-CN" sz="2000" spc="-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when</a:t>
            </a:r>
            <a:r>
              <a:rPr lang="en-US" altLang="zh-CN" sz="2000" spc="-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20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which</a:t>
            </a:r>
            <a:r>
              <a:rPr lang="en-US" altLang="zh-CN" sz="2000" spc="-8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line</a:t>
            </a:r>
            <a:r>
              <a:rPr lang="en-US" altLang="zh-CN" sz="2000" spc="-6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from</a:t>
            </a:r>
            <a:r>
              <a:rPr lang="en-US" altLang="zh-CN" sz="2000" spc="-6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code</a:t>
            </a:r>
            <a:r>
              <a:rPr lang="en-US" altLang="zh-CN" sz="2000" spc="-7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leads</a:t>
            </a:r>
            <a:r>
              <a:rPr lang="en-US" altLang="zh-CN" sz="2000" spc="-5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000" spc="-1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exception.</a:t>
            </a:r>
            <a:endParaRPr lang="en-US" altLang="zh-CN" sz="2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541618" y="2556040"/>
            <a:ext cx="7638485" cy="558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81957" indent="-381957" algn="l" rtl="0">
              <a:lnSpc>
                <a:spcPts val="2200"/>
              </a:lnSpc>
            </a:pPr>
            <a:r>
              <a:rPr lang="en-US" altLang="zh-CN" sz="20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2000" spc="1244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Time</a:t>
            </a:r>
            <a:r>
              <a:rPr lang="en-US" altLang="zh-CN" sz="2000" spc="-7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taken</a:t>
            </a:r>
            <a:r>
              <a:rPr lang="en-US" altLang="zh-CN" sz="2000" spc="-6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2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by</a:t>
            </a:r>
            <a:r>
              <a:rPr lang="en-US" altLang="zh-CN" sz="2000" spc="-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each</a:t>
            </a:r>
            <a:r>
              <a:rPr lang="en-US" altLang="zh-CN" sz="2000" spc="-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2000" spc="-9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2000" spc="-8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class</a:t>
            </a:r>
            <a:r>
              <a:rPr lang="en-US" altLang="zh-CN" sz="2000" spc="-8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4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</a:t>
            </a:r>
            <a:r>
              <a:rPr lang="en-US" altLang="zh-CN" sz="2000" spc="-10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000" spc="-1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execute</a:t>
            </a:r>
            <a:r>
              <a:rPr lang="en-US" altLang="zh-CN" sz="2000" spc="-6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20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shown,</a:t>
            </a:r>
            <a:r>
              <a:rPr lang="en-US" altLang="zh-CN" sz="20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thus</a:t>
            </a:r>
            <a:r>
              <a:rPr lang="en-US" altLang="zh-CN" sz="2000" spc="-8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helping</a:t>
            </a:r>
            <a:r>
              <a:rPr lang="en-US" altLang="zh-CN" sz="20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000" spc="-1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know</a:t>
            </a:r>
            <a:r>
              <a:rPr lang="en-US" altLang="zh-CN" sz="2000" spc="-8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which</a:t>
            </a:r>
            <a:r>
              <a:rPr lang="en-US" altLang="zh-CN" sz="2000" spc="-8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2000" spc="-9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4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took</a:t>
            </a:r>
            <a:r>
              <a:rPr lang="en-US" altLang="zh-CN" sz="2000" spc="-10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more</a:t>
            </a:r>
            <a:r>
              <a:rPr lang="en-US" altLang="zh-CN" sz="2000" spc="-8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time.</a:t>
            </a:r>
            <a:endParaRPr lang="en-US" altLang="zh-CN" sz="2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541618" y="3165640"/>
            <a:ext cx="7176967" cy="558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81957" indent="-381957" algn="l" rtl="0">
              <a:lnSpc>
                <a:spcPts val="2200"/>
              </a:lnSpc>
            </a:pPr>
            <a:r>
              <a:rPr lang="en-US" altLang="zh-CN" sz="20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2000" spc="1244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20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lastly</a:t>
            </a:r>
            <a:r>
              <a:rPr lang="en-US" altLang="zh-CN" sz="2000" spc="-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it</a:t>
            </a:r>
            <a:r>
              <a:rPr lang="en-US" altLang="zh-CN" sz="2000" spc="-13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4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will</a:t>
            </a:r>
            <a:r>
              <a:rPr lang="en-US" altLang="zh-CN" sz="2000" spc="-1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also</a:t>
            </a:r>
            <a:r>
              <a:rPr lang="en-US" altLang="zh-CN" sz="2000" spc="-8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give</a:t>
            </a:r>
            <a:r>
              <a:rPr lang="en-US" altLang="zh-CN" sz="2000" spc="-6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count</a:t>
            </a:r>
            <a:r>
              <a:rPr lang="en-US" altLang="zh-CN" sz="2000" spc="-9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000" spc="-14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number</a:t>
            </a:r>
            <a:r>
              <a:rPr lang="en-US" altLang="zh-CN" sz="2000" spc="-6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000" spc="-14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4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times</a:t>
            </a:r>
            <a:r>
              <a:rPr lang="en-US" altLang="zh-CN" sz="2000" spc="-10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each</a:t>
            </a:r>
            <a:r>
              <a:rPr lang="en-US" altLang="zh-CN" sz="20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2000" spc="-9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000" spc="-14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program</a:t>
            </a:r>
            <a:r>
              <a:rPr lang="en-US" altLang="zh-CN" sz="2000" spc="-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20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-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invoked.</a:t>
            </a:r>
            <a:endParaRPr lang="en-US" altLang="zh-CN" sz="2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541618" y="3775240"/>
            <a:ext cx="4920176" cy="254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00"/>
              </a:lnSpc>
            </a:pPr>
            <a:r>
              <a:rPr lang="en-US" altLang="zh-CN" sz="20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2000" spc="1244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Output</a:t>
            </a:r>
            <a:r>
              <a:rPr lang="en-US" altLang="zh-CN" sz="2000" spc="-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3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20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then</a:t>
            </a:r>
            <a:r>
              <a:rPr lang="en-US" altLang="zh-CN" sz="2000" spc="-6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displayed</a:t>
            </a:r>
            <a:r>
              <a:rPr lang="en-US" altLang="zh-CN" sz="20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on</a:t>
            </a:r>
            <a:r>
              <a:rPr lang="en-US" altLang="zh-CN" sz="2000" spc="-7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0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0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console.</a:t>
            </a:r>
            <a:endParaRPr lang="en-US" altLang="zh-CN" sz="2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3953991" y="4382208"/>
            <a:ext cx="1273455" cy="304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0"/>
              </a:lnSpc>
            </a:pPr>
            <a:r>
              <a:rPr lang="en-US" altLang="zh-CN" sz="2400" b="1" spc="-90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400" b="1" spc="-73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b="1" spc="-155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END</a:t>
            </a:r>
            <a:endParaRPr lang="en-US" altLang="zh-CN" sz="240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th1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3" name="Group1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4" name="Path14"/>
            <p:cNvSpPr/>
            <p:nvPr/>
          </p:nvSpPr>
          <p:spPr>
            <a:xfrm>
              <a:off x="8154896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0" y="987900"/>
                  </a:moveTo>
                  <a:lnTo>
                    <a:pt x="0" y="0"/>
                  </a:lnTo>
                  <a:lnTo>
                    <a:pt x="989100" y="987900"/>
                  </a:lnTo>
                  <a:lnTo>
                    <a:pt x="0" y="987900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w="0" cap="sq">
              <a:solidFill>
                <a:srgbClr val="F0629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Path15"/>
            <p:cNvSpPr/>
            <p:nvPr/>
          </p:nvSpPr>
          <p:spPr>
            <a:xfrm>
              <a:off x="6181163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989100" y="987900"/>
                  </a:moveTo>
                  <a:lnTo>
                    <a:pt x="989100" y="0"/>
                  </a:lnTo>
                  <a:lnTo>
                    <a:pt x="0" y="987900"/>
                  </a:lnTo>
                  <a:lnTo>
                    <a:pt x="989100" y="987900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w="0" cap="sq">
              <a:solidFill>
                <a:srgbClr val="F0629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Path16"/>
            <p:cNvSpPr/>
            <p:nvPr/>
          </p:nvSpPr>
          <p:spPr>
            <a:xfrm>
              <a:off x="7170274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0" y="0"/>
                  </a:moveTo>
                  <a:lnTo>
                    <a:pt x="989100" y="0"/>
                  </a:lnTo>
                  <a:lnTo>
                    <a:pt x="989100" y="987900"/>
                  </a:lnTo>
                  <a:lnTo>
                    <a:pt x="0" y="98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w="0" cap="sq">
              <a:solidFill>
                <a:srgbClr val="D2336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Path17"/>
            <p:cNvSpPr/>
            <p:nvPr/>
          </p:nvSpPr>
          <p:spPr>
            <a:xfrm>
              <a:off x="8154758" y="3903682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989100" y="0"/>
                  </a:moveTo>
                  <a:lnTo>
                    <a:pt x="989100" y="987900"/>
                  </a:lnTo>
                  <a:lnTo>
                    <a:pt x="0" y="0"/>
                  </a:lnTo>
                  <a:lnTo>
                    <a:pt x="989100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w="0" cap="sq">
              <a:solidFill>
                <a:srgbClr val="9C254D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Path18"/>
            <p:cNvSpPr/>
            <p:nvPr/>
          </p:nvSpPr>
          <p:spPr>
            <a:xfrm>
              <a:off x="0" y="4891594"/>
              <a:ext cx="9144000" cy="252000"/>
            </a:xfrm>
            <a:custGeom>
              <a:avLst/>
              <a:gdLst/>
              <a:ahLst/>
              <a:cxnLst/>
              <a:rect l="l" t="t" r="r" b="b"/>
              <a:pathLst>
                <a:path w="9144000" h="252000">
                  <a:moveTo>
                    <a:pt x="0" y="0"/>
                  </a:moveTo>
                  <a:lnTo>
                    <a:pt x="9144000" y="0"/>
                  </a:lnTo>
                  <a:lnTo>
                    <a:pt x="9144000" y="252000"/>
                  </a:lnTo>
                  <a:lnTo>
                    <a:pt x="0" y="25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990">
                <a:alpha val="100000"/>
              </a:srgbClr>
            </a:solidFill>
            <a:ln w="0" cap="sq">
              <a:solidFill>
                <a:srgbClr val="2A399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9" name="Text Box19"/>
          <p:cNvSpPr txBox="1"/>
          <p:nvPr/>
        </p:nvSpPr>
        <p:spPr>
          <a:xfrm>
            <a:off x="397425" y="356401"/>
            <a:ext cx="4396334" cy="40523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00"/>
              </a:lnSpc>
            </a:pPr>
            <a:r>
              <a:rPr lang="en-US" altLang="zh-CN" sz="2800" spc="-70" dirty="0" smtClean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Processes carried out</a:t>
            </a:r>
            <a:endParaRPr lang="en-US" altLang="zh-CN" sz="2800" dirty="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312768" y="1166913"/>
            <a:ext cx="8414682" cy="4254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35932" indent="-335932" algn="l" rtl="0">
              <a:lnSpc>
                <a:spcPts val="1675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Primarily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involved</a:t>
            </a:r>
            <a:r>
              <a:rPr lang="en-US" altLang="zh-CN" sz="1400" spc="-4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on</a:t>
            </a:r>
            <a:r>
              <a:rPr lang="en-US" altLang="zh-CN" sz="1400" spc="-5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working</a:t>
            </a:r>
            <a:r>
              <a:rPr lang="en-US" altLang="zh-CN" sz="1400" spc="-6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on</a:t>
            </a:r>
            <a:r>
              <a:rPr lang="en-US" altLang="zh-CN" sz="1400" spc="-5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2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the,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goal,</a:t>
            </a:r>
            <a:r>
              <a:rPr lang="en-US" altLang="zh-CN" sz="1400" spc="-4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“Compare</a:t>
            </a:r>
            <a:r>
              <a:rPr lang="en-US" altLang="zh-CN" sz="1400" spc="-4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two</a:t>
            </a:r>
            <a:r>
              <a:rPr lang="en-US" altLang="zh-CN" sz="1400" spc="-8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1400" spc="-5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files: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one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from</a:t>
            </a:r>
            <a:r>
              <a:rPr lang="en-US" altLang="zh-CN" sz="1400" spc="-9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failing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passing</a:t>
            </a:r>
            <a:r>
              <a:rPr lang="en-US" altLang="zh-CN" sz="1400" spc="-4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each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find</a:t>
            </a:r>
            <a:r>
              <a:rPr lang="en-US" altLang="zh-CN" sz="1400" spc="-7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out</a:t>
            </a:r>
            <a:r>
              <a:rPr lang="en-US" altLang="zh-CN" sz="1400" spc="-7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anomaly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”.</a:t>
            </a:r>
            <a:endParaRPr lang="en-US" altLang="zh-CN" sz="1400" dirty="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312768" y="1662213"/>
            <a:ext cx="7839142" cy="4254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35932" indent="-335932" algn="l" rtl="0">
              <a:lnSpc>
                <a:spcPts val="1675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Used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Xtrace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commands</a:t>
            </a:r>
            <a:r>
              <a:rPr lang="en-US" altLang="zh-CN" sz="1400" spc="-6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1400" spc="-8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generate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1400" spc="-5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1400" spc="-7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(.trc)</a:t>
            </a:r>
            <a:r>
              <a:rPr lang="en-US" altLang="zh-CN" sz="1400" spc="-6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convert</a:t>
            </a:r>
            <a:r>
              <a:rPr lang="en-US" altLang="zh-CN" sz="1400" spc="-5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it</a:t>
            </a:r>
            <a:r>
              <a:rPr lang="en-US" altLang="zh-CN" sz="1400" spc="-9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into</a:t>
            </a:r>
            <a:r>
              <a:rPr lang="en-US" altLang="zh-CN" sz="1400" spc="-7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log</a:t>
            </a:r>
            <a:r>
              <a:rPr lang="en-US" altLang="zh-CN" sz="1400" spc="-6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1400" spc="-7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with</a:t>
            </a:r>
            <a:r>
              <a:rPr lang="en-US" altLang="zh-CN" sz="1400" spc="-7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help</a:t>
            </a:r>
            <a:r>
              <a:rPr lang="en-US" altLang="zh-CN" sz="1400" spc="-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Command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Prompt.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312768" y="2157513"/>
            <a:ext cx="8320804" cy="4254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35932" indent="-335932" algn="l" rtl="0">
              <a:lnSpc>
                <a:spcPts val="1675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Developed</a:t>
            </a:r>
            <a:r>
              <a:rPr lang="en-US" altLang="zh-CN" sz="1400" spc="-4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java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code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1400" spc="-8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read</a:t>
            </a:r>
            <a:r>
              <a:rPr lang="en-US" altLang="zh-CN" sz="1400" spc="-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log</a:t>
            </a:r>
            <a:r>
              <a:rPr lang="en-US" altLang="zh-CN" sz="1400" spc="-6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1400" spc="-7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line</a:t>
            </a:r>
            <a:r>
              <a:rPr lang="en-US" altLang="zh-CN" sz="1400" spc="-4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by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line</a:t>
            </a:r>
            <a:r>
              <a:rPr lang="en-US" altLang="zh-CN" sz="1400" spc="-4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determined</a:t>
            </a:r>
            <a:r>
              <a:rPr lang="en-US" altLang="zh-CN" sz="1400" spc="-4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whether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or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not</a:t>
            </a:r>
            <a:r>
              <a:rPr lang="en-US" altLang="zh-CN" sz="1400" spc="-7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exception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1400" spc="-2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present</a:t>
            </a:r>
            <a:r>
              <a:rPr lang="en-US" altLang="zh-CN" sz="1400" spc="-4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or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not.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312768" y="2652813"/>
            <a:ext cx="3781035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Displayed</a:t>
            </a:r>
            <a:r>
              <a:rPr lang="en-US" altLang="zh-CN" sz="1400" spc="-4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anomalies</a:t>
            </a:r>
            <a:r>
              <a:rPr lang="en-US" altLang="zh-CN" sz="1400" spc="-4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stack</a:t>
            </a:r>
            <a:r>
              <a:rPr lang="en-US" altLang="zh-CN" sz="1400" spc="-6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1400" spc="-5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312768" y="2900463"/>
            <a:ext cx="3973949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Integration</a:t>
            </a:r>
            <a:r>
              <a:rPr lang="en-US" altLang="zh-CN" sz="1400" spc="-6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all</a:t>
            </a:r>
            <a:r>
              <a:rPr lang="en-US" altLang="zh-CN" sz="1400" spc="-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modules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into</a:t>
            </a:r>
            <a:r>
              <a:rPr lang="en-US" altLang="zh-CN" sz="1400" spc="-7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single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code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312768" y="3148113"/>
            <a:ext cx="4862771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Managed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coordinated</a:t>
            </a:r>
            <a:r>
              <a:rPr lang="en-US" altLang="zh-CN" sz="1400" spc="-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working</a:t>
            </a:r>
            <a:r>
              <a:rPr lang="en-US" altLang="zh-CN" sz="1400" spc="-6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other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members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303501" y="3476826"/>
            <a:ext cx="6823726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Designing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Graphical</a:t>
            </a:r>
            <a:r>
              <a:rPr lang="en-US" altLang="zh-CN" sz="1400" spc="-4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2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User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Interface(GUI)</a:t>
            </a:r>
            <a:r>
              <a:rPr lang="en-US" altLang="zh-CN" sz="1400" spc="-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for</a:t>
            </a:r>
            <a:r>
              <a:rPr lang="en-US" altLang="zh-CN" sz="1400" spc="-8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1400" spc="-6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Tracer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using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WindowBuilder</a:t>
            </a:r>
            <a:endParaRPr lang="en-US" altLang="zh-CN" sz="1400" dirty="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312768" y="3802163"/>
            <a:ext cx="6130128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8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GUI</a:t>
            </a:r>
            <a:r>
              <a:rPr lang="en-US" altLang="zh-CN" sz="1400" spc="-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consists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text</a:t>
            </a:r>
            <a:r>
              <a:rPr lang="en-US" altLang="zh-CN" sz="1400" spc="-6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fields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etc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1400" spc="-6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part</a:t>
            </a:r>
            <a:r>
              <a:rPr lang="en-US" altLang="zh-CN" sz="1400" spc="-6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where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user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can</a:t>
            </a:r>
            <a:r>
              <a:rPr lang="en-US" altLang="zh-CN" sz="1400" spc="-4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interact.</a:t>
            </a:r>
            <a:endParaRPr lang="en-US" altLang="zh-CN" sz="1400" dirty="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312768" y="4138713"/>
            <a:ext cx="4020533" cy="1778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Integration</a:t>
            </a:r>
            <a:r>
              <a:rPr lang="en-US" altLang="zh-CN" sz="1400" spc="-6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all</a:t>
            </a:r>
            <a:r>
              <a:rPr lang="en-US" altLang="zh-CN" sz="1400" spc="-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modules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into</a:t>
            </a:r>
            <a:r>
              <a:rPr lang="en-US" altLang="zh-CN" sz="1400" spc="-7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single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code.</a:t>
            </a:r>
            <a:endParaRPr lang="en-US" altLang="zh-CN" sz="1400" dirty="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312768" y="4386364"/>
            <a:ext cx="6381715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Worked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on</a:t>
            </a:r>
            <a:r>
              <a:rPr lang="en-US" altLang="zh-CN" sz="1400" spc="-5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writing</a:t>
            </a:r>
            <a:r>
              <a:rPr lang="en-US" altLang="zh-CN" sz="1400" spc="-6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code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1400" spc="-8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print</a:t>
            </a:r>
            <a:r>
              <a:rPr lang="en-US" altLang="zh-CN" sz="1400" spc="-6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commands</a:t>
            </a:r>
            <a:r>
              <a:rPr lang="en-US" altLang="zh-CN" sz="1400" spc="-6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directly</a:t>
            </a:r>
            <a:r>
              <a:rPr lang="en-US" altLang="zh-CN" sz="1400" spc="-5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command</a:t>
            </a:r>
            <a:r>
              <a:rPr lang="en-US" altLang="zh-CN" sz="1400" spc="-6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prompt.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312768" y="4634014"/>
            <a:ext cx="4801962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Worked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on</a:t>
            </a:r>
            <a:r>
              <a:rPr lang="en-US" altLang="zh-CN" sz="1400" spc="-5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running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appropriate</a:t>
            </a:r>
            <a:r>
              <a:rPr lang="en-US" altLang="zh-CN" sz="1400" spc="-5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java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</a:t>
            </a:r>
            <a:r>
              <a:rPr lang="en-US" altLang="zh-CN" sz="1400" spc="-7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from</a:t>
            </a:r>
            <a:r>
              <a:rPr lang="en-US" altLang="zh-CN" sz="1400" spc="-9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8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GUI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th3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4" name="Group3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5" name="Path35"/>
            <p:cNvSpPr/>
            <p:nvPr/>
          </p:nvSpPr>
          <p:spPr>
            <a:xfrm>
              <a:off x="8154896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0" y="987900"/>
                  </a:moveTo>
                  <a:lnTo>
                    <a:pt x="0" y="0"/>
                  </a:lnTo>
                  <a:lnTo>
                    <a:pt x="989100" y="987900"/>
                  </a:lnTo>
                  <a:lnTo>
                    <a:pt x="0" y="987900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w="0" cap="sq">
              <a:solidFill>
                <a:srgbClr val="F0629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6" name="Path36"/>
            <p:cNvSpPr/>
            <p:nvPr/>
          </p:nvSpPr>
          <p:spPr>
            <a:xfrm>
              <a:off x="6181163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989100" y="987900"/>
                  </a:moveTo>
                  <a:lnTo>
                    <a:pt x="989100" y="0"/>
                  </a:lnTo>
                  <a:lnTo>
                    <a:pt x="0" y="987900"/>
                  </a:lnTo>
                  <a:lnTo>
                    <a:pt x="989100" y="987900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w="0" cap="sq">
              <a:solidFill>
                <a:srgbClr val="F0629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Path37"/>
            <p:cNvSpPr/>
            <p:nvPr/>
          </p:nvSpPr>
          <p:spPr>
            <a:xfrm>
              <a:off x="7170274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0" y="0"/>
                  </a:moveTo>
                  <a:lnTo>
                    <a:pt x="989100" y="0"/>
                  </a:lnTo>
                  <a:lnTo>
                    <a:pt x="989100" y="987900"/>
                  </a:lnTo>
                  <a:lnTo>
                    <a:pt x="0" y="98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w="0" cap="sq">
              <a:solidFill>
                <a:srgbClr val="D2336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Path38"/>
            <p:cNvSpPr/>
            <p:nvPr/>
          </p:nvSpPr>
          <p:spPr>
            <a:xfrm>
              <a:off x="8154758" y="3903682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989100" y="0"/>
                  </a:moveTo>
                  <a:lnTo>
                    <a:pt x="989100" y="987900"/>
                  </a:lnTo>
                  <a:lnTo>
                    <a:pt x="0" y="0"/>
                  </a:lnTo>
                  <a:lnTo>
                    <a:pt x="989100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w="0" cap="sq">
              <a:solidFill>
                <a:srgbClr val="9C254D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Path39"/>
            <p:cNvSpPr/>
            <p:nvPr/>
          </p:nvSpPr>
          <p:spPr>
            <a:xfrm>
              <a:off x="0" y="4891594"/>
              <a:ext cx="9144000" cy="252000"/>
            </a:xfrm>
            <a:custGeom>
              <a:avLst/>
              <a:gdLst/>
              <a:ahLst/>
              <a:cxnLst/>
              <a:rect l="l" t="t" r="r" b="b"/>
              <a:pathLst>
                <a:path w="9144000" h="252000">
                  <a:moveTo>
                    <a:pt x="0" y="0"/>
                  </a:moveTo>
                  <a:lnTo>
                    <a:pt x="9144000" y="0"/>
                  </a:lnTo>
                  <a:lnTo>
                    <a:pt x="9144000" y="252000"/>
                  </a:lnTo>
                  <a:lnTo>
                    <a:pt x="0" y="25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990">
                <a:alpha val="100000"/>
              </a:srgbClr>
            </a:solidFill>
            <a:ln w="0" cap="sq">
              <a:solidFill>
                <a:srgbClr val="2A399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0" name="Text Box40"/>
          <p:cNvSpPr txBox="1"/>
          <p:nvPr/>
        </p:nvSpPr>
        <p:spPr>
          <a:xfrm>
            <a:off x="397425" y="575735"/>
            <a:ext cx="5450967" cy="4308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spc="-75" dirty="0" smtClean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Process carried out </a:t>
            </a:r>
            <a:r>
              <a:rPr lang="en-US" altLang="zh-CN" sz="3000" spc="61" dirty="0" smtClean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contd.</a:t>
            </a:r>
            <a:endParaRPr lang="en-US" altLang="zh-CN" sz="3000" dirty="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518693" y="1388513"/>
            <a:ext cx="8182297" cy="6731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35932" indent="-335932" algn="l" rtl="0">
              <a:lnSpc>
                <a:spcPts val="1767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Primarily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worked</a:t>
            </a:r>
            <a:r>
              <a:rPr lang="en-US" altLang="zh-CN" sz="1400" spc="-5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towards</a:t>
            </a:r>
            <a:r>
              <a:rPr lang="en-US" altLang="zh-CN" sz="1400" spc="-6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goal,</a:t>
            </a:r>
            <a:r>
              <a:rPr lang="en-US" altLang="zh-CN" sz="1400" spc="-4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“Parse</a:t>
            </a:r>
            <a:r>
              <a:rPr lang="en-US" altLang="zh-CN" sz="1400" spc="-4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one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or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more</a:t>
            </a:r>
            <a:r>
              <a:rPr lang="en-US" altLang="zh-CN" sz="1400" spc="-6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1400" spc="-5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1400" spc="-7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create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tabular</a:t>
            </a:r>
            <a:r>
              <a:rPr lang="en-US" altLang="zh-CN" sz="1400" spc="98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view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for</a:t>
            </a:r>
            <a:r>
              <a:rPr lang="en-US" altLang="zh-CN" sz="1400" spc="-8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number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times</a:t>
            </a:r>
            <a:r>
              <a:rPr lang="en-US" altLang="zh-CN" sz="1400" spc="-7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each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1400" spc="-6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invoked</a:t>
            </a:r>
            <a:r>
              <a:rPr lang="en-US" altLang="zh-CN" sz="1400" spc="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”.</a:t>
            </a:r>
            <a:r>
              <a:rPr lang="en-US" altLang="zh-CN" sz="1400" spc="-4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Calculated</a:t>
            </a:r>
            <a:r>
              <a:rPr lang="en-US" altLang="zh-CN" sz="1400" spc="-4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count</a:t>
            </a:r>
            <a:r>
              <a:rPr lang="en-US" altLang="zh-CN" sz="1400" spc="-6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number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times</a:t>
            </a:r>
            <a:r>
              <a:rPr lang="en-US" altLang="zh-CN" sz="1400" spc="-7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1400" spc="-2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invoked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class</a:t>
            </a:r>
            <a:r>
              <a:rPr lang="en-US" altLang="zh-CN" sz="1400" spc="-6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displayed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same</a:t>
            </a:r>
            <a:r>
              <a:rPr lang="en-US" altLang="zh-CN" sz="1400" spc="-5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tabular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view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518693" y="2131463"/>
            <a:ext cx="8143359" cy="4254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35932" indent="-335932" algn="l" rtl="0">
              <a:lnSpc>
                <a:spcPts val="1675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Helped</a:t>
            </a:r>
            <a:r>
              <a:rPr lang="en-US" altLang="zh-CN" sz="1400" spc="-4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calculating</a:t>
            </a:r>
            <a:r>
              <a:rPr lang="en-US" altLang="zh-CN" sz="1400" spc="-6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displaying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entry</a:t>
            </a:r>
            <a:r>
              <a:rPr lang="en-US" altLang="zh-CN" sz="1400" spc="-4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time</a:t>
            </a:r>
            <a:r>
              <a:rPr lang="en-US" altLang="zh-CN" sz="1400" spc="-7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1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,</a:t>
            </a:r>
            <a:r>
              <a:rPr lang="en-US" altLang="zh-CN" sz="1400" spc="-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exit</a:t>
            </a:r>
            <a:r>
              <a:rPr lang="en-US" altLang="zh-CN" sz="1400" spc="-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time</a:t>
            </a:r>
            <a:r>
              <a:rPr lang="en-US" altLang="zh-CN" sz="1400" spc="-7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execution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time</a:t>
            </a:r>
            <a:r>
              <a:rPr lang="en-US" altLang="zh-CN" sz="1400" spc="-7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each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Java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518693" y="2630675"/>
            <a:ext cx="145491" cy="1667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13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854625" y="2626763"/>
            <a:ext cx="7280607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-2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Further,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displayed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which</a:t>
            </a:r>
            <a:r>
              <a:rPr lang="en-US" altLang="zh-CN" sz="1400" spc="-6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passing</a:t>
            </a:r>
            <a:r>
              <a:rPr lang="en-US" altLang="zh-CN" sz="1400" spc="-4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or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failing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case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takes</a:t>
            </a:r>
            <a:r>
              <a:rPr lang="en-US" altLang="zh-CN" sz="1400" spc="-5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longer</a:t>
            </a:r>
            <a:r>
              <a:rPr lang="en-US" altLang="zh-CN" sz="1400" spc="-4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1400" spc="-8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execute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by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how</a:t>
            </a:r>
            <a:r>
              <a:rPr lang="en-US" altLang="zh-CN" sz="1400" spc="-6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much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518693" y="3075806"/>
            <a:ext cx="7809096" cy="4254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75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Involved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generating</a:t>
            </a:r>
            <a:r>
              <a:rPr lang="en-US" altLang="zh-CN" sz="1400" spc="-4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stack</a:t>
            </a:r>
            <a:r>
              <a:rPr lang="en-US" altLang="zh-CN" sz="1400" spc="-6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1400" spc="-5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Java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1400" spc="-7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suggesting</a:t>
            </a:r>
            <a:r>
              <a:rPr lang="en-US" altLang="zh-CN" sz="1400" spc="-5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ideas</a:t>
            </a:r>
            <a:r>
              <a:rPr lang="en-US" altLang="zh-CN" sz="1400" spc="-4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1400" spc="-8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implement</a:t>
            </a:r>
            <a:r>
              <a:rPr lang="en-US" altLang="zh-CN" sz="1400" spc="-6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same</a:t>
            </a:r>
            <a:r>
              <a:rPr lang="en-US" altLang="zh-CN" sz="1400" spc="-9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400" spc="1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Suggested</a:t>
            </a:r>
            <a:r>
              <a:rPr lang="en-US" altLang="zh-CN" sz="1400" spc="-4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ideas</a:t>
            </a:r>
            <a:r>
              <a:rPr lang="en-US" altLang="zh-CN" sz="1400" spc="-4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400" spc="-4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helped</a:t>
            </a:r>
            <a:r>
              <a:rPr lang="en-US" altLang="zh-CN" sz="1400" spc="-4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implementing</a:t>
            </a:r>
            <a:r>
              <a:rPr lang="en-US" altLang="zh-CN" sz="1400" spc="-5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module</a:t>
            </a:r>
            <a:r>
              <a:rPr lang="en-US" altLang="zh-CN" sz="1400" spc="-5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4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1400" spc="-8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detect</a:t>
            </a:r>
            <a:r>
              <a:rPr lang="en-US" altLang="zh-CN" sz="1400" spc="-62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exception</a:t>
            </a:r>
            <a:r>
              <a:rPr lang="en-US" altLang="zh-CN" sz="1400" spc="-5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/anomalies</a:t>
            </a:r>
            <a:r>
              <a:rPr lang="en-US" altLang="zh-CN" sz="1400" spc="-6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400" spc="-5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endParaRPr lang="en-US" altLang="zh-CN" sz="1400" dirty="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899592" y="3579862"/>
            <a:ext cx="1498194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-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generated</a:t>
            </a:r>
            <a:r>
              <a:rPr lang="en-US" altLang="zh-CN" sz="1400" spc="-4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log</a:t>
            </a:r>
            <a:r>
              <a:rPr lang="en-US" altLang="zh-CN" sz="1400" spc="-6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endParaRPr lang="en-US" altLang="zh-CN" sz="14003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518693" y="3903669"/>
            <a:ext cx="145491" cy="1667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13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400" dirty="0">
              <a:latin typeface="Arial"/>
              <a:ea typeface="Arial"/>
              <a:cs typeface="Arial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861108" y="3903682"/>
            <a:ext cx="3484754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spc="1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Integration</a:t>
            </a:r>
            <a:r>
              <a:rPr lang="en-US" altLang="zh-CN" sz="1400" spc="-60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spc="-10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all</a:t>
            </a:r>
            <a:r>
              <a:rPr lang="en-US" altLang="zh-CN" sz="1400" spc="-58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13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modules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2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into</a:t>
            </a:r>
            <a:r>
              <a:rPr lang="en-US" altLang="zh-CN" sz="1400" spc="-71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-1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a</a:t>
            </a:r>
            <a:r>
              <a:rPr lang="en-US" altLang="zh-CN" sz="1400" spc="-45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7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single</a:t>
            </a:r>
            <a:r>
              <a:rPr lang="en-US" altLang="zh-CN" sz="1400" spc="-54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spc="6" dirty="0">
                <a:solidFill>
                  <a:srgbClr val="000000"/>
                </a:solidFill>
                <a:latin typeface="Terminal Greek 869"/>
                <a:ea typeface="Terminal Greek 869"/>
                <a:cs typeface="Terminal Greek 869"/>
              </a:rPr>
              <a:t>code</a:t>
            </a:r>
            <a:endParaRPr lang="en-US" altLang="zh-CN" sz="1400" dirty="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th5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52" name="Group5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53" name="Path53"/>
            <p:cNvSpPr/>
            <p:nvPr/>
          </p:nvSpPr>
          <p:spPr>
            <a:xfrm>
              <a:off x="8154896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0" y="987900"/>
                  </a:moveTo>
                  <a:lnTo>
                    <a:pt x="0" y="0"/>
                  </a:lnTo>
                  <a:lnTo>
                    <a:pt x="989100" y="987900"/>
                  </a:lnTo>
                  <a:lnTo>
                    <a:pt x="0" y="987900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w="0" cap="sq">
              <a:solidFill>
                <a:srgbClr val="F0629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4" name="Path54"/>
            <p:cNvSpPr/>
            <p:nvPr/>
          </p:nvSpPr>
          <p:spPr>
            <a:xfrm>
              <a:off x="6181163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989100" y="987900"/>
                  </a:moveTo>
                  <a:lnTo>
                    <a:pt x="989100" y="0"/>
                  </a:lnTo>
                  <a:lnTo>
                    <a:pt x="0" y="987900"/>
                  </a:lnTo>
                  <a:lnTo>
                    <a:pt x="989100" y="987900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w="0" cap="sq">
              <a:solidFill>
                <a:srgbClr val="F0629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5" name="Path55"/>
            <p:cNvSpPr/>
            <p:nvPr/>
          </p:nvSpPr>
          <p:spPr>
            <a:xfrm>
              <a:off x="7170274" y="3903669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0" y="0"/>
                  </a:moveTo>
                  <a:lnTo>
                    <a:pt x="989100" y="0"/>
                  </a:lnTo>
                  <a:lnTo>
                    <a:pt x="989100" y="987900"/>
                  </a:lnTo>
                  <a:lnTo>
                    <a:pt x="0" y="98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w="0" cap="sq">
              <a:solidFill>
                <a:srgbClr val="D2336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6" name="Path56"/>
            <p:cNvSpPr/>
            <p:nvPr/>
          </p:nvSpPr>
          <p:spPr>
            <a:xfrm>
              <a:off x="8154758" y="3903682"/>
              <a:ext cx="989100" cy="987901"/>
            </a:xfrm>
            <a:custGeom>
              <a:avLst/>
              <a:gdLst/>
              <a:ahLst/>
              <a:cxnLst/>
              <a:rect l="l" t="t" r="r" b="b"/>
              <a:pathLst>
                <a:path w="989100" h="987901">
                  <a:moveTo>
                    <a:pt x="989100" y="0"/>
                  </a:moveTo>
                  <a:lnTo>
                    <a:pt x="989100" y="987900"/>
                  </a:lnTo>
                  <a:lnTo>
                    <a:pt x="0" y="0"/>
                  </a:lnTo>
                  <a:lnTo>
                    <a:pt x="989100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w="0" cap="sq">
              <a:solidFill>
                <a:srgbClr val="9C254D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7" name="Path57"/>
            <p:cNvSpPr/>
            <p:nvPr/>
          </p:nvSpPr>
          <p:spPr>
            <a:xfrm>
              <a:off x="0" y="4891594"/>
              <a:ext cx="9144000" cy="252000"/>
            </a:xfrm>
            <a:custGeom>
              <a:avLst/>
              <a:gdLst/>
              <a:ahLst/>
              <a:cxnLst/>
              <a:rect l="l" t="t" r="r" b="b"/>
              <a:pathLst>
                <a:path w="9144000" h="252000">
                  <a:moveTo>
                    <a:pt x="0" y="0"/>
                  </a:moveTo>
                  <a:lnTo>
                    <a:pt x="9144000" y="0"/>
                  </a:lnTo>
                  <a:lnTo>
                    <a:pt x="9144000" y="252000"/>
                  </a:lnTo>
                  <a:lnTo>
                    <a:pt x="0" y="25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990">
                <a:alpha val="100000"/>
              </a:srgbClr>
            </a:solidFill>
            <a:ln w="0" cap="sq">
              <a:solidFill>
                <a:srgbClr val="2A399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58" name="Text Box58"/>
          <p:cNvSpPr txBox="1"/>
          <p:nvPr/>
        </p:nvSpPr>
        <p:spPr>
          <a:xfrm>
            <a:off x="397425" y="591737"/>
            <a:ext cx="7788556" cy="12750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44500" indent="-44500" algn="l" rtl="0">
              <a:lnSpc>
                <a:spcPts val="5020"/>
              </a:lnSpc>
            </a:pPr>
            <a:r>
              <a:rPr lang="en-US" altLang="zh-CN" sz="3600" spc="35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Tools</a:t>
            </a:r>
            <a:r>
              <a:rPr lang="en-US" altLang="zh-CN" sz="3600" spc="-149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3600" spc="-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used</a:t>
            </a:r>
            <a:r>
              <a:rPr lang="en-US" altLang="zh-CN" sz="3600" spc="-117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3600" spc="106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for</a:t>
            </a:r>
            <a:r>
              <a:rPr lang="en-US" altLang="zh-CN" sz="3600" spc="-21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3600" spc="-3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Method-Trace</a:t>
            </a:r>
            <a:r>
              <a:rPr lang="en-US" altLang="zh-CN" sz="3600" spc="-109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3600" spc="-21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Analyser</a:t>
            </a:r>
            <a:r>
              <a:rPr lang="en-US" altLang="zh-CN" sz="3600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2400" spc="11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Eclipse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Photon</a:t>
            </a:r>
            <a:endParaRPr lang="en-US" altLang="zh-CN" sz="2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441925" y="1998464"/>
            <a:ext cx="2413102" cy="2874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63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2400" spc="11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WindowBuilder</a:t>
            </a:r>
            <a:endParaRPr lang="en-US" altLang="zh-CN" sz="2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441925" y="2417564"/>
            <a:ext cx="3370175" cy="2874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63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2400" spc="11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JDK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OpenJ9</a:t>
            </a:r>
            <a:endParaRPr lang="en-US" altLang="zh-CN"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62" name="Image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350" y="4868345"/>
            <a:ext cx="2574319" cy="16002"/>
          </a:xfrm>
          <a:prstGeom prst="rect">
            <a:avLst/>
          </a:prstGeom>
          <a:noFill/>
        </p:spPr>
      </p:pic>
      <p:sp>
        <p:nvSpPr>
          <p:cNvPr id="63" name="Text Box63"/>
          <p:cNvSpPr txBox="1"/>
          <p:nvPr/>
        </p:nvSpPr>
        <p:spPr>
          <a:xfrm>
            <a:off x="723021" y="287583"/>
            <a:ext cx="7998867" cy="304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0"/>
              </a:lnSpc>
            </a:pPr>
            <a:r>
              <a:rPr lang="en-US" altLang="zh-CN" sz="2400" spc="-81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IMPLEMENTED</a:t>
            </a:r>
            <a:r>
              <a:rPr lang="en-US" altLang="zh-CN" sz="2400" spc="-74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10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COMPONENTS</a:t>
            </a:r>
            <a:r>
              <a:rPr lang="en-US" altLang="zh-CN" sz="2400" spc="-76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40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DEFINED</a:t>
            </a:r>
            <a:r>
              <a:rPr lang="en-US" altLang="zh-CN" sz="2400" spc="-74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30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FROM</a:t>
            </a:r>
            <a:r>
              <a:rPr lang="en-US" altLang="zh-CN" sz="2400" spc="51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79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SCOPE</a:t>
            </a:r>
            <a:r>
              <a:rPr lang="en-US" altLang="zh-CN" sz="2400" spc="-74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7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endParaRPr lang="en-US" altLang="zh-CN" sz="2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4277781" y="649533"/>
            <a:ext cx="896417" cy="304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0"/>
              </a:lnSpc>
            </a:pPr>
            <a:r>
              <a:rPr lang="en-US" altLang="zh-CN" sz="2400" spc="-177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WORK</a:t>
            </a:r>
            <a:endParaRPr lang="en-US" altLang="zh-CN" sz="24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1038125" y="3026175"/>
            <a:ext cx="1084097" cy="1667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13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1038125" y="3235725"/>
            <a:ext cx="907009" cy="1667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13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CONSOLE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3322350" y="4723438"/>
            <a:ext cx="2612110" cy="177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00"/>
              </a:lnSpc>
            </a:pPr>
            <a:r>
              <a:rPr lang="en-US" altLang="zh-CN" sz="1400" b="1" spc="-102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FLOW</a:t>
            </a:r>
            <a:r>
              <a:rPr lang="en-US" altLang="zh-CN" sz="1400" b="1" spc="-40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b="1" spc="-59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CHART</a:t>
            </a:r>
            <a:r>
              <a:rPr lang="en-US" altLang="zh-CN" sz="1400" b="1" spc="-41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b="1" spc="-106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400" b="1" spc="-41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b="1" spc="-53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400" b="1" spc="-41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400" b="1" spc="-94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PROCESS</a:t>
            </a:r>
            <a:endParaRPr lang="en-US" altLang="zh-CN" sz="140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th6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9" name="Image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00" y="1119200"/>
            <a:ext cx="5988850" cy="3601589"/>
          </a:xfrm>
          <a:prstGeom prst="rect">
            <a:avLst/>
          </a:prstGeom>
          <a:noFill/>
        </p:spPr>
      </p:pic>
      <p:sp>
        <p:nvSpPr>
          <p:cNvPr id="70" name="Path70"/>
          <p:cNvSpPr/>
          <p:nvPr/>
        </p:nvSpPr>
        <p:spPr>
          <a:xfrm>
            <a:off x="54775" y="-528625"/>
            <a:ext cx="9284499" cy="6897239"/>
          </a:xfrm>
          <a:custGeom>
            <a:avLst/>
            <a:gdLst/>
            <a:ahLst/>
            <a:cxnLst/>
            <a:rect l="l" t="t" r="r" b="b"/>
            <a:pathLst>
              <a:path w="9284499" h="6897239">
                <a:moveTo>
                  <a:pt x="1612900" y="1628775"/>
                </a:moveTo>
                <a:cubicBezTo>
                  <a:pt x="1612900" y="1620008"/>
                  <a:pt x="1620008" y="1612900"/>
                  <a:pt x="1628775" y="1612900"/>
                </a:cubicBezTo>
                <a:lnTo>
                  <a:pt x="7655724" y="1612900"/>
                </a:lnTo>
                <a:cubicBezTo>
                  <a:pt x="7664491" y="1612900"/>
                  <a:pt x="7671599" y="1620008"/>
                  <a:pt x="7671599" y="1628775"/>
                </a:cubicBezTo>
                <a:lnTo>
                  <a:pt x="7671599" y="5268464"/>
                </a:lnTo>
                <a:cubicBezTo>
                  <a:pt x="7671599" y="5277232"/>
                  <a:pt x="7664491" y="5284339"/>
                  <a:pt x="7655724" y="5284339"/>
                </a:cubicBezTo>
                <a:lnTo>
                  <a:pt x="1628775" y="5284339"/>
                </a:lnTo>
                <a:cubicBezTo>
                  <a:pt x="1620008" y="5284339"/>
                  <a:pt x="1612900" y="5277232"/>
                  <a:pt x="1612900" y="5268464"/>
                </a:cubicBezTo>
                <a:lnTo>
                  <a:pt x="1612900" y="16287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 cap="sq">
            <a:solidFill>
              <a:srgbClr val="CCCCCC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1" name="Path71"/>
          <p:cNvSpPr/>
          <p:nvPr/>
        </p:nvSpPr>
        <p:spPr>
          <a:xfrm>
            <a:off x="86525" y="-496875"/>
            <a:ext cx="9220999" cy="6833739"/>
          </a:xfrm>
          <a:custGeom>
            <a:avLst/>
            <a:gdLst/>
            <a:ahLst/>
            <a:cxnLst/>
            <a:rect l="l" t="t" r="r" b="b"/>
            <a:pathLst>
              <a:path w="9220999" h="6833739">
                <a:moveTo>
                  <a:pt x="1612900" y="1612900"/>
                </a:moveTo>
                <a:lnTo>
                  <a:pt x="7608099" y="1612900"/>
                </a:lnTo>
                <a:lnTo>
                  <a:pt x="7608099" y="5220839"/>
                </a:lnTo>
                <a:lnTo>
                  <a:pt x="1612900" y="5220839"/>
                </a:lnTo>
                <a:lnTo>
                  <a:pt x="1612900" y="1612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 cap="sq">
            <a:solidFill>
              <a:srgbClr val="CCCCCC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2" name="Path72"/>
          <p:cNvSpPr/>
          <p:nvPr/>
        </p:nvSpPr>
        <p:spPr>
          <a:xfrm>
            <a:off x="-1542250" y="-2125650"/>
            <a:ext cx="12478550" cy="10091290"/>
          </a:xfrm>
          <a:custGeom>
            <a:avLst/>
            <a:gdLst/>
            <a:ahLst/>
            <a:cxnLst/>
            <a:rect l="l" t="t" r="r" b="b"/>
            <a:pathLst>
              <a:path w="12478550" h="10091290">
                <a:moveTo>
                  <a:pt x="3225800" y="3225800"/>
                </a:moveTo>
                <a:lnTo>
                  <a:pt x="9252750" y="3225800"/>
                </a:lnTo>
                <a:lnTo>
                  <a:pt x="9252750" y="6865490"/>
                </a:lnTo>
                <a:lnTo>
                  <a:pt x="3225800" y="6865490"/>
                </a:lnTo>
                <a:lnTo>
                  <a:pt x="3225800" y="3225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sq">
            <a:solidFill>
              <a:srgbClr val="CCCCCC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3" name="Text Box73"/>
          <p:cNvSpPr txBox="1"/>
          <p:nvPr/>
        </p:nvSpPr>
        <p:spPr>
          <a:xfrm>
            <a:off x="3116289" y="605783"/>
            <a:ext cx="2972715" cy="304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0"/>
              </a:lnSpc>
            </a:pPr>
            <a:r>
              <a:rPr lang="en-US" altLang="zh-CN" sz="2400" spc="-156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SCREENSHOT</a:t>
            </a:r>
            <a:r>
              <a:rPr lang="en-US" altLang="zh-CN" sz="2400" spc="-77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7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400" spc="-77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41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GUI</a:t>
            </a:r>
            <a:endParaRPr lang="en-US" altLang="zh-CN" sz="240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th7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5" name="Image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5" y="1302750"/>
            <a:ext cx="4162425" cy="2952750"/>
          </a:xfrm>
          <a:prstGeom prst="rect">
            <a:avLst/>
          </a:prstGeom>
          <a:noFill/>
        </p:spPr>
      </p:pic>
      <p:pic>
        <p:nvPicPr>
          <p:cNvPr id="76" name="Image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25" y="1302750"/>
            <a:ext cx="4497551" cy="2680400"/>
          </a:xfrm>
          <a:prstGeom prst="rect">
            <a:avLst/>
          </a:prstGeom>
          <a:noFill/>
        </p:spPr>
      </p:pic>
      <p:sp>
        <p:nvSpPr>
          <p:cNvPr id="77" name="Text Box77"/>
          <p:cNvSpPr txBox="1"/>
          <p:nvPr/>
        </p:nvSpPr>
        <p:spPr>
          <a:xfrm>
            <a:off x="552353" y="605783"/>
            <a:ext cx="8095489" cy="304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0"/>
              </a:lnSpc>
            </a:pPr>
            <a:r>
              <a:rPr lang="en-US" altLang="zh-CN" sz="2400" spc="-15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SCREENSHOTS</a:t>
            </a:r>
            <a:r>
              <a:rPr lang="en-US" altLang="zh-CN" sz="2400" spc="-77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7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400" spc="-77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22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OUTPUT</a:t>
            </a:r>
            <a:r>
              <a:rPr lang="en-US" altLang="zh-CN" sz="2400" spc="-76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7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400" spc="-77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96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2400" spc="-79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148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2400" spc="-74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400" spc="-84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ANALYSIS</a:t>
            </a:r>
            <a:endParaRPr lang="en-US" altLang="zh-CN" sz="240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ath7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9" name="Image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5" y="884475"/>
            <a:ext cx="621357" cy="34290"/>
          </a:xfrm>
          <a:prstGeom prst="rect">
            <a:avLst/>
          </a:prstGeom>
          <a:noFill/>
        </p:spPr>
      </p:pic>
      <p:sp>
        <p:nvSpPr>
          <p:cNvPr id="80" name="Text Box80"/>
          <p:cNvSpPr txBox="1"/>
          <p:nvPr/>
        </p:nvSpPr>
        <p:spPr>
          <a:xfrm>
            <a:off x="671275" y="573960"/>
            <a:ext cx="659511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b="1" spc="-147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GUI</a:t>
            </a:r>
            <a:endParaRPr lang="en-US" altLang="zh-CN" sz="3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534034" y="1331598"/>
            <a:ext cx="5736461" cy="2413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00"/>
              </a:lnSpc>
            </a:pPr>
            <a:r>
              <a:rPr lang="en-US" altLang="zh-CN" sz="19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900" spc="1272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900" spc="-3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6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1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GUI</a:t>
            </a:r>
            <a:r>
              <a:rPr lang="en-US" altLang="zh-CN" sz="1900" spc="-6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component</a:t>
            </a:r>
            <a:r>
              <a:rPr lang="en-US" altLang="zh-CN" sz="1900" spc="-8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1900" spc="-9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build</a:t>
            </a:r>
            <a:r>
              <a:rPr lang="en-US" altLang="zh-CN" sz="1900" spc="-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using</a:t>
            </a:r>
            <a:r>
              <a:rPr lang="en-US" altLang="zh-CN" sz="1900" spc="-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WindowBuilder.</a:t>
            </a:r>
            <a:endParaRPr lang="en-US" altLang="zh-CN" sz="19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534034" y="1617348"/>
            <a:ext cx="7748418" cy="5270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74316" indent="-374316" algn="l" rtl="0">
              <a:lnSpc>
                <a:spcPts val="2075"/>
              </a:lnSpc>
            </a:pPr>
            <a:r>
              <a:rPr lang="en-US" altLang="zh-CN" sz="19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900" spc="1272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900" spc="4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It</a:t>
            </a:r>
            <a:r>
              <a:rPr lang="en-US" altLang="zh-CN" sz="19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consists</a:t>
            </a:r>
            <a:r>
              <a:rPr lang="en-US" altLang="zh-CN" sz="1900" spc="-9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900" spc="-13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two</a:t>
            </a:r>
            <a:r>
              <a:rPr lang="en-US" altLang="zh-CN" sz="1900" spc="-11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text</a:t>
            </a:r>
            <a:r>
              <a:rPr lang="en-US" altLang="zh-CN" sz="1900" spc="-9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fields</a:t>
            </a:r>
            <a:r>
              <a:rPr lang="en-US" altLang="zh-CN" sz="1900" spc="-9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for</a:t>
            </a:r>
            <a:r>
              <a:rPr lang="en-US" altLang="zh-CN" sz="1900" spc="-1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class</a:t>
            </a:r>
            <a:r>
              <a:rPr lang="en-US" altLang="zh-CN" sz="1900" spc="-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names</a:t>
            </a:r>
            <a:r>
              <a:rPr lang="en-US" altLang="zh-CN" sz="1900" spc="-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1900" spc="-11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2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be</a:t>
            </a:r>
            <a:r>
              <a:rPr lang="en-US" altLang="zh-CN" sz="1900" spc="-6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compared</a:t>
            </a:r>
            <a:r>
              <a:rPr lang="en-US" altLang="zh-CN" sz="1900" spc="-7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9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analysed.</a:t>
            </a:r>
            <a:endParaRPr lang="en-US" altLang="zh-CN" sz="19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534034" y="2188848"/>
            <a:ext cx="7395157" cy="5270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74316" indent="-374316" algn="l" rtl="0">
              <a:lnSpc>
                <a:spcPts val="2075"/>
              </a:lnSpc>
            </a:pPr>
            <a:r>
              <a:rPr lang="en-US" altLang="zh-CN" sz="19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900" spc="1272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900" spc="4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It</a:t>
            </a:r>
            <a:r>
              <a:rPr lang="en-US" altLang="zh-CN" sz="19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has</a:t>
            </a:r>
            <a:r>
              <a:rPr lang="en-US" altLang="zh-CN" sz="1900" spc="-6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2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</a:t>
            </a:r>
            <a:r>
              <a:rPr lang="en-US" altLang="zh-CN" sz="1900" spc="-6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4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submit</a:t>
            </a:r>
            <a:r>
              <a:rPr lang="en-US" altLang="zh-CN" sz="19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button</a:t>
            </a:r>
            <a:r>
              <a:rPr lang="en-US" altLang="zh-CN" sz="1900" spc="-9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which</a:t>
            </a:r>
            <a:r>
              <a:rPr lang="en-US" altLang="zh-CN" sz="1900" spc="-8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when</a:t>
            </a:r>
            <a:r>
              <a:rPr lang="en-US" altLang="zh-CN" sz="1900" spc="-6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clicked</a:t>
            </a:r>
            <a:r>
              <a:rPr lang="en-US" altLang="zh-CN" sz="1900" spc="-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4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will</a:t>
            </a:r>
            <a:r>
              <a:rPr lang="en-US" altLang="zh-CN" sz="1900" spc="-10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call</a:t>
            </a:r>
            <a:r>
              <a:rPr lang="en-US" altLang="zh-CN" sz="1900" spc="-8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java</a:t>
            </a:r>
            <a:r>
              <a:rPr lang="en-US" altLang="zh-CN" sz="1900" spc="-6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1900" spc="-8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1900" spc="-5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perform</a:t>
            </a:r>
            <a:r>
              <a:rPr lang="en-US" altLang="zh-CN" sz="1900" spc="-9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following</a:t>
            </a:r>
            <a:r>
              <a:rPr lang="en-US" altLang="zh-CN" sz="1900" spc="-9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tasks:</a:t>
            </a:r>
            <a:endParaRPr lang="en-US" altLang="zh-CN" sz="19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991234" y="2760348"/>
            <a:ext cx="7330487" cy="5270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74316" indent="-374316" algn="l" rtl="0">
              <a:lnSpc>
                <a:spcPts val="2075"/>
              </a:lnSpc>
            </a:pPr>
            <a:r>
              <a:rPr lang="en-US" altLang="zh-CN" sz="19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○</a:t>
            </a:r>
            <a:r>
              <a:rPr lang="en-US" altLang="zh-CN" sz="1900" spc="1272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9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Comparing</a:t>
            </a:r>
            <a:r>
              <a:rPr lang="en-US" altLang="zh-CN" sz="1900" spc="-5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1900" spc="-7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files,</a:t>
            </a:r>
            <a:r>
              <a:rPr lang="en-US" altLang="zh-CN" sz="1900" spc="-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stack</a:t>
            </a:r>
            <a:r>
              <a:rPr lang="en-US" altLang="zh-CN" sz="1900" spc="-8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1900" spc="-7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900" spc="-13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passing</a:t>
            </a:r>
            <a:r>
              <a:rPr lang="en-US" altLang="zh-CN" sz="1900" spc="-6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1900" spc="-5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failing</a:t>
            </a:r>
            <a:r>
              <a:rPr lang="en-US" altLang="zh-CN" sz="1900" spc="-8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case</a:t>
            </a:r>
            <a:r>
              <a:rPr lang="en-US" altLang="zh-CN" sz="19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for</a:t>
            </a:r>
            <a:r>
              <a:rPr lang="en-US" altLang="zh-CN" sz="1900" spc="-1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finding</a:t>
            </a:r>
            <a:r>
              <a:rPr lang="en-US" altLang="zh-CN" sz="1900" spc="-8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out</a:t>
            </a:r>
            <a:r>
              <a:rPr lang="en-US" altLang="zh-CN" sz="1900" spc="-9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anomalies.</a:t>
            </a:r>
            <a:endParaRPr lang="en-US" altLang="zh-CN" sz="19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85" name="Text Box85"/>
          <p:cNvSpPr txBox="1"/>
          <p:nvPr/>
        </p:nvSpPr>
        <p:spPr>
          <a:xfrm>
            <a:off x="991234" y="3331848"/>
            <a:ext cx="6491246" cy="2413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00"/>
              </a:lnSpc>
            </a:pPr>
            <a:r>
              <a:rPr lang="en-US" altLang="zh-CN" sz="19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○</a:t>
            </a:r>
            <a:r>
              <a:rPr lang="en-US" altLang="zh-CN" sz="1900" spc="1272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900" spc="-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Finding</a:t>
            </a:r>
            <a:r>
              <a:rPr lang="en-US" altLang="zh-CN" sz="1900" spc="-5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out</a:t>
            </a:r>
            <a:r>
              <a:rPr lang="en-US" altLang="zh-CN" sz="1900" spc="-9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4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time</a:t>
            </a:r>
            <a:r>
              <a:rPr lang="en-US" altLang="zh-CN" sz="1900" spc="-9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taken</a:t>
            </a:r>
            <a:r>
              <a:rPr lang="en-US" altLang="zh-CN" sz="1900" spc="-6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2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by</a:t>
            </a:r>
            <a:r>
              <a:rPr lang="en-US" altLang="zh-CN" sz="1900" spc="-5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each</a:t>
            </a:r>
            <a:r>
              <a:rPr lang="en-US" altLang="zh-CN" sz="1900" spc="-5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1900" spc="-8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for</a:t>
            </a:r>
            <a:r>
              <a:rPr lang="en-US" altLang="zh-CN" sz="1900" spc="-1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execution.</a:t>
            </a:r>
            <a:endParaRPr lang="en-US" altLang="zh-CN" sz="19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991234" y="3617598"/>
            <a:ext cx="6798180" cy="5270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74316" indent="-374316" algn="l" rtl="0">
              <a:lnSpc>
                <a:spcPts val="2075"/>
              </a:lnSpc>
            </a:pPr>
            <a:r>
              <a:rPr lang="en-US" altLang="zh-CN" sz="19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○</a:t>
            </a:r>
            <a:r>
              <a:rPr lang="en-US" altLang="zh-CN" sz="1900" spc="1272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900" spc="-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Showing</a:t>
            </a:r>
            <a:r>
              <a:rPr lang="en-US" altLang="zh-CN" sz="1900" spc="-5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number</a:t>
            </a:r>
            <a:r>
              <a:rPr lang="en-US" altLang="zh-CN" sz="19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900" spc="-13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times</a:t>
            </a:r>
            <a:r>
              <a:rPr lang="en-US" altLang="zh-CN" sz="1900" spc="-9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each</a:t>
            </a:r>
            <a:r>
              <a:rPr lang="en-US" altLang="zh-CN" sz="1900" spc="-5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method</a:t>
            </a:r>
            <a:r>
              <a:rPr lang="en-US" altLang="zh-CN" sz="1900" spc="-8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1900" spc="-9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invoked</a:t>
            </a:r>
            <a:r>
              <a:rPr lang="en-US" altLang="zh-CN" sz="1900" spc="-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9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-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program,</a:t>
            </a:r>
            <a:r>
              <a:rPr lang="en-US" altLang="zh-CN" sz="1900" spc="-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19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tabular</a:t>
            </a:r>
            <a:r>
              <a:rPr lang="en-US" altLang="zh-CN" sz="1900" spc="-7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4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form.</a:t>
            </a:r>
            <a:endParaRPr lang="en-US" altLang="zh-CN" sz="19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534034" y="4189098"/>
            <a:ext cx="5598677" cy="2413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00"/>
              </a:lnSpc>
            </a:pPr>
            <a:r>
              <a:rPr lang="en-US" altLang="zh-CN" sz="19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900" spc="1272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900" spc="-3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6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output</a:t>
            </a:r>
            <a:r>
              <a:rPr lang="en-US" altLang="zh-CN" sz="1900" spc="-9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1900" spc="-13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2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tasks</a:t>
            </a:r>
            <a:r>
              <a:rPr lang="en-US" altLang="zh-CN" sz="1900" spc="-8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3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is</a:t>
            </a:r>
            <a:r>
              <a:rPr lang="en-US" altLang="zh-CN" sz="1900" spc="-9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shown</a:t>
            </a:r>
            <a:r>
              <a:rPr lang="en-US" altLang="zh-CN" sz="1900" spc="-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on</a:t>
            </a:r>
            <a:r>
              <a:rPr lang="en-US" altLang="zh-CN" sz="1900" spc="-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19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1900" spc="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console.</a:t>
            </a:r>
            <a:endParaRPr lang="en-US" altLang="zh-CN" sz="190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th8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89" name="Image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5" y="848750"/>
            <a:ext cx="1720825" cy="34290"/>
          </a:xfrm>
          <a:prstGeom prst="rect">
            <a:avLst/>
          </a:prstGeom>
          <a:noFill/>
        </p:spPr>
      </p:pic>
      <p:sp>
        <p:nvSpPr>
          <p:cNvPr id="90" name="Text Box90"/>
          <p:cNvSpPr txBox="1"/>
          <p:nvPr/>
        </p:nvSpPr>
        <p:spPr>
          <a:xfrm>
            <a:off x="397425" y="538235"/>
            <a:ext cx="1757934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b="1" spc="-184" dirty="0">
                <a:solidFill>
                  <a:srgbClr val="2A3990"/>
                </a:solidFill>
                <a:latin typeface="Terminal Greek 869"/>
                <a:ea typeface="Terminal Greek 869"/>
                <a:cs typeface="Terminal Greek 869"/>
              </a:rPr>
              <a:t>WORKING</a:t>
            </a:r>
            <a:endParaRPr lang="en-US" altLang="zh-CN" sz="30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533887" y="1148100"/>
            <a:ext cx="199187" cy="2501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70"/>
              </a:lnSpc>
            </a:pPr>
            <a:r>
              <a:rPr lang="en-US" altLang="zh-CN" sz="21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92" name="Text Box92"/>
          <p:cNvSpPr txBox="1"/>
          <p:nvPr/>
        </p:nvSpPr>
        <p:spPr>
          <a:xfrm>
            <a:off x="533887" y="2119650"/>
            <a:ext cx="199187" cy="2501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70"/>
              </a:lnSpc>
            </a:pPr>
            <a:r>
              <a:rPr lang="en-US" altLang="zh-CN" sz="21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93" name="Text Box93"/>
          <p:cNvSpPr txBox="1"/>
          <p:nvPr/>
        </p:nvSpPr>
        <p:spPr>
          <a:xfrm>
            <a:off x="533887" y="2443500"/>
            <a:ext cx="199187" cy="2501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70"/>
              </a:lnSpc>
            </a:pPr>
            <a:r>
              <a:rPr lang="en-US" altLang="zh-CN" sz="21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533887" y="2767350"/>
            <a:ext cx="199187" cy="2501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70"/>
              </a:lnSpc>
            </a:pPr>
            <a:r>
              <a:rPr lang="en-US" altLang="zh-CN" sz="21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533887" y="3091200"/>
            <a:ext cx="199187" cy="2501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70"/>
              </a:lnSpc>
            </a:pPr>
            <a:r>
              <a:rPr lang="en-US" altLang="zh-CN" sz="21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533887" y="3738899"/>
            <a:ext cx="199187" cy="2501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70"/>
              </a:lnSpc>
            </a:pPr>
            <a:r>
              <a:rPr lang="en-US" altLang="zh-CN" sz="2100" spc="0" dirty="0">
                <a:solidFill>
                  <a:srgbClr val="434343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923575" y="1142232"/>
            <a:ext cx="6990169" cy="914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0"/>
              </a:lnSpc>
            </a:pPr>
            <a:r>
              <a:rPr lang="en-US" altLang="zh-CN" sz="2100" spc="-1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Firstly,</a:t>
            </a:r>
            <a:r>
              <a:rPr lang="en-US" altLang="zh-CN" sz="2100" spc="-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user</a:t>
            </a:r>
            <a:r>
              <a:rPr lang="en-US" altLang="zh-CN" sz="2100" spc="-6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needs</a:t>
            </a:r>
            <a:r>
              <a:rPr lang="en-US" altLang="zh-CN" sz="2100" spc="-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100" spc="-12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enter</a:t>
            </a:r>
            <a:r>
              <a:rPr lang="en-US" altLang="zh-CN" sz="2100" spc="-6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two</a:t>
            </a:r>
            <a:r>
              <a:rPr lang="en-US" altLang="zh-CN" sz="2100" spc="-13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2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class</a:t>
            </a:r>
            <a:r>
              <a:rPr lang="en-US" altLang="zh-CN" sz="2100" spc="-8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2100" spc="-9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’</a:t>
            </a:r>
            <a:r>
              <a:rPr lang="en-US" altLang="zh-CN" sz="2100" spc="-6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names</a:t>
            </a:r>
            <a:r>
              <a:rPr lang="en-US" altLang="zh-CN" sz="2100" spc="-7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2100" spc="-8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1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given</a:t>
            </a:r>
            <a:r>
              <a:rPr lang="en-US" altLang="zh-CN" sz="21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3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text</a:t>
            </a:r>
            <a:r>
              <a:rPr lang="en-US" altLang="zh-CN" sz="21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2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fields.</a:t>
            </a:r>
            <a:r>
              <a:rPr lang="en-US" altLang="zh-CN" sz="2100" spc="-9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2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These</a:t>
            </a:r>
            <a:r>
              <a:rPr lang="en-US" altLang="zh-CN" sz="2100" spc="-6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should</a:t>
            </a:r>
            <a:r>
              <a:rPr lang="en-US" altLang="zh-CN" sz="2100" spc="-8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2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be</a:t>
            </a:r>
            <a:r>
              <a:rPr lang="en-US" altLang="zh-CN" sz="2100" spc="-6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ones</a:t>
            </a:r>
            <a:r>
              <a:rPr lang="en-US" altLang="zh-CN" sz="2100" spc="-6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2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specifying</a:t>
            </a:r>
            <a:r>
              <a:rPr lang="en-US" altLang="zh-CN" sz="2100" spc="-8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passing</a:t>
            </a:r>
            <a:r>
              <a:rPr lang="en-US" altLang="zh-CN" sz="2100" spc="-7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and</a:t>
            </a:r>
            <a:r>
              <a:rPr lang="en-US" altLang="zh-CN" sz="2100" spc="-6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3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failing</a:t>
            </a:r>
            <a:r>
              <a:rPr lang="en-US" altLang="zh-CN" sz="2100" spc="-10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case</a:t>
            </a:r>
            <a:r>
              <a:rPr lang="en-US" altLang="zh-CN" sz="2100" spc="-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8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100" spc="-15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each</a:t>
            </a:r>
            <a:r>
              <a:rPr lang="en-US" altLang="zh-CN" sz="2100" spc="-6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program.</a:t>
            </a:r>
            <a:endParaRPr lang="en-US" altLang="zh-CN" sz="21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923575" y="2113782"/>
            <a:ext cx="2942996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100"/>
              </a:lnSpc>
            </a:pPr>
            <a:r>
              <a:rPr lang="en-US" altLang="zh-CN" sz="2100" spc="-1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Press</a:t>
            </a:r>
            <a:r>
              <a:rPr lang="en-US" altLang="zh-CN" sz="2100" spc="-6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submit</a:t>
            </a:r>
            <a:r>
              <a:rPr lang="en-US" altLang="zh-CN" sz="2100" spc="-10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2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button.</a:t>
            </a:r>
            <a:endParaRPr lang="en-US" altLang="zh-CN" sz="21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923575" y="2437632"/>
            <a:ext cx="7341413" cy="12382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37"/>
              </a:lnSpc>
            </a:pPr>
            <a:r>
              <a:rPr lang="en-US" altLang="zh-CN" sz="2100" spc="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This</a:t>
            </a:r>
            <a:r>
              <a:rPr lang="en-US" altLang="zh-CN" sz="2100" spc="-7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will</a:t>
            </a:r>
            <a:r>
              <a:rPr lang="en-US" altLang="zh-CN" sz="2100" spc="-1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lead</a:t>
            </a:r>
            <a:r>
              <a:rPr lang="en-US" altLang="zh-CN" sz="2100" spc="-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100" spc="-12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execution</a:t>
            </a:r>
            <a:r>
              <a:rPr lang="en-US" altLang="zh-CN" sz="2100" spc="-7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8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of</a:t>
            </a:r>
            <a:r>
              <a:rPr lang="en-US" altLang="zh-CN" sz="2100" spc="-15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program</a:t>
            </a:r>
            <a:r>
              <a:rPr lang="en-US" altLang="zh-CN" sz="2100" spc="-8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2100" spc="-8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background.</a:t>
            </a:r>
            <a:r>
              <a:rPr lang="en-US" altLang="zh-CN" sz="2100" spc="-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3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6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</a:t>
            </a:r>
            <a:r>
              <a:rPr lang="en-US" altLang="zh-CN" sz="2100" spc="-10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names</a:t>
            </a:r>
            <a:r>
              <a:rPr lang="en-US" altLang="zh-CN" sz="2100" spc="-7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entered</a:t>
            </a:r>
            <a:r>
              <a:rPr lang="en-US" altLang="zh-CN" sz="21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will</a:t>
            </a:r>
            <a:r>
              <a:rPr lang="en-US" altLang="zh-CN" sz="2100" spc="-1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2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be</a:t>
            </a:r>
            <a:r>
              <a:rPr lang="en-US" altLang="zh-CN" sz="2100" spc="-6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captured</a:t>
            </a:r>
            <a:r>
              <a:rPr lang="en-US" altLang="zh-CN" sz="2100" spc="-7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as</a:t>
            </a:r>
            <a:r>
              <a:rPr lang="en-US" altLang="zh-CN" sz="2100" spc="-7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3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strings</a:t>
            </a:r>
            <a:r>
              <a:rPr lang="en-US" altLang="zh-CN" sz="2100" spc="-9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in</a:t>
            </a:r>
            <a:r>
              <a:rPr lang="en-US" altLang="zh-CN" sz="2100" spc="-8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code.</a:t>
            </a:r>
            <a:r>
              <a:rPr lang="en-US" altLang="zh-CN" sz="2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5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Then,</a:t>
            </a:r>
            <a:r>
              <a:rPr lang="en-US" altLang="zh-CN" sz="2100" spc="-6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Xtrace</a:t>
            </a:r>
            <a:r>
              <a:rPr lang="en-US" altLang="zh-CN" sz="2100" spc="-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3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commands</a:t>
            </a:r>
            <a:r>
              <a:rPr lang="en-US" altLang="zh-CN" sz="2100" spc="-96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will</a:t>
            </a:r>
            <a:r>
              <a:rPr lang="en-US" altLang="zh-CN" sz="2100" spc="-1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generate</a:t>
            </a:r>
            <a:r>
              <a:rPr lang="en-US" altLang="zh-CN" sz="21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2100" spc="-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3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files(.trc)</a:t>
            </a:r>
            <a:r>
              <a:rPr lang="en-US" altLang="zh-CN" sz="2100" spc="-10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6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for</a:t>
            </a:r>
            <a:r>
              <a:rPr lang="en-US" altLang="zh-CN" sz="2100" spc="-6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entered</a:t>
            </a:r>
            <a:r>
              <a:rPr lang="en-US" altLang="zh-CN" sz="21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2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files.</a:t>
            </a:r>
            <a:endParaRPr lang="en-US" altLang="zh-CN" sz="2100">
              <a:latin typeface="Terminal Greek 869"/>
              <a:ea typeface="Terminal Greek 869"/>
              <a:cs typeface="Terminal Greek 869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923575" y="3733032"/>
            <a:ext cx="6839485" cy="5905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25"/>
              </a:lnSpc>
            </a:pPr>
            <a:r>
              <a:rPr lang="en-US" altLang="zh-CN" sz="2100" spc="3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After</a:t>
            </a:r>
            <a:r>
              <a:rPr lang="en-US" altLang="zh-CN" sz="2100" spc="-100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that,</a:t>
            </a:r>
            <a:r>
              <a:rPr lang="en-US" altLang="zh-CN" sz="2100" spc="-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3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command</a:t>
            </a:r>
            <a:r>
              <a:rPr lang="en-US" altLang="zh-CN" sz="2100" spc="-103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6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to</a:t>
            </a:r>
            <a:r>
              <a:rPr lang="en-US" altLang="zh-CN" sz="2100" spc="-12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generate</a:t>
            </a:r>
            <a:r>
              <a:rPr lang="en-US" altLang="zh-CN" sz="2100" spc="-6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7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2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log</a:t>
            </a:r>
            <a:r>
              <a:rPr lang="en-US" altLang="zh-CN" sz="2100" spc="-9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2100" spc="-10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6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from</a:t>
            </a:r>
            <a:r>
              <a:rPr lang="en-US" altLang="zh-CN" sz="2100" spc="-13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the</a:t>
            </a:r>
            <a:r>
              <a:rPr lang="en-US" altLang="zh-CN" sz="2100" spc="-1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trace</a:t>
            </a:r>
            <a:r>
              <a:rPr lang="en-US" altLang="zh-CN" sz="2100" spc="-79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1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files</a:t>
            </a:r>
            <a:r>
              <a:rPr lang="en-US" altLang="zh-CN" sz="2100" spc="-10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47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will</a:t>
            </a:r>
            <a:r>
              <a:rPr lang="en-US" altLang="zh-CN" sz="2100" spc="-114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-22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be</a:t>
            </a:r>
            <a:r>
              <a:rPr lang="en-US" altLang="zh-CN" sz="2100" spc="-68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 </a:t>
            </a:r>
            <a:r>
              <a:rPr lang="en-US" altLang="zh-CN" sz="2100" spc="15" dirty="0">
                <a:solidFill>
                  <a:srgbClr val="434343"/>
                </a:solidFill>
                <a:latin typeface="Terminal Greek 869"/>
                <a:ea typeface="Terminal Greek 869"/>
                <a:cs typeface="Terminal Greek 869"/>
              </a:rPr>
              <a:t>implemented.</a:t>
            </a:r>
            <a:endParaRPr lang="en-US" altLang="zh-CN" sz="2100">
              <a:latin typeface="Terminal Greek 869"/>
              <a:ea typeface="Terminal Greek 869"/>
              <a:cs typeface="Terminal Greek 86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675</Words>
  <Application>Microsoft Office PowerPoint</Application>
  <PresentationFormat>On-screen Show (16:9)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Jasveer Jatia</cp:lastModifiedBy>
  <cp:revision>2</cp:revision>
  <dcterms:created xsi:type="dcterms:W3CDTF">2017-10-23T09:06:44Z</dcterms:created>
  <dcterms:modified xsi:type="dcterms:W3CDTF">2019-06-14T12:16:19Z</dcterms:modified>
</cp:coreProperties>
</file>