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318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8503-71C7-4308-9596-6A881EB74BD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4839D-578C-4C2D-B090-7FC31898D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0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4839D-578C-4C2D-B090-7FC31898DB1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8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5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2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0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1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51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8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28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7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8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90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1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8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8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4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C4502-6C1B-4433-BB4E-858372F2F2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F70DE0-85A0-49B6-A24D-3BA4F7B94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plantuml.com/" TargetMode="External"/><Relationship Id="rId4" Type="http://schemas.openxmlformats.org/officeDocument/2006/relationships/hyperlink" Target="https://en.wikipedia.org/wiki/Numeral_syste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D01-6EC3-BE24-1C6D-3491C22A8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NUMBER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72D29-6D8B-85B2-1E37-BF561C3BD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1553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BY USING PYTHON</a:t>
            </a:r>
          </a:p>
          <a:p>
            <a:r>
              <a:rPr lang="en-IN" dirty="0"/>
              <a:t>	CREATED BY :-</a:t>
            </a:r>
          </a:p>
          <a:p>
            <a:r>
              <a:rPr lang="en-IN" dirty="0"/>
              <a:t>				 			JASVEER PARUCHURI</a:t>
            </a:r>
          </a:p>
          <a:p>
            <a:r>
              <a:rPr lang="en-IN" dirty="0"/>
              <a:t>				 12323090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74D5F-6039-7751-5D59-13064026AE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44617" cy="14680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A9E-A612-C802-6503-FCCB2F8DBC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52" y="0"/>
            <a:ext cx="2958548" cy="1408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955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450251-696C-8FB0-348D-481E6BC1586A}"/>
              </a:ext>
            </a:extLst>
          </p:cNvPr>
          <p:cNvSpPr txBox="1"/>
          <p:nvPr/>
        </p:nvSpPr>
        <p:spPr>
          <a:xfrm>
            <a:off x="8766048" y="3136612"/>
            <a:ext cx="238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Flow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ED68E-71BB-75B3-19CE-4672F7E3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719328"/>
            <a:ext cx="7266432" cy="5449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31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36F62-15F5-B3AA-9927-B972DFC7B7D9}"/>
              </a:ext>
            </a:extLst>
          </p:cNvPr>
          <p:cNvSpPr txBox="1"/>
          <p:nvPr/>
        </p:nvSpPr>
        <p:spPr>
          <a:xfrm>
            <a:off x="1731264" y="3244334"/>
            <a:ext cx="288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9715E-0256-0AC4-DFEB-145802F8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28" y="560832"/>
            <a:ext cx="6425184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3FD0F1-6499-6CA2-2CB3-E5B6A478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2" y="1787843"/>
            <a:ext cx="9997440" cy="44422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899497-89A4-5D27-EC43-A1C20F024FCC}"/>
              </a:ext>
            </a:extLst>
          </p:cNvPr>
          <p:cNvSpPr txBox="1"/>
          <p:nvPr/>
        </p:nvSpPr>
        <p:spPr>
          <a:xfrm>
            <a:off x="1475232" y="853440"/>
            <a:ext cx="42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UseCase</a:t>
            </a:r>
            <a:r>
              <a:rPr lang="en-IN" sz="2400" b="1" dirty="0"/>
              <a:t> Diagram </a:t>
            </a:r>
          </a:p>
        </p:txBody>
      </p:sp>
    </p:spTree>
    <p:extLst>
      <p:ext uri="{BB962C8B-B14F-4D97-AF65-F5344CB8AC3E}">
        <p14:creationId xmlns:p14="http://schemas.microsoft.com/office/powerpoint/2010/main" val="29152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0D15DE-4B8F-035C-3333-CFE008772DCB}"/>
              </a:ext>
            </a:extLst>
          </p:cNvPr>
          <p:cNvSpPr txBox="1"/>
          <p:nvPr/>
        </p:nvSpPr>
        <p:spPr>
          <a:xfrm>
            <a:off x="865632" y="816864"/>
            <a:ext cx="390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Testing and Validation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93E3B-38F7-75F5-860A-DDB16FBB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2" y="1756404"/>
            <a:ext cx="9579146" cy="37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0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8484AB-9155-5D34-7825-576B55DA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7" y="865632"/>
            <a:ext cx="6961632" cy="5126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AF66A0-7223-863B-0D1E-E37A5EA1A116}"/>
              </a:ext>
            </a:extLst>
          </p:cNvPr>
          <p:cNvSpPr txBox="1"/>
          <p:nvPr/>
        </p:nvSpPr>
        <p:spPr>
          <a:xfrm>
            <a:off x="7912608" y="1133856"/>
            <a:ext cx="3584448" cy="478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 Process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Test Environment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the application in a controlled environment.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any dependencies (e.g., Python, required libraries).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Test Cases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 test cases using the plan above.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pass/fail results.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 Issues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any failures or bugs identified.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Retest to ensure fixes work and don't introduce new issues.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 Results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a report with test cases, results, and any issues resolved.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35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A4AEF-34AA-9C33-8AE1-692EE23AD8A0}"/>
              </a:ext>
            </a:extLst>
          </p:cNvPr>
          <p:cNvSpPr txBox="1"/>
          <p:nvPr/>
        </p:nvSpPr>
        <p:spPr>
          <a:xfrm>
            <a:off x="1072896" y="597408"/>
            <a:ext cx="375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Conclusion</a:t>
            </a:r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3053D-3158-DA70-9FF6-F36CC0FCDC13}"/>
              </a:ext>
            </a:extLst>
          </p:cNvPr>
          <p:cNvSpPr txBox="1"/>
          <p:nvPr/>
        </p:nvSpPr>
        <p:spPr>
          <a:xfrm>
            <a:off x="719328" y="1146048"/>
            <a:ext cx="10838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</a:t>
            </a:r>
            <a:r>
              <a:rPr lang="en-IN" sz="14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 Conversion System</a:t>
            </a:r>
            <a:r>
              <a:rPr lang="en-IN" sz="14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successfully meets the objectives set forth at the beginning of the project. It provides a user-friendly interface and robust functionality to convert numbers between different numeral systems (binary, decimal, and hexadecimal). This project demonstrates the seamless integration of computational logic with a graphical user interface to deliver a practical, real-world application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28D1C-096B-2867-2542-E5D6FE9E0941}"/>
              </a:ext>
            </a:extLst>
          </p:cNvPr>
          <p:cNvSpPr txBox="1"/>
          <p:nvPr/>
        </p:nvSpPr>
        <p:spPr>
          <a:xfrm>
            <a:off x="719328" y="1987296"/>
            <a:ext cx="5010912" cy="389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Accomplishments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31267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 Base Conversions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application supports conversions with precise accuracy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across supported numeral 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31267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User-Centric Design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graphical interface ensures intuitive navigation, allowing users of varying technical backgrounds to interact with the 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effectively.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31267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 Handling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input validation ensures the application 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handles invalid data gracefully, minimizing user frustration.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5D843-BE4C-FFAA-F5E3-6CA3E2BDF60A}"/>
              </a:ext>
            </a:extLst>
          </p:cNvPr>
          <p:cNvSpPr txBox="1"/>
          <p:nvPr/>
        </p:nvSpPr>
        <p:spPr>
          <a:xfrm>
            <a:off x="5961888" y="2657856"/>
            <a:ext cx="5254752" cy="236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31267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efficiently processes conversions, even for large inputs, ensuring reliability under high workloads.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31267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History Management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can track and reuse their previous conversions, 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improving usability and reducing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276987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repetitive tasks.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29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D2800-673B-5C59-39B0-883DACB75AAE}"/>
              </a:ext>
            </a:extLst>
          </p:cNvPr>
          <p:cNvSpPr txBox="1"/>
          <p:nvPr/>
        </p:nvSpPr>
        <p:spPr>
          <a:xfrm>
            <a:off x="804672" y="853440"/>
            <a:ext cx="7071360" cy="392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0B118-8529-8B14-C30D-9960B4654600}"/>
              </a:ext>
            </a:extLst>
          </p:cNvPr>
          <p:cNvSpPr txBox="1"/>
          <p:nvPr/>
        </p:nvSpPr>
        <p:spPr>
          <a:xfrm>
            <a:off x="926592" y="853440"/>
            <a:ext cx="374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References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C66E7-4732-2972-86FB-A2D7CBBD18ED}"/>
              </a:ext>
            </a:extLst>
          </p:cNvPr>
          <p:cNvSpPr txBox="1"/>
          <p:nvPr/>
        </p:nvSpPr>
        <p:spPr>
          <a:xfrm>
            <a:off x="804672" y="1315105"/>
            <a:ext cx="9558528" cy="547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Documentation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Official Documentation: </a:t>
            </a:r>
            <a:r>
              <a:rPr lang="en-IN" sz="1200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https://docs.python.org/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for understanding language syntax, libraries, and error-handling mechanisms.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Documentation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N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GUI Programming: </a:t>
            </a:r>
            <a:r>
              <a:rPr lang="en-IN" sz="1200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https://docs.python.org/3/library/tkinter.html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for implementing the graphical user interface (GUI).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Standard for Floating-Point Arithmetic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Referenced for understanding the representation of numerical values in various bases.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Numeral Systems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Wikipedia: Numeral Systems Overview: </a:t>
            </a:r>
            <a:r>
              <a:rPr lang="en-IN" sz="1200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https://en.wikipedia.org/wiki/Numeral_system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Provided foundational knowledge about binary, decimal, hexadecimal, and other numeral systems.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PlantUML</a:t>
            </a: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Documentation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PlantUML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Guide: </a:t>
            </a:r>
            <a:r>
              <a:rPr lang="en-IN" sz="1200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https://plantuml.com/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for creating and verifying data flow diagrams (DFDs).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 Overflow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Q&amp;A Platform: </a:t>
            </a:r>
            <a:r>
              <a:rPr lang="en-IN" sz="1200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https://stackoverflow.com/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for troubleshooting and code optimization during development.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83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EEBAA-33F6-85B7-D6D3-313D6C70F8FC}"/>
              </a:ext>
            </a:extLst>
          </p:cNvPr>
          <p:cNvSpPr txBox="1"/>
          <p:nvPr/>
        </p:nvSpPr>
        <p:spPr>
          <a:xfrm>
            <a:off x="999744" y="890016"/>
            <a:ext cx="453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Learning outcome’s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35A3B-FDFC-A2A4-A126-01F0DE44188E}"/>
              </a:ext>
            </a:extLst>
          </p:cNvPr>
          <p:cNvSpPr txBox="1"/>
          <p:nvPr/>
        </p:nvSpPr>
        <p:spPr>
          <a:xfrm>
            <a:off x="1438656" y="1658112"/>
            <a:ext cx="7607808" cy="326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Technical Skills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Gained expertise in Python programming for logic implementation.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proficiency in GUI design using libraries like </a:t>
            </a:r>
            <a:r>
              <a:rPr lang="en-IN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understanding of numeral systems and their conversions.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Development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Learned the importance of modular design for easier maintenance and scalability.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 structured testing and validation methods to ensure a high-quality product.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Solving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Overcame challenges in error handling, input validation, and GUI responsiveness through iterative development.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53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CDC14-8731-B395-C740-BB65F570B7D6}"/>
              </a:ext>
            </a:extLst>
          </p:cNvPr>
          <p:cNvSpPr txBox="1"/>
          <p:nvPr/>
        </p:nvSpPr>
        <p:spPr>
          <a:xfrm>
            <a:off x="1036320" y="1011936"/>
            <a:ext cx="9912096" cy="477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D8D6A-2501-4A90-6F77-7C561DDF0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500" y="1011936"/>
            <a:ext cx="10287000" cy="4477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9E511-3F11-8287-7A0C-2E70D40CA40D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icpedia.org/chalkboard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27217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702CC-218B-810A-E61D-E9ECE301E265}"/>
              </a:ext>
            </a:extLst>
          </p:cNvPr>
          <p:cNvSpPr txBox="1"/>
          <p:nvPr/>
        </p:nvSpPr>
        <p:spPr>
          <a:xfrm>
            <a:off x="1264655" y="787047"/>
            <a:ext cx="7871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        </a:t>
            </a:r>
            <a:r>
              <a:rPr lang="en-IN" sz="4000" b="1" dirty="0"/>
              <a:t>Key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C3008-FD51-8BE9-3830-80FDF9D7206E}"/>
              </a:ext>
            </a:extLst>
          </p:cNvPr>
          <p:cNvSpPr txBox="1"/>
          <p:nvPr/>
        </p:nvSpPr>
        <p:spPr>
          <a:xfrm>
            <a:off x="864704" y="1918252"/>
            <a:ext cx="75599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6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6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 &amp; Scope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6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6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6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6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Flow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60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Usecase</a:t>
            </a:r>
            <a:r>
              <a:rPr lang="en-US" sz="2000" b="1" spc="-6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6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Testing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6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6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spc="-6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18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C9FB-435D-3B90-C1AE-3FB73D1A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44233"/>
          </a:xfrm>
        </p:spPr>
        <p:txBody>
          <a:bodyPr>
            <a:normAutofit/>
          </a:bodyPr>
          <a:lstStyle/>
          <a:p>
            <a:r>
              <a:rPr lang="en-IN" sz="4800" dirty="0"/>
              <a:t>Introduction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21217-0E1D-CB46-81EB-F4E2AB78BACC}"/>
              </a:ext>
            </a:extLst>
          </p:cNvPr>
          <p:cNvSpPr txBox="1"/>
          <p:nvPr/>
        </p:nvSpPr>
        <p:spPr>
          <a:xfrm>
            <a:off x="1295403" y="2633870"/>
            <a:ext cx="8852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This project is a Python-based </a:t>
            </a:r>
            <a:r>
              <a:rPr lang="en-US" sz="2000" b="1" dirty="0"/>
              <a:t>GUI application</a:t>
            </a:r>
            <a:r>
              <a:rPr lang="en-US" sz="2000" dirty="0"/>
              <a:t> for converting numbers between different bases: </a:t>
            </a:r>
            <a:r>
              <a:rPr lang="en-US" sz="2000" b="1" dirty="0"/>
              <a:t>Binary, Decimal, Octal, and Hexadecimal</a:t>
            </a:r>
            <a:r>
              <a:rPr lang="en-US" sz="2000" dirty="0"/>
              <a:t>. Built with </a:t>
            </a:r>
            <a:r>
              <a:rPr lang="en-US" sz="2000" b="1" dirty="0" err="1"/>
              <a:t>Tkinter</a:t>
            </a:r>
            <a:r>
              <a:rPr lang="en-US" sz="2000" dirty="0"/>
              <a:t>, it offers: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Interactive Design</a:t>
            </a:r>
            <a:r>
              <a:rPr lang="en-US" sz="2000" dirty="0"/>
              <a:t>: User-friendly interface for seamless conversions.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Key Features</a:t>
            </a:r>
            <a:r>
              <a:rPr lang="en-US" sz="2000" dirty="0"/>
              <a:t>: Convert, Reset, Backspace, and History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Educational Value</a:t>
            </a:r>
            <a:r>
              <a:rPr lang="en-US" sz="2000" dirty="0"/>
              <a:t>: Helps understand base conversions and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Practical Utility</a:t>
            </a:r>
            <a:r>
              <a:rPr lang="en-US" sz="2000" dirty="0"/>
              <a:t>: Ideal for students, developers, and learning tools.</a:t>
            </a:r>
          </a:p>
          <a:p>
            <a:r>
              <a:rPr lang="en-US" sz="2000" dirty="0"/>
              <a:t>A simple, efficient, and customizable solution for base conversions!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1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720B-CDC7-3EA9-71DC-5528172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1"/>
            <a:ext cx="9359347" cy="1224355"/>
          </a:xfrm>
        </p:spPr>
        <p:txBody>
          <a:bodyPr/>
          <a:lstStyle/>
          <a:p>
            <a:r>
              <a:rPr lang="en-IN" dirty="0"/>
              <a:t>Objective of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14E8B-5F03-9A7F-B1C5-D0CD5E8C7066}"/>
              </a:ext>
            </a:extLst>
          </p:cNvPr>
          <p:cNvSpPr txBox="1"/>
          <p:nvPr/>
        </p:nvSpPr>
        <p:spPr>
          <a:xfrm>
            <a:off x="818147" y="2368438"/>
            <a:ext cx="10383253" cy="42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Base Conversions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quick and accurate conversion between Binary, Decimal, Octal, and Hexadecimal.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an intuitive GUI for easy operation, even for non-technical users.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Learning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students and learners understand number systems through hands-on conversions, and mathematicians in daily tasks involving different number systems. </a:t>
            </a: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Improve Efficiency</a:t>
            </a: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: 									Save time by eliminating manual calculations and reducing errors in base conversions.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Real-World Applications</a:t>
            </a: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Assist developers, engineers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3095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F252C1-4AAB-ECBF-5A52-DB028E7847F6}"/>
              </a:ext>
            </a:extLst>
          </p:cNvPr>
          <p:cNvSpPr txBox="1"/>
          <p:nvPr/>
        </p:nvSpPr>
        <p:spPr>
          <a:xfrm>
            <a:off x="944217" y="646042"/>
            <a:ext cx="557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Scope of the Project:-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4247C-EF34-F160-CC15-D978A7E4C650}"/>
              </a:ext>
            </a:extLst>
          </p:cNvPr>
          <p:cNvSpPr txBox="1"/>
          <p:nvPr/>
        </p:nvSpPr>
        <p:spPr>
          <a:xfrm>
            <a:off x="795130" y="1381539"/>
            <a:ext cx="102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 tool for converting numbers between different bases (Binary, Decimal, Octal, Hexadecimal) using Python and </a:t>
            </a:r>
            <a:r>
              <a:rPr lang="en-US" dirty="0" err="1"/>
              <a:t>Tkinter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7C81326-5411-3A49-528E-D7860C02B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17" y="2238973"/>
            <a:ext cx="99041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Multi-Base Conversion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 numbers between Binary, Decimal, Octal, and Hexadecimal.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valid input for selected 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GUI with labels, input fields, and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 Recording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 each conversion in a </a:t>
            </a: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History.txt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Clear inputs and outputs for a fresh start.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Logic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Functions for base conversions.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Save conversion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number systems.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working with digital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58">
            <a:extLst>
              <a:ext uri="{FF2B5EF4-FFF2-40B4-BE49-F238E27FC236}">
                <a16:creationId xmlns:a16="http://schemas.microsoft.com/office/drawing/2014/main" id="{386533F7-BB1D-599F-1F60-EBBAB483443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66800" y="2091953"/>
            <a:ext cx="88582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Programming 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readable syntax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libraries (e.g.,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tkinter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support (Windows, macOS, Linux)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community support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(GUI Library)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into Python (no extra installation needed)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minimal system resources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UI for user-friendly interaction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Mathematical Functions for Base Conversion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Division &amp; Modulus for converting numbers between bases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manipulation to display results in binary, octal, hexadecimal formats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12D831E-DF7E-E1FD-1CF8-9E20716FFDA4}"/>
              </a:ext>
            </a:extLst>
          </p:cNvPr>
          <p:cNvSpPr txBox="1"/>
          <p:nvPr/>
        </p:nvSpPr>
        <p:spPr>
          <a:xfrm>
            <a:off x="2286000" y="990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Application tools</a:t>
            </a:r>
          </a:p>
        </p:txBody>
      </p:sp>
    </p:spTree>
    <p:extLst>
      <p:ext uri="{BB962C8B-B14F-4D97-AF65-F5344CB8AC3E}">
        <p14:creationId xmlns:p14="http://schemas.microsoft.com/office/powerpoint/2010/main" val="30274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B313080-B987-B987-030F-9DD7A541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1615292"/>
            <a:ext cx="743344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 to store remainders during conversion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Strings to display final results in target base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validation to ensure valid numbers for the selected base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 guide users to correct invalid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 Environment (IDE)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PyCharm/Visual Studio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development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completion, debugging tools, and version control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Python’s Built-in Data Structures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visualizing conversion results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unit testing and ensuring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7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B552A-E99B-116F-F55F-FF13823576F3}"/>
              </a:ext>
            </a:extLst>
          </p:cNvPr>
          <p:cNvSpPr txBox="1"/>
          <p:nvPr/>
        </p:nvSpPr>
        <p:spPr>
          <a:xfrm>
            <a:off x="3789940" y="830179"/>
            <a:ext cx="423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	</a:t>
            </a:r>
            <a:r>
              <a:rPr lang="en-IN" sz="2400" b="1" dirty="0"/>
              <a:t>Project Design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87084-D045-66AC-1D0F-2CB642EB85DB}"/>
              </a:ext>
            </a:extLst>
          </p:cNvPr>
          <p:cNvSpPr txBox="1"/>
          <p:nvPr/>
        </p:nvSpPr>
        <p:spPr>
          <a:xfrm>
            <a:off x="890337" y="1588168"/>
            <a:ext cx="10455442" cy="3685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IN" sz="2000" b="1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Project Overview:</a:t>
            </a:r>
            <a:endParaRPr lang="en-IN" sz="3200" b="1" u="sng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a graphical user interface (GUI) application that allows users to convert numbers between different bases: binary, decimal, octal, and hexadecimal. The tool includes: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input: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text box where the user enters the number they wish to convert.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Conversion options: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Two sets of checkboxes, one for selecting the base of the input value, and         one for selecting the base to convert it to.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Conversion functionality: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program will convert the number based on the selected input and    output bases.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 display: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After conversion, the results are displayed in labels corresponding to each base.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2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7E069-A588-34C8-5F06-A239EB499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6" y="689610"/>
            <a:ext cx="9741408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7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</TotalTime>
  <Words>1167</Words>
  <Application>Microsoft Office PowerPoint</Application>
  <PresentationFormat>Widescreen</PresentationFormat>
  <Paragraphs>148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Unicode MS</vt:lpstr>
      <vt:lpstr>Calibri</vt:lpstr>
      <vt:lpstr>Courier New</vt:lpstr>
      <vt:lpstr>DM Sans Bold</vt:lpstr>
      <vt:lpstr>Garamond</vt:lpstr>
      <vt:lpstr>Symbol</vt:lpstr>
      <vt:lpstr>Times New Roman</vt:lpstr>
      <vt:lpstr>Organic</vt:lpstr>
      <vt:lpstr>NUMBER CONVERTER</vt:lpstr>
      <vt:lpstr>PowerPoint Presentation</vt:lpstr>
      <vt:lpstr>Introduction </vt:lpstr>
      <vt:lpstr>Objective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Jasveer Paruchuri</dc:creator>
  <cp:lastModifiedBy>Jasveer Paruchuri</cp:lastModifiedBy>
  <cp:revision>2</cp:revision>
  <dcterms:created xsi:type="dcterms:W3CDTF">2024-11-29T09:46:38Z</dcterms:created>
  <dcterms:modified xsi:type="dcterms:W3CDTF">2024-11-29T12:29:49Z</dcterms:modified>
</cp:coreProperties>
</file>