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58" r:id="rId3"/>
    <p:sldId id="262" r:id="rId4"/>
    <p:sldId id="264" r:id="rId5"/>
    <p:sldId id="265" r:id="rId6"/>
    <p:sldId id="263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2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61A7-95C0-4C82-9ECF-2716E22B75B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9E0-B11E-40D3-8C3B-3912A45083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61A7-95C0-4C82-9ECF-2716E22B75B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9E0-B11E-40D3-8C3B-3912A4508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61A7-95C0-4C82-9ECF-2716E22B75B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9E0-B11E-40D3-8C3B-3912A4508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61A7-95C0-4C82-9ECF-2716E22B75B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9E0-B11E-40D3-8C3B-3912A4508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61A7-95C0-4C82-9ECF-2716E22B75B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642A9E0-B11E-40D3-8C3B-3912A45083B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61A7-95C0-4C82-9ECF-2716E22B75B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9E0-B11E-40D3-8C3B-3912A4508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61A7-95C0-4C82-9ECF-2716E22B75B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9E0-B11E-40D3-8C3B-3912A4508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61A7-95C0-4C82-9ECF-2716E22B75B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9E0-B11E-40D3-8C3B-3912A4508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61A7-95C0-4C82-9ECF-2716E22B75B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9E0-B11E-40D3-8C3B-3912A4508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61A7-95C0-4C82-9ECF-2716E22B75B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9E0-B11E-40D3-8C3B-3912A4508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61A7-95C0-4C82-9ECF-2716E22B75B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9E0-B11E-40D3-8C3B-3912A4508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27861A7-95C0-4C82-9ECF-2716E22B75B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642A9E0-B11E-40D3-8C3B-3912A45083B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6000" dirty="0" smtClean="0">
                <a:solidFill>
                  <a:srgbClr val="7030A0"/>
                </a:solidFill>
              </a:rPr>
              <a:t>       Introduction</a:t>
            </a:r>
            <a:endParaRPr lang="en-US" sz="6000" dirty="0">
              <a:solidFill>
                <a:srgbClr val="7030A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US" sz="2400" dirty="0" smtClean="0"/>
              <a:t>This presentation defines </a:t>
            </a:r>
            <a:r>
              <a:rPr lang="en-US" sz="2400" dirty="0" smtClean="0"/>
              <a:t>a modern and responsive website for a coffee shop</a:t>
            </a:r>
            <a:r>
              <a:rPr lang="en-US" sz="2400" dirty="0" smtClean="0"/>
              <a:t>.</a:t>
            </a:r>
            <a:r>
              <a:rPr lang="en-US" sz="2400" dirty="0" smtClean="0"/>
              <a:t> The homepage section ("Home") features a captivating message about starting the day with coffee, accompanied by an inviting call-to-action button. The "About" </a:t>
            </a:r>
            <a:r>
              <a:rPr lang="en-US" sz="2400" dirty="0" smtClean="0"/>
              <a:t>section you  get to know about coffee shop’s rich  history. </a:t>
            </a:r>
            <a:r>
              <a:rPr lang="en-US" sz="2400" dirty="0" smtClean="0"/>
              <a:t>The "Products" section showcases a variety of popular coffee products with images, names, prices, and options to add them to the cart</a:t>
            </a:r>
            <a:r>
              <a:rPr lang="en-US" sz="2400" dirty="0" smtClean="0"/>
              <a:t>.</a:t>
            </a:r>
            <a:r>
              <a:rPr lang="en-US" sz="2400" dirty="0" smtClean="0"/>
              <a:t> </a:t>
            </a:r>
            <a:r>
              <a:rPr lang="en-US" sz="2400" smtClean="0"/>
              <a:t>Additionally, the website features a "Contact" section with a feedback form, welcoming users to share their thoughts </a:t>
            </a:r>
            <a:r>
              <a:rPr lang="en-US" sz="2400" smtClean="0"/>
              <a:t>and </a:t>
            </a:r>
            <a:r>
              <a:rPr lang="en-US" sz="2400" smtClean="0"/>
              <a:t>experiences.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</a:t>
            </a:r>
            <a:r>
              <a:rPr lang="en-IN" sz="6000" dirty="0" smtClean="0"/>
              <a:t>Overview</a:t>
            </a:r>
            <a:endParaRPr lang="en-US" sz="6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1. Home page</a:t>
            </a:r>
          </a:p>
          <a:p>
            <a:endParaRPr lang="en-IN" dirty="0" smtClean="0"/>
          </a:p>
          <a:p>
            <a:r>
              <a:rPr lang="en-IN" dirty="0" smtClean="0"/>
              <a:t>2. 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3. product page</a:t>
            </a:r>
          </a:p>
          <a:p>
            <a:endParaRPr lang="en-IN" dirty="0" smtClean="0"/>
          </a:p>
          <a:p>
            <a:r>
              <a:rPr lang="en-IN" dirty="0" smtClean="0"/>
              <a:t>4. Contact us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Persona</a:t>
            </a:r>
            <a:endParaRPr lang="en-US" dirty="0"/>
          </a:p>
        </p:txBody>
      </p:sp>
      <p:pic>
        <p:nvPicPr>
          <p:cNvPr id="4" name="Content Placeholder 3" descr="WhatsApp Image 2023-12-08 at 11.10.13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428736"/>
            <a:ext cx="8001056" cy="542926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Wireframe</a:t>
            </a:r>
            <a:endParaRPr lang="en-US" sz="6000" dirty="0"/>
          </a:p>
        </p:txBody>
      </p:sp>
      <p:pic>
        <p:nvPicPr>
          <p:cNvPr id="4" name="Content Placeholder 3" descr="WhatsApp Image 2023-12-08 at 11.09.58 AM (1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5" y="1600200"/>
            <a:ext cx="7925208" cy="497207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Wireframe</a:t>
            </a:r>
            <a:endParaRPr lang="en-US" sz="5400" dirty="0"/>
          </a:p>
        </p:txBody>
      </p:sp>
      <p:pic>
        <p:nvPicPr>
          <p:cNvPr id="4" name="Content Placeholder 3" descr="WhatsApp Image 2023-12-08 at 11.09.57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757" y="1600200"/>
            <a:ext cx="7706485" cy="47085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Wireframe</a:t>
            </a:r>
            <a:endParaRPr lang="en-US" sz="5400" dirty="0"/>
          </a:p>
        </p:txBody>
      </p:sp>
      <p:pic>
        <p:nvPicPr>
          <p:cNvPr id="4" name="Content Placeholder 3" descr="WhatsApp Image 2023-12-08 at 11.09.58 AM (2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571612"/>
            <a:ext cx="8358182" cy="500066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Wireframe   </a:t>
            </a:r>
            <a:endParaRPr lang="en-US" sz="5400" dirty="0"/>
          </a:p>
        </p:txBody>
      </p:sp>
      <p:pic>
        <p:nvPicPr>
          <p:cNvPr id="8" name="Content Placeholder 7" descr="WhatsApp Image 2023-12-08 at 11.25.09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306" y="1600200"/>
            <a:ext cx="7803387" cy="497207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160</TotalTime>
  <Words>129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       Introduction</vt:lpstr>
      <vt:lpstr>      Overview</vt:lpstr>
      <vt:lpstr>Persona</vt:lpstr>
      <vt:lpstr>Wireframe</vt:lpstr>
      <vt:lpstr>Wireframe</vt:lpstr>
      <vt:lpstr>Wireframe</vt:lpstr>
      <vt:lpstr>Wireframe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user</dc:creator>
  <cp:lastModifiedBy>user</cp:lastModifiedBy>
  <cp:revision>2</cp:revision>
  <dcterms:created xsi:type="dcterms:W3CDTF">2023-12-08T14:19:53Z</dcterms:created>
  <dcterms:modified xsi:type="dcterms:W3CDTF">2023-12-08T17:00:29Z</dcterms:modified>
</cp:coreProperties>
</file>