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0DAA2-4F5E-4C81-99F0-5B83A7041A6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46579-E873-4A41-BAC0-7A7C22E0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46579-E873-4A41-BAC0-7A7C22E0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8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53A213-2D4F-453A-B44B-010EFAAA3CD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B6F6C1-C7AC-4A2B-BA4C-5521E27E483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y-git#git-for-marketing" TargetMode="External"/><Relationship Id="rId7" Type="http://schemas.openxmlformats.org/officeDocument/2006/relationships/hyperlink" Target="https://www.atlassian.com/git/tutorials/why-git#git-for-human-resources" TargetMode="External"/><Relationship Id="rId2" Type="http://schemas.openxmlformats.org/officeDocument/2006/relationships/hyperlink" Target="https://www.atlassian.com/git/tutorials/why-git#git-for-developer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tlassian.com/git/tutorials/why-git#git-for-customer-support" TargetMode="External"/><Relationship Id="rId5" Type="http://schemas.openxmlformats.org/officeDocument/2006/relationships/hyperlink" Target="https://www.atlassian.com/git/tutorials/why-git#git-for-designers" TargetMode="External"/><Relationship Id="rId4" Type="http://schemas.openxmlformats.org/officeDocument/2006/relationships/hyperlink" Target="https://www.atlassian.com/git/tutorials/why-git#git-for-product-manageme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2133600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 smtClean="0">
                <a:solidFill>
                  <a:schemeClr val="accent5">
                    <a:lumMod val="50000"/>
                  </a:schemeClr>
                </a:solidFill>
              </a:rPr>
              <a:t>It is a distributed version-control system for tracking changes in source code during software development.</a:t>
            </a:r>
          </a:p>
          <a:p>
            <a:r>
              <a:rPr lang="en-US" sz="14400" dirty="0" smtClean="0">
                <a:solidFill>
                  <a:schemeClr val="tx1"/>
                </a:solidFill>
              </a:rPr>
              <a:t>(OR)</a:t>
            </a:r>
          </a:p>
          <a:p>
            <a:r>
              <a:rPr lang="en-US" sz="14400" dirty="0" smtClean="0">
                <a:solidFill>
                  <a:schemeClr val="tx1"/>
                </a:solidFill>
              </a:rPr>
              <a:t>It is also </a:t>
            </a:r>
            <a:r>
              <a:rPr lang="en-US" sz="14400" smtClean="0">
                <a:solidFill>
                  <a:schemeClr val="tx1"/>
                </a:solidFill>
              </a:rPr>
              <a:t>called version </a:t>
            </a:r>
            <a:r>
              <a:rPr lang="en-US" sz="14400" smtClean="0">
                <a:solidFill>
                  <a:schemeClr val="tx1"/>
                </a:solidFill>
              </a:rPr>
              <a:t>control </a:t>
            </a:r>
            <a:r>
              <a:rPr lang="en-US" sz="14400" smtClean="0">
                <a:solidFill>
                  <a:schemeClr val="tx1"/>
                </a:solidFill>
              </a:rPr>
              <a:t>repository tool.</a:t>
            </a:r>
            <a:endParaRPr lang="en-US" sz="144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410200"/>
            <a:ext cx="6713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* Repository</a:t>
            </a:r>
            <a:r>
              <a:rPr lang="en-US" sz="2000" dirty="0" smtClean="0"/>
              <a:t> is a place where things are stored for safe keeping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4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57200"/>
            <a:ext cx="33345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-&gt; </a:t>
            </a:r>
            <a:r>
              <a:rPr lang="en-US" sz="2000" dirty="0" err="1" smtClean="0">
                <a:solidFill>
                  <a:srgbClr val="002060"/>
                </a:solidFill>
              </a:rPr>
              <a:t>Git</a:t>
            </a:r>
            <a:r>
              <a:rPr lang="en-US" sz="2000" dirty="0" smtClean="0">
                <a:solidFill>
                  <a:srgbClr val="002060"/>
                </a:solidFill>
              </a:rPr>
              <a:t> has been designed with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*  Performance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*  security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Flexibility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Version control System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667000"/>
            <a:ext cx="6233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r>
              <a:rPr lang="en-US" dirty="0" err="1" smtClean="0"/>
              <a:t>Git</a:t>
            </a:r>
            <a:r>
              <a:rPr lang="en-US" dirty="0" smtClean="0"/>
              <a:t> are very strong when compared to many alternatives.</a:t>
            </a:r>
          </a:p>
          <a:p>
            <a:r>
              <a:rPr lang="en-US" dirty="0" smtClean="0"/>
              <a:t> -&gt;Committing new changes, branching, merging and comparing </a:t>
            </a:r>
          </a:p>
          <a:p>
            <a:r>
              <a:rPr lang="en-US" dirty="0" smtClean="0"/>
              <a:t>past versions are all optimized for performance.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633" y="2353396"/>
            <a:ext cx="141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Performance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0344" y="3741002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Security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101404"/>
            <a:ext cx="88921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-&gt;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has been designed with the integrity of managed source code as a top priority.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-&gt; Some other version control systems have no protections against  secret alteration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at a later date.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-&gt; This can be a serious information security vulnerability for any organization that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relies on software development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192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115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Flexibility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9127" y="795107"/>
            <a:ext cx="70102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-&gt; </a:t>
            </a:r>
            <a:r>
              <a:rPr lang="en-US" dirty="0" err="1" smtClean="0">
                <a:solidFill>
                  <a:srgbClr val="002060"/>
                </a:solidFill>
              </a:rPr>
              <a:t>Git's</a:t>
            </a:r>
            <a:r>
              <a:rPr lang="en-US" dirty="0" smtClean="0">
                <a:solidFill>
                  <a:srgbClr val="002060"/>
                </a:solidFill>
              </a:rPr>
              <a:t> key design objectives is flexibility.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-&gt; </a:t>
            </a:r>
            <a:r>
              <a:rPr lang="en-US" dirty="0" err="1" smtClean="0">
                <a:solidFill>
                  <a:srgbClr val="002060"/>
                </a:solidFill>
              </a:rPr>
              <a:t>Git</a:t>
            </a:r>
            <a:r>
              <a:rPr lang="en-US" dirty="0" smtClean="0">
                <a:solidFill>
                  <a:srgbClr val="002060"/>
                </a:solidFill>
              </a:rPr>
              <a:t> is flexible in several respects: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* Support for various kinds of nonlinear development workflows. 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* Its efficiency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* Both small and large projects and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Its compatibility with many existing systems and protocols.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-&gt; Not all version control systems feature this level of tracking.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329" y="2939534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Version control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440668"/>
            <a:ext cx="6952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-&gt; </a:t>
            </a:r>
            <a:r>
              <a:rPr lang="en-US" dirty="0" err="1" smtClean="0">
                <a:solidFill>
                  <a:srgbClr val="FFC000"/>
                </a:solidFill>
              </a:rPr>
              <a:t>Git</a:t>
            </a:r>
            <a:r>
              <a:rPr lang="en-US" dirty="0" smtClean="0">
                <a:solidFill>
                  <a:srgbClr val="FFC000"/>
                </a:solidFill>
              </a:rPr>
              <a:t> is the best choice for most software teams today.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-&gt; While every team is different and should do their own analysis.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365" y="4419600"/>
            <a:ext cx="445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 version control with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: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5253037"/>
            <a:ext cx="3649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-&gt; It is good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-&gt; It is a de facto standard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-&gt; It is a quality open source project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-&gt; Criticism of </a:t>
            </a:r>
            <a:r>
              <a:rPr lang="en-US" b="1" dirty="0" err="1" smtClean="0">
                <a:solidFill>
                  <a:srgbClr val="7030A0"/>
                </a:solidFill>
              </a:rPr>
              <a:t>Git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64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0449" y="2362200"/>
            <a:ext cx="8084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are two types of </a:t>
            </a:r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r>
              <a:rPr lang="en-US" dirty="0" smtClean="0"/>
              <a:t>1)GITHUB.</a:t>
            </a:r>
          </a:p>
          <a:p>
            <a:r>
              <a:rPr lang="en-US" dirty="0" smtClean="0"/>
              <a:t>2)GITLAB .</a:t>
            </a:r>
          </a:p>
          <a:p>
            <a:endParaRPr lang="en-US" dirty="0" smtClean="0"/>
          </a:p>
          <a:p>
            <a:r>
              <a:rPr lang="en-US" dirty="0" smtClean="0"/>
              <a:t>-&gt;</a:t>
            </a:r>
            <a:r>
              <a:rPr lang="en-US" b="1" dirty="0" smtClean="0"/>
              <a:t> </a:t>
            </a:r>
            <a:r>
              <a:rPr lang="en-US" b="1" dirty="0" err="1" smtClean="0"/>
              <a:t>GitHub</a:t>
            </a:r>
            <a:r>
              <a:rPr lang="en-US" dirty="0" smtClean="0"/>
              <a:t> has higher availability and </a:t>
            </a:r>
            <a:r>
              <a:rPr lang="en-US" b="1" dirty="0" smtClean="0"/>
              <a:t>is</a:t>
            </a:r>
            <a:r>
              <a:rPr lang="en-US" dirty="0" smtClean="0"/>
              <a:t> more focused on infrastructure performance.</a:t>
            </a:r>
          </a:p>
          <a:p>
            <a:r>
              <a:rPr lang="en-US" dirty="0" smtClean="0"/>
              <a:t>-&gt;</a:t>
            </a:r>
            <a:r>
              <a:rPr lang="en-US" b="1" dirty="0" smtClean="0"/>
              <a:t> </a:t>
            </a:r>
            <a:r>
              <a:rPr lang="en-US" b="1" dirty="0" err="1" smtClean="0"/>
              <a:t>GitLab</a:t>
            </a:r>
            <a:r>
              <a:rPr lang="en-US" b="1" dirty="0" smtClean="0"/>
              <a:t> is</a:t>
            </a:r>
            <a:r>
              <a:rPr lang="en-US" dirty="0" smtClean="0"/>
              <a:t> more focused on offering a features-based system </a:t>
            </a:r>
            <a:r>
              <a:rPr lang="en-US" b="1" dirty="0" smtClean="0"/>
              <a:t>with a</a:t>
            </a:r>
            <a:r>
              <a:rPr lang="en-US" dirty="0" smtClean="0"/>
              <a:t> centralized,</a:t>
            </a:r>
          </a:p>
          <a:p>
            <a:r>
              <a:rPr lang="en-US" dirty="0"/>
              <a:t> </a:t>
            </a:r>
            <a:r>
              <a:rPr lang="en-US" dirty="0" smtClean="0"/>
              <a:t>    integrated platform for web developers.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706" y="3033"/>
            <a:ext cx="35237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-&gt;Why </a:t>
            </a:r>
            <a:r>
              <a:rPr lang="en-US" b="1" dirty="0" err="1" smtClean="0"/>
              <a:t>Git</a:t>
            </a:r>
            <a:r>
              <a:rPr lang="en-US" b="1" dirty="0" smtClean="0"/>
              <a:t>: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for developers</a:t>
            </a:r>
            <a:r>
              <a:rPr lang="en-US" dirty="0" smtClean="0"/>
              <a:t> 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hlinkClick r:id="rId3"/>
              </a:rPr>
              <a:t>Git</a:t>
            </a:r>
            <a:r>
              <a:rPr lang="en-US" dirty="0" smtClean="0">
                <a:hlinkClick r:id="rId3"/>
              </a:rPr>
              <a:t> for marketing</a:t>
            </a:r>
            <a:r>
              <a:rPr lang="en-US" dirty="0" smtClean="0"/>
              <a:t> 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hlinkClick r:id="rId4"/>
              </a:rPr>
              <a:t>Git</a:t>
            </a:r>
            <a:r>
              <a:rPr lang="en-US" dirty="0" smtClean="0">
                <a:hlinkClick r:id="rId4"/>
              </a:rPr>
              <a:t> for product management</a:t>
            </a:r>
            <a:r>
              <a:rPr lang="en-US" dirty="0" smtClean="0"/>
              <a:t> 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hlinkClick r:id="rId5"/>
              </a:rPr>
              <a:t>Git</a:t>
            </a:r>
            <a:r>
              <a:rPr lang="en-US" dirty="0" smtClean="0">
                <a:hlinkClick r:id="rId5"/>
              </a:rPr>
              <a:t> for designers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 </a:t>
            </a:r>
            <a:r>
              <a:rPr lang="en-US" dirty="0" err="1" smtClean="0">
                <a:hlinkClick r:id="rId6"/>
              </a:rPr>
              <a:t>Git</a:t>
            </a:r>
            <a:r>
              <a:rPr lang="en-US" dirty="0" smtClean="0">
                <a:hlinkClick r:id="rId6"/>
              </a:rPr>
              <a:t> for customer support</a:t>
            </a:r>
            <a:r>
              <a:rPr lang="en-US" dirty="0" smtClean="0"/>
              <a:t> 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hlinkClick r:id="rId7"/>
              </a:rPr>
              <a:t>Git</a:t>
            </a:r>
            <a:r>
              <a:rPr lang="en-US" dirty="0" smtClean="0">
                <a:hlinkClick r:id="rId7"/>
              </a:rPr>
              <a:t> for human resources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0449" y="4393525"/>
            <a:ext cx="591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-&gt;</a:t>
            </a:r>
            <a:r>
              <a:rPr lang="en-US" b="0" dirty="0" smtClean="0">
                <a:effectLst/>
              </a:rPr>
              <a:t> </a:t>
            </a:r>
            <a:r>
              <a:rPr lang="en-US" b="0" dirty="0" err="1" smtClean="0">
                <a:effectLst/>
              </a:rPr>
              <a:t>GitHub</a:t>
            </a:r>
            <a:r>
              <a:rPr lang="en-US" b="0" dirty="0" smtClean="0">
                <a:effectLst/>
              </a:rPr>
              <a:t> and </a:t>
            </a:r>
            <a:r>
              <a:rPr lang="en-US" b="0" dirty="0" err="1" smtClean="0">
                <a:effectLst/>
              </a:rPr>
              <a:t>GitLab</a:t>
            </a:r>
            <a:r>
              <a:rPr lang="en-US" b="0" dirty="0" smtClean="0">
                <a:effectLst/>
              </a:rPr>
              <a:t> both are </a:t>
            </a:r>
            <a:r>
              <a:rPr lang="en-US" b="1" dirty="0" smtClean="0">
                <a:effectLst/>
              </a:rPr>
              <a:t>version control systems (VCS).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5706" y="5181600"/>
            <a:ext cx="84016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FF00"/>
                </a:solidFill>
                <a:effectLst/>
              </a:rPr>
              <a:t>-&gt; This is where repository managers, like </a:t>
            </a:r>
            <a:r>
              <a:rPr lang="en-US" b="0" dirty="0" err="1" smtClean="0">
                <a:solidFill>
                  <a:srgbClr val="FFFF00"/>
                </a:solidFill>
                <a:effectLst/>
              </a:rPr>
              <a:t>GitHub</a:t>
            </a:r>
            <a:r>
              <a:rPr lang="en-US" b="0" dirty="0" smtClean="0">
                <a:solidFill>
                  <a:srgbClr val="FFFF00"/>
                </a:solidFill>
                <a:effectLst/>
              </a:rPr>
              <a:t> and </a:t>
            </a:r>
            <a:r>
              <a:rPr lang="en-US" b="0" dirty="0" err="1" smtClean="0">
                <a:solidFill>
                  <a:srgbClr val="FFFF00"/>
                </a:solidFill>
                <a:effectLst/>
              </a:rPr>
              <a:t>GitLab</a:t>
            </a:r>
            <a:r>
              <a:rPr lang="en-US" b="0" dirty="0" smtClean="0">
                <a:solidFill>
                  <a:srgbClr val="FFFF00"/>
                </a:solidFill>
                <a:effectLst/>
              </a:rPr>
              <a:t>, prove useful. </a:t>
            </a:r>
          </a:p>
          <a:p>
            <a:r>
              <a:rPr lang="en-US" b="0" dirty="0" smtClean="0">
                <a:solidFill>
                  <a:srgbClr val="FFFF00"/>
                </a:solidFill>
                <a:effectLst/>
              </a:rPr>
              <a:t>-&gt; They protect the source code from bugs and conflicting issues. </a:t>
            </a:r>
          </a:p>
          <a:p>
            <a:r>
              <a:rPr lang="en-US" b="0" dirty="0" smtClean="0">
                <a:solidFill>
                  <a:srgbClr val="FFFF00"/>
                </a:solidFill>
                <a:effectLst/>
              </a:rPr>
              <a:t>-&gt; It is easy to track changes in the code files by running them through any of the</a:t>
            </a:r>
          </a:p>
          <a:p>
            <a:r>
              <a:rPr lang="en-US" b="0" dirty="0" smtClean="0">
                <a:solidFill>
                  <a:srgbClr val="FFFF00"/>
                </a:solidFill>
                <a:effectLst/>
              </a:rPr>
              <a:t>     two systems.</a:t>
            </a:r>
            <a:endParaRPr lang="en-US" b="1" dirty="0" smtClean="0">
              <a:solidFill>
                <a:srgbClr val="FFFF00"/>
              </a:solidFill>
            </a:endParaRPr>
          </a:p>
          <a:p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60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gitlab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 projects are free and open to all with publicly shared codes</a:t>
            </a:r>
            <a:r>
              <a:rPr lang="en-US" dirty="0" smtClean="0"/>
              <a:t>.</a:t>
            </a:r>
          </a:p>
          <a:p>
            <a:r>
              <a:rPr lang="en-US" dirty="0" err="1"/>
              <a:t>GitHub</a:t>
            </a:r>
            <a:r>
              <a:rPr lang="en-US" dirty="0"/>
              <a:t> doesn’t allow locating a repository inside an organization in the free </a:t>
            </a:r>
            <a:r>
              <a:rPr lang="en-US" dirty="0" smtClean="0"/>
              <a:t>plan</a:t>
            </a:r>
          </a:p>
          <a:p>
            <a:r>
              <a:rPr lang="en-US" dirty="0"/>
              <a:t>There is no built-in continuous integration in </a:t>
            </a:r>
            <a:r>
              <a:rPr lang="en-US" dirty="0" err="1"/>
              <a:t>GitHub</a:t>
            </a:r>
            <a:r>
              <a:rPr lang="en-US" dirty="0"/>
              <a:t>. It is provided by third-party vendors. </a:t>
            </a:r>
            <a:endParaRPr lang="en-US" dirty="0" smtClean="0"/>
          </a:p>
          <a:p>
            <a:r>
              <a:rPr lang="en-US" dirty="0" err="1"/>
              <a:t>GitHub</a:t>
            </a:r>
            <a:r>
              <a:rPr lang="en-US" dirty="0"/>
              <a:t> boasts of a large community of developers. It has highly active millions of users to discuss problems with</a:t>
            </a:r>
            <a:r>
              <a:rPr lang="en-US" dirty="0" smtClean="0"/>
              <a:t>.</a:t>
            </a:r>
          </a:p>
          <a:p>
            <a:r>
              <a:rPr lang="en-US" dirty="0"/>
              <a:t>It has a development platform used to store projects. It provides features such as task management, bug tracking, etc.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GitLab</a:t>
            </a:r>
            <a:r>
              <a:rPr lang="en-US" dirty="0"/>
              <a:t> is a repository that only lets its team of web developers collaborate on codes</a:t>
            </a:r>
            <a:r>
              <a:rPr lang="en-US" dirty="0" smtClean="0"/>
              <a:t>.</a:t>
            </a:r>
          </a:p>
          <a:p>
            <a:r>
              <a:rPr lang="en-US" dirty="0" err="1"/>
              <a:t>GitLab</a:t>
            </a:r>
            <a:r>
              <a:rPr lang="en-US" dirty="0"/>
              <a:t> allows its users to locate a repository inside an organization while using the free plan</a:t>
            </a:r>
            <a:r>
              <a:rPr lang="en-US" dirty="0" smtClean="0"/>
              <a:t>.</a:t>
            </a:r>
          </a:p>
          <a:p>
            <a:r>
              <a:rPr lang="en-US" dirty="0" err="1"/>
              <a:t>GitLab</a:t>
            </a:r>
            <a:r>
              <a:rPr lang="en-US" dirty="0"/>
              <a:t> offers 100% built-in integration. They favor their own integration tools with continuous developments. </a:t>
            </a:r>
            <a:endParaRPr lang="en-US" dirty="0" smtClean="0"/>
          </a:p>
          <a:p>
            <a:r>
              <a:rPr lang="en-US" dirty="0" err="1"/>
              <a:t>GitLab</a:t>
            </a:r>
            <a:r>
              <a:rPr lang="en-US" dirty="0"/>
              <a:t> hosts community events connecting contributors with open-source systems</a:t>
            </a:r>
            <a:r>
              <a:rPr lang="en-US" dirty="0" smtClean="0"/>
              <a:t>.</a:t>
            </a:r>
          </a:p>
          <a:p>
            <a:r>
              <a:rPr lang="en-US" dirty="0" err="1"/>
              <a:t>GitLab</a:t>
            </a:r>
            <a:r>
              <a:rPr lang="en-US" dirty="0"/>
              <a:t> provides web-based </a:t>
            </a:r>
            <a:r>
              <a:rPr lang="en-US" dirty="0" err="1"/>
              <a:t>DevOps</a:t>
            </a:r>
            <a:r>
              <a:rPr lang="en-US" dirty="0"/>
              <a:t> internal management of repositories.</a:t>
            </a:r>
          </a:p>
        </p:txBody>
      </p:sp>
    </p:spTree>
    <p:extLst>
      <p:ext uri="{BB962C8B-B14F-4D97-AF65-F5344CB8AC3E}">
        <p14:creationId xmlns:p14="http://schemas.microsoft.com/office/powerpoint/2010/main" val="163167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account</a:t>
            </a:r>
          </a:p>
          <a:p>
            <a:r>
              <a:rPr lang="en-US" dirty="0"/>
              <a:t>Create a new </a:t>
            </a:r>
            <a:r>
              <a:rPr lang="en-US" dirty="0" smtClean="0"/>
              <a:t>repository</a:t>
            </a:r>
          </a:p>
          <a:p>
            <a:r>
              <a:rPr lang="en-US" dirty="0"/>
              <a:t>Create a </a:t>
            </a:r>
            <a:r>
              <a:rPr lang="en-US" dirty="0" smtClean="0"/>
              <a:t>file</a:t>
            </a:r>
          </a:p>
          <a:p>
            <a:r>
              <a:rPr lang="en-US" dirty="0"/>
              <a:t>Make a </a:t>
            </a:r>
            <a:r>
              <a:rPr lang="en-US" dirty="0" smtClean="0"/>
              <a:t>commit</a:t>
            </a:r>
          </a:p>
          <a:p>
            <a:r>
              <a:rPr lang="en-US" dirty="0"/>
              <a:t>Connect your </a:t>
            </a:r>
            <a:r>
              <a:rPr lang="en-US" dirty="0" err="1"/>
              <a:t>GitHub</a:t>
            </a:r>
            <a:r>
              <a:rPr lang="en-US" dirty="0"/>
              <a:t> repo with your computer</a:t>
            </a:r>
          </a:p>
          <a:p>
            <a:r>
              <a:rPr lang="en-US" dirty="0" err="1" smtClean="0"/>
              <a:t>Finaly</a:t>
            </a:r>
            <a:r>
              <a:rPr lang="en-US" dirty="0" smtClean="0"/>
              <a:t> we create a </a:t>
            </a:r>
            <a:r>
              <a:rPr lang="en-US" dirty="0" err="1" smtClean="0"/>
              <a:t>github</a:t>
            </a:r>
            <a:r>
              <a:rPr lang="en-US" dirty="0" smtClean="0"/>
              <a:t> account.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799"/>
            <a:ext cx="818525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I explain each step  details in notepad we see that :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And also overview diagram 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362200"/>
            <a:ext cx="54841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THANK YOU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389</TotalTime>
  <Words>536</Words>
  <Application>Microsoft Office PowerPoint</Application>
  <PresentationFormat>On-screen Show (4:3)</PresentationFormat>
  <Paragraphs>96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GIT </vt:lpstr>
      <vt:lpstr>PowerPoint Presentation</vt:lpstr>
      <vt:lpstr>PowerPoint Presentation</vt:lpstr>
      <vt:lpstr>PowerPoint Presentation</vt:lpstr>
      <vt:lpstr>Difference between github and gitlab</vt:lpstr>
      <vt:lpstr>Github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jashu</dc:creator>
  <cp:lastModifiedBy>jashu</cp:lastModifiedBy>
  <cp:revision>32</cp:revision>
  <dcterms:created xsi:type="dcterms:W3CDTF">2020-11-17T10:55:46Z</dcterms:created>
  <dcterms:modified xsi:type="dcterms:W3CDTF">2020-11-18T03:18:15Z</dcterms:modified>
</cp:coreProperties>
</file>