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80" r:id="rId3"/>
    <p:sldId id="281" r:id="rId4"/>
    <p:sldId id="282" r:id="rId5"/>
    <p:sldId id="28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a89216c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a89216c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b0287d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b0287de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a89216c8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a89216c8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55cd720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55cd720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a89216c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a89216c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55cd72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55cd72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a89216c8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a89216c8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55cd720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55cd720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a89216c8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8a89216c8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ef99989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ef99989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a86604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a86604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ef9998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ef9998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ef99989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ef99989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ef9998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8ef99989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ef99989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ef99989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b0287d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b0287d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a89216c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a89216c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a89216c8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a89216c8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a866045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a866045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ebf56e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ebf56e0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ebf56e0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ebf56e0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23af8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23af8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a86604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a86604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23af8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23af8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55cd72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655cd72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18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Shared Preferences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SharedPreferences.Editor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SharedPreferences.OnSharedPreferenceChangeListener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app/Activity.html#onPause()" TargetMode="External"/><Relationship Id="rId5" Type="http://schemas.openxmlformats.org/officeDocument/2006/relationships/hyperlink" Target="https://developer.android.com/reference/android/app/Activity.html#onResume()" TargetMode="External"/><Relationship Id="rId4" Type="http://schemas.openxmlformats.org/officeDocument/2006/relationships/hyperlink" Target="https://developer.android.com/reference/android/content/SharedPreferences.html#registerOnSharedPreferenceChangeListener(android.content.SharedPreferences.OnSharedPreferenceChangeListener)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624280/how-to-use-sharedpreferences-in-android-to-store-fetch-and-edit-values" TargetMode="External"/><Relationship Id="rId3" Type="http://schemas.openxmlformats.org/officeDocument/2006/relationships/hyperlink" Target="https://developer.android.com/training/basics/data-storage/index.html" TargetMode="External"/><Relationship Id="rId7" Type="http://schemas.openxmlformats.org/officeDocument/2006/relationships/hyperlink" Target="https://developer.android.com/reference/android/content/SharedPreferences.Edito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content/SharedPreferences.html" TargetMode="External"/><Relationship Id="rId5" Type="http://schemas.openxmlformats.org/officeDocument/2006/relationships/hyperlink" Target="https://developer.android.com/training/basics/data-storage/shared-preferences.html" TargetMode="External"/><Relationship Id="rId4" Type="http://schemas.openxmlformats.org/officeDocument/2006/relationships/hyperlink" Target="https://developer.android.com/guide/topics/data/data-storage.html" TargetMode="External"/><Relationship Id="rId9" Type="http://schemas.openxmlformats.org/officeDocument/2006/relationships/hyperlink" Target="http://stackoverflow.com/questions/5901482/onsavedinstancestate-vs-sharedpreference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data/data-storage.html#pref" TargetMode="External"/><Relationship Id="rId7" Type="http://schemas.openxmlformats.org/officeDocument/2006/relationships/hyperlink" Target="https://developer.android.com/guide/topics/providers/content-provider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guide/topics/data/data-storage.html#db" TargetMode="External"/><Relationship Id="rId5" Type="http://schemas.openxmlformats.org/officeDocument/2006/relationships/hyperlink" Target="https://developer.android.com/guide/topics/data/data-storage.html#filesExternal" TargetMode="External"/><Relationship Id="rId4" Type="http://schemas.openxmlformats.org/officeDocument/2006/relationships/hyperlink" Target="https://developer.android.com/guide/topics/data/data-storage.html#filesIntern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data/data-storage.html#net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irebase.google.com/docs/database/" TargetMode="External"/><Relationship Id="rId4" Type="http://schemas.openxmlformats.org/officeDocument/2006/relationships/hyperlink" Target="https://developer.android.com/training/backup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9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342700"/>
            <a:ext cx="4233600" cy="31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Persist data across user sessions, even if app is killed and restarted, or device is rebooted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be remembered across sessions, such as a user's preferred settings or their game score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store user preferences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4756200" y="1342700"/>
            <a:ext cx="3999900" cy="31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Preserves state data across activity instances in same user session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that should not be remembered across sessions, such as the currently selected tab or current state of activity.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Common use is to recreate state after the device has been rotated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vs. Saved Instance State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Shared Preferences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1369425"/>
            <a:ext cx="8635800" cy="303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Need only one Shared Preferences file per app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Name it with package name of your app—unique and easy to associate with app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 argument for getSharedPreferences() is for backwards compatibility—use only MODE_PRIVATE to be secure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getSharedPreferences()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String sharedPrefFile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"com.example.android.hellosharedprefs";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mPreferences =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getSharedPreferences(sharedPrefFile,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MODE_PRIVATE);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Shared Preferences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445625"/>
            <a:ext cx="8635800" cy="260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SharedPreferences.Editor</a:t>
            </a:r>
            <a:r>
              <a:rPr lang="en"/>
              <a:t> interface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care of all file operations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put methods overwrite if key exists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apply() saves asynchronously and safely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SharedPreferences.Editor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311700" y="1140825"/>
            <a:ext cx="86358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super.onPause();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SharedPreferences.Editor preferencesEditor = 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mPreferences.edit();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preferencesEditor.putInt("count", mCount);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preferencesEditor.putInt("color", mCurrentColor);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preferencesEditor.apply();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Restoring Shared Preferences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369425"/>
            <a:ext cx="8635800" cy="278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Restore in onCreate() in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Get methods take two arguments—the key, and the default value if the key cannot be found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default argument so you do not have to test whether the preference exists in the file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 onCreate()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635800" cy="350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mPreferences = getSharedPreferences(sharedPrefFile, MODE_PRIVATE);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mCount = mPreferences.getInt("count", 1);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mShowCount.setText(String.format("%s", mCount));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mCurrentColor = mPreferences.getInt("color", 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mShowCount.setBackgroundColor(mCurrentColor);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mNewText = mPreferences.getString("text", "");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else { … }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Clearing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369425"/>
            <a:ext cx="8635800" cy="28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 clear() on the SharedPreferences.Editor and apply changes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combine calls to put and clear. However, when you apply(),  clear() is always done first, regardless of order!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clear()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SharedPreferences.Editor preferencesEditor =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mPreferences.edit();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preferencesEditor.clear();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preferencesEditor.apply();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275750"/>
            <a:ext cx="8478900" cy="29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SharedPreferences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Files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Internal Storage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External Storage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SQLite Database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Other Storage Options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changes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311700" y="912225"/>
            <a:ext cx="8635800" cy="35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interface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SharedPreference.OnSharedPreferenceChangeListener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listener with </a:t>
            </a:r>
            <a:r>
              <a:rPr lang="en" u="sng">
                <a:solidFill>
                  <a:schemeClr val="hlink"/>
                </a:solidFill>
                <a:hlinkClick r:id="rId4"/>
              </a:rPr>
              <a:t>registerOnSharedPreferenceChangeListener()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listener in </a:t>
            </a:r>
            <a:r>
              <a:rPr lang="en" u="sng">
                <a:solidFill>
                  <a:schemeClr val="hlink"/>
                </a:solidFill>
                <a:hlinkClick r:id="rId5"/>
              </a:rPr>
              <a:t>onResume()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6"/>
              </a:rPr>
              <a:t>onPause()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on onSharedPreferenceChanged() callback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Interface and callback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SettingsActivity extends AppCompatActivity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implements OnSharedPreferenceChangeListener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{ 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public void onSharedPreferenceChanged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SharedPreferences sharedPreferences,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if (key.equals(MY_KEY))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// Do something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Creating and registering listener</a:t>
            </a:r>
            <a:endParaRPr sz="3000"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SharedPreferences.OnSharedPreferenceChangeListener listener =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SharedPreferences.OnSharedPreferenceChangeListener()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public void onSharedPreferenceChanged(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SharedPreferences prefs, String key)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Implement listener here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prefs.registerOnSharedPreferenceChangeListener(listener);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need a STRONG reference to the listener</a:t>
            </a:r>
            <a:endParaRPr sz="3000"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311700" y="1064625"/>
            <a:ext cx="86358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registering the listener the preference manager does not store a strong reference to the listener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must store a strong reference to the listener, or it will be susceptible to garbage collection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Keep a reference to the listener in the instance data of an object that will exist as long as you need the listener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20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HelloSharedPrefs 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196400" y="1617550"/>
            <a:ext cx="6245100" cy="23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Shared Preferences to a starter app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"Reset" button that clears both the app state and the preferences for the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8" name="Google Shape;218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19" name="Google Shape;219;p33" descr="HelloSharedPrefs-screensh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325" y="212500"/>
            <a:ext cx="2500550" cy="444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988425"/>
            <a:ext cx="86358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Saving Data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Storage Options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Saving Key-Value Sets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SharedPreferences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SharedPreferences.Editor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Stackoverflow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How to use SharedPreferences in Android to store, fetch and edit values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onSavedInstanceState vs. SharedPreferences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9.1 C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9.1 P Shared Preferences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Options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180675" y="1304875"/>
            <a:ext cx="8651700" cy="280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Shared Preferences</a:t>
            </a:r>
            <a:r>
              <a:rPr lang="en" sz="2000"/>
              <a:t>—Private primitive data in key-value pairs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Internal Storage</a:t>
            </a:r>
            <a:r>
              <a:rPr lang="en" sz="2000"/>
              <a:t>—Private data on device memory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External Storage</a:t>
            </a:r>
            <a:r>
              <a:rPr lang="en" sz="2000"/>
              <a:t>—Public data on device or external storage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SQLite Databases</a:t>
            </a:r>
            <a:r>
              <a:rPr lang="en" sz="2000"/>
              <a:t>—Structured data in a private database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Content Providers</a:t>
            </a:r>
            <a:r>
              <a:rPr lang="en" sz="2000"/>
              <a:t>—Store privately and make available publicly</a:t>
            </a:r>
            <a:endParaRPr sz="2000"/>
          </a:p>
        </p:txBody>
      </p:sp>
      <p:sp>
        <p:nvSpPr>
          <p:cNvPr id="178" name="Google Shape;178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data beyond Android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Network Connection</a:t>
            </a:r>
            <a:r>
              <a:rPr lang="en"/>
              <a:t>—On the web with your own server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Cloud Backup</a:t>
            </a:r>
            <a:r>
              <a:rPr lang="en"/>
              <a:t>—Back up app and user data in the cloud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Firebase Realtime Database</a:t>
            </a:r>
            <a:r>
              <a:rPr lang="en"/>
              <a:t>—Store and sync data with NoSQL cloud database across clients in realtime</a:t>
            </a:r>
            <a:endParaRPr sz="2000"/>
          </a:p>
        </p:txBody>
      </p:sp>
      <p:sp>
        <p:nvSpPr>
          <p:cNvPr id="185" name="Google Shape;18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 Shared Preferences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311700" y="1580550"/>
            <a:ext cx="69408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 Preferences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Listening to changes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Shared Preferences?</a:t>
            </a: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Read and w</a:t>
            </a:r>
            <a:r>
              <a:rPr lang="en"/>
              <a:t>rite small amounts of primitive data as key/value pairs to a file on the device storage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SharedPreference class provides APIs for reading, writing, and managing this data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Save data in onPause()</a:t>
            </a:r>
            <a:br>
              <a:rPr lang="en"/>
            </a:br>
            <a:r>
              <a:rPr lang="en"/>
              <a:t>restore in onCreate()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 idx="4294967295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952300"/>
            <a:ext cx="8620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number of key/value pairs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is private to the application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Shared Preferences AND Saved Instance State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500732B6726744A895E999E315A230" ma:contentTypeVersion="3" ma:contentTypeDescription="Create a new document." ma:contentTypeScope="" ma:versionID="9c47df284de082e73edc63a209afac86">
  <xsd:schema xmlns:xsd="http://www.w3.org/2001/XMLSchema" xmlns:xs="http://www.w3.org/2001/XMLSchema" xmlns:p="http://schemas.microsoft.com/office/2006/metadata/properties" xmlns:ns2="c533584a-dbd9-4eac-a2be-dd67d6c88270" targetNamespace="http://schemas.microsoft.com/office/2006/metadata/properties" ma:root="true" ma:fieldsID="693172595974cfeb5558c552da139bc9" ns2:_="">
    <xsd:import namespace="c533584a-dbd9-4eac-a2be-dd67d6c8827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3584a-dbd9-4eac-a2be-dd67d6c8827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533584a-dbd9-4eac-a2be-dd67d6c88270" xsi:nil="true"/>
  </documentManagement>
</p:properties>
</file>

<file path=customXml/itemProps1.xml><?xml version="1.0" encoding="utf-8"?>
<ds:datastoreItem xmlns:ds="http://schemas.openxmlformats.org/officeDocument/2006/customXml" ds:itemID="{D8E13755-0DC2-4E45-97A3-CD76B0AF3B36}"/>
</file>

<file path=customXml/itemProps2.xml><?xml version="1.0" encoding="utf-8"?>
<ds:datastoreItem xmlns:ds="http://schemas.openxmlformats.org/officeDocument/2006/customXml" ds:itemID="{B9F7F5DF-458E-4199-9FC1-ABC5BC4C4E98}"/>
</file>

<file path=customXml/itemProps3.xml><?xml version="1.0" encoding="utf-8"?>
<ds:datastoreItem xmlns:ds="http://schemas.openxmlformats.org/officeDocument/2006/customXml" ds:itemID="{00F93F82-0EF6-4B79-9D12-93716A1E1D2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On-screen Show (16:9)</PresentationFormat>
  <Paragraphs>170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Consolas</vt:lpstr>
      <vt:lpstr>Roboto</vt:lpstr>
      <vt:lpstr>GDT master</vt:lpstr>
      <vt:lpstr>Storing Data </vt:lpstr>
      <vt:lpstr>Contents  </vt:lpstr>
      <vt:lpstr>Storage Options</vt:lpstr>
      <vt:lpstr>Storing data</vt:lpstr>
      <vt:lpstr>Storing data beyond Android</vt:lpstr>
      <vt:lpstr>9.1 Shared Preferences</vt:lpstr>
      <vt:lpstr>Contents  </vt:lpstr>
      <vt:lpstr>What is Shared Preferences?</vt:lpstr>
      <vt:lpstr>Shared Preferences and Saved Instance State</vt:lpstr>
      <vt:lpstr>Shared Preferences vs. Saved Instance State</vt:lpstr>
      <vt:lpstr>Creating Shared Preferences</vt:lpstr>
      <vt:lpstr>getSharedPreferences()</vt:lpstr>
      <vt:lpstr>Saving Shared Preferences</vt:lpstr>
      <vt:lpstr>SharedPreferences.Editor</vt:lpstr>
      <vt:lpstr>Restoring Shared Preferences</vt:lpstr>
      <vt:lpstr>Getting data in onCreate()</vt:lpstr>
      <vt:lpstr>Clearing</vt:lpstr>
      <vt:lpstr>clear()</vt:lpstr>
      <vt:lpstr>Listening to Changes</vt:lpstr>
      <vt:lpstr>Listening to changes</vt:lpstr>
      <vt:lpstr>Interface and callback </vt:lpstr>
      <vt:lpstr>Creating and registering listener</vt:lpstr>
      <vt:lpstr>You need a STRONG reference to the listener</vt:lpstr>
      <vt:lpstr>Practical: HelloSharedPrefs 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Data </dc:title>
  <cp:lastModifiedBy>anupama namburi</cp:lastModifiedBy>
  <cp:revision>1</cp:revision>
  <dcterms:modified xsi:type="dcterms:W3CDTF">2021-12-22T04:45:26Z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0x0101004F500732B6726744A895E999E315A230</vt:lpwstr>
  </property>
  <property fmtid="{D5CDD505-2E9C-101B-9397-08002B2CF9AE}" pid="3" name="Order">
    <vt:r8>2800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