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59" r:id="rId4"/>
    <p:sldId id="265" r:id="rId5"/>
    <p:sldId id="266" r:id="rId6"/>
    <p:sldId id="264" r:id="rId7"/>
    <p:sldId id="260" r:id="rId8"/>
    <p:sldId id="261" r:id="rId9"/>
    <p:sldId id="262" r:id="rId10"/>
    <p:sldId id="263" r:id="rId11"/>
    <p:sldId id="267" r:id="rId12"/>
    <p:sldId id="268" r:id="rId13"/>
    <p:sldId id="269" r:id="rId14"/>
    <p:sldId id="270" r:id="rId15"/>
    <p:sldId id="271" r:id="rId16"/>
    <p:sldId id="272" r:id="rId17"/>
    <p:sldId id="273" r:id="rId18"/>
    <p:sldId id="274" r:id="rId19"/>
    <p:sldId id="280" r:id="rId20"/>
    <p:sldId id="275" r:id="rId21"/>
    <p:sldId id="276" r:id="rId22"/>
    <p:sldId id="278" r:id="rId23"/>
    <p:sldId id="27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ditya Beeraka" initials="JB" lastIdx="1" clrIdx="0">
    <p:extLst>
      <p:ext uri="{19B8F6BF-5375-455C-9EA6-DF929625EA0E}">
        <p15:presenceInfo xmlns:p15="http://schemas.microsoft.com/office/powerpoint/2012/main" userId="88d36b3891eedb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ditya Beeraka" userId="88d36b3891eedbf3" providerId="LiveId" clId="{7B6C4189-8391-457D-A0F6-9200BBA0F41D}"/>
    <pc:docChg chg="undo custSel addSld delSld modSld">
      <pc:chgData name="Jaiditya Beeraka" userId="88d36b3891eedbf3" providerId="LiveId" clId="{7B6C4189-8391-457D-A0F6-9200BBA0F41D}" dt="2023-05-15T16:00:23.453" v="876" actId="27636"/>
      <pc:docMkLst>
        <pc:docMk/>
      </pc:docMkLst>
      <pc:sldChg chg="modSp mod">
        <pc:chgData name="Jaiditya Beeraka" userId="88d36b3891eedbf3" providerId="LiveId" clId="{7B6C4189-8391-457D-A0F6-9200BBA0F41D}" dt="2023-05-15T16:00:23.453" v="876" actId="27636"/>
        <pc:sldMkLst>
          <pc:docMk/>
          <pc:sldMk cId="2149785018" sldId="259"/>
        </pc:sldMkLst>
        <pc:spChg chg="mod">
          <ac:chgData name="Jaiditya Beeraka" userId="88d36b3891eedbf3" providerId="LiveId" clId="{7B6C4189-8391-457D-A0F6-9200BBA0F41D}" dt="2023-05-15T16:00:23.453" v="876" actId="27636"/>
          <ac:spMkLst>
            <pc:docMk/>
            <pc:sldMk cId="2149785018" sldId="259"/>
            <ac:spMk id="3" creationId="{6A5E9088-F87C-DE38-A116-52791DA8D7D9}"/>
          </ac:spMkLst>
        </pc:spChg>
      </pc:sldChg>
      <pc:sldChg chg="modSp mod">
        <pc:chgData name="Jaiditya Beeraka" userId="88d36b3891eedbf3" providerId="LiveId" clId="{7B6C4189-8391-457D-A0F6-9200BBA0F41D}" dt="2023-05-14T19:30:00.836" v="848" actId="1038"/>
        <pc:sldMkLst>
          <pc:docMk/>
          <pc:sldMk cId="2219643249" sldId="275"/>
        </pc:sldMkLst>
        <pc:spChg chg="mod">
          <ac:chgData name="Jaiditya Beeraka" userId="88d36b3891eedbf3" providerId="LiveId" clId="{7B6C4189-8391-457D-A0F6-9200BBA0F41D}" dt="2023-05-14T15:28:34.294" v="507" actId="14100"/>
          <ac:spMkLst>
            <pc:docMk/>
            <pc:sldMk cId="2219643249" sldId="275"/>
            <ac:spMk id="2" creationId="{6ACDDA01-8D6A-FB00-9F48-9507CAE102C3}"/>
          </ac:spMkLst>
        </pc:spChg>
        <pc:spChg chg="mod">
          <ac:chgData name="Jaiditya Beeraka" userId="88d36b3891eedbf3" providerId="LiveId" clId="{7B6C4189-8391-457D-A0F6-9200BBA0F41D}" dt="2023-05-14T15:28:44.116" v="512" actId="20577"/>
          <ac:spMkLst>
            <pc:docMk/>
            <pc:sldMk cId="2219643249" sldId="275"/>
            <ac:spMk id="3" creationId="{222E6A37-0784-DA43-D4F2-5881125F249C}"/>
          </ac:spMkLst>
        </pc:spChg>
        <pc:picChg chg="mod">
          <ac:chgData name="Jaiditya Beeraka" userId="88d36b3891eedbf3" providerId="LiveId" clId="{7B6C4189-8391-457D-A0F6-9200BBA0F41D}" dt="2023-05-14T19:30:00.836" v="848" actId="1038"/>
          <ac:picMkLst>
            <pc:docMk/>
            <pc:sldMk cId="2219643249" sldId="275"/>
            <ac:picMk id="7" creationId="{990B97A2-F4FE-F278-44AD-162AAA7294FD}"/>
          </ac:picMkLst>
        </pc:picChg>
      </pc:sldChg>
      <pc:sldChg chg="addSp modSp mod">
        <pc:chgData name="Jaiditya Beeraka" userId="88d36b3891eedbf3" providerId="LiveId" clId="{7B6C4189-8391-457D-A0F6-9200BBA0F41D}" dt="2023-05-14T19:30:40.386" v="849" actId="1038"/>
        <pc:sldMkLst>
          <pc:docMk/>
          <pc:sldMk cId="331071673" sldId="276"/>
        </pc:sldMkLst>
        <pc:spChg chg="mod">
          <ac:chgData name="Jaiditya Beeraka" userId="88d36b3891eedbf3" providerId="LiveId" clId="{7B6C4189-8391-457D-A0F6-9200BBA0F41D}" dt="2023-05-14T14:57:41.254" v="2" actId="27636"/>
          <ac:spMkLst>
            <pc:docMk/>
            <pc:sldMk cId="331071673" sldId="276"/>
            <ac:spMk id="2" creationId="{67028574-0B9D-5F30-874E-97FFA10E6A0B}"/>
          </ac:spMkLst>
        </pc:spChg>
        <pc:spChg chg="mod">
          <ac:chgData name="Jaiditya Beeraka" userId="88d36b3891eedbf3" providerId="LiveId" clId="{7B6C4189-8391-457D-A0F6-9200BBA0F41D}" dt="2023-05-14T15:28:49.736" v="518" actId="20577"/>
          <ac:spMkLst>
            <pc:docMk/>
            <pc:sldMk cId="331071673" sldId="276"/>
            <ac:spMk id="3" creationId="{68BD19FB-53C1-5170-66B6-60448280F618}"/>
          </ac:spMkLst>
        </pc:spChg>
        <pc:spChg chg="mod">
          <ac:chgData name="Jaiditya Beeraka" userId="88d36b3891eedbf3" providerId="LiveId" clId="{7B6C4189-8391-457D-A0F6-9200BBA0F41D}" dt="2023-05-14T15:03:34.725" v="130" actId="20577"/>
          <ac:spMkLst>
            <pc:docMk/>
            <pc:sldMk cId="331071673" sldId="276"/>
            <ac:spMk id="4" creationId="{26254222-E5F1-DB1B-3513-BAE284FFEBAF}"/>
          </ac:spMkLst>
        </pc:spChg>
        <pc:picChg chg="add mod">
          <ac:chgData name="Jaiditya Beeraka" userId="88d36b3891eedbf3" providerId="LiveId" clId="{7B6C4189-8391-457D-A0F6-9200BBA0F41D}" dt="2023-05-14T19:30:40.386" v="849" actId="1038"/>
          <ac:picMkLst>
            <pc:docMk/>
            <pc:sldMk cId="331071673" sldId="276"/>
            <ac:picMk id="6" creationId="{DA90B436-5643-0531-22C9-F7096A44B352}"/>
          </ac:picMkLst>
        </pc:picChg>
      </pc:sldChg>
      <pc:sldChg chg="modSp del mod">
        <pc:chgData name="Jaiditya Beeraka" userId="88d36b3891eedbf3" providerId="LiveId" clId="{7B6C4189-8391-457D-A0F6-9200BBA0F41D}" dt="2023-05-14T15:14:23.131" v="227" actId="2696"/>
        <pc:sldMkLst>
          <pc:docMk/>
          <pc:sldMk cId="835934931" sldId="277"/>
        </pc:sldMkLst>
        <pc:spChg chg="mod">
          <ac:chgData name="Jaiditya Beeraka" userId="88d36b3891eedbf3" providerId="LiveId" clId="{7B6C4189-8391-457D-A0F6-9200BBA0F41D}" dt="2023-05-14T15:14:11.291" v="226" actId="27636"/>
          <ac:spMkLst>
            <pc:docMk/>
            <pc:sldMk cId="835934931" sldId="277"/>
            <ac:spMk id="2" creationId="{C1B23220-CA22-02B1-1F56-3713C459B930}"/>
          </ac:spMkLst>
        </pc:spChg>
        <pc:spChg chg="mod">
          <ac:chgData name="Jaiditya Beeraka" userId="88d36b3891eedbf3" providerId="LiveId" clId="{7B6C4189-8391-457D-A0F6-9200BBA0F41D}" dt="2023-05-14T15:14:06.337" v="223" actId="20577"/>
          <ac:spMkLst>
            <pc:docMk/>
            <pc:sldMk cId="835934931" sldId="277"/>
            <ac:spMk id="3" creationId="{BB427A64-8987-DE8A-B7EF-8D0B906B5DFA}"/>
          </ac:spMkLst>
        </pc:spChg>
      </pc:sldChg>
      <pc:sldChg chg="addSp modSp mod">
        <pc:chgData name="Jaiditya Beeraka" userId="88d36b3891eedbf3" providerId="LiveId" clId="{7B6C4189-8391-457D-A0F6-9200BBA0F41D}" dt="2023-05-14T15:28:53.943" v="520" actId="20577"/>
        <pc:sldMkLst>
          <pc:docMk/>
          <pc:sldMk cId="387836995" sldId="278"/>
        </pc:sldMkLst>
        <pc:spChg chg="mod">
          <ac:chgData name="Jaiditya Beeraka" userId="88d36b3891eedbf3" providerId="LiveId" clId="{7B6C4189-8391-457D-A0F6-9200BBA0F41D}" dt="2023-05-14T15:14:27.056" v="230" actId="27636"/>
          <ac:spMkLst>
            <pc:docMk/>
            <pc:sldMk cId="387836995" sldId="278"/>
            <ac:spMk id="2" creationId="{072A55BF-A650-4E69-9AE9-C04085CCA7AC}"/>
          </ac:spMkLst>
        </pc:spChg>
        <pc:spChg chg="mod">
          <ac:chgData name="Jaiditya Beeraka" userId="88d36b3891eedbf3" providerId="LiveId" clId="{7B6C4189-8391-457D-A0F6-9200BBA0F41D}" dt="2023-05-14T15:28:53.943" v="520" actId="20577"/>
          <ac:spMkLst>
            <pc:docMk/>
            <pc:sldMk cId="387836995" sldId="278"/>
            <ac:spMk id="3" creationId="{A1420B40-03C1-EA41-B0E0-01CF32E3B7E3}"/>
          </ac:spMkLst>
        </pc:spChg>
        <pc:spChg chg="mod">
          <ac:chgData name="Jaiditya Beeraka" userId="88d36b3891eedbf3" providerId="LiveId" clId="{7B6C4189-8391-457D-A0F6-9200BBA0F41D}" dt="2023-05-14T15:15:58.934" v="371" actId="20577"/>
          <ac:spMkLst>
            <pc:docMk/>
            <pc:sldMk cId="387836995" sldId="278"/>
            <ac:spMk id="4" creationId="{6B4EB712-CC99-E677-1D2B-4324F114578B}"/>
          </ac:spMkLst>
        </pc:spChg>
        <pc:picChg chg="add mod">
          <ac:chgData name="Jaiditya Beeraka" userId="88d36b3891eedbf3" providerId="LiveId" clId="{7B6C4189-8391-457D-A0F6-9200BBA0F41D}" dt="2023-05-14T15:16:39.398" v="378" actId="1076"/>
          <ac:picMkLst>
            <pc:docMk/>
            <pc:sldMk cId="387836995" sldId="278"/>
            <ac:picMk id="6" creationId="{07A915B5-6BBB-9DC8-B917-B5502ADA881B}"/>
          </ac:picMkLst>
        </pc:picChg>
      </pc:sldChg>
      <pc:sldChg chg="addSp modSp new mod">
        <pc:chgData name="Jaiditya Beeraka" userId="88d36b3891eedbf3" providerId="LiveId" clId="{7B6C4189-8391-457D-A0F6-9200BBA0F41D}" dt="2023-05-14T15:28:57.703" v="522" actId="20577"/>
        <pc:sldMkLst>
          <pc:docMk/>
          <pc:sldMk cId="787014549" sldId="279"/>
        </pc:sldMkLst>
        <pc:spChg chg="mod">
          <ac:chgData name="Jaiditya Beeraka" userId="88d36b3891eedbf3" providerId="LiveId" clId="{7B6C4189-8391-457D-A0F6-9200BBA0F41D}" dt="2023-05-14T15:22:57.857" v="383" actId="27636"/>
          <ac:spMkLst>
            <pc:docMk/>
            <pc:sldMk cId="787014549" sldId="279"/>
            <ac:spMk id="2" creationId="{5A012969-3822-89C9-0FE6-5BA6BD2E3949}"/>
          </ac:spMkLst>
        </pc:spChg>
        <pc:spChg chg="mod">
          <ac:chgData name="Jaiditya Beeraka" userId="88d36b3891eedbf3" providerId="LiveId" clId="{7B6C4189-8391-457D-A0F6-9200BBA0F41D}" dt="2023-05-14T15:28:57.703" v="522" actId="20577"/>
          <ac:spMkLst>
            <pc:docMk/>
            <pc:sldMk cId="787014549" sldId="279"/>
            <ac:spMk id="3" creationId="{A6E43921-8B3A-125D-751D-D06809D2556C}"/>
          </ac:spMkLst>
        </pc:spChg>
        <pc:spChg chg="mod">
          <ac:chgData name="Jaiditya Beeraka" userId="88d36b3891eedbf3" providerId="LiveId" clId="{7B6C4189-8391-457D-A0F6-9200BBA0F41D}" dt="2023-05-14T15:24:04.896" v="487" actId="20577"/>
          <ac:spMkLst>
            <pc:docMk/>
            <pc:sldMk cId="787014549" sldId="279"/>
            <ac:spMk id="4" creationId="{63833B85-F019-4957-9CB0-7DD2A2EBA8C4}"/>
          </ac:spMkLst>
        </pc:spChg>
        <pc:picChg chg="add mod">
          <ac:chgData name="Jaiditya Beeraka" userId="88d36b3891eedbf3" providerId="LiveId" clId="{7B6C4189-8391-457D-A0F6-9200BBA0F41D}" dt="2023-05-14T15:24:31.398" v="491" actId="1076"/>
          <ac:picMkLst>
            <pc:docMk/>
            <pc:sldMk cId="787014549" sldId="279"/>
            <ac:picMk id="6" creationId="{D396FE0B-EF8E-2841-06C0-32C0E22F26FA}"/>
          </ac:picMkLst>
        </pc:picChg>
      </pc:sldChg>
      <pc:sldChg chg="new del">
        <pc:chgData name="Jaiditya Beeraka" userId="88d36b3891eedbf3" providerId="LiveId" clId="{7B6C4189-8391-457D-A0F6-9200BBA0F41D}" dt="2023-05-14T15:29:01.409" v="523" actId="2696"/>
        <pc:sldMkLst>
          <pc:docMk/>
          <pc:sldMk cId="314818232" sldId="280"/>
        </pc:sldMkLst>
      </pc:sldChg>
      <pc:sldChg chg="modSp new del mod">
        <pc:chgData name="Jaiditya Beeraka" userId="88d36b3891eedbf3" providerId="LiveId" clId="{7B6C4189-8391-457D-A0F6-9200BBA0F41D}" dt="2023-05-14T15:27:47.286" v="497" actId="2696"/>
        <pc:sldMkLst>
          <pc:docMk/>
          <pc:sldMk cId="2486783004" sldId="280"/>
        </pc:sldMkLst>
        <pc:spChg chg="mod">
          <ac:chgData name="Jaiditya Beeraka" userId="88d36b3891eedbf3" providerId="LiveId" clId="{7B6C4189-8391-457D-A0F6-9200BBA0F41D}" dt="2023-05-14T15:24:38.648" v="494" actId="27636"/>
          <ac:spMkLst>
            <pc:docMk/>
            <pc:sldMk cId="2486783004" sldId="280"/>
            <ac:spMk id="2" creationId="{C3A2B32F-0D1B-0204-B4F7-9BF472C150C5}"/>
          </ac:spMkLst>
        </pc:spChg>
        <pc:spChg chg="mod">
          <ac:chgData name="Jaiditya Beeraka" userId="88d36b3891eedbf3" providerId="LiveId" clId="{7B6C4189-8391-457D-A0F6-9200BBA0F41D}" dt="2023-05-14T15:24:47.349" v="496" actId="14100"/>
          <ac:spMkLst>
            <pc:docMk/>
            <pc:sldMk cId="2486783004" sldId="280"/>
            <ac:spMk id="3" creationId="{648005FF-8D3B-3166-B1F4-BA357A47CE7C}"/>
          </ac:spMkLst>
        </pc:spChg>
      </pc:sldChg>
      <pc:sldChg chg="addSp modSp new mod">
        <pc:chgData name="Jaiditya Beeraka" userId="88d36b3891eedbf3" providerId="LiveId" clId="{7B6C4189-8391-457D-A0F6-9200BBA0F41D}" dt="2023-05-14T15:32:23.049" v="641" actId="1076"/>
        <pc:sldMkLst>
          <pc:docMk/>
          <pc:sldMk cId="3545870871" sldId="280"/>
        </pc:sldMkLst>
        <pc:spChg chg="mod">
          <ac:chgData name="Jaiditya Beeraka" userId="88d36b3891eedbf3" providerId="LiveId" clId="{7B6C4189-8391-457D-A0F6-9200BBA0F41D}" dt="2023-05-14T15:29:24.832" v="533" actId="14100"/>
          <ac:spMkLst>
            <pc:docMk/>
            <pc:sldMk cId="3545870871" sldId="280"/>
            <ac:spMk id="2" creationId="{E3D9D7E7-1AFE-0074-8869-54272802F41F}"/>
          </ac:spMkLst>
        </pc:spChg>
        <pc:spChg chg="mod">
          <ac:chgData name="Jaiditya Beeraka" userId="88d36b3891eedbf3" providerId="LiveId" clId="{7B6C4189-8391-457D-A0F6-9200BBA0F41D}" dt="2023-05-14T15:32:21.212" v="640" actId="14100"/>
          <ac:spMkLst>
            <pc:docMk/>
            <pc:sldMk cId="3545870871" sldId="280"/>
            <ac:spMk id="3" creationId="{A6B43E75-C9EB-96C7-F579-B3B0B8707AE9}"/>
          </ac:spMkLst>
        </pc:spChg>
        <pc:spChg chg="mod">
          <ac:chgData name="Jaiditya Beeraka" userId="88d36b3891eedbf3" providerId="LiveId" clId="{7B6C4189-8391-457D-A0F6-9200BBA0F41D}" dt="2023-05-14T15:31:54.859" v="635" actId="20577"/>
          <ac:spMkLst>
            <pc:docMk/>
            <pc:sldMk cId="3545870871" sldId="280"/>
            <ac:spMk id="4" creationId="{624AA684-2100-2689-28BA-72225031C928}"/>
          </ac:spMkLst>
        </pc:spChg>
        <pc:picChg chg="add mod">
          <ac:chgData name="Jaiditya Beeraka" userId="88d36b3891eedbf3" providerId="LiveId" clId="{7B6C4189-8391-457D-A0F6-9200BBA0F41D}" dt="2023-05-14T15:32:23.049" v="641" actId="1076"/>
          <ac:picMkLst>
            <pc:docMk/>
            <pc:sldMk cId="3545870871" sldId="280"/>
            <ac:picMk id="6" creationId="{90818774-C2CD-21E3-CF36-8CD44A5AE192}"/>
          </ac:picMkLst>
        </pc:picChg>
      </pc:sldChg>
      <pc:sldChg chg="modSp new mod">
        <pc:chgData name="Jaiditya Beeraka" userId="88d36b3891eedbf3" providerId="LiveId" clId="{7B6C4189-8391-457D-A0F6-9200BBA0F41D}" dt="2023-05-15T16:00:15.009" v="874" actId="20577"/>
        <pc:sldMkLst>
          <pc:docMk/>
          <pc:sldMk cId="989119270" sldId="281"/>
        </pc:sldMkLst>
        <pc:spChg chg="mod">
          <ac:chgData name="Jaiditya Beeraka" userId="88d36b3891eedbf3" providerId="LiveId" clId="{7B6C4189-8391-457D-A0F6-9200BBA0F41D}" dt="2023-05-14T15:36:07.274" v="780" actId="255"/>
          <ac:spMkLst>
            <pc:docMk/>
            <pc:sldMk cId="989119270" sldId="281"/>
            <ac:spMk id="2" creationId="{22A9430A-28EC-B446-6A2B-067232047B82}"/>
          </ac:spMkLst>
        </pc:spChg>
        <pc:spChg chg="mod">
          <ac:chgData name="Jaiditya Beeraka" userId="88d36b3891eedbf3" providerId="LiveId" clId="{7B6C4189-8391-457D-A0F6-9200BBA0F41D}" dt="2023-05-15T16:00:15.009" v="874" actId="20577"/>
          <ac:spMkLst>
            <pc:docMk/>
            <pc:sldMk cId="989119270" sldId="281"/>
            <ac:spMk id="3" creationId="{43A13AD4-F922-5DF4-0608-D3F9ECC772FD}"/>
          </ac:spMkLst>
        </pc:spChg>
      </pc:sldChg>
      <pc:sldChg chg="addSp modSp new mod">
        <pc:chgData name="Jaiditya Beeraka" userId="88d36b3891eedbf3" providerId="LiveId" clId="{7B6C4189-8391-457D-A0F6-9200BBA0F41D}" dt="2023-05-14T15:39:43.078" v="842" actId="14100"/>
        <pc:sldMkLst>
          <pc:docMk/>
          <pc:sldMk cId="4109904040" sldId="282"/>
        </pc:sldMkLst>
        <pc:picChg chg="add mod">
          <ac:chgData name="Jaiditya Beeraka" userId="88d36b3891eedbf3" providerId="LiveId" clId="{7B6C4189-8391-457D-A0F6-9200BBA0F41D}" dt="2023-05-14T15:39:43.078" v="842" actId="14100"/>
          <ac:picMkLst>
            <pc:docMk/>
            <pc:sldMk cId="4109904040" sldId="282"/>
            <ac:picMk id="3" creationId="{CC44D484-69CD-969B-BA83-BE923EA51967}"/>
          </ac:picMkLst>
        </pc:picChg>
      </pc:sldChg>
      <pc:sldChg chg="addSp modSp new del mod">
        <pc:chgData name="Jaiditya Beeraka" userId="88d36b3891eedbf3" providerId="LiveId" clId="{7B6C4189-8391-457D-A0F6-9200BBA0F41D}" dt="2023-05-14T17:20:58.969" v="847" actId="2696"/>
        <pc:sldMkLst>
          <pc:docMk/>
          <pc:sldMk cId="625895218" sldId="283"/>
        </pc:sldMkLst>
        <pc:picChg chg="add mod">
          <ac:chgData name="Jaiditya Beeraka" userId="88d36b3891eedbf3" providerId="LiveId" clId="{7B6C4189-8391-457D-A0F6-9200BBA0F41D}" dt="2023-05-14T15:40:43.663" v="846" actId="1076"/>
          <ac:picMkLst>
            <pc:docMk/>
            <pc:sldMk cId="625895218" sldId="283"/>
            <ac:picMk id="3" creationId="{1AADF2D3-36C9-ED51-CD27-3D521A8EE6D6}"/>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8038-3379-C741-2152-6A4743675D39}"/>
              </a:ext>
            </a:extLst>
          </p:cNvPr>
          <p:cNvSpPr>
            <a:spLocks noGrp="1"/>
          </p:cNvSpPr>
          <p:nvPr>
            <p:ph type="ctrTitle"/>
          </p:nvPr>
        </p:nvSpPr>
        <p:spPr/>
        <p:txBody>
          <a:bodyPr>
            <a:normAutofit/>
          </a:bodyPr>
          <a:lstStyle/>
          <a:p>
            <a:r>
              <a:rPr lang="en-US" sz="7200" b="1" i="1" dirty="0">
                <a:latin typeface="Bahnschrift Condensed" panose="020B0502040204020203" pitchFamily="34" charset="0"/>
              </a:rPr>
              <a:t>Music database system</a:t>
            </a:r>
            <a:endParaRPr lang="en-IN" sz="7200" b="1" i="1" dirty="0">
              <a:latin typeface="Bahnschrift Condensed" panose="020B0502040204020203" pitchFamily="34" charset="0"/>
            </a:endParaRPr>
          </a:p>
        </p:txBody>
      </p:sp>
      <p:sp>
        <p:nvSpPr>
          <p:cNvPr id="3" name="Subtitle 2">
            <a:extLst>
              <a:ext uri="{FF2B5EF4-FFF2-40B4-BE49-F238E27FC236}">
                <a16:creationId xmlns:a16="http://schemas.microsoft.com/office/drawing/2014/main" id="{738710B1-DFAF-B930-13AC-F6E1979C2E9C}"/>
              </a:ext>
            </a:extLst>
          </p:cNvPr>
          <p:cNvSpPr>
            <a:spLocks noGrp="1"/>
          </p:cNvSpPr>
          <p:nvPr>
            <p:ph type="subTitle" idx="1"/>
          </p:nvPr>
        </p:nvSpPr>
        <p:spPr/>
        <p:txBody>
          <a:bodyPr>
            <a:normAutofit fontScale="62500" lnSpcReduction="20000"/>
          </a:bodyPr>
          <a:lstStyle/>
          <a:p>
            <a:endParaRPr lang="en-US" sz="2800" b="1" i="1" dirty="0"/>
          </a:p>
          <a:p>
            <a:r>
              <a:rPr lang="en-US" sz="2800" b="1" i="1" dirty="0"/>
              <a:t>Jaswanth yerramsetti</a:t>
            </a:r>
          </a:p>
          <a:p>
            <a:r>
              <a:rPr lang="en-US" sz="2800" b="1" i="1" dirty="0"/>
              <a:t>21csb0b68</a:t>
            </a:r>
          </a:p>
          <a:p>
            <a:r>
              <a:rPr lang="en-IN" sz="2800" b="1" i="1" dirty="0"/>
              <a:t>CSE-NITW</a:t>
            </a:r>
          </a:p>
        </p:txBody>
      </p:sp>
    </p:spTree>
    <p:extLst>
      <p:ext uri="{BB962C8B-B14F-4D97-AF65-F5344CB8AC3E}">
        <p14:creationId xmlns:p14="http://schemas.microsoft.com/office/powerpoint/2010/main" val="1227464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EF75-E534-9524-C770-9760C6DA0963}"/>
              </a:ext>
            </a:extLst>
          </p:cNvPr>
          <p:cNvSpPr>
            <a:spLocks noGrp="1"/>
          </p:cNvSpPr>
          <p:nvPr>
            <p:ph type="title"/>
          </p:nvPr>
        </p:nvSpPr>
        <p:spPr>
          <a:xfrm>
            <a:off x="685801" y="609600"/>
            <a:ext cx="10131425" cy="1102659"/>
          </a:xfrm>
        </p:spPr>
        <p:txBody>
          <a:bodyPr>
            <a:normAutofit/>
          </a:bodyPr>
          <a:lstStyle/>
          <a:p>
            <a:r>
              <a:rPr lang="en-IN" sz="4800" b="1" dirty="0">
                <a:latin typeface="Bahnschrift Condensed" panose="020B0502040204020203" pitchFamily="34" charset="0"/>
              </a:rPr>
              <a:t>Entities and relationships</a:t>
            </a:r>
            <a:endParaRPr lang="en-IN" sz="4800" dirty="0"/>
          </a:p>
        </p:txBody>
      </p:sp>
      <p:sp>
        <p:nvSpPr>
          <p:cNvPr id="3" name="Content Placeholder 2">
            <a:extLst>
              <a:ext uri="{FF2B5EF4-FFF2-40B4-BE49-F238E27FC236}">
                <a16:creationId xmlns:a16="http://schemas.microsoft.com/office/drawing/2014/main" id="{E39493D2-7BB3-AFA6-0B7E-F23EC83F6D32}"/>
              </a:ext>
            </a:extLst>
          </p:cNvPr>
          <p:cNvSpPr>
            <a:spLocks noGrp="1"/>
          </p:cNvSpPr>
          <p:nvPr>
            <p:ph idx="1"/>
          </p:nvPr>
        </p:nvSpPr>
        <p:spPr>
          <a:xfrm>
            <a:off x="685801" y="1712259"/>
            <a:ext cx="10131425" cy="4078941"/>
          </a:xfrm>
        </p:spPr>
        <p:txBody>
          <a:bodyPr>
            <a:noAutofit/>
          </a:bodyPr>
          <a:lstStyle/>
          <a:p>
            <a:pPr marL="342900" indent="-342900">
              <a:buAutoNum type="arabicPeriod" startAt="7"/>
            </a:pPr>
            <a:r>
              <a:rPr lang="en-US" sz="2200" b="1" dirty="0"/>
              <a:t>Album:</a:t>
            </a:r>
          </a:p>
          <a:p>
            <a:pPr>
              <a:buFont typeface="Wingdings" panose="05000000000000000000" pitchFamily="2" charset="2"/>
              <a:buChar char="§"/>
            </a:pPr>
            <a:r>
              <a:rPr lang="en-US" sz="2200" b="1" dirty="0"/>
              <a:t>      </a:t>
            </a:r>
            <a:r>
              <a:rPr lang="en-US" sz="2200" i="1" dirty="0"/>
              <a:t>This entity stores information of song albums and songs in them.</a:t>
            </a:r>
          </a:p>
          <a:p>
            <a:pPr>
              <a:buFont typeface="Wingdings" panose="05000000000000000000" pitchFamily="2" charset="2"/>
              <a:buChar char="§"/>
            </a:pPr>
            <a:r>
              <a:rPr lang="en-US" sz="2200" b="1" i="1" dirty="0"/>
              <a:t>      </a:t>
            </a:r>
            <a:r>
              <a:rPr lang="en-US" sz="2200" i="1" dirty="0"/>
              <a:t>It has </a:t>
            </a:r>
            <a:r>
              <a:rPr lang="en-US" sz="2200" i="1" dirty="0" err="1"/>
              <a:t>songs_count</a:t>
            </a:r>
            <a:r>
              <a:rPr lang="en-US" sz="2200" i="1" dirty="0"/>
              <a:t>, </a:t>
            </a:r>
            <a:r>
              <a:rPr lang="en-US" sz="2200" i="1" dirty="0" err="1"/>
              <a:t>date_of</a:t>
            </a:r>
            <a:r>
              <a:rPr lang="en-IN" sz="2200" i="1" dirty="0"/>
              <a:t>_publication, </a:t>
            </a:r>
            <a:r>
              <a:rPr lang="en-IN" sz="2200" i="1" dirty="0" err="1"/>
              <a:t>album_name</a:t>
            </a:r>
            <a:r>
              <a:rPr lang="en-IN" sz="2200" i="1" dirty="0"/>
              <a:t>, </a:t>
            </a:r>
            <a:r>
              <a:rPr lang="en-IN" sz="2200" i="1" dirty="0" err="1"/>
              <a:t>album_id</a:t>
            </a:r>
            <a:r>
              <a:rPr lang="en-IN" sz="2200" i="1" dirty="0"/>
              <a:t> attributes.</a:t>
            </a:r>
          </a:p>
          <a:p>
            <a:pPr>
              <a:buFont typeface="Wingdings" panose="05000000000000000000" pitchFamily="2" charset="2"/>
              <a:buChar char="§"/>
            </a:pPr>
            <a:r>
              <a:rPr lang="en-IN" sz="2200" i="1" dirty="0"/>
              <a:t>      </a:t>
            </a:r>
            <a:r>
              <a:rPr lang="en-IN" sz="2200" i="1" dirty="0" err="1"/>
              <a:t>album_id</a:t>
            </a:r>
            <a:r>
              <a:rPr lang="en-IN" sz="2200" i="1" dirty="0"/>
              <a:t> is the primary key.</a:t>
            </a:r>
          </a:p>
          <a:p>
            <a:pPr>
              <a:buFont typeface="Wingdings" panose="05000000000000000000" pitchFamily="2" charset="2"/>
              <a:buChar char="§"/>
            </a:pPr>
            <a:r>
              <a:rPr lang="en-IN" sz="2200" i="1" dirty="0"/>
              <a:t>      It is in ‘have’ relationship with song.</a:t>
            </a:r>
          </a:p>
          <a:p>
            <a:pPr marL="342900" indent="-342900">
              <a:buAutoNum type="arabicPeriod" startAt="8"/>
            </a:pPr>
            <a:r>
              <a:rPr lang="en-IN" sz="2200" b="1" dirty="0"/>
              <a:t>Artist:</a:t>
            </a:r>
          </a:p>
          <a:p>
            <a:pPr>
              <a:buFont typeface="Wingdings" panose="05000000000000000000" pitchFamily="2" charset="2"/>
              <a:buChar char="§"/>
            </a:pPr>
            <a:r>
              <a:rPr lang="en-US" sz="2200" b="1" dirty="0"/>
              <a:t>      </a:t>
            </a:r>
            <a:r>
              <a:rPr lang="en-US" sz="2200" i="1" dirty="0"/>
              <a:t>This entity stores information of the artist.</a:t>
            </a:r>
          </a:p>
          <a:p>
            <a:pPr>
              <a:buFont typeface="Wingdings" panose="05000000000000000000" pitchFamily="2" charset="2"/>
              <a:buChar char="§"/>
            </a:pPr>
            <a:r>
              <a:rPr lang="en-US" sz="2200" b="1" i="1" dirty="0"/>
              <a:t>      </a:t>
            </a:r>
            <a:r>
              <a:rPr lang="en-US" sz="2200" i="1" dirty="0"/>
              <a:t>It has </a:t>
            </a:r>
            <a:r>
              <a:rPr lang="en-US" sz="2200" i="1" dirty="0" err="1"/>
              <a:t>artist_name</a:t>
            </a:r>
            <a:r>
              <a:rPr lang="en-US" sz="2200" i="1" dirty="0"/>
              <a:t> and </a:t>
            </a:r>
            <a:r>
              <a:rPr lang="en-US" sz="2200" i="1" dirty="0" err="1"/>
              <a:t>artist_id</a:t>
            </a:r>
            <a:r>
              <a:rPr lang="en-US" sz="2200" i="1" dirty="0"/>
              <a:t> attributes.</a:t>
            </a:r>
          </a:p>
          <a:p>
            <a:pPr>
              <a:buFont typeface="Wingdings" panose="05000000000000000000" pitchFamily="2" charset="2"/>
              <a:buChar char="§"/>
            </a:pPr>
            <a:r>
              <a:rPr lang="en-US" sz="2200" b="1" i="1" dirty="0"/>
              <a:t>      </a:t>
            </a:r>
            <a:r>
              <a:rPr lang="en-US" sz="2200" i="1" dirty="0" err="1"/>
              <a:t>artist_id</a:t>
            </a:r>
            <a:r>
              <a:rPr lang="en-US" sz="2200" i="1" dirty="0"/>
              <a:t> is the primary key.</a:t>
            </a:r>
          </a:p>
          <a:p>
            <a:pPr>
              <a:buFont typeface="Wingdings" panose="05000000000000000000" pitchFamily="2" charset="2"/>
              <a:buChar char="§"/>
            </a:pPr>
            <a:r>
              <a:rPr lang="en-US" sz="2200" b="1" i="1" dirty="0"/>
              <a:t>      </a:t>
            </a:r>
            <a:r>
              <a:rPr lang="en-US" sz="2200" i="1" dirty="0"/>
              <a:t>It is in ‘releases’ relationship with album and ‘follows’ relationship with User.</a:t>
            </a:r>
            <a:r>
              <a:rPr lang="en-US" sz="2200" b="1" i="1" dirty="0"/>
              <a:t> </a:t>
            </a:r>
            <a:endParaRPr lang="en-US" sz="2200" b="1" dirty="0"/>
          </a:p>
        </p:txBody>
      </p:sp>
    </p:spTree>
    <p:extLst>
      <p:ext uri="{BB962C8B-B14F-4D97-AF65-F5344CB8AC3E}">
        <p14:creationId xmlns:p14="http://schemas.microsoft.com/office/powerpoint/2010/main" val="178466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DC0D-46FD-700B-D8AA-896AD76E024B}"/>
              </a:ext>
            </a:extLst>
          </p:cNvPr>
          <p:cNvSpPr>
            <a:spLocks noGrp="1"/>
          </p:cNvSpPr>
          <p:nvPr>
            <p:ph type="title"/>
          </p:nvPr>
        </p:nvSpPr>
        <p:spPr>
          <a:xfrm>
            <a:off x="685801" y="609600"/>
            <a:ext cx="10131425" cy="1443317"/>
          </a:xfrm>
        </p:spPr>
        <p:txBody>
          <a:bodyPr>
            <a:normAutofit/>
          </a:bodyPr>
          <a:lstStyle/>
          <a:p>
            <a:r>
              <a:rPr lang="en-US" sz="4800" dirty="0">
                <a:latin typeface="Bahnschrift Condensed" panose="020B0502040204020203" pitchFamily="34" charset="0"/>
              </a:rPr>
              <a:t>NORMALIZATION</a:t>
            </a:r>
            <a:endParaRPr lang="en-IN" sz="48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81C78D57-84CE-14CC-3FDB-BF100438236E}"/>
              </a:ext>
            </a:extLst>
          </p:cNvPr>
          <p:cNvSpPr>
            <a:spLocks noGrp="1"/>
          </p:cNvSpPr>
          <p:nvPr>
            <p:ph idx="1"/>
          </p:nvPr>
        </p:nvSpPr>
        <p:spPr>
          <a:xfrm>
            <a:off x="685801" y="1896036"/>
            <a:ext cx="10131425" cy="1532964"/>
          </a:xfrm>
        </p:spPr>
        <p:txBody>
          <a:bodyPr>
            <a:normAutofit/>
          </a:bodyPr>
          <a:lstStyle/>
          <a:p>
            <a:pPr marL="0" indent="0">
              <a:buNone/>
            </a:pPr>
            <a:r>
              <a:rPr lang="en-US" sz="3200" dirty="0"/>
              <a:t>In our database model, All relations are in BCNF normal form. So, no normalization is required.</a:t>
            </a:r>
            <a:endParaRPr lang="en-IN" sz="3200" dirty="0"/>
          </a:p>
        </p:txBody>
      </p:sp>
    </p:spTree>
    <p:extLst>
      <p:ext uri="{BB962C8B-B14F-4D97-AF65-F5344CB8AC3E}">
        <p14:creationId xmlns:p14="http://schemas.microsoft.com/office/powerpoint/2010/main" val="115202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6902-FE46-FAA3-A3CB-D4FF8B90B5EF}"/>
              </a:ext>
            </a:extLst>
          </p:cNvPr>
          <p:cNvSpPr>
            <a:spLocks noGrp="1"/>
          </p:cNvSpPr>
          <p:nvPr>
            <p:ph type="title"/>
          </p:nvPr>
        </p:nvSpPr>
        <p:spPr>
          <a:xfrm>
            <a:off x="685801" y="403413"/>
            <a:ext cx="10131425" cy="576262"/>
          </a:xfrm>
        </p:spPr>
        <p:txBody>
          <a:bodyPr>
            <a:normAutofit fontScale="90000"/>
          </a:bodyPr>
          <a:lstStyle/>
          <a:p>
            <a:r>
              <a:rPr lang="en-US" sz="4800" dirty="0">
                <a:latin typeface="Bahnschrift Condensed" panose="020B0502040204020203" pitchFamily="34" charset="0"/>
              </a:rPr>
              <a:t>TABLES</a:t>
            </a:r>
            <a:endParaRPr lang="en-IN" sz="4800" dirty="0">
              <a:latin typeface="Bahnschrift Condensed" panose="020B0502040204020203" pitchFamily="34" charset="0"/>
            </a:endParaRPr>
          </a:p>
        </p:txBody>
      </p:sp>
      <p:sp>
        <p:nvSpPr>
          <p:cNvPr id="3" name="Text Placeholder 2">
            <a:extLst>
              <a:ext uri="{FF2B5EF4-FFF2-40B4-BE49-F238E27FC236}">
                <a16:creationId xmlns:a16="http://schemas.microsoft.com/office/drawing/2014/main" id="{06580837-6E3C-3182-1C80-40F0EDF70F53}"/>
              </a:ext>
            </a:extLst>
          </p:cNvPr>
          <p:cNvSpPr>
            <a:spLocks noGrp="1"/>
          </p:cNvSpPr>
          <p:nvPr>
            <p:ph type="body" idx="1"/>
          </p:nvPr>
        </p:nvSpPr>
        <p:spPr>
          <a:xfrm>
            <a:off x="813012" y="1793771"/>
            <a:ext cx="3311516" cy="339707"/>
          </a:xfrm>
        </p:spPr>
        <p:txBody>
          <a:bodyPr/>
          <a:lstStyle/>
          <a:p>
            <a:r>
              <a:rPr lang="en-US" sz="1600" dirty="0">
                <a:latin typeface="Bodoni MT" panose="02070603080606020203" pitchFamily="18" charset="0"/>
              </a:rPr>
              <a:t>SUBSCRIPTION </a:t>
            </a:r>
            <a:endParaRPr lang="en-IN" sz="16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8390A476-8E84-27AB-82A0-D0D1E531800A}"/>
              </a:ext>
            </a:extLst>
          </p:cNvPr>
          <p:cNvPicPr>
            <a:picLocks noGrp="1" noChangeAspect="1"/>
          </p:cNvPicPr>
          <p:nvPr>
            <p:ph sz="half" idx="2"/>
          </p:nvPr>
        </p:nvPicPr>
        <p:blipFill>
          <a:blip r:embed="rId2"/>
          <a:stretch>
            <a:fillRect/>
          </a:stretch>
        </p:blipFill>
        <p:spPr>
          <a:xfrm>
            <a:off x="813012" y="2421365"/>
            <a:ext cx="3311516" cy="2105470"/>
          </a:xfrm>
        </p:spPr>
      </p:pic>
      <p:sp>
        <p:nvSpPr>
          <p:cNvPr id="5" name="Text Placeholder 4">
            <a:extLst>
              <a:ext uri="{FF2B5EF4-FFF2-40B4-BE49-F238E27FC236}">
                <a16:creationId xmlns:a16="http://schemas.microsoft.com/office/drawing/2014/main" id="{F81C50EF-1DCB-3E92-6A10-7B12C8DE41B7}"/>
              </a:ext>
            </a:extLst>
          </p:cNvPr>
          <p:cNvSpPr>
            <a:spLocks noGrp="1"/>
          </p:cNvSpPr>
          <p:nvPr>
            <p:ph type="body" sz="quarter" idx="3"/>
          </p:nvPr>
        </p:nvSpPr>
        <p:spPr>
          <a:xfrm>
            <a:off x="5313509" y="1789112"/>
            <a:ext cx="4722813" cy="339707"/>
          </a:xfrm>
        </p:spPr>
        <p:txBody>
          <a:bodyPr/>
          <a:lstStyle/>
          <a:p>
            <a:r>
              <a:rPr lang="en-US" sz="1600" dirty="0">
                <a:latin typeface="Bodoni MT" panose="02070603080606020203" pitchFamily="18" charset="0"/>
              </a:rPr>
              <a:t>ACCOUNT</a:t>
            </a:r>
            <a:endParaRPr lang="en-IN" sz="16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D7CFDFDD-0C47-DA35-722D-265A96E4BA52}"/>
              </a:ext>
            </a:extLst>
          </p:cNvPr>
          <p:cNvPicPr>
            <a:picLocks noGrp="1" noChangeAspect="1"/>
          </p:cNvPicPr>
          <p:nvPr>
            <p:ph sz="quarter" idx="4"/>
          </p:nvPr>
        </p:nvPicPr>
        <p:blipFill>
          <a:blip r:embed="rId3"/>
          <a:stretch>
            <a:fillRect/>
          </a:stretch>
        </p:blipFill>
        <p:spPr>
          <a:xfrm>
            <a:off x="5313509" y="2421365"/>
            <a:ext cx="6065479" cy="3504305"/>
          </a:xfrm>
        </p:spPr>
      </p:pic>
    </p:spTree>
    <p:extLst>
      <p:ext uri="{BB962C8B-B14F-4D97-AF65-F5344CB8AC3E}">
        <p14:creationId xmlns:p14="http://schemas.microsoft.com/office/powerpoint/2010/main" val="137823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7983-8AA7-8B73-9079-EE7F051BDF6B}"/>
              </a:ext>
            </a:extLst>
          </p:cNvPr>
          <p:cNvSpPr>
            <a:spLocks noGrp="1"/>
          </p:cNvSpPr>
          <p:nvPr>
            <p:ph type="title"/>
          </p:nvPr>
        </p:nvSpPr>
        <p:spPr>
          <a:xfrm>
            <a:off x="685801" y="609600"/>
            <a:ext cx="10131425" cy="45719"/>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DD66EF82-CF35-B637-0E21-81DD9393CFD9}"/>
              </a:ext>
            </a:extLst>
          </p:cNvPr>
          <p:cNvSpPr>
            <a:spLocks noGrp="1"/>
          </p:cNvSpPr>
          <p:nvPr>
            <p:ph type="body" idx="1"/>
          </p:nvPr>
        </p:nvSpPr>
        <p:spPr>
          <a:xfrm>
            <a:off x="425823" y="1271992"/>
            <a:ext cx="4083423" cy="576262"/>
          </a:xfrm>
        </p:spPr>
        <p:txBody>
          <a:bodyPr/>
          <a:lstStyle/>
          <a:p>
            <a:r>
              <a:rPr lang="en-US" dirty="0">
                <a:latin typeface="Bodoni MT" panose="02070603080606020203" pitchFamily="18" charset="0"/>
              </a:rPr>
              <a:t>USER</a:t>
            </a:r>
            <a:endParaRPr lang="en-IN" dirty="0">
              <a:latin typeface="Bodoni MT" panose="02070603080606020203" pitchFamily="18" charset="0"/>
            </a:endParaRPr>
          </a:p>
        </p:txBody>
      </p:sp>
      <p:pic>
        <p:nvPicPr>
          <p:cNvPr id="8" name="Content Placeholder 7">
            <a:extLst>
              <a:ext uri="{FF2B5EF4-FFF2-40B4-BE49-F238E27FC236}">
                <a16:creationId xmlns:a16="http://schemas.microsoft.com/office/drawing/2014/main" id="{1E3C776A-14A3-0B4F-E8A1-0C059C6EB5F7}"/>
              </a:ext>
            </a:extLst>
          </p:cNvPr>
          <p:cNvPicPr>
            <a:picLocks noGrp="1" noChangeAspect="1"/>
          </p:cNvPicPr>
          <p:nvPr>
            <p:ph sz="half" idx="2"/>
          </p:nvPr>
        </p:nvPicPr>
        <p:blipFill>
          <a:blip r:embed="rId2"/>
          <a:stretch>
            <a:fillRect/>
          </a:stretch>
        </p:blipFill>
        <p:spPr>
          <a:xfrm>
            <a:off x="425823" y="2232211"/>
            <a:ext cx="4764741" cy="3182470"/>
          </a:xfrm>
        </p:spPr>
      </p:pic>
      <p:sp>
        <p:nvSpPr>
          <p:cNvPr id="5" name="Text Placeholder 4">
            <a:extLst>
              <a:ext uri="{FF2B5EF4-FFF2-40B4-BE49-F238E27FC236}">
                <a16:creationId xmlns:a16="http://schemas.microsoft.com/office/drawing/2014/main" id="{1744D4C8-1AAE-D0CB-213F-32B0961E91E4}"/>
              </a:ext>
            </a:extLst>
          </p:cNvPr>
          <p:cNvSpPr>
            <a:spLocks noGrp="1"/>
          </p:cNvSpPr>
          <p:nvPr>
            <p:ph type="body" sz="quarter" idx="3"/>
          </p:nvPr>
        </p:nvSpPr>
        <p:spPr>
          <a:xfrm>
            <a:off x="5823483" y="1268008"/>
            <a:ext cx="4722813" cy="576262"/>
          </a:xfrm>
        </p:spPr>
        <p:txBody>
          <a:bodyPr/>
          <a:lstStyle/>
          <a:p>
            <a:r>
              <a:rPr lang="en-US" sz="1600" dirty="0">
                <a:latin typeface="Bodoni MT" panose="02070603080606020203" pitchFamily="18" charset="0"/>
              </a:rPr>
              <a:t>SUBSCRIPTION-PREVILIGES</a:t>
            </a:r>
            <a:endParaRPr lang="en-IN" sz="16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5C9754A6-0317-14E4-B5C6-5281B6033785}"/>
              </a:ext>
            </a:extLst>
          </p:cNvPr>
          <p:cNvPicPr>
            <a:picLocks noGrp="1" noChangeAspect="1"/>
          </p:cNvPicPr>
          <p:nvPr>
            <p:ph sz="quarter" idx="4"/>
          </p:nvPr>
        </p:nvPicPr>
        <p:blipFill>
          <a:blip r:embed="rId3"/>
          <a:stretch>
            <a:fillRect/>
          </a:stretch>
        </p:blipFill>
        <p:spPr>
          <a:xfrm>
            <a:off x="5957953" y="2232211"/>
            <a:ext cx="2889219" cy="2553262"/>
          </a:xfrm>
        </p:spPr>
      </p:pic>
    </p:spTree>
    <p:extLst>
      <p:ext uri="{BB962C8B-B14F-4D97-AF65-F5344CB8AC3E}">
        <p14:creationId xmlns:p14="http://schemas.microsoft.com/office/powerpoint/2010/main" val="166675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5942-BEC1-DAC1-2D00-A2EDC280C082}"/>
              </a:ext>
            </a:extLst>
          </p:cNvPr>
          <p:cNvSpPr>
            <a:spLocks noGrp="1"/>
          </p:cNvSpPr>
          <p:nvPr>
            <p:ph type="title"/>
          </p:nvPr>
        </p:nvSpPr>
        <p:spPr>
          <a:xfrm>
            <a:off x="692780" y="724164"/>
            <a:ext cx="10131425" cy="1456267"/>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7B8504DB-DD79-885C-8C37-24CCA402C20D}"/>
              </a:ext>
            </a:extLst>
          </p:cNvPr>
          <p:cNvSpPr>
            <a:spLocks noGrp="1"/>
          </p:cNvSpPr>
          <p:nvPr>
            <p:ph type="body" idx="1"/>
          </p:nvPr>
        </p:nvSpPr>
        <p:spPr>
          <a:xfrm>
            <a:off x="685801" y="1949054"/>
            <a:ext cx="4307540" cy="576262"/>
          </a:xfrm>
        </p:spPr>
        <p:txBody>
          <a:bodyPr/>
          <a:lstStyle/>
          <a:p>
            <a:r>
              <a:rPr lang="en-US" sz="1800" dirty="0">
                <a:latin typeface="Bodoni MT" panose="02070603080606020203" pitchFamily="18" charset="0"/>
              </a:rPr>
              <a:t>PLAYLIST</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F83FED40-A0BB-0637-37D1-91E754D66CEB}"/>
              </a:ext>
            </a:extLst>
          </p:cNvPr>
          <p:cNvPicPr>
            <a:picLocks noGrp="1" noChangeAspect="1"/>
          </p:cNvPicPr>
          <p:nvPr>
            <p:ph sz="half" idx="2"/>
          </p:nvPr>
        </p:nvPicPr>
        <p:blipFill>
          <a:blip r:embed="rId2"/>
          <a:stretch>
            <a:fillRect/>
          </a:stretch>
        </p:blipFill>
        <p:spPr>
          <a:xfrm>
            <a:off x="685801" y="2870201"/>
            <a:ext cx="4420265" cy="1697152"/>
          </a:xfrm>
        </p:spPr>
      </p:pic>
      <p:sp>
        <p:nvSpPr>
          <p:cNvPr id="5" name="Text Placeholder 4">
            <a:extLst>
              <a:ext uri="{FF2B5EF4-FFF2-40B4-BE49-F238E27FC236}">
                <a16:creationId xmlns:a16="http://schemas.microsoft.com/office/drawing/2014/main" id="{61B2D576-C7F6-5C1F-4BAC-5CFFA320C3D6}"/>
              </a:ext>
            </a:extLst>
          </p:cNvPr>
          <p:cNvSpPr>
            <a:spLocks noGrp="1"/>
          </p:cNvSpPr>
          <p:nvPr>
            <p:ph type="body" sz="quarter" idx="3"/>
          </p:nvPr>
        </p:nvSpPr>
        <p:spPr>
          <a:xfrm>
            <a:off x="5758492" y="1949054"/>
            <a:ext cx="4722813" cy="576262"/>
          </a:xfrm>
        </p:spPr>
        <p:txBody>
          <a:bodyPr/>
          <a:lstStyle/>
          <a:p>
            <a:r>
              <a:rPr lang="en-US" sz="1800" dirty="0">
                <a:latin typeface="Bodoni MT" panose="02070603080606020203" pitchFamily="18" charset="0"/>
              </a:rPr>
              <a:t>ALBUM</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2B02D40C-8F54-5D91-3ACA-F26E79935238}"/>
              </a:ext>
            </a:extLst>
          </p:cNvPr>
          <p:cNvPicPr>
            <a:picLocks noGrp="1" noChangeAspect="1"/>
          </p:cNvPicPr>
          <p:nvPr>
            <p:ph sz="quarter" idx="4"/>
          </p:nvPr>
        </p:nvPicPr>
        <p:blipFill>
          <a:blip r:embed="rId3"/>
          <a:stretch>
            <a:fillRect/>
          </a:stretch>
        </p:blipFill>
        <p:spPr>
          <a:xfrm>
            <a:off x="5748626" y="2870201"/>
            <a:ext cx="5457256" cy="1710315"/>
          </a:xfrm>
        </p:spPr>
      </p:pic>
    </p:spTree>
    <p:extLst>
      <p:ext uri="{BB962C8B-B14F-4D97-AF65-F5344CB8AC3E}">
        <p14:creationId xmlns:p14="http://schemas.microsoft.com/office/powerpoint/2010/main" val="424454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AA88-C0C7-F990-6B91-D365A4336905}"/>
              </a:ext>
            </a:extLst>
          </p:cNvPr>
          <p:cNvSpPr>
            <a:spLocks noGrp="1"/>
          </p:cNvSpPr>
          <p:nvPr>
            <p:ph type="title"/>
          </p:nvPr>
        </p:nvSpPr>
        <p:spPr>
          <a:xfrm>
            <a:off x="685801" y="609601"/>
            <a:ext cx="10131425" cy="304800"/>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55B1DF37-DAE3-1B90-3841-318673A59F12}"/>
              </a:ext>
            </a:extLst>
          </p:cNvPr>
          <p:cNvSpPr>
            <a:spLocks noGrp="1"/>
          </p:cNvSpPr>
          <p:nvPr>
            <p:ph type="body" idx="1"/>
          </p:nvPr>
        </p:nvSpPr>
        <p:spPr>
          <a:xfrm>
            <a:off x="606117" y="1348690"/>
            <a:ext cx="4709054" cy="576262"/>
          </a:xfrm>
        </p:spPr>
        <p:txBody>
          <a:bodyPr/>
          <a:lstStyle/>
          <a:p>
            <a:r>
              <a:rPr lang="en-US" sz="1800" dirty="0">
                <a:latin typeface="Bodoni MT" panose="02070603080606020203" pitchFamily="18" charset="0"/>
              </a:rPr>
              <a:t>SONG</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7A7BFE19-EC9E-D27C-429F-1271DE79F750}"/>
              </a:ext>
            </a:extLst>
          </p:cNvPr>
          <p:cNvPicPr>
            <a:picLocks noGrp="1" noChangeAspect="1"/>
          </p:cNvPicPr>
          <p:nvPr>
            <p:ph sz="half" idx="2"/>
          </p:nvPr>
        </p:nvPicPr>
        <p:blipFill>
          <a:blip r:embed="rId2"/>
          <a:stretch>
            <a:fillRect/>
          </a:stretch>
        </p:blipFill>
        <p:spPr>
          <a:xfrm>
            <a:off x="606117" y="2186393"/>
            <a:ext cx="4844640" cy="3900642"/>
          </a:xfrm>
        </p:spPr>
      </p:pic>
      <p:sp>
        <p:nvSpPr>
          <p:cNvPr id="5" name="Text Placeholder 4">
            <a:extLst>
              <a:ext uri="{FF2B5EF4-FFF2-40B4-BE49-F238E27FC236}">
                <a16:creationId xmlns:a16="http://schemas.microsoft.com/office/drawing/2014/main" id="{76EC093A-6A2B-5C60-5B52-5C0C96A40D5F}"/>
              </a:ext>
            </a:extLst>
          </p:cNvPr>
          <p:cNvSpPr>
            <a:spLocks noGrp="1"/>
          </p:cNvSpPr>
          <p:nvPr>
            <p:ph type="body" sz="quarter" idx="3"/>
          </p:nvPr>
        </p:nvSpPr>
        <p:spPr>
          <a:xfrm>
            <a:off x="6096000" y="1348690"/>
            <a:ext cx="4722813" cy="576262"/>
          </a:xfrm>
        </p:spPr>
        <p:txBody>
          <a:bodyPr/>
          <a:lstStyle/>
          <a:p>
            <a:r>
              <a:rPr lang="en-US" sz="1800" dirty="0">
                <a:latin typeface="Bodoni MT" panose="02070603080606020203" pitchFamily="18" charset="0"/>
              </a:rPr>
              <a:t>REVIEW</a:t>
            </a:r>
            <a:endParaRPr lang="en-IN" sz="1800" dirty="0">
              <a:latin typeface="Bodoni MT" panose="02070603080606020203" pitchFamily="18" charset="0"/>
            </a:endParaRPr>
          </a:p>
        </p:txBody>
      </p:sp>
      <p:pic>
        <p:nvPicPr>
          <p:cNvPr id="12" name="Content Placeholder 11">
            <a:extLst>
              <a:ext uri="{FF2B5EF4-FFF2-40B4-BE49-F238E27FC236}">
                <a16:creationId xmlns:a16="http://schemas.microsoft.com/office/drawing/2014/main" id="{105B5EC1-381B-9F6B-FC2D-7F988E2C8FDA}"/>
              </a:ext>
            </a:extLst>
          </p:cNvPr>
          <p:cNvPicPr>
            <a:picLocks noGrp="1" noChangeAspect="1"/>
          </p:cNvPicPr>
          <p:nvPr>
            <p:ph sz="quarter" idx="4"/>
          </p:nvPr>
        </p:nvPicPr>
        <p:blipFill>
          <a:blip r:embed="rId3"/>
          <a:stretch>
            <a:fillRect/>
          </a:stretch>
        </p:blipFill>
        <p:spPr>
          <a:xfrm>
            <a:off x="6096000" y="2186393"/>
            <a:ext cx="5804527" cy="1600200"/>
          </a:xfrm>
        </p:spPr>
      </p:pic>
    </p:spTree>
    <p:extLst>
      <p:ext uri="{BB962C8B-B14F-4D97-AF65-F5344CB8AC3E}">
        <p14:creationId xmlns:p14="http://schemas.microsoft.com/office/powerpoint/2010/main" val="285770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0AFC-5962-B536-BC6E-200BD1F5B324}"/>
              </a:ext>
            </a:extLst>
          </p:cNvPr>
          <p:cNvSpPr>
            <a:spLocks noGrp="1"/>
          </p:cNvSpPr>
          <p:nvPr>
            <p:ph type="title"/>
          </p:nvPr>
        </p:nvSpPr>
        <p:spPr>
          <a:xfrm>
            <a:off x="685801" y="609601"/>
            <a:ext cx="10131425" cy="376518"/>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99FAA0BE-1065-7773-1333-919EA9075F6C}"/>
              </a:ext>
            </a:extLst>
          </p:cNvPr>
          <p:cNvSpPr>
            <a:spLocks noGrp="1"/>
          </p:cNvSpPr>
          <p:nvPr>
            <p:ph type="body" idx="1"/>
          </p:nvPr>
        </p:nvSpPr>
        <p:spPr>
          <a:xfrm>
            <a:off x="479036" y="2050458"/>
            <a:ext cx="4253752" cy="576262"/>
          </a:xfrm>
        </p:spPr>
        <p:txBody>
          <a:bodyPr/>
          <a:lstStyle/>
          <a:p>
            <a:r>
              <a:rPr lang="en-US" sz="1800" dirty="0">
                <a:latin typeface="Bodoni MT" panose="02070603080606020203" pitchFamily="18" charset="0"/>
              </a:rPr>
              <a:t>SONG-REVIEW</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03959807-93EC-2CC6-2DA2-939530EBB688}"/>
              </a:ext>
            </a:extLst>
          </p:cNvPr>
          <p:cNvPicPr>
            <a:picLocks noGrp="1" noChangeAspect="1"/>
          </p:cNvPicPr>
          <p:nvPr>
            <p:ph sz="half" idx="2"/>
          </p:nvPr>
        </p:nvPicPr>
        <p:blipFill>
          <a:blip r:embed="rId2"/>
          <a:stretch>
            <a:fillRect/>
          </a:stretch>
        </p:blipFill>
        <p:spPr>
          <a:xfrm>
            <a:off x="479036" y="2909208"/>
            <a:ext cx="4872893" cy="1460925"/>
          </a:xfrm>
        </p:spPr>
      </p:pic>
      <p:sp>
        <p:nvSpPr>
          <p:cNvPr id="5" name="Text Placeholder 4">
            <a:extLst>
              <a:ext uri="{FF2B5EF4-FFF2-40B4-BE49-F238E27FC236}">
                <a16:creationId xmlns:a16="http://schemas.microsoft.com/office/drawing/2014/main" id="{EA74F23D-51B4-67EE-FFD9-A31A8806C2A3}"/>
              </a:ext>
            </a:extLst>
          </p:cNvPr>
          <p:cNvSpPr>
            <a:spLocks noGrp="1"/>
          </p:cNvSpPr>
          <p:nvPr>
            <p:ph type="body" sz="quarter" idx="3"/>
          </p:nvPr>
        </p:nvSpPr>
        <p:spPr>
          <a:xfrm>
            <a:off x="6486872" y="2050458"/>
            <a:ext cx="4722813" cy="576262"/>
          </a:xfrm>
        </p:spPr>
        <p:txBody>
          <a:bodyPr/>
          <a:lstStyle/>
          <a:p>
            <a:r>
              <a:rPr lang="en-US" sz="1800" dirty="0">
                <a:latin typeface="Bodoni MT" panose="02070603080606020203" pitchFamily="18" charset="0"/>
              </a:rPr>
              <a:t>ARTIST </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D93D5F72-2DA5-B504-FC09-C97F5CA178ED}"/>
              </a:ext>
            </a:extLst>
          </p:cNvPr>
          <p:cNvPicPr>
            <a:picLocks noGrp="1" noChangeAspect="1"/>
          </p:cNvPicPr>
          <p:nvPr>
            <p:ph sz="quarter" idx="4"/>
          </p:nvPr>
        </p:nvPicPr>
        <p:blipFill>
          <a:blip r:embed="rId3"/>
          <a:stretch>
            <a:fillRect/>
          </a:stretch>
        </p:blipFill>
        <p:spPr>
          <a:xfrm>
            <a:off x="6486872" y="2909208"/>
            <a:ext cx="3770200" cy="1700505"/>
          </a:xfrm>
        </p:spPr>
      </p:pic>
    </p:spTree>
    <p:extLst>
      <p:ext uri="{BB962C8B-B14F-4D97-AF65-F5344CB8AC3E}">
        <p14:creationId xmlns:p14="http://schemas.microsoft.com/office/powerpoint/2010/main" val="68596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E5FF-07AF-979A-0EA6-541FEB60CB1A}"/>
              </a:ext>
            </a:extLst>
          </p:cNvPr>
          <p:cNvSpPr>
            <a:spLocks noGrp="1"/>
          </p:cNvSpPr>
          <p:nvPr>
            <p:ph type="title"/>
          </p:nvPr>
        </p:nvSpPr>
        <p:spPr>
          <a:xfrm>
            <a:off x="757770" y="-3969"/>
            <a:ext cx="10131425" cy="1456267"/>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2142F6CD-E5B5-6738-71A0-7C8D8BC0D5C3}"/>
              </a:ext>
            </a:extLst>
          </p:cNvPr>
          <p:cNvSpPr>
            <a:spLocks noGrp="1"/>
          </p:cNvSpPr>
          <p:nvPr>
            <p:ph type="body" idx="1"/>
          </p:nvPr>
        </p:nvSpPr>
        <p:spPr>
          <a:xfrm>
            <a:off x="605120" y="893460"/>
            <a:ext cx="4709054" cy="576262"/>
          </a:xfrm>
        </p:spPr>
        <p:txBody>
          <a:bodyPr/>
          <a:lstStyle/>
          <a:p>
            <a:r>
              <a:rPr lang="en-US" sz="1800" dirty="0">
                <a:latin typeface="Bodoni MT" panose="02070603080606020203" pitchFamily="18" charset="0"/>
              </a:rPr>
              <a:t>ARTIST-ALBUM</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42A489B0-336E-C422-43F4-592DF281FAAD}"/>
              </a:ext>
            </a:extLst>
          </p:cNvPr>
          <p:cNvPicPr>
            <a:picLocks noGrp="1" noChangeAspect="1"/>
          </p:cNvPicPr>
          <p:nvPr>
            <p:ph sz="half" idx="2"/>
          </p:nvPr>
        </p:nvPicPr>
        <p:blipFill>
          <a:blip r:embed="rId2"/>
          <a:stretch>
            <a:fillRect/>
          </a:stretch>
        </p:blipFill>
        <p:spPr>
          <a:xfrm>
            <a:off x="951842" y="2349727"/>
            <a:ext cx="2283853" cy="2006622"/>
          </a:xfrm>
        </p:spPr>
      </p:pic>
      <p:sp>
        <p:nvSpPr>
          <p:cNvPr id="5" name="Text Placeholder 4">
            <a:extLst>
              <a:ext uri="{FF2B5EF4-FFF2-40B4-BE49-F238E27FC236}">
                <a16:creationId xmlns:a16="http://schemas.microsoft.com/office/drawing/2014/main" id="{2EB782EC-5C9E-B718-2552-9FF8F5F9E17D}"/>
              </a:ext>
            </a:extLst>
          </p:cNvPr>
          <p:cNvSpPr>
            <a:spLocks noGrp="1"/>
          </p:cNvSpPr>
          <p:nvPr>
            <p:ph type="body" sz="quarter" idx="3"/>
          </p:nvPr>
        </p:nvSpPr>
        <p:spPr>
          <a:xfrm>
            <a:off x="5823482" y="893460"/>
            <a:ext cx="4722813" cy="576262"/>
          </a:xfrm>
        </p:spPr>
        <p:txBody>
          <a:bodyPr/>
          <a:lstStyle/>
          <a:p>
            <a:r>
              <a:rPr lang="en-US" sz="1800" dirty="0">
                <a:latin typeface="Bodoni MT" panose="02070603080606020203" pitchFamily="18" charset="0"/>
              </a:rPr>
              <a:t>SONG-PLAYLIST</a:t>
            </a:r>
            <a:endParaRPr lang="en-IN" sz="1800" dirty="0">
              <a:latin typeface="Bodoni MT" panose="02070603080606020203" pitchFamily="18" charset="0"/>
            </a:endParaRPr>
          </a:p>
        </p:txBody>
      </p:sp>
      <p:pic>
        <p:nvPicPr>
          <p:cNvPr id="10" name="Content Placeholder 9">
            <a:extLst>
              <a:ext uri="{FF2B5EF4-FFF2-40B4-BE49-F238E27FC236}">
                <a16:creationId xmlns:a16="http://schemas.microsoft.com/office/drawing/2014/main" id="{E6921666-9C62-19C2-8371-266C71C2A088}"/>
              </a:ext>
            </a:extLst>
          </p:cNvPr>
          <p:cNvPicPr>
            <a:picLocks noGrp="1" noChangeAspect="1"/>
          </p:cNvPicPr>
          <p:nvPr>
            <p:ph sz="quarter" idx="4"/>
          </p:nvPr>
        </p:nvPicPr>
        <p:blipFill>
          <a:blip r:embed="rId3"/>
          <a:stretch>
            <a:fillRect/>
          </a:stretch>
        </p:blipFill>
        <p:spPr>
          <a:xfrm>
            <a:off x="5823482" y="1873118"/>
            <a:ext cx="3370729" cy="4619740"/>
          </a:xfrm>
        </p:spPr>
      </p:pic>
    </p:spTree>
    <p:extLst>
      <p:ext uri="{BB962C8B-B14F-4D97-AF65-F5344CB8AC3E}">
        <p14:creationId xmlns:p14="http://schemas.microsoft.com/office/powerpoint/2010/main" val="82226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AF17-1F32-4865-B3A8-6C6885AA8BC2}"/>
              </a:ext>
            </a:extLst>
          </p:cNvPr>
          <p:cNvSpPr>
            <a:spLocks noGrp="1"/>
          </p:cNvSpPr>
          <p:nvPr>
            <p:ph type="title"/>
          </p:nvPr>
        </p:nvSpPr>
        <p:spPr>
          <a:xfrm>
            <a:off x="685801" y="609601"/>
            <a:ext cx="10131425" cy="708212"/>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26DB6B77-898D-9DD5-77A7-197B31870355}"/>
              </a:ext>
            </a:extLst>
          </p:cNvPr>
          <p:cNvSpPr>
            <a:spLocks noGrp="1"/>
          </p:cNvSpPr>
          <p:nvPr>
            <p:ph type="body" idx="1"/>
          </p:nvPr>
        </p:nvSpPr>
        <p:spPr>
          <a:xfrm>
            <a:off x="3184525" y="1692192"/>
            <a:ext cx="4709054" cy="576262"/>
          </a:xfrm>
        </p:spPr>
        <p:txBody>
          <a:bodyPr/>
          <a:lstStyle/>
          <a:p>
            <a:r>
              <a:rPr lang="en-US" sz="1800" dirty="0">
                <a:latin typeface="Bodoni MT" panose="02070603080606020203" pitchFamily="18" charset="0"/>
              </a:rPr>
              <a:t>USER-ARTIST</a:t>
            </a:r>
            <a:endParaRPr lang="en-IN" sz="1800" dirty="0">
              <a:latin typeface="Bodoni MT" panose="02070603080606020203" pitchFamily="18" charset="0"/>
            </a:endParaRPr>
          </a:p>
        </p:txBody>
      </p:sp>
      <p:pic>
        <p:nvPicPr>
          <p:cNvPr id="8" name="Content Placeholder 7">
            <a:extLst>
              <a:ext uri="{FF2B5EF4-FFF2-40B4-BE49-F238E27FC236}">
                <a16:creationId xmlns:a16="http://schemas.microsoft.com/office/drawing/2014/main" id="{DC7822B9-91E4-0695-CDAA-784D05B360BC}"/>
              </a:ext>
            </a:extLst>
          </p:cNvPr>
          <p:cNvPicPr>
            <a:picLocks noGrp="1" noChangeAspect="1"/>
          </p:cNvPicPr>
          <p:nvPr>
            <p:ph sz="half" idx="2"/>
          </p:nvPr>
        </p:nvPicPr>
        <p:blipFill>
          <a:blip r:embed="rId2"/>
          <a:stretch>
            <a:fillRect/>
          </a:stretch>
        </p:blipFill>
        <p:spPr>
          <a:xfrm>
            <a:off x="3433482" y="2802996"/>
            <a:ext cx="2963742" cy="2713786"/>
          </a:xfrm>
        </p:spPr>
      </p:pic>
      <p:sp>
        <p:nvSpPr>
          <p:cNvPr id="5" name="Text Placeholder 4">
            <a:extLst>
              <a:ext uri="{FF2B5EF4-FFF2-40B4-BE49-F238E27FC236}">
                <a16:creationId xmlns:a16="http://schemas.microsoft.com/office/drawing/2014/main" id="{F9EC2308-5B2C-5C13-B916-814AB1960C4B}"/>
              </a:ext>
            </a:extLst>
          </p:cNvPr>
          <p:cNvSpPr>
            <a:spLocks noGrp="1"/>
          </p:cNvSpPr>
          <p:nvPr>
            <p:ph type="body" sz="quarter" idx="3"/>
          </p:nvPr>
        </p:nvSpPr>
        <p:spPr/>
        <p:txBody>
          <a:bodyPr/>
          <a:lstStyle/>
          <a:p>
            <a:r>
              <a:rPr lang="en-US" dirty="0"/>
              <a:t> </a:t>
            </a:r>
            <a:endParaRPr lang="en-IN" dirty="0"/>
          </a:p>
        </p:txBody>
      </p:sp>
      <p:sp>
        <p:nvSpPr>
          <p:cNvPr id="6" name="Content Placeholder 5">
            <a:extLst>
              <a:ext uri="{FF2B5EF4-FFF2-40B4-BE49-F238E27FC236}">
                <a16:creationId xmlns:a16="http://schemas.microsoft.com/office/drawing/2014/main" id="{A39960CF-E5EB-934E-AB73-545D14E26F40}"/>
              </a:ext>
            </a:extLst>
          </p:cNvPr>
          <p:cNvSpPr>
            <a:spLocks noGrp="1"/>
          </p:cNvSpPr>
          <p:nvPr>
            <p:ph sz="quarter" idx="4"/>
          </p:nvPr>
        </p:nvSpPr>
        <p:spPr/>
        <p:txBody>
          <a:bodyPr/>
          <a:lstStyle/>
          <a:p>
            <a:r>
              <a:rPr lang="en-US" dirty="0"/>
              <a:t> </a:t>
            </a:r>
            <a:endParaRPr lang="en-IN" dirty="0"/>
          </a:p>
        </p:txBody>
      </p:sp>
    </p:spTree>
    <p:extLst>
      <p:ext uri="{BB962C8B-B14F-4D97-AF65-F5344CB8AC3E}">
        <p14:creationId xmlns:p14="http://schemas.microsoft.com/office/powerpoint/2010/main" val="44459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D7E7-1AFE-0074-8869-54272802F41F}"/>
              </a:ext>
            </a:extLst>
          </p:cNvPr>
          <p:cNvSpPr>
            <a:spLocks noGrp="1"/>
          </p:cNvSpPr>
          <p:nvPr>
            <p:ph type="title"/>
          </p:nvPr>
        </p:nvSpPr>
        <p:spPr>
          <a:xfrm>
            <a:off x="685801" y="609602"/>
            <a:ext cx="10131427" cy="699246"/>
          </a:xfrm>
        </p:spPr>
        <p:txBody>
          <a:bodyPr/>
          <a:lstStyle/>
          <a:p>
            <a:r>
              <a:rPr lang="en-IN" dirty="0">
                <a:latin typeface="Bahnschrift Condensed" panose="020B0502040204020203" pitchFamily="34" charset="0"/>
              </a:rPr>
              <a:t>queries</a:t>
            </a:r>
          </a:p>
        </p:txBody>
      </p:sp>
      <p:sp>
        <p:nvSpPr>
          <p:cNvPr id="3" name="Text Placeholder 2">
            <a:extLst>
              <a:ext uri="{FF2B5EF4-FFF2-40B4-BE49-F238E27FC236}">
                <a16:creationId xmlns:a16="http://schemas.microsoft.com/office/drawing/2014/main" id="{A6B43E75-C9EB-96C7-F579-B3B0B8707AE9}"/>
              </a:ext>
            </a:extLst>
          </p:cNvPr>
          <p:cNvSpPr>
            <a:spLocks noGrp="1"/>
          </p:cNvSpPr>
          <p:nvPr>
            <p:ph type="body" sz="quarter" idx="13"/>
          </p:nvPr>
        </p:nvSpPr>
        <p:spPr>
          <a:xfrm>
            <a:off x="685800" y="1568824"/>
            <a:ext cx="10131428" cy="1299872"/>
          </a:xfrm>
        </p:spPr>
        <p:txBody>
          <a:bodyPr>
            <a:normAutofit/>
          </a:bodyPr>
          <a:lstStyle/>
          <a:p>
            <a:pPr marL="342900" indent="-342900">
              <a:buAutoNum type="arabicPeriod"/>
            </a:pPr>
            <a:r>
              <a:rPr lang="en-IN" sz="1600" dirty="0"/>
              <a:t>Write an SQL query for finding all the songs of the genre MELODY.</a:t>
            </a:r>
          </a:p>
          <a:p>
            <a:pPr marL="0" indent="0"/>
            <a:r>
              <a:rPr lang="en-IN" sz="1600" dirty="0"/>
              <a:t>QUERY :</a:t>
            </a:r>
          </a:p>
          <a:p>
            <a:pPr marL="0" indent="0"/>
            <a:r>
              <a:rPr lang="en-US" sz="1600" dirty="0"/>
              <a:t>SELECT SONG_NAME FROM SONG WHERE GENRE='Melody';</a:t>
            </a:r>
            <a:endParaRPr lang="en-IN" sz="1600" dirty="0"/>
          </a:p>
        </p:txBody>
      </p:sp>
      <p:sp>
        <p:nvSpPr>
          <p:cNvPr id="4" name="Text Placeholder 3">
            <a:extLst>
              <a:ext uri="{FF2B5EF4-FFF2-40B4-BE49-F238E27FC236}">
                <a16:creationId xmlns:a16="http://schemas.microsoft.com/office/drawing/2014/main" id="{624AA684-2100-2689-28BA-72225031C928}"/>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90818774-C2CD-21E3-CF36-8CD44A5AE192}"/>
              </a:ext>
            </a:extLst>
          </p:cNvPr>
          <p:cNvPicPr>
            <a:picLocks noChangeAspect="1"/>
          </p:cNvPicPr>
          <p:nvPr/>
        </p:nvPicPr>
        <p:blipFill>
          <a:blip r:embed="rId2"/>
          <a:stretch>
            <a:fillRect/>
          </a:stretch>
        </p:blipFill>
        <p:spPr>
          <a:xfrm>
            <a:off x="2465295" y="3621751"/>
            <a:ext cx="3070746" cy="2323807"/>
          </a:xfrm>
          <a:prstGeom prst="rect">
            <a:avLst/>
          </a:prstGeom>
        </p:spPr>
      </p:pic>
    </p:spTree>
    <p:extLst>
      <p:ext uri="{BB962C8B-B14F-4D97-AF65-F5344CB8AC3E}">
        <p14:creationId xmlns:p14="http://schemas.microsoft.com/office/powerpoint/2010/main" val="354587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430A-28EC-B446-6A2B-067232047B82}"/>
              </a:ext>
            </a:extLst>
          </p:cNvPr>
          <p:cNvSpPr>
            <a:spLocks noGrp="1"/>
          </p:cNvSpPr>
          <p:nvPr>
            <p:ph type="title"/>
          </p:nvPr>
        </p:nvSpPr>
        <p:spPr>
          <a:xfrm>
            <a:off x="685801" y="609601"/>
            <a:ext cx="10131425" cy="1013012"/>
          </a:xfrm>
        </p:spPr>
        <p:txBody>
          <a:bodyPr>
            <a:normAutofit/>
          </a:bodyPr>
          <a:lstStyle/>
          <a:p>
            <a:r>
              <a:rPr lang="en-IN" sz="6000" dirty="0">
                <a:latin typeface="Bahnschrift Condensed" panose="020B0502040204020203" pitchFamily="34" charset="0"/>
              </a:rPr>
              <a:t>CONTENTS</a:t>
            </a:r>
          </a:p>
        </p:txBody>
      </p:sp>
      <p:sp>
        <p:nvSpPr>
          <p:cNvPr id="3" name="Content Placeholder 2">
            <a:extLst>
              <a:ext uri="{FF2B5EF4-FFF2-40B4-BE49-F238E27FC236}">
                <a16:creationId xmlns:a16="http://schemas.microsoft.com/office/drawing/2014/main" id="{43A13AD4-F922-5DF4-0608-D3F9ECC772FD}"/>
              </a:ext>
            </a:extLst>
          </p:cNvPr>
          <p:cNvSpPr>
            <a:spLocks noGrp="1"/>
          </p:cNvSpPr>
          <p:nvPr>
            <p:ph idx="1"/>
          </p:nvPr>
        </p:nvSpPr>
        <p:spPr>
          <a:xfrm>
            <a:off x="685801" y="2590302"/>
            <a:ext cx="10131425" cy="4106332"/>
          </a:xfrm>
        </p:spPr>
        <p:txBody>
          <a:bodyPr>
            <a:normAutofit fontScale="92500" lnSpcReduction="20000"/>
          </a:bodyPr>
          <a:lstStyle/>
          <a:p>
            <a:pPr>
              <a:buFont typeface="Wingdings" panose="05000000000000000000" pitchFamily="2" charset="2"/>
              <a:buChar char="q"/>
            </a:pPr>
            <a:r>
              <a:rPr lang="en-IN" sz="3200" dirty="0"/>
              <a:t> PROBLEM STATEMENT</a:t>
            </a:r>
          </a:p>
          <a:p>
            <a:pPr>
              <a:buFont typeface="Wingdings" panose="05000000000000000000" pitchFamily="2" charset="2"/>
              <a:buChar char="q"/>
            </a:pPr>
            <a:r>
              <a:rPr lang="en-IN" sz="3200" dirty="0"/>
              <a:t> ER DIAGRAM</a:t>
            </a:r>
          </a:p>
          <a:p>
            <a:pPr>
              <a:buFont typeface="Wingdings" panose="05000000000000000000" pitchFamily="2" charset="2"/>
              <a:buChar char="q"/>
            </a:pPr>
            <a:r>
              <a:rPr lang="en-IN" sz="3200" dirty="0"/>
              <a:t> RELATIONAL SCHEMA</a:t>
            </a:r>
          </a:p>
          <a:p>
            <a:pPr>
              <a:buFont typeface="Wingdings" panose="05000000000000000000" pitchFamily="2" charset="2"/>
              <a:buChar char="q"/>
            </a:pPr>
            <a:r>
              <a:rPr lang="en-IN" sz="3200" dirty="0"/>
              <a:t> ASSUMPTIONS</a:t>
            </a:r>
          </a:p>
          <a:p>
            <a:pPr>
              <a:buFont typeface="Wingdings" panose="05000000000000000000" pitchFamily="2" charset="2"/>
              <a:buChar char="q"/>
            </a:pPr>
            <a:r>
              <a:rPr lang="en-IN" sz="3200" dirty="0"/>
              <a:t> ENTITIES AND RELATIONSHIPS</a:t>
            </a:r>
          </a:p>
          <a:p>
            <a:pPr>
              <a:buFont typeface="Wingdings" panose="05000000000000000000" pitchFamily="2" charset="2"/>
              <a:buChar char="q"/>
            </a:pPr>
            <a:r>
              <a:rPr lang="en-IN" sz="3200" dirty="0"/>
              <a:t> NORMALIZATION</a:t>
            </a:r>
          </a:p>
          <a:p>
            <a:pPr>
              <a:buFont typeface="Wingdings" panose="05000000000000000000" pitchFamily="2" charset="2"/>
              <a:buChar char="q"/>
            </a:pPr>
            <a:r>
              <a:rPr lang="en-IN" sz="3200" dirty="0"/>
              <a:t> TABLES</a:t>
            </a:r>
          </a:p>
          <a:p>
            <a:pPr>
              <a:buFont typeface="Wingdings" panose="05000000000000000000" pitchFamily="2" charset="2"/>
              <a:buChar char="q"/>
            </a:pPr>
            <a:r>
              <a:rPr lang="en-IN" sz="3200" dirty="0"/>
              <a:t> QUERIES</a:t>
            </a:r>
          </a:p>
          <a:p>
            <a:pPr>
              <a:buFont typeface="Wingdings" panose="05000000000000000000" pitchFamily="2" charset="2"/>
              <a:buChar char="q"/>
            </a:pPr>
            <a:endParaRPr lang="en-IN" sz="3200" dirty="0"/>
          </a:p>
          <a:p>
            <a:pPr>
              <a:buFont typeface="Wingdings" panose="05000000000000000000" pitchFamily="2" charset="2"/>
              <a:buChar char="q"/>
            </a:pPr>
            <a:endParaRPr lang="en-IN" sz="3200" dirty="0"/>
          </a:p>
        </p:txBody>
      </p:sp>
    </p:spTree>
    <p:extLst>
      <p:ext uri="{BB962C8B-B14F-4D97-AF65-F5344CB8AC3E}">
        <p14:creationId xmlns:p14="http://schemas.microsoft.com/office/powerpoint/2010/main" val="98911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DA01-8D6A-FB00-9F48-9507CAE102C3}"/>
              </a:ext>
            </a:extLst>
          </p:cNvPr>
          <p:cNvSpPr>
            <a:spLocks noGrp="1"/>
          </p:cNvSpPr>
          <p:nvPr>
            <p:ph type="title"/>
          </p:nvPr>
        </p:nvSpPr>
        <p:spPr>
          <a:xfrm>
            <a:off x="685801" y="609601"/>
            <a:ext cx="10131427" cy="180821"/>
          </a:xfrm>
        </p:spPr>
        <p:txBody>
          <a:bodyPr>
            <a:noAutofit/>
          </a:bodyPr>
          <a:lstStyle/>
          <a:p>
            <a:r>
              <a:rPr lang="en-US" dirty="0">
                <a:latin typeface="Bahnschrift Condensed" panose="020B0502040204020203" pitchFamily="34" charset="0"/>
              </a:rPr>
              <a:t> </a:t>
            </a:r>
            <a:endParaRPr lang="en-IN" dirty="0">
              <a:latin typeface="Bahnschrift Condensed" panose="020B0502040204020203" pitchFamily="34" charset="0"/>
            </a:endParaRPr>
          </a:p>
        </p:txBody>
      </p:sp>
      <p:sp>
        <p:nvSpPr>
          <p:cNvPr id="3" name="Text Placeholder 2">
            <a:extLst>
              <a:ext uri="{FF2B5EF4-FFF2-40B4-BE49-F238E27FC236}">
                <a16:creationId xmlns:a16="http://schemas.microsoft.com/office/drawing/2014/main" id="{222E6A37-0784-DA43-D4F2-5881125F249C}"/>
              </a:ext>
            </a:extLst>
          </p:cNvPr>
          <p:cNvSpPr>
            <a:spLocks noGrp="1"/>
          </p:cNvSpPr>
          <p:nvPr>
            <p:ph type="body" sz="quarter" idx="13"/>
          </p:nvPr>
        </p:nvSpPr>
        <p:spPr>
          <a:xfrm>
            <a:off x="685800" y="934567"/>
            <a:ext cx="10131428" cy="1967755"/>
          </a:xfrm>
        </p:spPr>
        <p:txBody>
          <a:bodyPr>
            <a:normAutofit/>
          </a:bodyPr>
          <a:lstStyle/>
          <a:p>
            <a:pPr marL="0" indent="0"/>
            <a:r>
              <a:rPr lang="en-US" sz="1600" dirty="0"/>
              <a:t>2. Write an SQL query for finding which user took what subscription.</a:t>
            </a:r>
            <a:endParaRPr lang="en-IN" sz="1600" dirty="0"/>
          </a:p>
          <a:p>
            <a:pPr marL="0" indent="0"/>
            <a:r>
              <a:rPr lang="en-IN" sz="1600" dirty="0"/>
              <a:t>QUERY :</a:t>
            </a:r>
          </a:p>
          <a:p>
            <a:pPr marL="0" indent="0"/>
            <a:r>
              <a:rPr lang="en-IN" sz="1600" dirty="0"/>
              <a:t>SELECT USERR.USER_ID,USERR.NAME,SUBSCRIPTION.S_ID FROM </a:t>
            </a:r>
          </a:p>
          <a:p>
            <a:pPr marL="0" indent="0"/>
            <a:r>
              <a:rPr lang="en-IN" sz="1600" dirty="0"/>
              <a:t>USERR JOIN SUBSCRIPTION ON USERR.S_ID=SUBSCRIPTION.S_ID;</a:t>
            </a:r>
          </a:p>
          <a:p>
            <a:pPr marL="0" indent="0"/>
            <a:endParaRPr lang="en-US" sz="1600" dirty="0"/>
          </a:p>
        </p:txBody>
      </p:sp>
      <p:sp>
        <p:nvSpPr>
          <p:cNvPr id="4" name="Text Placeholder 3">
            <a:extLst>
              <a:ext uri="{FF2B5EF4-FFF2-40B4-BE49-F238E27FC236}">
                <a16:creationId xmlns:a16="http://schemas.microsoft.com/office/drawing/2014/main" id="{6CA25415-A0E7-9F54-C524-2A944CB56FFE}"/>
              </a:ext>
            </a:extLst>
          </p:cNvPr>
          <p:cNvSpPr>
            <a:spLocks noGrp="1"/>
          </p:cNvSpPr>
          <p:nvPr>
            <p:ph type="body" idx="1"/>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990B97A2-F4FE-F278-44AD-162AAA7294FD}"/>
              </a:ext>
            </a:extLst>
          </p:cNvPr>
          <p:cNvPicPr>
            <a:picLocks noChangeAspect="1"/>
          </p:cNvPicPr>
          <p:nvPr/>
        </p:nvPicPr>
        <p:blipFill>
          <a:blip r:embed="rId2"/>
          <a:stretch>
            <a:fillRect/>
          </a:stretch>
        </p:blipFill>
        <p:spPr>
          <a:xfrm>
            <a:off x="1934247" y="3428999"/>
            <a:ext cx="2568163" cy="3033023"/>
          </a:xfrm>
          <a:prstGeom prst="rect">
            <a:avLst/>
          </a:prstGeom>
        </p:spPr>
      </p:pic>
    </p:spTree>
    <p:extLst>
      <p:ext uri="{BB962C8B-B14F-4D97-AF65-F5344CB8AC3E}">
        <p14:creationId xmlns:p14="http://schemas.microsoft.com/office/powerpoint/2010/main" val="221964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8574-0B9D-5F30-874E-97FFA10E6A0B}"/>
              </a:ext>
            </a:extLst>
          </p:cNvPr>
          <p:cNvSpPr>
            <a:spLocks noGrp="1"/>
          </p:cNvSpPr>
          <p:nvPr>
            <p:ph type="title"/>
          </p:nvPr>
        </p:nvSpPr>
        <p:spPr>
          <a:xfrm flipV="1">
            <a:off x="685801" y="563882"/>
            <a:ext cx="10131427" cy="45719"/>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68BD19FB-53C1-5170-66B6-60448280F618}"/>
              </a:ext>
            </a:extLst>
          </p:cNvPr>
          <p:cNvSpPr>
            <a:spLocks noGrp="1"/>
          </p:cNvSpPr>
          <p:nvPr>
            <p:ph type="body" sz="quarter" idx="13"/>
          </p:nvPr>
        </p:nvSpPr>
        <p:spPr>
          <a:xfrm>
            <a:off x="883024" y="340658"/>
            <a:ext cx="10131428" cy="2456329"/>
          </a:xfrm>
        </p:spPr>
        <p:txBody>
          <a:bodyPr>
            <a:normAutofit/>
          </a:bodyPr>
          <a:lstStyle/>
          <a:p>
            <a:r>
              <a:rPr lang="en-IN" sz="1600" dirty="0"/>
              <a:t>3. Write an SQL query for finding which playlists contains the song RAMULO RAMULA.</a:t>
            </a:r>
          </a:p>
          <a:p>
            <a:r>
              <a:rPr lang="en-IN" dirty="0"/>
              <a:t> </a:t>
            </a:r>
            <a:r>
              <a:rPr lang="en-IN" sz="1600" dirty="0"/>
              <a:t>QUERY:</a:t>
            </a:r>
          </a:p>
          <a:p>
            <a:r>
              <a:rPr lang="en-US" sz="1600" dirty="0"/>
              <a:t>SELECT PLAYLIST_ID FROM SONG_PLAYLIST</a:t>
            </a:r>
          </a:p>
          <a:p>
            <a:r>
              <a:rPr lang="en-US" sz="1600" dirty="0"/>
              <a:t>WHERE SONG_NAME='</a:t>
            </a:r>
            <a:r>
              <a:rPr lang="en-US" sz="1600" dirty="0" err="1"/>
              <a:t>Ramuloo</a:t>
            </a:r>
            <a:r>
              <a:rPr lang="en-US" sz="1600" dirty="0"/>
              <a:t> </a:t>
            </a:r>
            <a:r>
              <a:rPr lang="en-US" sz="1600" dirty="0" err="1"/>
              <a:t>Ramulaa</a:t>
            </a:r>
            <a:r>
              <a:rPr lang="en-US" sz="1600" dirty="0"/>
              <a:t>' </a:t>
            </a:r>
          </a:p>
          <a:p>
            <a:r>
              <a:rPr lang="en-US" sz="1600" dirty="0"/>
              <a:t>GROUP BY PLAYLIST_ID HAVING COUNT(*)&gt;=1;</a:t>
            </a:r>
            <a:endParaRPr lang="en-IN" sz="1600" dirty="0"/>
          </a:p>
        </p:txBody>
      </p:sp>
      <p:sp>
        <p:nvSpPr>
          <p:cNvPr id="4" name="Text Placeholder 3">
            <a:extLst>
              <a:ext uri="{FF2B5EF4-FFF2-40B4-BE49-F238E27FC236}">
                <a16:creationId xmlns:a16="http://schemas.microsoft.com/office/drawing/2014/main" id="{26254222-E5F1-DB1B-3513-BAE284FFEBAF}"/>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DA90B436-5643-0531-22C9-F7096A44B352}"/>
              </a:ext>
            </a:extLst>
          </p:cNvPr>
          <p:cNvPicPr>
            <a:picLocks noChangeAspect="1"/>
          </p:cNvPicPr>
          <p:nvPr/>
        </p:nvPicPr>
        <p:blipFill>
          <a:blip r:embed="rId2"/>
          <a:stretch>
            <a:fillRect/>
          </a:stretch>
        </p:blipFill>
        <p:spPr>
          <a:xfrm>
            <a:off x="2626658" y="3429000"/>
            <a:ext cx="1652677" cy="2025341"/>
          </a:xfrm>
          <a:prstGeom prst="rect">
            <a:avLst/>
          </a:prstGeom>
        </p:spPr>
      </p:pic>
    </p:spTree>
    <p:extLst>
      <p:ext uri="{BB962C8B-B14F-4D97-AF65-F5344CB8AC3E}">
        <p14:creationId xmlns:p14="http://schemas.microsoft.com/office/powerpoint/2010/main" val="33107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55BF-A650-4E69-9AE9-C04085CCA7AC}"/>
              </a:ext>
            </a:extLst>
          </p:cNvPr>
          <p:cNvSpPr>
            <a:spLocks noGrp="1"/>
          </p:cNvSpPr>
          <p:nvPr>
            <p:ph type="title"/>
          </p:nvPr>
        </p:nvSpPr>
        <p:spPr>
          <a:xfrm>
            <a:off x="685801" y="609602"/>
            <a:ext cx="10131427" cy="188258"/>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A1420B40-03C1-EA41-B0E0-01CF32E3B7E3}"/>
              </a:ext>
            </a:extLst>
          </p:cNvPr>
          <p:cNvSpPr>
            <a:spLocks noGrp="1"/>
          </p:cNvSpPr>
          <p:nvPr>
            <p:ph type="body" sz="quarter" idx="13"/>
          </p:nvPr>
        </p:nvSpPr>
        <p:spPr>
          <a:xfrm>
            <a:off x="685800" y="510988"/>
            <a:ext cx="10131428" cy="2286000"/>
          </a:xfrm>
        </p:spPr>
        <p:txBody>
          <a:bodyPr>
            <a:normAutofit/>
          </a:bodyPr>
          <a:lstStyle/>
          <a:p>
            <a:r>
              <a:rPr lang="en-IN" sz="1600" dirty="0"/>
              <a:t>4. Write an SQL query to find which users have written comments on the song INKEM </a:t>
            </a:r>
            <a:r>
              <a:rPr lang="en-IN" sz="1600" dirty="0" err="1"/>
              <a:t>INKEM</a:t>
            </a:r>
            <a:r>
              <a:rPr lang="en-IN" sz="1600" dirty="0"/>
              <a:t> </a:t>
            </a:r>
            <a:r>
              <a:rPr lang="en-IN" sz="1600" dirty="0" err="1"/>
              <a:t>INKEM</a:t>
            </a:r>
            <a:r>
              <a:rPr lang="en-IN" sz="1600" dirty="0"/>
              <a:t> KAVALI.</a:t>
            </a:r>
          </a:p>
          <a:p>
            <a:r>
              <a:rPr lang="en-IN" sz="1600" dirty="0"/>
              <a:t>QUERY:</a:t>
            </a:r>
          </a:p>
          <a:p>
            <a:r>
              <a:rPr lang="en-IN" sz="1600" dirty="0"/>
              <a:t>SELECT USERR.NAME,REVIEW.COMMENTT FROM SONG_REVIEW </a:t>
            </a:r>
          </a:p>
          <a:p>
            <a:r>
              <a:rPr lang="en-IN" sz="1600" dirty="0"/>
              <a:t>JOIN REVIEW ON SONG_REVIEW.COMMENT_ID=REVIEW.COMMENT_ID</a:t>
            </a:r>
          </a:p>
          <a:p>
            <a:r>
              <a:rPr lang="en-IN" sz="1600" dirty="0"/>
              <a:t>JOIN USERR ON REVIEW.USER_ID=USERR.USER_ID</a:t>
            </a:r>
          </a:p>
          <a:p>
            <a:r>
              <a:rPr lang="en-IN" sz="1600" dirty="0"/>
              <a:t>WHERE SONG_NAME='</a:t>
            </a:r>
            <a:r>
              <a:rPr lang="en-IN" sz="1600" dirty="0" err="1"/>
              <a:t>Inkem</a:t>
            </a:r>
            <a:r>
              <a:rPr lang="en-IN" sz="1600" dirty="0"/>
              <a:t> </a:t>
            </a:r>
            <a:r>
              <a:rPr lang="en-IN" sz="1600" dirty="0" err="1"/>
              <a:t>Inkem</a:t>
            </a:r>
            <a:r>
              <a:rPr lang="en-IN" sz="1600" dirty="0"/>
              <a:t> </a:t>
            </a:r>
            <a:r>
              <a:rPr lang="en-IN" sz="1600" dirty="0" err="1"/>
              <a:t>Inkem</a:t>
            </a:r>
            <a:r>
              <a:rPr lang="en-IN" sz="1600" dirty="0"/>
              <a:t> </a:t>
            </a:r>
            <a:r>
              <a:rPr lang="en-IN" sz="1600" dirty="0" err="1"/>
              <a:t>Kaavaale</a:t>
            </a:r>
            <a:r>
              <a:rPr lang="en-IN" sz="1600" dirty="0"/>
              <a:t>';</a:t>
            </a:r>
          </a:p>
        </p:txBody>
      </p:sp>
      <p:sp>
        <p:nvSpPr>
          <p:cNvPr id="4" name="Text Placeholder 3">
            <a:extLst>
              <a:ext uri="{FF2B5EF4-FFF2-40B4-BE49-F238E27FC236}">
                <a16:creationId xmlns:a16="http://schemas.microsoft.com/office/drawing/2014/main" id="{6B4EB712-CC99-E677-1D2B-4324F114578B}"/>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07A915B5-6BBB-9DC8-B917-B5502ADA881B}"/>
              </a:ext>
            </a:extLst>
          </p:cNvPr>
          <p:cNvPicPr>
            <a:picLocks noChangeAspect="1"/>
          </p:cNvPicPr>
          <p:nvPr/>
        </p:nvPicPr>
        <p:blipFill>
          <a:blip r:embed="rId2"/>
          <a:stretch>
            <a:fillRect/>
          </a:stretch>
        </p:blipFill>
        <p:spPr>
          <a:xfrm>
            <a:off x="685800" y="3581400"/>
            <a:ext cx="7887341" cy="762000"/>
          </a:xfrm>
          <a:prstGeom prst="rect">
            <a:avLst/>
          </a:prstGeom>
        </p:spPr>
      </p:pic>
    </p:spTree>
    <p:extLst>
      <p:ext uri="{BB962C8B-B14F-4D97-AF65-F5344CB8AC3E}">
        <p14:creationId xmlns:p14="http://schemas.microsoft.com/office/powerpoint/2010/main" val="387836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2969-3822-89C9-0FE6-5BA6BD2E3949}"/>
              </a:ext>
            </a:extLst>
          </p:cNvPr>
          <p:cNvSpPr>
            <a:spLocks noGrp="1"/>
          </p:cNvSpPr>
          <p:nvPr>
            <p:ph type="title"/>
          </p:nvPr>
        </p:nvSpPr>
        <p:spPr>
          <a:xfrm>
            <a:off x="685801" y="609601"/>
            <a:ext cx="10131427" cy="98611"/>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A6E43921-8B3A-125D-751D-D06809D2556C}"/>
              </a:ext>
            </a:extLst>
          </p:cNvPr>
          <p:cNvSpPr>
            <a:spLocks noGrp="1"/>
          </p:cNvSpPr>
          <p:nvPr>
            <p:ph type="body" sz="quarter" idx="13"/>
          </p:nvPr>
        </p:nvSpPr>
        <p:spPr>
          <a:xfrm>
            <a:off x="748554" y="708211"/>
            <a:ext cx="10131428" cy="2303929"/>
          </a:xfrm>
        </p:spPr>
        <p:txBody>
          <a:bodyPr>
            <a:normAutofit/>
          </a:bodyPr>
          <a:lstStyle/>
          <a:p>
            <a:r>
              <a:rPr lang="en-IN" sz="1600" dirty="0"/>
              <a:t>5. Write an SQL query for finding the playlist with max no songs.</a:t>
            </a:r>
          </a:p>
          <a:p>
            <a:r>
              <a:rPr lang="en-IN" sz="1600" dirty="0"/>
              <a:t>QUERY:</a:t>
            </a:r>
          </a:p>
          <a:p>
            <a:r>
              <a:rPr lang="en-US" sz="1600" dirty="0"/>
              <a:t>SELECT NO_OF_SONGS,PLAYLIST_NAME FROM PLAYLIST</a:t>
            </a:r>
          </a:p>
          <a:p>
            <a:r>
              <a:rPr lang="en-US" sz="1600" dirty="0"/>
              <a:t>ORDER BY NO_OF_SONGS DESC</a:t>
            </a:r>
          </a:p>
          <a:p>
            <a:r>
              <a:rPr lang="en-US" sz="1600" dirty="0"/>
              <a:t>OFFSET 0 ROWS FETCH NEXT 1 ROW ONLY;</a:t>
            </a:r>
            <a:endParaRPr lang="en-IN" sz="1600" dirty="0"/>
          </a:p>
          <a:p>
            <a:endParaRPr lang="en-IN" sz="1600" dirty="0"/>
          </a:p>
        </p:txBody>
      </p:sp>
      <p:sp>
        <p:nvSpPr>
          <p:cNvPr id="4" name="Text Placeholder 3">
            <a:extLst>
              <a:ext uri="{FF2B5EF4-FFF2-40B4-BE49-F238E27FC236}">
                <a16:creationId xmlns:a16="http://schemas.microsoft.com/office/drawing/2014/main" id="{63833B85-F019-4957-9CB0-7DD2A2EBA8C4}"/>
              </a:ext>
            </a:extLst>
          </p:cNvPr>
          <p:cNvSpPr>
            <a:spLocks noGrp="1"/>
          </p:cNvSpPr>
          <p:nvPr>
            <p:ph type="body" idx="1"/>
          </p:nvPr>
        </p:nvSpPr>
        <p:spPr/>
        <p:txBody>
          <a:bodyPr/>
          <a:lstStyle/>
          <a:p>
            <a:r>
              <a:rPr lang="en-IN" dirty="0"/>
              <a:t> </a:t>
            </a:r>
          </a:p>
        </p:txBody>
      </p:sp>
      <p:pic>
        <p:nvPicPr>
          <p:cNvPr id="6" name="Picture 5">
            <a:extLst>
              <a:ext uri="{FF2B5EF4-FFF2-40B4-BE49-F238E27FC236}">
                <a16:creationId xmlns:a16="http://schemas.microsoft.com/office/drawing/2014/main" id="{D396FE0B-EF8E-2841-06C0-32C0E22F26FA}"/>
              </a:ext>
            </a:extLst>
          </p:cNvPr>
          <p:cNvPicPr>
            <a:picLocks noChangeAspect="1"/>
          </p:cNvPicPr>
          <p:nvPr/>
        </p:nvPicPr>
        <p:blipFill>
          <a:blip r:embed="rId2"/>
          <a:stretch>
            <a:fillRect/>
          </a:stretch>
        </p:blipFill>
        <p:spPr>
          <a:xfrm>
            <a:off x="1703294" y="3420037"/>
            <a:ext cx="3809871" cy="703565"/>
          </a:xfrm>
          <a:prstGeom prst="rect">
            <a:avLst/>
          </a:prstGeom>
        </p:spPr>
      </p:pic>
    </p:spTree>
    <p:extLst>
      <p:ext uri="{BB962C8B-B14F-4D97-AF65-F5344CB8AC3E}">
        <p14:creationId xmlns:p14="http://schemas.microsoft.com/office/powerpoint/2010/main" val="78701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44D484-69CD-969B-BA83-BE923EA51967}"/>
              </a:ext>
            </a:extLst>
          </p:cNvPr>
          <p:cNvPicPr>
            <a:picLocks noChangeAspect="1"/>
          </p:cNvPicPr>
          <p:nvPr/>
        </p:nvPicPr>
        <p:blipFill>
          <a:blip r:embed="rId2"/>
          <a:stretch>
            <a:fillRect/>
          </a:stretch>
        </p:blipFill>
        <p:spPr>
          <a:xfrm>
            <a:off x="2831695" y="1440034"/>
            <a:ext cx="7011552" cy="4144978"/>
          </a:xfrm>
          <a:prstGeom prst="rect">
            <a:avLst/>
          </a:prstGeom>
        </p:spPr>
      </p:pic>
    </p:spTree>
    <p:extLst>
      <p:ext uri="{BB962C8B-B14F-4D97-AF65-F5344CB8AC3E}">
        <p14:creationId xmlns:p14="http://schemas.microsoft.com/office/powerpoint/2010/main" val="410990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3873-C7A9-D940-DEF3-E76CD4548179}"/>
              </a:ext>
            </a:extLst>
          </p:cNvPr>
          <p:cNvSpPr>
            <a:spLocks noGrp="1"/>
          </p:cNvSpPr>
          <p:nvPr>
            <p:ph type="title"/>
          </p:nvPr>
        </p:nvSpPr>
        <p:spPr/>
        <p:txBody>
          <a:bodyPr>
            <a:normAutofit/>
          </a:bodyPr>
          <a:lstStyle/>
          <a:p>
            <a:r>
              <a:rPr lang="en-US" sz="4400" dirty="0">
                <a:latin typeface="Bahnschrift Condensed" panose="020B0502040204020203" pitchFamily="34" charset="0"/>
              </a:rPr>
              <a:t>overview</a:t>
            </a:r>
            <a:endParaRPr lang="en-IN" sz="44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6A5E9088-F87C-DE38-A116-52791DA8D7D9}"/>
              </a:ext>
            </a:extLst>
          </p:cNvPr>
          <p:cNvSpPr>
            <a:spLocks noGrp="1"/>
          </p:cNvSpPr>
          <p:nvPr>
            <p:ph idx="1"/>
          </p:nvPr>
        </p:nvSpPr>
        <p:spPr/>
        <p:txBody>
          <a:bodyPr>
            <a:normAutofit/>
          </a:bodyPr>
          <a:lstStyle/>
          <a:p>
            <a:pPr marL="0" indent="0">
              <a:buNone/>
            </a:pPr>
            <a:r>
              <a:rPr lang="en-US" sz="2400" i="1" dirty="0"/>
              <a:t>Music plays an important role in this era of busy society. So, we choose to make a Database management project on Music.</a:t>
            </a:r>
            <a:r>
              <a:rPr lang="en-US" sz="2400" dirty="0"/>
              <a:t> </a:t>
            </a:r>
          </a:p>
          <a:p>
            <a:pPr marL="0" indent="0">
              <a:buNone/>
            </a:pPr>
            <a:r>
              <a:rPr lang="en-US" sz="2400" i="1" dirty="0"/>
              <a:t>A Music Database contains information about music albums and songs played by the users. This includes information about Songs and albums </a:t>
            </a:r>
            <a:r>
              <a:rPr lang="en-US" sz="2400" i="1" dirty="0" err="1"/>
              <a:t>i.e</a:t>
            </a:r>
            <a:r>
              <a:rPr lang="en-US" sz="2400" i="1" dirty="0"/>
              <a:t>, which album it is from, Singers and composers, Genres of the songs and Release date. This Database also includes data about Most played songs. We would also like to classify songs according to their release times as old and new songs. This kind of classification in database helps users to find their favorite songs in less time.</a:t>
            </a:r>
            <a:endParaRPr lang="en-IN" sz="2400" i="1" dirty="0"/>
          </a:p>
        </p:txBody>
      </p:sp>
    </p:spTree>
    <p:extLst>
      <p:ext uri="{BB962C8B-B14F-4D97-AF65-F5344CB8AC3E}">
        <p14:creationId xmlns:p14="http://schemas.microsoft.com/office/powerpoint/2010/main" val="214978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9A86-F8DD-E2D0-FC65-B4014DAC2C96}"/>
              </a:ext>
            </a:extLst>
          </p:cNvPr>
          <p:cNvSpPr>
            <a:spLocks noGrp="1"/>
          </p:cNvSpPr>
          <p:nvPr>
            <p:ph type="title"/>
          </p:nvPr>
        </p:nvSpPr>
        <p:spPr>
          <a:xfrm>
            <a:off x="685799" y="251012"/>
            <a:ext cx="10131425" cy="609600"/>
          </a:xfrm>
        </p:spPr>
        <p:txBody>
          <a:bodyPr>
            <a:normAutofit fontScale="90000"/>
          </a:bodyPr>
          <a:lstStyle/>
          <a:p>
            <a:r>
              <a:rPr lang="en-US" dirty="0">
                <a:latin typeface="Bahnschrift Condensed" panose="020B0502040204020203" pitchFamily="34" charset="0"/>
              </a:rPr>
              <a:t>Er - diagram</a:t>
            </a:r>
            <a:endParaRPr lang="en-IN"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33928BCD-49D4-9FB9-AC64-011B9B7746EE}"/>
              </a:ext>
            </a:extLst>
          </p:cNvPr>
          <p:cNvPicPr>
            <a:picLocks noGrp="1" noChangeAspect="1"/>
          </p:cNvPicPr>
          <p:nvPr>
            <p:ph idx="1"/>
          </p:nvPr>
        </p:nvPicPr>
        <p:blipFill>
          <a:blip r:embed="rId2"/>
          <a:stretch>
            <a:fillRect/>
          </a:stretch>
        </p:blipFill>
        <p:spPr>
          <a:xfrm>
            <a:off x="815788" y="1174377"/>
            <a:ext cx="9914965" cy="5307106"/>
          </a:xfrm>
          <a:prstGeom prst="rect">
            <a:avLst/>
          </a:prstGeom>
        </p:spPr>
      </p:pic>
    </p:spTree>
    <p:extLst>
      <p:ext uri="{BB962C8B-B14F-4D97-AF65-F5344CB8AC3E}">
        <p14:creationId xmlns:p14="http://schemas.microsoft.com/office/powerpoint/2010/main" val="417645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39F1-02F9-FD3C-63AB-2B96D537D33C}"/>
              </a:ext>
            </a:extLst>
          </p:cNvPr>
          <p:cNvSpPr>
            <a:spLocks noGrp="1"/>
          </p:cNvSpPr>
          <p:nvPr>
            <p:ph type="title"/>
          </p:nvPr>
        </p:nvSpPr>
        <p:spPr>
          <a:xfrm>
            <a:off x="685801" y="313765"/>
            <a:ext cx="10131425" cy="753035"/>
          </a:xfrm>
        </p:spPr>
        <p:txBody>
          <a:bodyPr>
            <a:normAutofit/>
          </a:bodyPr>
          <a:lstStyle/>
          <a:p>
            <a:r>
              <a:rPr lang="en-US" dirty="0">
                <a:latin typeface="Bahnschrift Condensed" panose="020B0502040204020203" pitchFamily="34" charset="0"/>
              </a:rPr>
              <a:t>RELATIONAL SCHEMA</a:t>
            </a:r>
            <a:endParaRPr lang="en-IN" dirty="0">
              <a:latin typeface="Bahnschrift Condensed" panose="020B0502040204020203" pitchFamily="34" charset="0"/>
            </a:endParaRPr>
          </a:p>
        </p:txBody>
      </p:sp>
      <p:pic>
        <p:nvPicPr>
          <p:cNvPr id="4" name="Content Placeholder 3">
            <a:extLst>
              <a:ext uri="{FF2B5EF4-FFF2-40B4-BE49-F238E27FC236}">
                <a16:creationId xmlns:a16="http://schemas.microsoft.com/office/drawing/2014/main" id="{D785C736-A194-F6A0-00BD-AF2C4A22B862}"/>
              </a:ext>
            </a:extLst>
          </p:cNvPr>
          <p:cNvPicPr>
            <a:picLocks noGrp="1" noChangeAspect="1"/>
          </p:cNvPicPr>
          <p:nvPr>
            <p:ph idx="1"/>
          </p:nvPr>
        </p:nvPicPr>
        <p:blipFill>
          <a:blip r:embed="rId2"/>
          <a:stretch>
            <a:fillRect/>
          </a:stretch>
        </p:blipFill>
        <p:spPr>
          <a:xfrm>
            <a:off x="743204" y="1036032"/>
            <a:ext cx="10074021" cy="5579921"/>
          </a:xfrm>
          <a:prstGeom prst="rect">
            <a:avLst/>
          </a:prstGeom>
        </p:spPr>
      </p:pic>
    </p:spTree>
    <p:extLst>
      <p:ext uri="{BB962C8B-B14F-4D97-AF65-F5344CB8AC3E}">
        <p14:creationId xmlns:p14="http://schemas.microsoft.com/office/powerpoint/2010/main" val="290081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70CA-E313-94AE-9BCA-49FCAFD59ED0}"/>
              </a:ext>
            </a:extLst>
          </p:cNvPr>
          <p:cNvSpPr>
            <a:spLocks noGrp="1"/>
          </p:cNvSpPr>
          <p:nvPr>
            <p:ph type="title"/>
          </p:nvPr>
        </p:nvSpPr>
        <p:spPr>
          <a:xfrm>
            <a:off x="685801" y="609601"/>
            <a:ext cx="10131425" cy="582706"/>
          </a:xfrm>
        </p:spPr>
        <p:txBody>
          <a:bodyPr>
            <a:normAutofit fontScale="90000"/>
          </a:bodyPr>
          <a:lstStyle/>
          <a:p>
            <a:r>
              <a:rPr lang="en-US" sz="4800" dirty="0">
                <a:latin typeface="Bahnschrift Condensed" panose="020B0502040204020203" pitchFamily="34" charset="0"/>
              </a:rPr>
              <a:t>ASSUMPTIONS</a:t>
            </a:r>
            <a:endParaRPr lang="en-IN" sz="48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4409570C-197B-874D-BEB7-AE6A6D573F1D}"/>
              </a:ext>
            </a:extLst>
          </p:cNvPr>
          <p:cNvSpPr>
            <a:spLocks noGrp="1"/>
          </p:cNvSpPr>
          <p:nvPr>
            <p:ph idx="1"/>
          </p:nvPr>
        </p:nvSpPr>
        <p:spPr>
          <a:xfrm>
            <a:off x="685801" y="1570104"/>
            <a:ext cx="10131425" cy="4678295"/>
          </a:xfrm>
        </p:spPr>
        <p:txBody>
          <a:bodyPr>
            <a:normAutofit lnSpcReduction="10000"/>
          </a:bodyPr>
          <a:lstStyle/>
          <a:p>
            <a:pPr marL="342900" indent="-342900">
              <a:buFont typeface="+mj-lt"/>
              <a:buAutoNum type="arabicPeriod"/>
            </a:pPr>
            <a:r>
              <a:rPr lang="en-US" dirty="0"/>
              <a:t>We assumed that one user has one account.</a:t>
            </a:r>
          </a:p>
          <a:p>
            <a:pPr marL="342900" indent="-342900">
              <a:buFont typeface="+mj-lt"/>
              <a:buAutoNum type="arabicPeriod"/>
            </a:pPr>
            <a:r>
              <a:rPr lang="en-US" dirty="0"/>
              <a:t>We assumed that one  user can have only one subscription but one subscription can be taken by many users.</a:t>
            </a:r>
          </a:p>
          <a:p>
            <a:pPr marL="342900" indent="-342900">
              <a:buFont typeface="+mj-lt"/>
              <a:buAutoNum type="arabicPeriod"/>
            </a:pPr>
            <a:r>
              <a:rPr lang="en-US" dirty="0"/>
              <a:t>We assumed that one user can give any number of comments to a song but one comment can be given by single user.</a:t>
            </a:r>
          </a:p>
          <a:p>
            <a:pPr marL="342900" indent="-342900">
              <a:buFont typeface="+mj-lt"/>
              <a:buAutoNum type="arabicPeriod"/>
            </a:pPr>
            <a:r>
              <a:rPr lang="en-US" dirty="0"/>
              <a:t>We assumed that one user can follow any number of artists and an artist can have any number of followers(users).</a:t>
            </a:r>
          </a:p>
          <a:p>
            <a:pPr marL="342900" indent="-342900">
              <a:buFont typeface="+mj-lt"/>
              <a:buAutoNum type="arabicPeriod"/>
            </a:pPr>
            <a:r>
              <a:rPr lang="en-US" dirty="0"/>
              <a:t>We assumed that any number of reviews can be given to any number of songs.</a:t>
            </a:r>
          </a:p>
          <a:p>
            <a:pPr marL="342900" indent="-342900">
              <a:buFont typeface="+mj-lt"/>
              <a:buAutoNum type="arabicPeriod"/>
            </a:pPr>
            <a:r>
              <a:rPr lang="en-US" dirty="0"/>
              <a:t>We assumed that a song can be in any number of playlists created by user and a playlist can have any number of songs.</a:t>
            </a:r>
          </a:p>
          <a:p>
            <a:pPr marL="342900" indent="-342900">
              <a:buFont typeface="+mj-lt"/>
              <a:buAutoNum type="arabicPeriod"/>
            </a:pPr>
            <a:r>
              <a:rPr lang="en-US" dirty="0"/>
              <a:t>We assumed that a user can create any number of playlists but a playlist must be created by a single user.</a:t>
            </a:r>
          </a:p>
          <a:p>
            <a:pPr marL="342900" indent="-342900">
              <a:buFont typeface="+mj-lt"/>
              <a:buAutoNum type="arabicPeriod"/>
            </a:pPr>
            <a:r>
              <a:rPr lang="en-US" dirty="0"/>
              <a:t>We assumed that an album can have any number of songs but a song must belong to single album.</a:t>
            </a:r>
          </a:p>
          <a:p>
            <a:pPr marL="342900" indent="-342900">
              <a:buFont typeface="+mj-lt"/>
              <a:buAutoNum type="arabicPeriod"/>
            </a:pPr>
            <a:r>
              <a:rPr lang="en-US" dirty="0"/>
              <a:t>We assumed that an album can be sung by any number of artists and an artist can sing in many albums.</a:t>
            </a:r>
            <a:endParaRPr lang="en-IN" dirty="0"/>
          </a:p>
        </p:txBody>
      </p:sp>
    </p:spTree>
    <p:extLst>
      <p:ext uri="{BB962C8B-B14F-4D97-AF65-F5344CB8AC3E}">
        <p14:creationId xmlns:p14="http://schemas.microsoft.com/office/powerpoint/2010/main" val="184643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C53A-8DC6-6698-A886-2831355E6334}"/>
              </a:ext>
            </a:extLst>
          </p:cNvPr>
          <p:cNvSpPr>
            <a:spLocks noGrp="1"/>
          </p:cNvSpPr>
          <p:nvPr>
            <p:ph type="title"/>
          </p:nvPr>
        </p:nvSpPr>
        <p:spPr/>
        <p:txBody>
          <a:bodyPr>
            <a:normAutofit/>
          </a:bodyPr>
          <a:lstStyle/>
          <a:p>
            <a:r>
              <a:rPr lang="en-IN" sz="4800" b="1" dirty="0">
                <a:latin typeface="Bahnschrift Condensed" panose="020B0502040204020203" pitchFamily="34" charset="0"/>
              </a:rPr>
              <a:t>Entities and relationships</a:t>
            </a:r>
          </a:p>
        </p:txBody>
      </p:sp>
      <p:sp>
        <p:nvSpPr>
          <p:cNvPr id="3" name="Content Placeholder 2">
            <a:extLst>
              <a:ext uri="{FF2B5EF4-FFF2-40B4-BE49-F238E27FC236}">
                <a16:creationId xmlns:a16="http://schemas.microsoft.com/office/drawing/2014/main" id="{4ECDC312-4620-ABAF-D534-F9307B5C1BC9}"/>
              </a:ext>
            </a:extLst>
          </p:cNvPr>
          <p:cNvSpPr>
            <a:spLocks noGrp="1"/>
          </p:cNvSpPr>
          <p:nvPr>
            <p:ph idx="1"/>
          </p:nvPr>
        </p:nvSpPr>
        <p:spPr/>
        <p:txBody>
          <a:bodyPr>
            <a:normAutofit fontScale="85000" lnSpcReduction="20000"/>
          </a:bodyPr>
          <a:lstStyle/>
          <a:p>
            <a:pPr marL="342900" indent="-342900">
              <a:buFont typeface="+mj-lt"/>
              <a:buAutoNum type="arabicPeriod"/>
            </a:pPr>
            <a:r>
              <a:rPr lang="en-IN" sz="2600" b="1" dirty="0"/>
              <a:t>User</a:t>
            </a:r>
            <a:r>
              <a:rPr lang="en-IN" sz="2600" dirty="0"/>
              <a:t> : </a:t>
            </a:r>
          </a:p>
          <a:p>
            <a:pPr>
              <a:buFont typeface="Wingdings" panose="05000000000000000000" pitchFamily="2" charset="2"/>
              <a:buChar char="§"/>
            </a:pPr>
            <a:r>
              <a:rPr lang="en-IN" sz="2600" i="1" dirty="0"/>
              <a:t>     This entity represents a user who was browsing the database</a:t>
            </a:r>
          </a:p>
          <a:p>
            <a:pPr>
              <a:buFont typeface="Wingdings" panose="05000000000000000000" pitchFamily="2" charset="2"/>
              <a:buChar char="§"/>
            </a:pPr>
            <a:r>
              <a:rPr lang="en-IN" sz="2600" i="1" dirty="0"/>
              <a:t>     This entity has </a:t>
            </a:r>
            <a:r>
              <a:rPr lang="en-IN" sz="2600" i="1" dirty="0" err="1"/>
              <a:t>user_id</a:t>
            </a:r>
            <a:r>
              <a:rPr lang="en-IN" sz="2600" i="1" dirty="0"/>
              <a:t>, name, </a:t>
            </a:r>
            <a:r>
              <a:rPr lang="en-IN" sz="2600" i="1" dirty="0" err="1"/>
              <a:t>date_of_birth</a:t>
            </a:r>
            <a:r>
              <a:rPr lang="en-IN" sz="2600" i="1" dirty="0"/>
              <a:t>, gender, email attributes.</a:t>
            </a:r>
          </a:p>
          <a:p>
            <a:pPr>
              <a:buFont typeface="Wingdings" panose="05000000000000000000" pitchFamily="2" charset="2"/>
              <a:buChar char="§"/>
            </a:pPr>
            <a:r>
              <a:rPr lang="en-IN" sz="2600" i="1" dirty="0"/>
              <a:t>     </a:t>
            </a:r>
            <a:r>
              <a:rPr lang="en-IN" sz="2600" i="1" dirty="0" err="1"/>
              <a:t>user_id</a:t>
            </a:r>
            <a:r>
              <a:rPr lang="en-IN" sz="2600" i="1" dirty="0"/>
              <a:t> is the primary key.</a:t>
            </a:r>
          </a:p>
          <a:p>
            <a:pPr marL="342900" indent="-342900">
              <a:buAutoNum type="arabicPeriod" startAt="2"/>
            </a:pPr>
            <a:r>
              <a:rPr lang="en-IN" sz="2600" b="1" dirty="0"/>
              <a:t>Account :</a:t>
            </a:r>
          </a:p>
          <a:p>
            <a:pPr>
              <a:buFont typeface="Wingdings" panose="05000000000000000000" pitchFamily="2" charset="2"/>
              <a:buChar char="§"/>
            </a:pPr>
            <a:r>
              <a:rPr lang="en-IN" sz="2600" dirty="0"/>
              <a:t>     </a:t>
            </a:r>
            <a:r>
              <a:rPr lang="en-IN" sz="2600" i="1" dirty="0"/>
              <a:t>Users creates an account to buy a subscription.</a:t>
            </a:r>
          </a:p>
          <a:p>
            <a:pPr>
              <a:buFont typeface="Wingdings" panose="05000000000000000000" pitchFamily="2" charset="2"/>
              <a:buChar char="§"/>
            </a:pPr>
            <a:r>
              <a:rPr lang="en-IN" sz="2600" i="1" dirty="0"/>
              <a:t>     This entity has </a:t>
            </a:r>
            <a:r>
              <a:rPr lang="en-IN" sz="2600" i="1" dirty="0" err="1"/>
              <a:t>account_id</a:t>
            </a:r>
            <a:r>
              <a:rPr lang="en-IN" sz="2600" i="1" dirty="0"/>
              <a:t>, wallet, address(composite attribute) attributes.</a:t>
            </a:r>
          </a:p>
          <a:p>
            <a:pPr>
              <a:buFont typeface="Wingdings" panose="05000000000000000000" pitchFamily="2" charset="2"/>
              <a:buChar char="§"/>
            </a:pPr>
            <a:r>
              <a:rPr lang="en-IN" sz="2600" i="1" dirty="0"/>
              <a:t>     </a:t>
            </a:r>
            <a:r>
              <a:rPr lang="en-IN" sz="2600" i="1" dirty="0" err="1"/>
              <a:t>account_id</a:t>
            </a:r>
            <a:r>
              <a:rPr lang="en-IN" sz="2600" i="1" dirty="0"/>
              <a:t> is the primary key.</a:t>
            </a:r>
          </a:p>
          <a:p>
            <a:pPr>
              <a:buFont typeface="Wingdings" panose="05000000000000000000" pitchFamily="2" charset="2"/>
              <a:buChar char="§"/>
            </a:pPr>
            <a:r>
              <a:rPr lang="en-IN" sz="2600" i="1" dirty="0"/>
              <a:t>     It is in ‘creates’ relationship with User entity.</a:t>
            </a:r>
            <a:r>
              <a:rPr lang="en-IN" sz="2600" dirty="0"/>
              <a:t>  </a:t>
            </a:r>
          </a:p>
          <a:p>
            <a:pPr marL="0" indent="0">
              <a:buNone/>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16783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CD94-04DA-05FE-7BF8-EC646A229E78}"/>
              </a:ext>
            </a:extLst>
          </p:cNvPr>
          <p:cNvSpPr>
            <a:spLocks noGrp="1"/>
          </p:cNvSpPr>
          <p:nvPr>
            <p:ph type="title"/>
          </p:nvPr>
        </p:nvSpPr>
        <p:spPr>
          <a:xfrm>
            <a:off x="685801" y="609600"/>
            <a:ext cx="10131425" cy="1272987"/>
          </a:xfrm>
        </p:spPr>
        <p:txBody>
          <a:bodyPr>
            <a:normAutofit/>
          </a:bodyPr>
          <a:lstStyle/>
          <a:p>
            <a:r>
              <a:rPr lang="en-IN" sz="4800" b="1" dirty="0">
                <a:latin typeface="Bahnschrift Condensed" panose="020B0502040204020203" pitchFamily="34" charset="0"/>
              </a:rPr>
              <a:t>Entities and relationships</a:t>
            </a:r>
            <a:endParaRPr lang="en-IN" sz="4800" b="1" cap="none" dirty="0">
              <a:latin typeface="+mn-lt"/>
              <a:ea typeface="+mn-ea"/>
              <a:cs typeface="+mn-cs"/>
            </a:endParaRPr>
          </a:p>
        </p:txBody>
      </p:sp>
      <p:sp>
        <p:nvSpPr>
          <p:cNvPr id="3" name="Content Placeholder 2">
            <a:extLst>
              <a:ext uri="{FF2B5EF4-FFF2-40B4-BE49-F238E27FC236}">
                <a16:creationId xmlns:a16="http://schemas.microsoft.com/office/drawing/2014/main" id="{9B7F987E-66D0-487D-D2FF-2715EEDB8D43}"/>
              </a:ext>
            </a:extLst>
          </p:cNvPr>
          <p:cNvSpPr>
            <a:spLocks noGrp="1"/>
          </p:cNvSpPr>
          <p:nvPr>
            <p:ph idx="1"/>
          </p:nvPr>
        </p:nvSpPr>
        <p:spPr>
          <a:xfrm>
            <a:off x="685801" y="1721223"/>
            <a:ext cx="10131425" cy="4598895"/>
          </a:xfrm>
        </p:spPr>
        <p:txBody>
          <a:bodyPr>
            <a:normAutofit fontScale="70000" lnSpcReduction="20000"/>
          </a:bodyPr>
          <a:lstStyle/>
          <a:p>
            <a:pPr marL="342900" indent="-342900">
              <a:buAutoNum type="arabicPeriod" startAt="3"/>
            </a:pPr>
            <a:r>
              <a:rPr lang="en-IN" sz="3400" b="1" dirty="0"/>
              <a:t>Subscription:</a:t>
            </a:r>
          </a:p>
          <a:p>
            <a:pPr>
              <a:buFont typeface="Wingdings" panose="05000000000000000000" pitchFamily="2" charset="2"/>
              <a:buChar char="§"/>
            </a:pPr>
            <a:r>
              <a:rPr lang="en-IN" sz="3400" b="1" i="1" dirty="0"/>
              <a:t>     </a:t>
            </a:r>
            <a:r>
              <a:rPr lang="en-IN" sz="3400" i="1" dirty="0"/>
              <a:t>This entity specifies about the subscription bought by user using account.</a:t>
            </a:r>
          </a:p>
          <a:p>
            <a:pPr>
              <a:buFont typeface="Wingdings" panose="05000000000000000000" pitchFamily="2" charset="2"/>
              <a:buChar char="§"/>
            </a:pPr>
            <a:r>
              <a:rPr lang="en-IN" sz="3400" b="1" i="1" dirty="0"/>
              <a:t>     </a:t>
            </a:r>
            <a:r>
              <a:rPr lang="en-IN" sz="3400" i="1" dirty="0"/>
              <a:t>This entity has cost, </a:t>
            </a:r>
            <a:r>
              <a:rPr lang="en-IN" sz="3400" i="1" dirty="0" err="1"/>
              <a:t>s_id</a:t>
            </a:r>
            <a:r>
              <a:rPr lang="en-IN" sz="3400" i="1" dirty="0"/>
              <a:t>, </a:t>
            </a:r>
            <a:r>
              <a:rPr lang="en-IN" sz="3400" i="1" dirty="0" err="1"/>
              <a:t>previliges</a:t>
            </a:r>
            <a:r>
              <a:rPr lang="en-IN" sz="3400" i="1" dirty="0"/>
              <a:t> attributes.</a:t>
            </a:r>
          </a:p>
          <a:p>
            <a:pPr>
              <a:buFont typeface="Wingdings" panose="05000000000000000000" pitchFamily="2" charset="2"/>
              <a:buChar char="§"/>
            </a:pPr>
            <a:r>
              <a:rPr lang="en-IN" sz="3400" b="1" i="1" dirty="0"/>
              <a:t>     </a:t>
            </a:r>
            <a:r>
              <a:rPr lang="en-IN" sz="3400" i="1" dirty="0" err="1"/>
              <a:t>s_id</a:t>
            </a:r>
            <a:r>
              <a:rPr lang="en-IN" sz="3400" i="1" dirty="0"/>
              <a:t> is the primary key.</a:t>
            </a:r>
          </a:p>
          <a:p>
            <a:pPr>
              <a:buFont typeface="Wingdings" panose="05000000000000000000" pitchFamily="2" charset="2"/>
              <a:buChar char="§"/>
            </a:pPr>
            <a:r>
              <a:rPr lang="en-IN" sz="3400" i="1" dirty="0"/>
              <a:t>     It is in ‘takes’ relationship with User.</a:t>
            </a:r>
            <a:r>
              <a:rPr lang="en-IN" sz="3400" dirty="0"/>
              <a:t> </a:t>
            </a:r>
          </a:p>
          <a:p>
            <a:pPr marL="457200" indent="-457200">
              <a:buAutoNum type="arabicPeriod" startAt="4"/>
            </a:pPr>
            <a:r>
              <a:rPr lang="en-IN" sz="3400" b="1" dirty="0"/>
              <a:t>Reviews:</a:t>
            </a:r>
          </a:p>
          <a:p>
            <a:pPr>
              <a:buFont typeface="Wingdings" panose="05000000000000000000" pitchFamily="2" charset="2"/>
              <a:buChar char="§"/>
            </a:pPr>
            <a:r>
              <a:rPr lang="en-IN" sz="3400" b="1" dirty="0"/>
              <a:t>    </a:t>
            </a:r>
            <a:r>
              <a:rPr lang="en-IN" sz="3400" dirty="0"/>
              <a:t>This entity stores information about a review given by a user to a song.</a:t>
            </a:r>
          </a:p>
          <a:p>
            <a:pPr>
              <a:buFont typeface="Wingdings" panose="05000000000000000000" pitchFamily="2" charset="2"/>
              <a:buChar char="§"/>
            </a:pPr>
            <a:r>
              <a:rPr lang="en-IN" sz="3400" dirty="0"/>
              <a:t>    It is a weak entity with </a:t>
            </a:r>
            <a:r>
              <a:rPr lang="en-IN" sz="3400" dirty="0" err="1"/>
              <a:t>comment_id</a:t>
            </a:r>
            <a:r>
              <a:rPr lang="en-IN" sz="3400" dirty="0"/>
              <a:t> and comment as attributes.</a:t>
            </a:r>
          </a:p>
          <a:p>
            <a:pPr>
              <a:buFont typeface="Wingdings" panose="05000000000000000000" pitchFamily="2" charset="2"/>
              <a:buChar char="§"/>
            </a:pPr>
            <a:r>
              <a:rPr lang="en-IN" sz="3400" dirty="0"/>
              <a:t>    It is in ‘gives’ relationship with strong entity User to form primary key (</a:t>
            </a:r>
            <a:r>
              <a:rPr lang="en-IN" sz="3400" dirty="0" err="1"/>
              <a:t>user_id,comment_id</a:t>
            </a:r>
            <a:r>
              <a:rPr lang="en-IN" sz="3400" dirty="0"/>
              <a:t>). </a:t>
            </a:r>
          </a:p>
          <a:p>
            <a:endParaRPr lang="en-IN" dirty="0"/>
          </a:p>
        </p:txBody>
      </p:sp>
    </p:spTree>
    <p:extLst>
      <p:ext uri="{BB962C8B-B14F-4D97-AF65-F5344CB8AC3E}">
        <p14:creationId xmlns:p14="http://schemas.microsoft.com/office/powerpoint/2010/main" val="52439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63ED-6912-9DC3-89F2-6BBED253208F}"/>
              </a:ext>
            </a:extLst>
          </p:cNvPr>
          <p:cNvSpPr>
            <a:spLocks noGrp="1"/>
          </p:cNvSpPr>
          <p:nvPr>
            <p:ph type="title"/>
          </p:nvPr>
        </p:nvSpPr>
        <p:spPr>
          <a:xfrm>
            <a:off x="685801" y="609600"/>
            <a:ext cx="10131425" cy="1048871"/>
          </a:xfrm>
        </p:spPr>
        <p:txBody>
          <a:bodyPr>
            <a:normAutofit/>
          </a:bodyPr>
          <a:lstStyle/>
          <a:p>
            <a:r>
              <a:rPr lang="en-IN" sz="4800" b="1" dirty="0">
                <a:latin typeface="Bahnschrift Condensed" panose="020B0502040204020203" pitchFamily="34" charset="0"/>
              </a:rPr>
              <a:t>Entities and relationships</a:t>
            </a:r>
            <a:endParaRPr lang="en-IN" sz="4800" dirty="0"/>
          </a:p>
        </p:txBody>
      </p:sp>
      <p:sp>
        <p:nvSpPr>
          <p:cNvPr id="3" name="Content Placeholder 2">
            <a:extLst>
              <a:ext uri="{FF2B5EF4-FFF2-40B4-BE49-F238E27FC236}">
                <a16:creationId xmlns:a16="http://schemas.microsoft.com/office/drawing/2014/main" id="{72F6654B-0362-9349-C6B2-5B2E0B0E673F}"/>
              </a:ext>
            </a:extLst>
          </p:cNvPr>
          <p:cNvSpPr>
            <a:spLocks noGrp="1"/>
          </p:cNvSpPr>
          <p:nvPr>
            <p:ph idx="1"/>
          </p:nvPr>
        </p:nvSpPr>
        <p:spPr>
          <a:xfrm>
            <a:off x="685801" y="1792941"/>
            <a:ext cx="10131425" cy="3998260"/>
          </a:xfrm>
        </p:spPr>
        <p:txBody>
          <a:bodyPr>
            <a:noAutofit/>
          </a:bodyPr>
          <a:lstStyle/>
          <a:p>
            <a:pPr marL="342900" indent="-342900">
              <a:buAutoNum type="arabicPeriod" startAt="5"/>
            </a:pPr>
            <a:r>
              <a:rPr lang="en-US" sz="2200" b="1" i="1" dirty="0"/>
              <a:t>Playlist:</a:t>
            </a:r>
          </a:p>
          <a:p>
            <a:pPr>
              <a:buFont typeface="Wingdings" panose="05000000000000000000" pitchFamily="2" charset="2"/>
              <a:buChar char="§"/>
            </a:pPr>
            <a:r>
              <a:rPr lang="en-US" sz="2200" i="1" dirty="0"/>
              <a:t>      This entity stores information of playlist created by a user.</a:t>
            </a:r>
          </a:p>
          <a:p>
            <a:pPr>
              <a:buFont typeface="Wingdings" panose="05000000000000000000" pitchFamily="2" charset="2"/>
              <a:buChar char="§"/>
            </a:pPr>
            <a:r>
              <a:rPr lang="en-US" sz="2200" i="1" dirty="0"/>
              <a:t>      It has </a:t>
            </a:r>
            <a:r>
              <a:rPr lang="en-US" sz="2200" i="1" dirty="0" err="1"/>
              <a:t>playlist_id</a:t>
            </a:r>
            <a:r>
              <a:rPr lang="en-US" sz="2200" i="1" dirty="0"/>
              <a:t>, </a:t>
            </a:r>
            <a:r>
              <a:rPr lang="en-US" sz="2200" i="1" dirty="0" err="1"/>
              <a:t>playlist_name</a:t>
            </a:r>
            <a:r>
              <a:rPr lang="en-US" sz="2200" i="1" dirty="0"/>
              <a:t> and </a:t>
            </a:r>
            <a:r>
              <a:rPr lang="en-US" sz="2200" i="1" dirty="0" err="1"/>
              <a:t>no_of_songs</a:t>
            </a:r>
            <a:r>
              <a:rPr lang="en-US" sz="2200" i="1" dirty="0"/>
              <a:t> as attributes.</a:t>
            </a:r>
          </a:p>
          <a:p>
            <a:pPr>
              <a:buFont typeface="Wingdings" panose="05000000000000000000" pitchFamily="2" charset="2"/>
              <a:buChar char="§"/>
            </a:pPr>
            <a:r>
              <a:rPr lang="en-US" sz="2200" i="1" dirty="0"/>
              <a:t>      </a:t>
            </a:r>
            <a:r>
              <a:rPr lang="en-US" sz="2200" i="1" dirty="0" err="1"/>
              <a:t>Playlist_id</a:t>
            </a:r>
            <a:r>
              <a:rPr lang="en-US" sz="2200" i="1" dirty="0"/>
              <a:t> is the primary key.</a:t>
            </a:r>
          </a:p>
          <a:p>
            <a:pPr>
              <a:buFont typeface="Wingdings" panose="05000000000000000000" pitchFamily="2" charset="2"/>
              <a:buChar char="§"/>
            </a:pPr>
            <a:r>
              <a:rPr lang="en-US" sz="2200" i="1" dirty="0"/>
              <a:t>      It is in ‘makes’ relationship with user.</a:t>
            </a:r>
          </a:p>
          <a:p>
            <a:pPr marL="342900" indent="-342900">
              <a:buAutoNum type="arabicPeriod" startAt="6"/>
            </a:pPr>
            <a:r>
              <a:rPr lang="en-US" sz="2200" b="1" i="1" dirty="0"/>
              <a:t>Song:</a:t>
            </a:r>
          </a:p>
          <a:p>
            <a:pPr>
              <a:buFont typeface="Wingdings" panose="05000000000000000000" pitchFamily="2" charset="2"/>
              <a:buChar char="§"/>
            </a:pPr>
            <a:r>
              <a:rPr lang="en-US" sz="2200" b="1" i="1" dirty="0"/>
              <a:t>      </a:t>
            </a:r>
            <a:r>
              <a:rPr lang="en-US" sz="2200" i="1" dirty="0"/>
              <a:t>This entity stores information of a song.</a:t>
            </a:r>
          </a:p>
          <a:p>
            <a:pPr>
              <a:buFont typeface="Wingdings" panose="05000000000000000000" pitchFamily="2" charset="2"/>
              <a:buChar char="§"/>
            </a:pPr>
            <a:r>
              <a:rPr lang="en-IN" sz="2200" i="1" dirty="0"/>
              <a:t>      It has </a:t>
            </a:r>
            <a:r>
              <a:rPr lang="en-IN" sz="2200" i="1" dirty="0" err="1"/>
              <a:t>song_name</a:t>
            </a:r>
            <a:r>
              <a:rPr lang="en-IN" sz="2200" i="1" dirty="0"/>
              <a:t>, genre and </a:t>
            </a:r>
            <a:r>
              <a:rPr lang="en-IN" sz="2200" i="1" dirty="0" err="1"/>
              <a:t>no_of_min_streamed</a:t>
            </a:r>
            <a:r>
              <a:rPr lang="en-IN" sz="2200" i="1" dirty="0"/>
              <a:t> as attributes.</a:t>
            </a:r>
          </a:p>
          <a:p>
            <a:pPr>
              <a:buFont typeface="Wingdings" panose="05000000000000000000" pitchFamily="2" charset="2"/>
              <a:buChar char="§"/>
            </a:pPr>
            <a:r>
              <a:rPr lang="en-IN" sz="2200" i="1" dirty="0"/>
              <a:t>      </a:t>
            </a:r>
            <a:r>
              <a:rPr lang="en-IN" sz="2200" i="1" dirty="0" err="1"/>
              <a:t>song_name</a:t>
            </a:r>
            <a:r>
              <a:rPr lang="en-IN" sz="2200" i="1" dirty="0"/>
              <a:t> is the primary key.</a:t>
            </a:r>
          </a:p>
          <a:p>
            <a:pPr>
              <a:buFont typeface="Wingdings" panose="05000000000000000000" pitchFamily="2" charset="2"/>
              <a:buChar char="§"/>
            </a:pPr>
            <a:r>
              <a:rPr lang="en-IN" sz="2200" i="1" dirty="0"/>
              <a:t>      It is in ‘contains’ relationship with playlist and ‘given to’ relationship with review.</a:t>
            </a:r>
          </a:p>
        </p:txBody>
      </p:sp>
    </p:spTree>
    <p:extLst>
      <p:ext uri="{BB962C8B-B14F-4D97-AF65-F5344CB8AC3E}">
        <p14:creationId xmlns:p14="http://schemas.microsoft.com/office/powerpoint/2010/main" val="54746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603</TotalTime>
  <Words>1055</Words>
  <Application>Microsoft Office PowerPoint</Application>
  <PresentationFormat>Widescreen</PresentationFormat>
  <Paragraphs>128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Bahnschrift Condensed</vt:lpstr>
      <vt:lpstr>Bodoni MT</vt:lpstr>
      <vt:lpstr>Calibri</vt:lpstr>
      <vt:lpstr>Calibri Light</vt:lpstr>
      <vt:lpstr>Wingdings</vt:lpstr>
      <vt:lpstr>Celestial</vt:lpstr>
      <vt:lpstr>Music database system</vt:lpstr>
      <vt:lpstr>CONTENTS</vt:lpstr>
      <vt:lpstr>overview</vt:lpstr>
      <vt:lpstr>Er - diagram</vt:lpstr>
      <vt:lpstr>RELATIONAL SCHEMA</vt:lpstr>
      <vt:lpstr>ASSUMPTIONS</vt:lpstr>
      <vt:lpstr>Entities and relationships</vt:lpstr>
      <vt:lpstr>Entities and relationships</vt:lpstr>
      <vt:lpstr>Entities and relationships</vt:lpstr>
      <vt:lpstr>Entities and relationships</vt:lpstr>
      <vt:lpstr>NORMALIZATION</vt:lpstr>
      <vt:lpstr>TABLES</vt:lpstr>
      <vt:lpstr> </vt:lpstr>
      <vt:lpstr> </vt:lpstr>
      <vt:lpstr> </vt:lpstr>
      <vt:lpstr> </vt:lpstr>
      <vt:lpstr> </vt:lpstr>
      <vt:lpstr> </vt:lpstr>
      <vt:lpstr>queries</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database system</dc:title>
  <dc:creator>Jaiditya Beeraka</dc:creator>
  <cp:lastModifiedBy>jaswanth yerramsetti</cp:lastModifiedBy>
  <cp:revision>5</cp:revision>
  <dcterms:created xsi:type="dcterms:W3CDTF">2023-05-12T09:23:08Z</dcterms:created>
  <dcterms:modified xsi:type="dcterms:W3CDTF">2023-06-13T07:53:39Z</dcterms:modified>
</cp:coreProperties>
</file>