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1" r:id="rId10"/>
    <p:sldId id="16140630" r:id="rId11"/>
    <p:sldId id="16140629" r:id="rId12"/>
    <p:sldId id="1614062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jaswanth21222/Stegnography.g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72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 Jaswanth Gandaboyina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 panose="020B0604020202020204"/>
                <a:cs typeface="Arial" panose="020B0604020202020204"/>
              </a:rPr>
              <a:t>Raghu Engineering College(CYBER SECURITY)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GB" sz="2400" dirty="0">
                <a:solidFill>
                  <a:schemeClr val="tx1">
                    <a:lumMod val="95000"/>
                    <a:lumOff val="5000"/>
                  </a:schemeClr>
                </a:solidFill>
                <a:hlinkClick r:id="rId1" tooltip="" action="ppaction://hlinkfile"/>
              </a:rPr>
              <a:t>https://github.com/jaswanth21222/Stegnography.git</a:t>
            </a:r>
            <a:endParaRPr lang="en-US" altLang="en-GB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 :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58760" y="1137933"/>
            <a:ext cx="7430239" cy="5009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and Performance Optimization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/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81192" y="712603"/>
            <a:ext cx="6782626" cy="556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Institutions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2-25 2137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0" y="1361440"/>
            <a:ext cx="9006205" cy="4787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2-25 2141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635" y="2149475"/>
            <a:ext cx="5514340" cy="34493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49475"/>
            <a:ext cx="5346065" cy="3449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4159</Words>
  <Application>WPS Presentation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Arial Unicode MS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Usarani</cp:lastModifiedBy>
  <cp:revision>30</cp:revision>
  <dcterms:created xsi:type="dcterms:W3CDTF">2021-05-26T16:50:00Z</dcterms:created>
  <dcterms:modified xsi:type="dcterms:W3CDTF">2025-02-25T16:58:21Z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E02D740BB167454C9D374B8CA44D11E7_12</vt:lpwstr>
  </property>
  <property fmtid="{D5CDD505-2E9C-101B-9397-08002B2CF9AE}" pid="4" name="KSOProductBuildVer">
    <vt:lpwstr>2057-12.2.0.19821</vt:lpwstr>
  </property>
</Properties>
</file>