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74" r:id="rId8"/>
    <p:sldId id="270" r:id="rId9"/>
    <p:sldId id="271" r:id="rId10"/>
    <p:sldId id="266" r:id="rId11"/>
    <p:sldId id="273" r:id="rId12"/>
    <p:sldId id="268" r:id="rId13"/>
    <p:sldId id="269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5E04-8E0F-495A-A1C0-8A2B7A6D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016" y="953525"/>
            <a:ext cx="8637073" cy="2541431"/>
          </a:xfrm>
        </p:spPr>
        <p:txBody>
          <a:bodyPr/>
          <a:lstStyle/>
          <a:p>
            <a:r>
              <a:rPr lang="en-IN" i="1" dirty="0" smtClean="0"/>
              <a:t> ONLINE </a:t>
            </a:r>
            <a:r>
              <a:rPr lang="en-IN" i="1" dirty="0"/>
              <a:t>BOOK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CA61-02E1-4D56-B1E1-541A5F63D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4911" y="3793962"/>
            <a:ext cx="8637072" cy="2485283"/>
          </a:xfrm>
        </p:spPr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Jaswanth-28</a:t>
            </a:r>
          </a:p>
          <a:p>
            <a:r>
              <a:rPr lang="en-IN" dirty="0"/>
              <a:t>Abhiram-45</a:t>
            </a:r>
          </a:p>
          <a:p>
            <a:r>
              <a:rPr lang="en-IN" dirty="0"/>
              <a:t>Manisha-65</a:t>
            </a:r>
          </a:p>
          <a:p>
            <a:r>
              <a:rPr lang="en-IN" dirty="0"/>
              <a:t>Jayadeep-02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E43BA-0147-4966-8497-DC1E24DC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0"/>
            <a:ext cx="82677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DA15F-D292-4506-B35E-E2C26C8C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452562"/>
            <a:ext cx="107346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60F70-16A9-4977-9ABA-6BA3C193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04975"/>
            <a:ext cx="950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4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E70A3-BA01-4D33-937A-58DC0CC5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622851"/>
            <a:ext cx="9223513" cy="41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6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ABE25-F475-425C-8541-AEBCE9A6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38275"/>
            <a:ext cx="9896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0AF7-B7A7-4019-BF6D-7E3AC40A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dirty="0"/>
              <a:t>   </a:t>
            </a:r>
            <a:r>
              <a:rPr lang="en-IN" sz="96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961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E5A7-95A2-4539-8AC2-BD1D874B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2AC2-1289-4FF1-B2A1-A07630B2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Creating an online bookstore which provides fast and efficient access by containing variety of books from different genre</a:t>
            </a:r>
          </a:p>
        </p:txBody>
      </p:sp>
    </p:spTree>
    <p:extLst>
      <p:ext uri="{BB962C8B-B14F-4D97-AF65-F5344CB8AC3E}">
        <p14:creationId xmlns:p14="http://schemas.microsoft.com/office/powerpoint/2010/main" val="231489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8E53-A793-42B2-8D9E-A514E0DB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3" y="798973"/>
            <a:ext cx="3246783" cy="698523"/>
          </a:xfrm>
        </p:spPr>
        <p:txBody>
          <a:bodyPr/>
          <a:lstStyle/>
          <a:p>
            <a:r>
              <a:rPr lang="en-IN" dirty="0"/>
              <a:t>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3C44C-3167-480C-8101-A3E99E1F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770" y="0"/>
            <a:ext cx="7474229" cy="61092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5D50-B6D2-4D8C-BD6F-36421B76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365" y="1842053"/>
            <a:ext cx="4227439" cy="36116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E-R diagram consists of different relationships between different entities and their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entities in E-R diagram are: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Books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Cart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3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66F1-1BF5-4AE0-B861-FBF3527F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552749"/>
          </a:xfrm>
        </p:spPr>
        <p:txBody>
          <a:bodyPr/>
          <a:lstStyle/>
          <a:p>
            <a:r>
              <a:rPr lang="en-IN" dirty="0"/>
              <a:t>SYSTEM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4D799-0B40-42BA-AC6C-0CA383882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052" y="954156"/>
            <a:ext cx="5883966" cy="44995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79CB-5386-42AD-AA5F-51910CA2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1510747"/>
            <a:ext cx="3275013" cy="394292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This uses three tier architecture with front end using </a:t>
            </a:r>
            <a:r>
              <a:rPr lang="en-IN" sz="1900" dirty="0" err="1"/>
              <a:t>HTML,back</a:t>
            </a:r>
            <a:r>
              <a:rPr lang="en-IN" sz="1900" dirty="0"/>
              <a:t> end using MYSQL and connectivity is done through PHP.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The interface is designed through </a:t>
            </a:r>
            <a:r>
              <a:rPr lang="en-IN" sz="1900" dirty="0" err="1"/>
              <a:t>HTML,application</a:t>
            </a:r>
            <a:r>
              <a:rPr lang="en-IN" sz="1900" dirty="0"/>
              <a:t> program and database connectivity is done through PHP and the databases created and maintained by using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4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4A3D-BE28-41C7-B104-1AD027E3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1895060"/>
            <a:ext cx="8630446" cy="29240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database connection is done through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PHP connects the main application </a:t>
            </a:r>
            <a:r>
              <a:rPr lang="en-IN" sz="2000" dirty="0" err="1"/>
              <a:t>program,user</a:t>
            </a:r>
            <a:r>
              <a:rPr lang="en-IN" sz="2000" dirty="0"/>
              <a:t> interface to the backend database that is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code written in PHP to establish database connectivity is as follows: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9E9157-769F-4B21-8B0F-7D6D7775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85530"/>
            <a:ext cx="8643154" cy="1524000"/>
          </a:xfrm>
        </p:spPr>
        <p:txBody>
          <a:bodyPr>
            <a:normAutofit/>
          </a:bodyPr>
          <a:lstStyle/>
          <a:p>
            <a:r>
              <a:rPr lang="en-IN" dirty="0"/>
              <a:t>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145488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09A-EEAD-4AB7-BF93-0B66616A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Database connectivity</a:t>
            </a:r>
            <a:br>
              <a:rPr lang="en-IN" dirty="0"/>
            </a:br>
            <a:r>
              <a:rPr lang="en-IN" dirty="0"/>
              <a:t>code: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9E55F-D430-4A10-BEBE-9E3116EDD88C}"/>
              </a:ext>
            </a:extLst>
          </p:cNvPr>
          <p:cNvSpPr/>
          <p:nvPr/>
        </p:nvSpPr>
        <p:spPr>
          <a:xfrm>
            <a:off x="1451579" y="1582341"/>
            <a:ext cx="76924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// Enter your Host, username, password, database below.</a:t>
            </a:r>
          </a:p>
          <a:p>
            <a:r>
              <a:rPr lang="en-IN" dirty="0"/>
              <a:t>// No password set for localhost</a:t>
            </a:r>
          </a:p>
          <a:p>
            <a:r>
              <a:rPr lang="en-IN" dirty="0"/>
              <a:t>$con = </a:t>
            </a:r>
            <a:r>
              <a:rPr lang="en-IN" dirty="0" err="1"/>
              <a:t>mysqli_connect</a:t>
            </a:r>
            <a:r>
              <a:rPr lang="en-IN" dirty="0"/>
              <a:t>("</a:t>
            </a:r>
            <a:r>
              <a:rPr lang="en-IN" dirty="0" err="1"/>
              <a:t>localhost","root","","register</a:t>
            </a:r>
            <a:r>
              <a:rPr lang="en-IN" dirty="0"/>
              <a:t>");</a:t>
            </a:r>
          </a:p>
          <a:p>
            <a:r>
              <a:rPr lang="en-IN" dirty="0"/>
              <a:t>// Check connection</a:t>
            </a:r>
          </a:p>
          <a:p>
            <a:r>
              <a:rPr lang="en-IN" dirty="0"/>
              <a:t>if (</a:t>
            </a:r>
            <a:r>
              <a:rPr lang="en-IN" dirty="0" err="1"/>
              <a:t>mysqli_connect_errno</a:t>
            </a:r>
            <a:r>
              <a:rPr lang="en-IN" dirty="0"/>
              <a:t>())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echo "Failed to connect to MySQL: " . </a:t>
            </a:r>
            <a:r>
              <a:rPr lang="en-IN" dirty="0" err="1"/>
              <a:t>mysqli_connect_error</a:t>
            </a:r>
            <a:r>
              <a:rPr lang="en-IN" dirty="0"/>
              <a:t>(); //display error message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4979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2E527-5C25-4B73-82B1-694798B6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568"/>
            <a:ext cx="12192000" cy="44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94703-BA7B-4AB0-9244-CDE10955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196"/>
            <a:ext cx="12192000" cy="42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4F109-244E-44AE-9B2C-0735B6C7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495425"/>
            <a:ext cx="7991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809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201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Gill Sans MT</vt:lpstr>
      <vt:lpstr>Gallery</vt:lpstr>
      <vt:lpstr> ONLINE BOOK STORE</vt:lpstr>
      <vt:lpstr>PROBLEM STATEMENT</vt:lpstr>
      <vt:lpstr>e-r diagram</vt:lpstr>
      <vt:lpstr>SYSTEM MODEL</vt:lpstr>
      <vt:lpstr>Database connectivity</vt:lpstr>
      <vt:lpstr>Database connectivity code: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bathulamanisha1438@gmail.com</dc:creator>
  <cp:lastModifiedBy>Time-Rock</cp:lastModifiedBy>
  <cp:revision>10</cp:revision>
  <dcterms:created xsi:type="dcterms:W3CDTF">2017-10-06T17:52:58Z</dcterms:created>
  <dcterms:modified xsi:type="dcterms:W3CDTF">2017-10-07T09:21:54Z</dcterms:modified>
</cp:coreProperties>
</file>