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8" r:id="rId3"/>
    <p:sldId id="257" r:id="rId4"/>
    <p:sldId id="259" r:id="rId5"/>
    <p:sldId id="260" r:id="rId6"/>
    <p:sldId id="27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1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E82993-78A4-41BA-A582-9B315D3F93F2}">
          <p14:sldIdLst>
            <p14:sldId id="269"/>
            <p14:sldId id="258"/>
            <p14:sldId id="257"/>
            <p14:sldId id="259"/>
            <p14:sldId id="260"/>
            <p14:sldId id="270"/>
            <p14:sldId id="272"/>
            <p14:sldId id="262"/>
            <p14:sldId id="263"/>
            <p14:sldId id="264"/>
            <p14:sldId id="265"/>
            <p14:sldId id="266"/>
            <p14:sldId id="267"/>
            <p14:sldId id="261"/>
            <p14:sldId id="268"/>
            <p14:sldId id="273"/>
          </p14:sldIdLst>
        </p14:section>
        <p14:section name="Untitled Section" id="{62BE8256-2123-4E33-B5CB-AED6EDA2BF4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299B-ABDE-D9A6-6ED2-BF1C7288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0140"/>
            <a:ext cx="8951572" cy="1129818"/>
          </a:xfrm>
        </p:spPr>
        <p:txBody>
          <a:bodyPr/>
          <a:lstStyle/>
          <a:p>
            <a:pPr algn="ctr"/>
            <a:r>
              <a:rPr lang="en-US" altLang="ko-KR" sz="4400" b="1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 AUTOMATING FACEBOOK                                       USING APPIUM</a:t>
            </a:r>
            <a:endParaRPr lang="en-IN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281EF-62FA-D5DF-B41C-F6B3B926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1828800"/>
            <a:ext cx="11002617" cy="490951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E02F72-25A3-999D-EA53-F728E7F7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3270" y="3596375"/>
            <a:ext cx="2355574" cy="2456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E40F1-6FCA-DDB7-966E-4589FF2AEC67}"/>
              </a:ext>
            </a:extLst>
          </p:cNvPr>
          <p:cNvSpPr txBox="1"/>
          <p:nvPr/>
        </p:nvSpPr>
        <p:spPr>
          <a:xfrm>
            <a:off x="9402626" y="2596414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/>
              <a:t>R.JASWANTH</a:t>
            </a:r>
          </a:p>
          <a:p>
            <a:pPr marL="0" indent="0">
              <a:buNone/>
            </a:pPr>
            <a:r>
              <a:rPr lang="en-IN" sz="2400" b="1" dirty="0"/>
              <a:t>   192011308</a:t>
            </a:r>
          </a:p>
        </p:txBody>
      </p:sp>
    </p:spTree>
    <p:extLst>
      <p:ext uri="{BB962C8B-B14F-4D97-AF65-F5344CB8AC3E}">
        <p14:creationId xmlns:p14="http://schemas.microsoft.com/office/powerpoint/2010/main" val="388376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DA39-30E9-31B5-CF32-ACF49EF3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mple</a:t>
            </a: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mentation O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f </a:t>
            </a: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Testing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DC763-68E3-A3B8-8C88-84727793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63" y="1857677"/>
            <a:ext cx="11223057" cy="5000324"/>
          </a:xfrm>
        </p:spPr>
      </p:pic>
    </p:spTree>
    <p:extLst>
      <p:ext uri="{BB962C8B-B14F-4D97-AF65-F5344CB8AC3E}">
        <p14:creationId xmlns:p14="http://schemas.microsoft.com/office/powerpoint/2010/main" val="145346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17C6-09F0-FF74-54B8-83A7BEE7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Appium Inspector</a:t>
            </a:r>
            <a:br>
              <a:rPr lang="en-IN" sz="3600" b="1" dirty="0">
                <a:solidFill>
                  <a:srgbClr val="563F90"/>
                </a:solidFill>
                <a:latin typeface="Footlight MT Light" panose="0204060206030A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95DCA9-D57E-008C-133E-A928533F2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88" y="1838425"/>
            <a:ext cx="11223056" cy="50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6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1621-FE1A-E5EB-FE19-734144C9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Testing Outputs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767555-2A68-354F-0BE5-7FE03D835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63" y="1828800"/>
            <a:ext cx="11242308" cy="5029200"/>
          </a:xfrm>
        </p:spPr>
      </p:pic>
    </p:spTree>
    <p:extLst>
      <p:ext uri="{BB962C8B-B14F-4D97-AF65-F5344CB8AC3E}">
        <p14:creationId xmlns:p14="http://schemas.microsoft.com/office/powerpoint/2010/main" val="210713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3086-A493-1AB2-BD20-DA2438A9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Testing Outputs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B404161-6B6D-E37F-0997-18122845E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28" y="2469958"/>
            <a:ext cx="5547361" cy="341630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893E15-67B8-2669-1CDD-A5FD16D3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8032"/>
            <a:ext cx="5627572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9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D5ECB6-A8AB-B34C-18D6-A4A045BAA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552"/>
          <a:stretch/>
        </p:blipFill>
        <p:spPr>
          <a:xfrm>
            <a:off x="445970" y="1849074"/>
            <a:ext cx="11300059" cy="4792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34F978-64BB-2148-BAFC-E92800C4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Test</a:t>
            </a:r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 Scenarios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1C8A-13AA-08FA-8EFE-37FA48F3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sz="3600" b="1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  <a:ea typeface="맑은 고딕" pitchFamily="50" charset="-127"/>
              </a:rPr>
              <a:t>Conclusion</a:t>
            </a:r>
            <a:br>
              <a:rPr lang="ko-KR" altLang="en-US" sz="3600" b="1" dirty="0">
                <a:solidFill>
                  <a:srgbClr val="FFC51A"/>
                </a:solidFill>
                <a:latin typeface="Footlight MT Light" panose="0204060206030A020304" pitchFamily="18" charset="0"/>
                <a:ea typeface="맑은 고딕" pitchFamily="50" charset="-127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0E9F-77EF-0404-A140-5945B70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, automation of </a:t>
            </a:r>
            <a:r>
              <a:rPr lang="en-IN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successfully done using Appium server and inspector with  all the possible test scenarios. </a:t>
            </a:r>
          </a:p>
          <a:p>
            <a:pPr algn="just"/>
            <a:endParaRPr lang="en-IN" sz="2800" dirty="0">
              <a:solidFill>
                <a:srgbClr val="563F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75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2613-28A1-F141-0D9F-58F03959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591250" y="3429000"/>
            <a:ext cx="8896085" cy="1614637"/>
          </a:xfrm>
        </p:spPr>
        <p:txBody>
          <a:bodyPr/>
          <a:lstStyle/>
          <a:p>
            <a:r>
              <a:rPr lang="en-IN" sz="5400" b="1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7EB124-4CD0-F546-5471-C20BE7A8B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8" y="2877953"/>
            <a:ext cx="2454443" cy="26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CCA0-FCA7-1735-CCD6-734DC3F7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9DDC-4C07-1F51-95F8-58BFC899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2858703"/>
            <a:ext cx="9316314" cy="20405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 helps in evaluating and accessing the features of website application so that it works accurately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45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BDC0-14B8-E7F3-68C7-376EAA7D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Abstract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5993-D3AC-F9BB-04DB-C0F41D35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7816"/>
            <a:ext cx="8825659" cy="3724976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project is to test the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0" i="0" dirty="0"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Facebook is one of the famous social sites.</a:t>
            </a:r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which is mobile using to photos sharing ,videos sharing and social networking service that enables its users to take pictures and videos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0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231B-70AB-2034-DC27-993D7A38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5B89-3864-77A7-9B5A-EA2E0DF8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2415941"/>
            <a:ext cx="9475862" cy="4331368"/>
          </a:xfrm>
        </p:spPr>
        <p:txBody>
          <a:bodyPr>
            <a:normAutofit fontScale="92500" lnSpcReduction="20000"/>
          </a:bodyPr>
          <a:lstStyle/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the software to automate the </a:t>
            </a:r>
            <a:r>
              <a:rPr lang="en-IN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are -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 Android studio : Visualization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 Visual Studio Code : To write code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 Appium : To automate the application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tests for </a:t>
            </a:r>
            <a:r>
              <a:rPr lang="en-IN" sz="180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such as –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 Verifying login credentials such as email and password.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 Verifying the number of viewers who view the story.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  Uploading a post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 Number of likes, comments and share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 Friend Request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 Followers and following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 Blocked accounts</a:t>
            </a:r>
          </a:p>
          <a:p>
            <a:pPr marL="0" indent="0">
              <a:buNone/>
            </a:pP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assages/chats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03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17CF-25AC-60F6-0C41-9CB558DA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Flow chart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0" name="Picture 2" descr="Exercise 1 - Flowchart - DYclassroom | Have fun learning :-)">
            <a:extLst>
              <a:ext uri="{FF2B5EF4-FFF2-40B4-BE49-F238E27FC236}">
                <a16:creationId xmlns:a16="http://schemas.microsoft.com/office/drawing/2014/main" id="{2C487BEA-B982-8DE8-20FD-C40A54837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16" y="2300439"/>
            <a:ext cx="6968690" cy="445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3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A0C7-E6FB-0C0D-AF5C-0AB29B1E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Concept 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78C7ED-C92B-D84C-1249-6571B32F5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53" t="7000" r="553" b="12344"/>
          <a:stretch/>
        </p:blipFill>
        <p:spPr>
          <a:xfrm>
            <a:off x="1568918" y="2252312"/>
            <a:ext cx="9201751" cy="46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B760-EDC1-DC96-25D2-5750B1C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AEC7-3E4A-1640-600D-05A2D373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id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password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 login credentials such as email and password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number of viewers who view the story.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Uploading a post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likes, comments and share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Request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Followers and following</a:t>
            </a:r>
          </a:p>
          <a:p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Blocked accounts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assages/chats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3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E848-0BA5-6AA1-F1F7-D52116C7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App And Tools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38957-50C0-DD53-93FC-176C803A0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620" y="2540596"/>
            <a:ext cx="1780186" cy="1900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BF74F-562B-9D36-1C10-03B4D7C3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82" y="2618161"/>
            <a:ext cx="1780186" cy="1822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28168-D139-5DD1-14CC-989D60934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604" y="2618161"/>
            <a:ext cx="2066468" cy="1822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A70846-AFAE-1149-2239-A489138DC3A3}"/>
              </a:ext>
            </a:extLst>
          </p:cNvPr>
          <p:cNvSpPr txBox="1"/>
          <p:nvPr/>
        </p:nvSpPr>
        <p:spPr>
          <a:xfrm>
            <a:off x="2074802" y="482404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Appium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5EEEA-4D80-CDF3-5241-7CDA227BF64A}"/>
              </a:ext>
            </a:extLst>
          </p:cNvPr>
          <p:cNvSpPr txBox="1"/>
          <p:nvPr/>
        </p:nvSpPr>
        <p:spPr>
          <a:xfrm>
            <a:off x="8103670" y="479338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Android 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C30FF-AC0A-CA56-95BE-B2DDA186F7E4}"/>
              </a:ext>
            </a:extLst>
          </p:cNvPr>
          <p:cNvSpPr txBox="1"/>
          <p:nvPr/>
        </p:nvSpPr>
        <p:spPr>
          <a:xfrm>
            <a:off x="5191967" y="4747044"/>
            <a:ext cx="224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Appium Inspector</a:t>
            </a:r>
          </a:p>
        </p:txBody>
      </p:sp>
    </p:spTree>
    <p:extLst>
      <p:ext uri="{BB962C8B-B14F-4D97-AF65-F5344CB8AC3E}">
        <p14:creationId xmlns:p14="http://schemas.microsoft.com/office/powerpoint/2010/main" val="21361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C4E7-6289-F31D-8E2F-3CEF8BE4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Footlight MT Light" panose="0204060206030A020304" pitchFamily="18" charset="0"/>
              </a:rPr>
              <a:t>Installation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48FD5-5305-EE22-0906-DBAEC479B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38" y="1751799"/>
            <a:ext cx="11242307" cy="5106202"/>
          </a:xfrm>
        </p:spPr>
      </p:pic>
    </p:spTree>
    <p:extLst>
      <p:ext uri="{BB962C8B-B14F-4D97-AF65-F5344CB8AC3E}">
        <p14:creationId xmlns:p14="http://schemas.microsoft.com/office/powerpoint/2010/main" val="2458077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{82B84C7B-44AE-4EE4-99AB-0E8E1F9F2CB2}tf02900722</Template>
  <TotalTime>801</TotalTime>
  <Words>271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Footlight MT Light</vt:lpstr>
      <vt:lpstr>Times New Roman</vt:lpstr>
      <vt:lpstr>Wingdings 3</vt:lpstr>
      <vt:lpstr>Ion Boardroom</vt:lpstr>
      <vt:lpstr> AUTOMATING FACEBOOK                                       USING APPIUM</vt:lpstr>
      <vt:lpstr>Objective</vt:lpstr>
      <vt:lpstr>Abstract</vt:lpstr>
      <vt:lpstr>Proposed Work</vt:lpstr>
      <vt:lpstr>Flow chart</vt:lpstr>
      <vt:lpstr>Concept Map</vt:lpstr>
      <vt:lpstr> Test cases</vt:lpstr>
      <vt:lpstr>App And Tools</vt:lpstr>
      <vt:lpstr>Installation</vt:lpstr>
      <vt:lpstr>Implementation Of Testing</vt:lpstr>
      <vt:lpstr>Appium Inspector </vt:lpstr>
      <vt:lpstr>Testing Outputs</vt:lpstr>
      <vt:lpstr>Testing Outputs</vt:lpstr>
      <vt:lpstr>Test Scenarios</vt:lpstr>
      <vt:lpstr>Conclusion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reddy jaswanth</dc:creator>
  <cp:lastModifiedBy>reddy jaswanth</cp:lastModifiedBy>
  <cp:revision>4</cp:revision>
  <dcterms:created xsi:type="dcterms:W3CDTF">2023-01-25T02:42:20Z</dcterms:created>
  <dcterms:modified xsi:type="dcterms:W3CDTF">2023-01-30T09:09:20Z</dcterms:modified>
</cp:coreProperties>
</file>