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JASWANTH C</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893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2024-04-05T03:51:30Z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