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3" r:id="rId14"/>
    <p:sldId id="274" r:id="rId15"/>
    <p:sldId id="269" r:id="rId16"/>
    <p:sldId id="270" r:id="rId17"/>
    <p:sldId id="271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79" d="100"/>
          <a:sy n="79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hinesh Jaya Kumar Sankarapu" userId="e561fceb164c556f" providerId="LiveId" clId="{B02ABDA3-2C3F-4406-99DC-94311C471AF0}"/>
    <pc:docChg chg="custSel modSld">
      <pc:chgData name="Mithinesh Jaya Kumar Sankarapu" userId="e561fceb164c556f" providerId="LiveId" clId="{B02ABDA3-2C3F-4406-99DC-94311C471AF0}" dt="2025-03-08T11:23:32.696" v="20" actId="20577"/>
      <pc:docMkLst>
        <pc:docMk/>
      </pc:docMkLst>
      <pc:sldChg chg="modSp mod">
        <pc:chgData name="Mithinesh Jaya Kumar Sankarapu" userId="e561fceb164c556f" providerId="LiveId" clId="{B02ABDA3-2C3F-4406-99DC-94311C471AF0}" dt="2025-03-08T11:23:32.696" v="20" actId="20577"/>
        <pc:sldMkLst>
          <pc:docMk/>
          <pc:sldMk cId="1487700712" sldId="256"/>
        </pc:sldMkLst>
        <pc:spChg chg="mod">
          <ac:chgData name="Mithinesh Jaya Kumar Sankarapu" userId="e561fceb164c556f" providerId="LiveId" clId="{B02ABDA3-2C3F-4406-99DC-94311C471AF0}" dt="2025-03-08T11:23:32.696" v="20" actId="20577"/>
          <ac:spMkLst>
            <pc:docMk/>
            <pc:sldMk cId="1487700712" sldId="256"/>
            <ac:spMk id="2" creationId="{C02C5318-1A1E-49D0-B2E2-A4B0FA9E8A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1" y="4677196"/>
            <a:ext cx="11092139" cy="790048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MNC Selection Process - Data Visualization using Ext </a:t>
            </a:r>
            <a:r>
              <a:rPr lang="en-US" sz="2400">
                <a:solidFill>
                  <a:schemeClr val="bg1"/>
                </a:solidFill>
              </a:rPr>
              <a:t>JS –the chart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 </a:t>
            </a:r>
            <a:r>
              <a:rPr lang="en-US" dirty="0" err="1">
                <a:solidFill>
                  <a:srgbClr val="7CEBFF"/>
                </a:solidFill>
              </a:rPr>
              <a:t>ext-js</a:t>
            </a:r>
            <a:r>
              <a:rPr lang="en-US" dirty="0">
                <a:solidFill>
                  <a:srgbClr val="7CEBFF"/>
                </a:solidFill>
              </a:rPr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C7F42-AA4A-0A46-9D6C-A24EA317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BAR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E96F2A-3B0A-7127-A293-2EA18A688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601" y="2181225"/>
            <a:ext cx="8638797" cy="3678238"/>
          </a:xfrm>
        </p:spPr>
      </p:pic>
    </p:spTree>
    <p:extLst>
      <p:ext uri="{BB962C8B-B14F-4D97-AF65-F5344CB8AC3E}">
        <p14:creationId xmlns:p14="http://schemas.microsoft.com/office/powerpoint/2010/main" val="387540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BFD1-A174-CDE1-FD5A-B46C3DC6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133755-C1C4-CA8C-1DB2-000B09B1A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9224" y="2181225"/>
            <a:ext cx="7133552" cy="3678238"/>
          </a:xfrm>
        </p:spPr>
      </p:pic>
    </p:spTree>
    <p:extLst>
      <p:ext uri="{BB962C8B-B14F-4D97-AF65-F5344CB8AC3E}">
        <p14:creationId xmlns:p14="http://schemas.microsoft.com/office/powerpoint/2010/main" val="349998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8A6B-CF22-AD03-2691-D3889D20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5D6E-2CBB-4A81-932C-E1E8DC43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Ext JS </a:t>
            </a:r>
            <a:r>
              <a:rPr lang="en-US" sz="2800" dirty="0" err="1"/>
              <a:t>Components:A</a:t>
            </a:r>
            <a:r>
              <a:rPr lang="en-US" sz="2800" dirty="0"/>
              <a:t> Window is created using </a:t>
            </a:r>
            <a:r>
              <a:rPr lang="en-US" sz="2800" dirty="0" err="1"/>
              <a:t>Ext.create</a:t>
            </a:r>
            <a:r>
              <a:rPr lang="en-US" sz="2800" dirty="0"/>
              <a:t>('</a:t>
            </a:r>
            <a:r>
              <a:rPr lang="en-US" sz="2800" dirty="0" err="1"/>
              <a:t>Ext.window.Window</a:t>
            </a:r>
            <a:r>
              <a:rPr lang="en-US" sz="2800" dirty="0"/>
              <a:t>') to hold the charts.</a:t>
            </a:r>
          </a:p>
          <a:p>
            <a:r>
              <a:rPr lang="en-US" sz="2800" dirty="0"/>
              <a:t>Panels are created to wrap each chart using </a:t>
            </a:r>
            <a:r>
              <a:rPr lang="en-US" sz="2800" dirty="0" err="1"/>
              <a:t>xtype</a:t>
            </a:r>
            <a:r>
              <a:rPr lang="en-US" sz="2800" dirty="0"/>
              <a:t>: 'panel'.Chart.js </a:t>
            </a:r>
            <a:r>
              <a:rPr lang="en-US" sz="2800" dirty="0" err="1"/>
              <a:t>Setup:Used</a:t>
            </a:r>
            <a:r>
              <a:rPr lang="en-US" sz="2800" dirty="0"/>
              <a:t> the Line, Bar, and Pie chart types from Chart.js.</a:t>
            </a:r>
          </a:p>
          <a:p>
            <a:r>
              <a:rPr lang="en-US" sz="2800" dirty="0"/>
              <a:t>Data and options are passed to the charts using JavaScript.</a:t>
            </a:r>
          </a:p>
          <a:p>
            <a:r>
              <a:rPr lang="en-US" sz="2800" dirty="0"/>
              <a:t>CSS: Styled the charts and layout to make it responsive and visually appealing.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2624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9496-EB82-BD7C-742E-F83913CB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B7BD5-01B1-F5C3-111A-277E2C2B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Challenge 1: Integrating Chart.js with Ext JS.</a:t>
            </a:r>
          </a:p>
          <a:p>
            <a:r>
              <a:rPr lang="en-US" sz="2800" dirty="0"/>
              <a:t>Solution: Used Ext JS panels to organize the charts within a structured layout.</a:t>
            </a:r>
          </a:p>
          <a:p>
            <a:r>
              <a:rPr lang="en-US" sz="2800" dirty="0"/>
              <a:t>Challenge 2: Making the design responsive.</a:t>
            </a:r>
          </a:p>
          <a:p>
            <a:r>
              <a:rPr lang="en-US" sz="2800" dirty="0"/>
              <a:t>Solution: Added custom CSS for responsiveness and made charts adapt to screen sizes.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3389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772B-3D09-7E92-1914-DADEC421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6581-1096-3044-C817-CD84C9A0B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project demonstrates how to combine Ext JS for UI layout and Chart.js for data visualization to create an informative </a:t>
            </a:r>
            <a:r>
              <a:rPr lang="en-US" sz="3200" dirty="0" err="1"/>
              <a:t>dashboard.It</a:t>
            </a:r>
            <a:r>
              <a:rPr lang="en-US" sz="3200" dirty="0"/>
              <a:t> shows how modern JavaScript frameworks can work together to build dynamic web applications.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46165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7B5-0179-F4B8-A20F-C0AB09C7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3B268-8A1F-0D5F-AEFC-6CAFD3EA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web application to visualize the recruitment data of an MNC.</a:t>
            </a:r>
          </a:p>
          <a:p>
            <a:r>
              <a:rPr lang="en-US" sz="2800" dirty="0"/>
              <a:t>Used Ext JS for UI components and layout.</a:t>
            </a:r>
          </a:p>
          <a:p>
            <a:r>
              <a:rPr lang="en-US" sz="2800" dirty="0"/>
              <a:t>Chart.js for rendering charts to visualize the recruitment stages.</a:t>
            </a:r>
          </a:p>
          <a:p>
            <a:r>
              <a:rPr lang="en-US" sz="2800" dirty="0"/>
              <a:t>Data shows how candidates progress through the hiring process.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4019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9BEE-2955-EBFD-5104-1FC7A8E2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EXTJS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9F56D-D276-2AD1-FEF2-4FCB89736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JavaScript framework used for building rich web applications with a wide variety of UI components.</a:t>
            </a:r>
          </a:p>
          <a:p>
            <a:r>
              <a:rPr lang="en-US" sz="2400" dirty="0"/>
              <a:t>Provides powerful tools for creating dynamic layouts, grids, forms, charts, and more.</a:t>
            </a:r>
          </a:p>
          <a:p>
            <a:r>
              <a:rPr lang="en-US" sz="2400" dirty="0"/>
              <a:t>Key components used in this project: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Ext.create</a:t>
            </a:r>
            <a:r>
              <a:rPr lang="en-US" sz="2400" dirty="0"/>
              <a:t>(): Creates components (e.g., windows, panels).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Ext.window.Window</a:t>
            </a:r>
            <a:r>
              <a:rPr lang="en-US" sz="2400" dirty="0"/>
              <a:t>: Used to create a window container for the charts.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Ext.panel.Panel</a:t>
            </a:r>
            <a:r>
              <a:rPr lang="en-US" sz="2400" dirty="0"/>
              <a:t>: Used to wrap and organize content.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491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AF73-8B7C-C5B9-07DC-ACDFFB8B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Chart.js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705B-D4B7-AC48-5572-08B2FD5E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simple and easy-to-use JavaScript library for creating interactive and customizable charts.</a:t>
            </a:r>
          </a:p>
          <a:p>
            <a:r>
              <a:rPr lang="en-US" sz="2400" dirty="0"/>
              <a:t>Supports multiple types of charts (Line, Bar, Pie, etc.).</a:t>
            </a:r>
          </a:p>
          <a:p>
            <a:r>
              <a:rPr lang="en-US" sz="2400" dirty="0"/>
              <a:t>Key components used in this project: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Line Chart: To visualize time taken in hiring process stages.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Bar Chart: To compare the number of selected and rejected candidates at each stage.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Pie Chart: To show the distribution of candidates by source.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2565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2C-7876-05A1-1F67-54B00CD9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769EE-6F17-8318-F2A9-5CE167A0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HTML: Provides the page structure and canvas for the charts.</a:t>
            </a:r>
          </a:p>
          <a:p>
            <a:r>
              <a:rPr lang="en-US" sz="2800" dirty="0"/>
              <a:t>Ext JS: Used for layout and UI management (e.g., creating windows and panels).</a:t>
            </a:r>
          </a:p>
          <a:p>
            <a:r>
              <a:rPr lang="en-US" sz="2800" dirty="0"/>
              <a:t>Chart.js: Used for rendering line, bar, and pie charts.</a:t>
            </a:r>
          </a:p>
          <a:p>
            <a:r>
              <a:rPr lang="en-US" sz="2800" dirty="0"/>
              <a:t>CSS: Styling for layout, responsiveness, and design of the charts.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1161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1A31-12F0-F23E-B61D-990020C4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0932D-9E9B-564E-A045-5AB8AF38C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Dynamic chart rendering using Chart.js.</a:t>
            </a:r>
          </a:p>
          <a:p>
            <a:r>
              <a:rPr lang="en-US" sz="2400" dirty="0"/>
              <a:t>Interactive Ext JS components for better visualization.</a:t>
            </a:r>
          </a:p>
          <a:p>
            <a:r>
              <a:rPr lang="en-US" sz="2400" dirty="0"/>
              <a:t>Three charts: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Line Chart: Shows time taken for the recruitment stages.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Bar Chart: Compares the selected vs rejected candidates at each stage.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Pie Chart: Displays the candidate source </a:t>
            </a:r>
            <a:r>
              <a:rPr lang="en-US" sz="2400" dirty="0" err="1"/>
              <a:t>distribution.Responsive</a:t>
            </a:r>
            <a:r>
              <a:rPr lang="en-US" sz="2400" dirty="0"/>
              <a:t> design using CSS for mobile and desktop views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879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0B0B-7549-05AC-25F2-3DE6F03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Ext JS &amp; Chart.js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1C6CC-A7E0-1555-4597-FF5D6076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 JS provides the layout and containers (Windows, Panels) where Chart.js charts are rendered.</a:t>
            </a:r>
          </a:p>
          <a:p>
            <a:r>
              <a:rPr lang="en-US" sz="2400" dirty="0"/>
              <a:t>Chart.js charts are embedded in the Ext JS panels, creating a clean and professional dashboard for the user.</a:t>
            </a:r>
          </a:p>
          <a:p>
            <a:r>
              <a:rPr lang="en-US" sz="2400" dirty="0" err="1"/>
              <a:t>Example:Line</a:t>
            </a:r>
            <a:r>
              <a:rPr lang="en-US" sz="2400" dirty="0"/>
              <a:t> Chart in an Ext JS panel with labels, data points, and a custom tooltip.</a:t>
            </a:r>
          </a:p>
          <a:p>
            <a:r>
              <a:rPr lang="en-US" sz="2400" dirty="0"/>
              <a:t>Bar Chart showing the number of selected vs rejected candidates at various stages.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703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DDC6-99BF-C0A2-5CD6-4193FF0D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Demo of the Web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DE9F2-273D-C840-400F-D7C6DFED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Include screenshots.</a:t>
            </a:r>
          </a:p>
          <a:p>
            <a:r>
              <a:rPr lang="en-US" sz="2800" dirty="0"/>
              <a:t>Show the different charts: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 Chart: Recruitment timeline.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Bar Chart: Comparison of candidates.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Pie Chart: Source of candidates.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1189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D25C-D217-00C3-C713-ED7BD128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592314-140C-5B21-0EC5-1380A700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830" y="2181225"/>
            <a:ext cx="7886339" cy="3678238"/>
          </a:xfrm>
        </p:spPr>
      </p:pic>
    </p:spTree>
    <p:extLst>
      <p:ext uri="{BB962C8B-B14F-4D97-AF65-F5344CB8AC3E}">
        <p14:creationId xmlns:p14="http://schemas.microsoft.com/office/powerpoint/2010/main" val="37746049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183</TotalTime>
  <Words>660</Words>
  <Application>Microsoft Office PowerPoint</Application>
  <PresentationFormat>Widescreen</PresentationFormat>
  <Paragraphs>63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Custom</vt:lpstr>
      <vt:lpstr> MNC Selection Process - Data Visualization using Ext JS –the chart</vt:lpstr>
      <vt:lpstr>PROJECT OVERVIEW</vt:lpstr>
      <vt:lpstr>EXTJS OVERVIEW</vt:lpstr>
      <vt:lpstr>Chart.js Overview</vt:lpstr>
      <vt:lpstr>Project Structure</vt:lpstr>
      <vt:lpstr>Features of the Project</vt:lpstr>
      <vt:lpstr> Ext JS &amp; Chart.js Integration</vt:lpstr>
      <vt:lpstr> Demo of the Web App</vt:lpstr>
      <vt:lpstr>LINE CHART</vt:lpstr>
      <vt:lpstr>BAR CHART</vt:lpstr>
      <vt:lpstr>PIE CHART</vt:lpstr>
      <vt:lpstr>Technical Implementation</vt:lpstr>
      <vt:lpstr> Challenges &amp; Solutions</vt:lpstr>
      <vt:lpstr>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chart</dc:title>
  <dc:creator>SUKALPA</dc:creator>
  <cp:lastModifiedBy>Mithinesh Jaya Kumar Sankarapu</cp:lastModifiedBy>
  <cp:revision>2</cp:revision>
  <dcterms:created xsi:type="dcterms:W3CDTF">2025-03-08T07:11:02Z</dcterms:created>
  <dcterms:modified xsi:type="dcterms:W3CDTF">2025-03-08T11:23:37Z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