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Angular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</a:t>
            </a:r>
            <a:r>
              <a:rPr smtClean="0"/>
              <a:t> </a:t>
            </a:r>
            <a:r>
              <a:t>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  <a:p>
            <a:r>
              <a:t>Prepared by</a:t>
            </a:r>
            <a:r>
              <a:rPr/>
              <a:t>: </a:t>
            </a:r>
            <a:r>
              <a:rPr lang="en-US" dirty="0" smtClean="0"/>
              <a:t>Gone Jaswanth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This project demonstrates a structured Angular inventory management system.</a:t>
            </a:r>
          </a:p>
          <a:p>
            <a:r>
              <a:t>Future improvements: API integration, advanced filtering, </a:t>
            </a:r>
            <a:r>
              <a:rPr/>
              <a:t>analytics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The application enables users to </a:t>
            </a:r>
            <a:r>
              <a:rPr lang="en-US" b="1" dirty="0" smtClean="0"/>
              <a:t>view, add, edit, and delete products</a:t>
            </a:r>
            <a:r>
              <a:rPr lang="en-US" dirty="0" smtClean="0"/>
              <a:t> with ease. It is built using </a:t>
            </a:r>
            <a:r>
              <a:rPr lang="en-US" b="1" dirty="0" smtClean="0"/>
              <a:t>Angular</a:t>
            </a:r>
            <a:r>
              <a:rPr lang="en-US" dirty="0" smtClean="0"/>
              <a:t> for the front-end and utilizes a </a:t>
            </a:r>
            <a:r>
              <a:rPr lang="en-US" b="1" dirty="0" smtClean="0"/>
              <a:t>JSON server</a:t>
            </a:r>
            <a:r>
              <a:rPr lang="en-US" dirty="0" smtClean="0"/>
              <a:t> as a lightweight back-</a:t>
            </a:r>
            <a:r>
              <a:rPr lang="en-US" dirty="0" err="1" smtClean="0"/>
              <a:t>end.With</a:t>
            </a:r>
            <a:r>
              <a:rPr lang="en-US" dirty="0" smtClean="0"/>
              <a:t> this application, businesses can keep track of their stock, ensuring they never run out of essential products. The user-friendly interface makes managing inventory a seamless experience.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Angular-based Inventory Management System.</a:t>
            </a:r>
          </a:p>
          <a:p>
            <a:r>
              <a:t>Users can manage products: Add, Update, Delete, and Search.</a:t>
            </a:r>
          </a:p>
          <a:p>
            <a:r>
              <a:t>Implements modular design and reusable components.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Angular, TypeScript, HTML, CSS</a:t>
            </a:r>
          </a:p>
          <a:p>
            <a:r>
              <a:rPr smtClean="0"/>
              <a:t>Backend</a:t>
            </a:r>
            <a:r>
              <a:rPr smtClean="0"/>
              <a:t>: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..</a:t>
            </a:r>
            <a:endParaRPr/>
          </a:p>
          <a:p>
            <a:r>
              <a:rPr smtClean="0"/>
              <a:t>Tools</a:t>
            </a:r>
            <a:r>
              <a:rPr/>
              <a:t>: </a:t>
            </a:r>
            <a:r>
              <a:rPr smtClean="0"/>
              <a:t>npm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Authentication (Login, Register)</a:t>
            </a:r>
          </a:p>
          <a:p>
            <a:r>
              <a:t>Manage Inventory (Add, Update, Delete Products)</a:t>
            </a:r>
          </a:p>
          <a:p>
            <a:r>
              <a:t>Search and Filter Products</a:t>
            </a:r>
          </a:p>
          <a:p>
            <a:r>
              <a:t>Responsive UI with Shared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Follows modular structure:</a:t>
            </a:r>
          </a:p>
          <a:p>
            <a:r>
              <a:t>- app.module.ts: Main Module</a:t>
            </a:r>
          </a:p>
          <a:p>
            <a:r>
              <a:t>- app-routing.module.ts: Routing</a:t>
            </a:r>
          </a:p>
          <a:p>
            <a:r>
              <a:t>- features/: Feature modules</a:t>
            </a:r>
          </a:p>
          <a:p>
            <a:r>
              <a:t>- shared/: Shared components and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OutPut</a:t>
            </a:r>
            <a:r>
              <a:rPr lang="en-US" dirty="0" smtClean="0"/>
              <a:t> of Project</a:t>
            </a:r>
            <a:endParaRPr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9796" y="1417638"/>
            <a:ext cx="7493259" cy="489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About page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265" y="1417638"/>
            <a:ext cx="7735078" cy="459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7239000" cy="472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7"/>
            <a:ext cx="7520473" cy="481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207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Angular Product Inventory Management System</vt:lpstr>
      <vt:lpstr>Project Overview</vt:lpstr>
      <vt:lpstr>Technologies Used</vt:lpstr>
      <vt:lpstr>Key Features</vt:lpstr>
      <vt:lpstr>Project Architecture</vt:lpstr>
      <vt:lpstr>OutPut of Project</vt:lpstr>
      <vt:lpstr>About page</vt:lpstr>
      <vt:lpstr>Sign in page</vt:lpstr>
      <vt:lpstr>Register page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Angular-Based Inventory Management System</dc:title>
  <dc:subject/>
  <dc:creator/>
  <cp:keywords/>
  <dc:description>generated using python-pptx</dc:description>
  <cp:lastModifiedBy>dell</cp:lastModifiedBy>
  <cp:revision>11</cp:revision>
  <dcterms:created xsi:type="dcterms:W3CDTF">2013-01-27T09:14:16Z</dcterms:created>
  <dcterms:modified xsi:type="dcterms:W3CDTF">2025-03-15T15:22:56Z</dcterms:modified>
  <cp:category/>
</cp:coreProperties>
</file>