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6" r:id="rId6"/>
    <p:sldId id="277" r:id="rId7"/>
    <p:sldId id="258" r:id="rId8"/>
    <p:sldId id="260" r:id="rId9"/>
    <p:sldId id="278" r:id="rId10"/>
    <p:sldId id="264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-60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notesMaster" Target="notesMasters/notesMaster1.xml" /><Relationship Id="rId18" Type="http://schemas.openxmlformats.org/officeDocument/2006/relationships/tableStyles" Target="tableStyles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theme" Target="theme/theme1.xml" /><Relationship Id="rId2" Type="http://schemas.openxmlformats.org/officeDocument/2006/relationships/customXml" Target="../customXml/item2.xml" /><Relationship Id="rId16" Type="http://schemas.openxmlformats.org/officeDocument/2006/relationships/viewProps" Target="viewProp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presProps" Target="presProps.xml" /><Relationship Id="rId10" Type="http://schemas.openxmlformats.org/officeDocument/2006/relationships/slide" Target="slides/slide6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handoutMaster" Target="handoutMasters/handoutMaster1.xml" 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svg" /><Relationship Id="rId1" Type="http://schemas.openxmlformats.org/officeDocument/2006/relationships/image" Target="../media/image7.png" /><Relationship Id="rId4" Type="http://schemas.openxmlformats.org/officeDocument/2006/relationships/image" Target="../media/image10.svg" 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 /><Relationship Id="rId13" Type="http://schemas.openxmlformats.org/officeDocument/2006/relationships/image" Target="../media/image27.png" /><Relationship Id="rId3" Type="http://schemas.openxmlformats.org/officeDocument/2006/relationships/image" Target="../media/image17.png" /><Relationship Id="rId7" Type="http://schemas.openxmlformats.org/officeDocument/2006/relationships/image" Target="../media/image21.png" /><Relationship Id="rId12" Type="http://schemas.openxmlformats.org/officeDocument/2006/relationships/image" Target="../media/image26.svg" /><Relationship Id="rId2" Type="http://schemas.openxmlformats.org/officeDocument/2006/relationships/image" Target="../media/image16.svg" /><Relationship Id="rId16" Type="http://schemas.openxmlformats.org/officeDocument/2006/relationships/image" Target="../media/image30.svg" /><Relationship Id="rId1" Type="http://schemas.openxmlformats.org/officeDocument/2006/relationships/image" Target="../media/image15.png" /><Relationship Id="rId6" Type="http://schemas.openxmlformats.org/officeDocument/2006/relationships/image" Target="../media/image20.svg" /><Relationship Id="rId11" Type="http://schemas.openxmlformats.org/officeDocument/2006/relationships/image" Target="../media/image25.png" /><Relationship Id="rId5" Type="http://schemas.openxmlformats.org/officeDocument/2006/relationships/image" Target="../media/image19.png" /><Relationship Id="rId15" Type="http://schemas.openxmlformats.org/officeDocument/2006/relationships/image" Target="../media/image29.png" /><Relationship Id="rId10" Type="http://schemas.openxmlformats.org/officeDocument/2006/relationships/image" Target="../media/image24.svg" /><Relationship Id="rId4" Type="http://schemas.openxmlformats.org/officeDocument/2006/relationships/image" Target="../media/image18.svg" /><Relationship Id="rId9" Type="http://schemas.openxmlformats.org/officeDocument/2006/relationships/image" Target="../media/image23.png" /><Relationship Id="rId14" Type="http://schemas.openxmlformats.org/officeDocument/2006/relationships/image" Target="../media/image28.svg" 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svg" /><Relationship Id="rId1" Type="http://schemas.openxmlformats.org/officeDocument/2006/relationships/image" Target="../media/image7.png" /><Relationship Id="rId4" Type="http://schemas.openxmlformats.org/officeDocument/2006/relationships/image" Target="../media/image10.svg" 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 /><Relationship Id="rId13" Type="http://schemas.openxmlformats.org/officeDocument/2006/relationships/image" Target="../media/image27.png" /><Relationship Id="rId3" Type="http://schemas.openxmlformats.org/officeDocument/2006/relationships/image" Target="../media/image17.png" /><Relationship Id="rId7" Type="http://schemas.openxmlformats.org/officeDocument/2006/relationships/image" Target="../media/image21.png" /><Relationship Id="rId12" Type="http://schemas.openxmlformats.org/officeDocument/2006/relationships/image" Target="../media/image26.svg" /><Relationship Id="rId2" Type="http://schemas.openxmlformats.org/officeDocument/2006/relationships/image" Target="../media/image16.svg" /><Relationship Id="rId16" Type="http://schemas.openxmlformats.org/officeDocument/2006/relationships/image" Target="../media/image30.svg" /><Relationship Id="rId1" Type="http://schemas.openxmlformats.org/officeDocument/2006/relationships/image" Target="../media/image15.png" /><Relationship Id="rId6" Type="http://schemas.openxmlformats.org/officeDocument/2006/relationships/image" Target="../media/image20.svg" /><Relationship Id="rId11" Type="http://schemas.openxmlformats.org/officeDocument/2006/relationships/image" Target="../media/image25.png" /><Relationship Id="rId5" Type="http://schemas.openxmlformats.org/officeDocument/2006/relationships/image" Target="../media/image19.png" /><Relationship Id="rId15" Type="http://schemas.openxmlformats.org/officeDocument/2006/relationships/image" Target="../media/image29.png" /><Relationship Id="rId10" Type="http://schemas.openxmlformats.org/officeDocument/2006/relationships/image" Target="../media/image24.svg" /><Relationship Id="rId4" Type="http://schemas.openxmlformats.org/officeDocument/2006/relationships/image" Target="../media/image18.svg" /><Relationship Id="rId9" Type="http://schemas.openxmlformats.org/officeDocument/2006/relationships/image" Target="../media/image23.png" /><Relationship Id="rId14" Type="http://schemas.openxmlformats.org/officeDocument/2006/relationships/image" Target="../media/image28.svg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C5F17B-B580-44CB-9715-248DFC9734C9}" type="doc">
      <dgm:prSet loTypeId="urn:microsoft.com/office/officeart/2018/2/layout/IconVerticalSolidList" loCatId="icon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8DCDC63-C761-4778-8843-7BEACF07D3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combination of a user-viewed real scene and a computer-generated virtual scene that enhances the scene with additional information</a:t>
          </a:r>
        </a:p>
      </dgm:t>
    </dgm:pt>
    <dgm:pt modelId="{ED3B8942-47C3-4138-8181-0FC703BBA3E1}" type="parTrans" cxnId="{68102566-4694-4959-B068-06C9453C8438}">
      <dgm:prSet/>
      <dgm:spPr/>
      <dgm:t>
        <a:bodyPr/>
        <a:lstStyle/>
        <a:p>
          <a:endParaRPr lang="en-US"/>
        </a:p>
      </dgm:t>
    </dgm:pt>
    <dgm:pt modelId="{13D9017D-2E72-4E8A-B3EB-CE8D05F1F843}" type="sibTrans" cxnId="{68102566-4694-4959-B068-06C9453C8438}">
      <dgm:prSet/>
      <dgm:spPr/>
      <dgm:t>
        <a:bodyPr/>
        <a:lstStyle/>
        <a:p>
          <a:endParaRPr lang="en-US"/>
        </a:p>
      </dgm:t>
    </dgm:pt>
    <dgm:pt modelId="{88876D53-B22D-432A-933E-3F94D362D5E2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It enhances a real-world environment with video, music, </a:t>
          </a:r>
          <a:r>
            <a:rPr lang="en-US" dirty="0">
              <a:latin typeface="Calibri Light" panose="020F0302020204030204"/>
              <a:ea typeface="Calibri Light" panose="020F0302020204030204"/>
              <a:cs typeface="Calibri Light" panose="020F0302020204030204"/>
            </a:rPr>
            <a:t>and other senses in real time. </a:t>
          </a:r>
        </a:p>
      </dgm:t>
    </dgm:pt>
    <dgm:pt modelId="{F33E619A-76AA-426C-8DB8-DC0188FB1C67}" type="parTrans" cxnId="{6349230F-3EEB-4859-8F10-A27C9FE54B6D}">
      <dgm:prSet/>
      <dgm:spPr/>
      <dgm:t>
        <a:bodyPr/>
        <a:lstStyle/>
        <a:p>
          <a:endParaRPr lang="en-US"/>
        </a:p>
      </dgm:t>
    </dgm:pt>
    <dgm:pt modelId="{F6568915-08DF-49A7-8DDD-A28770A1267D}" type="sibTrans" cxnId="{6349230F-3EEB-4859-8F10-A27C9FE54B6D}">
      <dgm:prSet/>
      <dgm:spPr/>
      <dgm:t>
        <a:bodyPr/>
        <a:lstStyle/>
        <a:p>
          <a:endParaRPr lang="en-US"/>
        </a:p>
      </dgm:t>
    </dgm:pt>
    <dgm:pt modelId="{2174D4DE-23C1-450D-97BD-1AE46B788EE6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libri"/>
              <a:ea typeface="Calibri"/>
              <a:cs typeface="Calibri"/>
            </a:rPr>
            <a:t>Being employed in a wide range of </a:t>
          </a:r>
          <a:r>
            <a:rPr lang="en-US" dirty="0">
              <a:latin typeface="Calibri Light" panose="020F0302020204030204"/>
            </a:rPr>
            <a:t>industries. Applications</a:t>
          </a:r>
          <a:r>
            <a:rPr lang="en-US" dirty="0"/>
            <a:t> like snap chat, Google maps</a:t>
          </a:r>
        </a:p>
      </dgm:t>
    </dgm:pt>
    <dgm:pt modelId="{218DD707-39B7-416B-88AC-DE3EE7A62F32}" type="parTrans" cxnId="{2AAE86AA-250B-498B-BD52-FFE65555A102}">
      <dgm:prSet/>
      <dgm:spPr/>
    </dgm:pt>
    <dgm:pt modelId="{9E47FB3B-8419-415E-BDB0-F935FBA9B18E}" type="sibTrans" cxnId="{2AAE86AA-250B-498B-BD52-FFE65555A102}">
      <dgm:prSet/>
      <dgm:spPr/>
    </dgm:pt>
    <dgm:pt modelId="{E0AF1FE9-1505-4B62-847A-982F5D52D1F5}" type="pres">
      <dgm:prSet presAssocID="{12C5F17B-B580-44CB-9715-248DFC9734C9}" presName="root" presStyleCnt="0">
        <dgm:presLayoutVars>
          <dgm:dir/>
          <dgm:resizeHandles val="exact"/>
        </dgm:presLayoutVars>
      </dgm:prSet>
      <dgm:spPr/>
    </dgm:pt>
    <dgm:pt modelId="{BC29E61C-6C27-4F9E-9063-135C0F6D5ED6}" type="pres">
      <dgm:prSet presAssocID="{18DCDC63-C761-4778-8843-7BEACF07D352}" presName="compNode" presStyleCnt="0"/>
      <dgm:spPr/>
    </dgm:pt>
    <dgm:pt modelId="{AE728001-2223-4DD4-BF54-6A85DE6EB7AF}" type="pres">
      <dgm:prSet presAssocID="{18DCDC63-C761-4778-8843-7BEACF07D352}" presName="bgRect" presStyleLbl="bgShp" presStyleIdx="0" presStyleCnt="3"/>
      <dgm:spPr/>
    </dgm:pt>
    <dgm:pt modelId="{517477D1-6856-4C38-B121-EBB9EED75404}" type="pres">
      <dgm:prSet presAssocID="{18DCDC63-C761-4778-8843-7BEACF07D35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4695A7F-607C-46AE-A9A2-1D4177E2E41B}" type="pres">
      <dgm:prSet presAssocID="{18DCDC63-C761-4778-8843-7BEACF07D352}" presName="spaceRect" presStyleCnt="0"/>
      <dgm:spPr/>
    </dgm:pt>
    <dgm:pt modelId="{E399C3D1-7F37-4748-8868-A642CDEFBA95}" type="pres">
      <dgm:prSet presAssocID="{18DCDC63-C761-4778-8843-7BEACF07D352}" presName="parTx" presStyleLbl="revTx" presStyleIdx="0" presStyleCnt="3">
        <dgm:presLayoutVars>
          <dgm:chMax val="0"/>
          <dgm:chPref val="0"/>
        </dgm:presLayoutVars>
      </dgm:prSet>
      <dgm:spPr/>
    </dgm:pt>
    <dgm:pt modelId="{514B698C-1310-486D-B495-CBB39906E93B}" type="pres">
      <dgm:prSet presAssocID="{13D9017D-2E72-4E8A-B3EB-CE8D05F1F843}" presName="sibTrans" presStyleCnt="0"/>
      <dgm:spPr/>
    </dgm:pt>
    <dgm:pt modelId="{D215B347-F112-4565-B997-0DBA831833B5}" type="pres">
      <dgm:prSet presAssocID="{88876D53-B22D-432A-933E-3F94D362D5E2}" presName="compNode" presStyleCnt="0"/>
      <dgm:spPr/>
    </dgm:pt>
    <dgm:pt modelId="{B96CE672-0ACF-46D5-87DB-E63EC5086852}" type="pres">
      <dgm:prSet presAssocID="{88876D53-B22D-432A-933E-3F94D362D5E2}" presName="bgRect" presStyleLbl="bgShp" presStyleIdx="1" presStyleCnt="3"/>
      <dgm:spPr/>
    </dgm:pt>
    <dgm:pt modelId="{CB094082-3AD0-4B22-87E5-BC8EC178A416}" type="pres">
      <dgm:prSet presAssocID="{88876D53-B22D-432A-933E-3F94D362D5E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um Set"/>
        </a:ext>
      </dgm:extLst>
    </dgm:pt>
    <dgm:pt modelId="{7D8D90FC-13EF-4390-9AEC-D0F8C209D688}" type="pres">
      <dgm:prSet presAssocID="{88876D53-B22D-432A-933E-3F94D362D5E2}" presName="spaceRect" presStyleCnt="0"/>
      <dgm:spPr/>
    </dgm:pt>
    <dgm:pt modelId="{16EFF5B4-F2EB-4021-85EE-F69EDA0476EB}" type="pres">
      <dgm:prSet presAssocID="{88876D53-B22D-432A-933E-3F94D362D5E2}" presName="parTx" presStyleLbl="revTx" presStyleIdx="1" presStyleCnt="3">
        <dgm:presLayoutVars>
          <dgm:chMax val="0"/>
          <dgm:chPref val="0"/>
        </dgm:presLayoutVars>
      </dgm:prSet>
      <dgm:spPr/>
    </dgm:pt>
    <dgm:pt modelId="{6E0571DD-FAD3-459D-BD83-02CE061AEA90}" type="pres">
      <dgm:prSet presAssocID="{F6568915-08DF-49A7-8DDD-A28770A1267D}" presName="sibTrans" presStyleCnt="0"/>
      <dgm:spPr/>
    </dgm:pt>
    <dgm:pt modelId="{C748E69A-722B-471F-8ADB-A419E48A2D4A}" type="pres">
      <dgm:prSet presAssocID="{2174D4DE-23C1-450D-97BD-1AE46B788EE6}" presName="compNode" presStyleCnt="0"/>
      <dgm:spPr/>
    </dgm:pt>
    <dgm:pt modelId="{838A8EDA-C1AC-4CEB-99F4-6F222C9170F8}" type="pres">
      <dgm:prSet presAssocID="{2174D4DE-23C1-450D-97BD-1AE46B788EE6}" presName="bgRect" presStyleLbl="bgShp" presStyleIdx="2" presStyleCnt="3"/>
      <dgm:spPr/>
    </dgm:pt>
    <dgm:pt modelId="{0192D9E9-EE60-4CB0-992D-7BD43AE6BCEF}" type="pres">
      <dgm:prSet presAssocID="{2174D4DE-23C1-450D-97BD-1AE46B788EE6}" presName="iconRect" presStyleLbl="node1" presStyleIdx="2" presStyleCnt="3"/>
      <dgm:spPr/>
    </dgm:pt>
    <dgm:pt modelId="{845D024F-87B8-468B-931A-C1F0BB51E400}" type="pres">
      <dgm:prSet presAssocID="{2174D4DE-23C1-450D-97BD-1AE46B788EE6}" presName="spaceRect" presStyleCnt="0"/>
      <dgm:spPr/>
    </dgm:pt>
    <dgm:pt modelId="{738FA9F8-05F9-4EF9-9AD6-C5B724A0C475}" type="pres">
      <dgm:prSet presAssocID="{2174D4DE-23C1-450D-97BD-1AE46B788EE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349230F-3EEB-4859-8F10-A27C9FE54B6D}" srcId="{12C5F17B-B580-44CB-9715-248DFC9734C9}" destId="{88876D53-B22D-432A-933E-3F94D362D5E2}" srcOrd="1" destOrd="0" parTransId="{F33E619A-76AA-426C-8DB8-DC0188FB1C67}" sibTransId="{F6568915-08DF-49A7-8DDD-A28770A1267D}"/>
    <dgm:cxn modelId="{68102566-4694-4959-B068-06C9453C8438}" srcId="{12C5F17B-B580-44CB-9715-248DFC9734C9}" destId="{18DCDC63-C761-4778-8843-7BEACF07D352}" srcOrd="0" destOrd="0" parTransId="{ED3B8942-47C3-4138-8181-0FC703BBA3E1}" sibTransId="{13D9017D-2E72-4E8A-B3EB-CE8D05F1F843}"/>
    <dgm:cxn modelId="{26D0784B-65B3-4558-9F05-256E92F7A0BA}" type="presOf" srcId="{18DCDC63-C761-4778-8843-7BEACF07D352}" destId="{E399C3D1-7F37-4748-8868-A642CDEFBA95}" srcOrd="0" destOrd="0" presId="urn:microsoft.com/office/officeart/2018/2/layout/IconVerticalSolidList"/>
    <dgm:cxn modelId="{4F44438B-46DF-498B-BC98-A93CB289313F}" type="presOf" srcId="{2174D4DE-23C1-450D-97BD-1AE46B788EE6}" destId="{738FA9F8-05F9-4EF9-9AD6-C5B724A0C475}" srcOrd="0" destOrd="0" presId="urn:microsoft.com/office/officeart/2018/2/layout/IconVerticalSolidList"/>
    <dgm:cxn modelId="{06F0D0A0-2BDC-4FE8-98FD-21FA7D195B2D}" type="presOf" srcId="{88876D53-B22D-432A-933E-3F94D362D5E2}" destId="{16EFF5B4-F2EB-4021-85EE-F69EDA0476EB}" srcOrd="0" destOrd="0" presId="urn:microsoft.com/office/officeart/2018/2/layout/IconVerticalSolidList"/>
    <dgm:cxn modelId="{2AAE86AA-250B-498B-BD52-FFE65555A102}" srcId="{12C5F17B-B580-44CB-9715-248DFC9734C9}" destId="{2174D4DE-23C1-450D-97BD-1AE46B788EE6}" srcOrd="2" destOrd="0" parTransId="{218DD707-39B7-416B-88AC-DE3EE7A62F32}" sibTransId="{9E47FB3B-8419-415E-BDB0-F935FBA9B18E}"/>
    <dgm:cxn modelId="{934625C6-0C7E-469D-9FA5-7FC37143A9FE}" type="presOf" srcId="{12C5F17B-B580-44CB-9715-248DFC9734C9}" destId="{E0AF1FE9-1505-4B62-847A-982F5D52D1F5}" srcOrd="0" destOrd="0" presId="urn:microsoft.com/office/officeart/2018/2/layout/IconVerticalSolidList"/>
    <dgm:cxn modelId="{81AAF48E-A04C-4BF1-B509-1643757715F9}" type="presParOf" srcId="{E0AF1FE9-1505-4B62-847A-982F5D52D1F5}" destId="{BC29E61C-6C27-4F9E-9063-135C0F6D5ED6}" srcOrd="0" destOrd="0" presId="urn:microsoft.com/office/officeart/2018/2/layout/IconVerticalSolidList"/>
    <dgm:cxn modelId="{39C87F0E-257F-4F15-A473-5E3C927EE8F4}" type="presParOf" srcId="{BC29E61C-6C27-4F9E-9063-135C0F6D5ED6}" destId="{AE728001-2223-4DD4-BF54-6A85DE6EB7AF}" srcOrd="0" destOrd="0" presId="urn:microsoft.com/office/officeart/2018/2/layout/IconVerticalSolidList"/>
    <dgm:cxn modelId="{72E7C2FE-B693-41AA-A7D7-282D719B178B}" type="presParOf" srcId="{BC29E61C-6C27-4F9E-9063-135C0F6D5ED6}" destId="{517477D1-6856-4C38-B121-EBB9EED75404}" srcOrd="1" destOrd="0" presId="urn:microsoft.com/office/officeart/2018/2/layout/IconVerticalSolidList"/>
    <dgm:cxn modelId="{EFECFFE7-9FFA-4B89-A3D2-AB7D23022601}" type="presParOf" srcId="{BC29E61C-6C27-4F9E-9063-135C0F6D5ED6}" destId="{14695A7F-607C-46AE-A9A2-1D4177E2E41B}" srcOrd="2" destOrd="0" presId="urn:microsoft.com/office/officeart/2018/2/layout/IconVerticalSolidList"/>
    <dgm:cxn modelId="{61A451D0-8A85-426D-BE70-DDF2419C30AE}" type="presParOf" srcId="{BC29E61C-6C27-4F9E-9063-135C0F6D5ED6}" destId="{E399C3D1-7F37-4748-8868-A642CDEFBA95}" srcOrd="3" destOrd="0" presId="urn:microsoft.com/office/officeart/2018/2/layout/IconVerticalSolidList"/>
    <dgm:cxn modelId="{BC502EE8-396C-4D1B-AF56-9A1FB057E009}" type="presParOf" srcId="{E0AF1FE9-1505-4B62-847A-982F5D52D1F5}" destId="{514B698C-1310-486D-B495-CBB39906E93B}" srcOrd="1" destOrd="0" presId="urn:microsoft.com/office/officeart/2018/2/layout/IconVerticalSolidList"/>
    <dgm:cxn modelId="{20C4CEC7-B294-4678-898D-B74147DD2698}" type="presParOf" srcId="{E0AF1FE9-1505-4B62-847A-982F5D52D1F5}" destId="{D215B347-F112-4565-B997-0DBA831833B5}" srcOrd="2" destOrd="0" presId="urn:microsoft.com/office/officeart/2018/2/layout/IconVerticalSolidList"/>
    <dgm:cxn modelId="{3A6A8442-6BBB-425C-A10D-15B077775062}" type="presParOf" srcId="{D215B347-F112-4565-B997-0DBA831833B5}" destId="{B96CE672-0ACF-46D5-87DB-E63EC5086852}" srcOrd="0" destOrd="0" presId="urn:microsoft.com/office/officeart/2018/2/layout/IconVerticalSolidList"/>
    <dgm:cxn modelId="{F5E495DC-29B7-4FF9-A390-4E2822A3D19C}" type="presParOf" srcId="{D215B347-F112-4565-B997-0DBA831833B5}" destId="{CB094082-3AD0-4B22-87E5-BC8EC178A416}" srcOrd="1" destOrd="0" presId="urn:microsoft.com/office/officeart/2018/2/layout/IconVerticalSolidList"/>
    <dgm:cxn modelId="{FA048C1F-2392-4FE4-A565-BEB58DE7FC8E}" type="presParOf" srcId="{D215B347-F112-4565-B997-0DBA831833B5}" destId="{7D8D90FC-13EF-4390-9AEC-D0F8C209D688}" srcOrd="2" destOrd="0" presId="urn:microsoft.com/office/officeart/2018/2/layout/IconVerticalSolidList"/>
    <dgm:cxn modelId="{794B2214-2E6C-4AE7-BBAE-C39F88D63A3C}" type="presParOf" srcId="{D215B347-F112-4565-B997-0DBA831833B5}" destId="{16EFF5B4-F2EB-4021-85EE-F69EDA0476EB}" srcOrd="3" destOrd="0" presId="urn:microsoft.com/office/officeart/2018/2/layout/IconVerticalSolidList"/>
    <dgm:cxn modelId="{2CB9B353-820E-4271-96CA-A647ECD7C479}" type="presParOf" srcId="{E0AF1FE9-1505-4B62-847A-982F5D52D1F5}" destId="{6E0571DD-FAD3-459D-BD83-02CE061AEA90}" srcOrd="3" destOrd="0" presId="urn:microsoft.com/office/officeart/2018/2/layout/IconVerticalSolidList"/>
    <dgm:cxn modelId="{E6AF72C0-16EE-44B5-A9DC-3C611F9E73BD}" type="presParOf" srcId="{E0AF1FE9-1505-4B62-847A-982F5D52D1F5}" destId="{C748E69A-722B-471F-8ADB-A419E48A2D4A}" srcOrd="4" destOrd="0" presId="urn:microsoft.com/office/officeart/2018/2/layout/IconVerticalSolidList"/>
    <dgm:cxn modelId="{1AF7E9CA-883E-4743-B4E4-E3DB8B5D3982}" type="presParOf" srcId="{C748E69A-722B-471F-8ADB-A419E48A2D4A}" destId="{838A8EDA-C1AC-4CEB-99F4-6F222C9170F8}" srcOrd="0" destOrd="0" presId="urn:microsoft.com/office/officeart/2018/2/layout/IconVerticalSolidList"/>
    <dgm:cxn modelId="{EB589CF3-9DAE-41A1-BACC-FB666BA6A059}" type="presParOf" srcId="{C748E69A-722B-471F-8ADB-A419E48A2D4A}" destId="{0192D9E9-EE60-4CB0-992D-7BD43AE6BCEF}" srcOrd="1" destOrd="0" presId="urn:microsoft.com/office/officeart/2018/2/layout/IconVerticalSolidList"/>
    <dgm:cxn modelId="{67067037-ECB8-42C5-B6BF-D42B68AE6284}" type="presParOf" srcId="{C748E69A-722B-471F-8ADB-A419E48A2D4A}" destId="{845D024F-87B8-468B-931A-C1F0BB51E400}" srcOrd="2" destOrd="0" presId="urn:microsoft.com/office/officeart/2018/2/layout/IconVerticalSolidList"/>
    <dgm:cxn modelId="{47DBF1FD-504F-47FA-AD9C-2494E22E22ED}" type="presParOf" srcId="{C748E69A-722B-471F-8ADB-A419E48A2D4A}" destId="{738FA9F8-05F9-4EF9-9AD6-C5B724A0C47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6039115-797B-304C-9FC0-EFABB1F2123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Smart Product</a:t>
          </a:r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/>
        </a:p>
      </dgm:t>
    </dgm:pt>
    <dgm:pt modelId="{D044F6BA-1D90-EC47-8A78-B9796198ECF5}" type="sibTrans" cxnId="{31C3237C-2299-B649-8C93-587C97AC999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39563C5-C199-4F5B-A899-8CC0710341A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Calibri Light" panose="020F0302020204030204"/>
            </a:rPr>
            <a:t>Medical</a:t>
          </a:r>
          <a:endParaRPr lang="en-US" dirty="0"/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endParaRPr lang="en-US"/>
        </a:p>
      </dgm:t>
    </dgm:pt>
    <dgm:pt modelId="{BC971DAC-9BE2-44B2-ABE4-8099C777E9C4}" type="sibTrans" cxnId="{BBAD9FDB-1013-4B11-A9AE-2815527D1B7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5B1A768-2666-4AB4-BDA7-F0E3C4160D59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Calibri Light" panose="020F0302020204030204"/>
            </a:rPr>
            <a:t>Fashion</a:t>
          </a:r>
          <a:endParaRPr lang="en-US" dirty="0"/>
        </a:p>
      </dgm:t>
    </dgm:pt>
    <dgm:pt modelId="{D47033D3-4E41-485A-B515-A02A8C3B404A}" type="parTrans" cxnId="{08DEC938-538C-403B-80C3-828B96DAFF82}">
      <dgm:prSet/>
      <dgm:spPr/>
      <dgm:t>
        <a:bodyPr/>
        <a:lstStyle/>
        <a:p>
          <a:endParaRPr lang="en-US"/>
        </a:p>
      </dgm:t>
    </dgm:pt>
    <dgm:pt modelId="{72FFCBD4-DD9D-4E06-81E4-54307F97A3F0}" type="sibTrans" cxnId="{08DEC938-538C-403B-80C3-828B96DAFF8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7216008-6BC0-4C17-8712-7F44C0033127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Calibri Light" panose="020F0302020204030204"/>
            </a:rPr>
            <a:t>Security</a:t>
          </a:r>
          <a:endParaRPr lang="en-US" dirty="0"/>
        </a:p>
      </dgm:t>
    </dgm:pt>
    <dgm:pt modelId="{77337D55-C352-4B80-A132-8C410C23F313}" type="parTrans" cxnId="{05A8D24D-9D0E-438D-AA01-AEB048A158B5}">
      <dgm:prSet/>
      <dgm:spPr/>
    </dgm:pt>
    <dgm:pt modelId="{7523453B-D3EB-416F-93F3-844E41BCB511}" type="sibTrans" cxnId="{05A8D24D-9D0E-438D-AA01-AEB048A158B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6912481-20E7-4615-B77A-931E750A21E1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Calibri Light" panose="020F0302020204030204"/>
            </a:rPr>
            <a:t>Education</a:t>
          </a:r>
        </a:p>
      </dgm:t>
    </dgm:pt>
    <dgm:pt modelId="{E6C2560B-8B49-4D3B-B0E1-BA9B5B17B5C4}" type="parTrans" cxnId="{F2658AB3-2AE8-43EA-88FD-2E595D5A7C69}">
      <dgm:prSet/>
      <dgm:spPr/>
    </dgm:pt>
    <dgm:pt modelId="{7E151DE6-3ACB-4708-9483-E9862DF33AAA}" type="sibTrans" cxnId="{F2658AB3-2AE8-43EA-88FD-2E595D5A7C6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D32342B-9528-4D52-A293-418FA8DE61BD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Calibri Light" panose="020F0302020204030204"/>
            </a:rPr>
            <a:t>Engineering design</a:t>
          </a:r>
          <a:endParaRPr lang="en-US" dirty="0"/>
        </a:p>
      </dgm:t>
    </dgm:pt>
    <dgm:pt modelId="{2B8F0384-8985-4456-ADC9-8717324102DE}" type="parTrans" cxnId="{6C678E57-BD1E-4E9C-9396-3193CB7E2225}">
      <dgm:prSet/>
      <dgm:spPr/>
    </dgm:pt>
    <dgm:pt modelId="{C69ACC89-6A8B-4E5D-BFFD-5B8217F94BA5}" type="sibTrans" cxnId="{6C678E57-BD1E-4E9C-9396-3193CB7E222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21EF652-9E1C-4C53-9163-1E6D8302DD47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Calibri Light" panose="020F0302020204030204"/>
            </a:rPr>
            <a:t>Entertainment</a:t>
          </a:r>
        </a:p>
      </dgm:t>
    </dgm:pt>
    <dgm:pt modelId="{8889F843-9EE5-4707-9E0D-C21F58349166}" type="parTrans" cxnId="{EB2A7C46-BE78-4692-84FD-F8139FAFBAEE}">
      <dgm:prSet/>
      <dgm:spPr/>
    </dgm:pt>
    <dgm:pt modelId="{4D755532-1315-48B5-A395-0DFC67DEA950}" type="sibTrans" cxnId="{EB2A7C46-BE78-4692-84FD-F8139FAFBAEE}">
      <dgm:prSet/>
      <dgm:spPr/>
      <dgm:t>
        <a:bodyPr/>
        <a:lstStyle/>
        <a:p>
          <a:endParaRPr lang="en-US"/>
        </a:p>
      </dgm:t>
    </dgm:pt>
    <dgm:pt modelId="{7F569D4A-8028-4656-BD3E-169D2B9AD6EA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Calibri Light" panose="020F0302020204030204"/>
            </a:rPr>
            <a:t>Robotics</a:t>
          </a:r>
        </a:p>
      </dgm:t>
    </dgm:pt>
    <dgm:pt modelId="{4A73430B-6610-47C8-879D-0B46C3A50746}" type="parTrans" cxnId="{DA352F6C-9A34-4E4B-81DA-954B964B5AA2}">
      <dgm:prSet/>
      <dgm:spPr/>
    </dgm:pt>
    <dgm:pt modelId="{824704D6-5BAC-41CE-9D29-322395CB2C11}" type="sibTrans" cxnId="{DA352F6C-9A34-4E4B-81DA-954B964B5AA2}">
      <dgm:prSet/>
      <dgm:spPr/>
      <dgm:t>
        <a:bodyPr/>
        <a:lstStyle/>
        <a:p>
          <a:endParaRPr lang="en-US"/>
        </a:p>
      </dgm:t>
    </dgm:pt>
    <dgm:pt modelId="{EF8E913C-4376-4DAB-92DA-CDA08BEB89A8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Calibri Light" panose="020F0302020204030204"/>
            </a:rPr>
            <a:t>Marketing &amp; Shopping</a:t>
          </a:r>
        </a:p>
      </dgm:t>
    </dgm:pt>
    <dgm:pt modelId="{2F2E27B3-03C6-48ED-99F3-7880EADF2AB2}" type="parTrans" cxnId="{988D567F-2B29-4A58-9D14-EC580E330E50}">
      <dgm:prSet/>
      <dgm:spPr/>
    </dgm:pt>
    <dgm:pt modelId="{5A450126-68C7-41F4-80C1-3D5D40954102}" type="sibTrans" cxnId="{988D567F-2B29-4A58-9D14-EC580E330E50}">
      <dgm:prSet/>
      <dgm:spPr/>
      <dgm:t>
        <a:bodyPr/>
        <a:lstStyle/>
        <a:p>
          <a:endParaRPr lang="en-US"/>
        </a:p>
      </dgm:t>
    </dgm:pt>
    <dgm:pt modelId="{904E3CCC-7C87-478D-97B6-334048ECD3F0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Calibri Light" panose="020F0302020204030204"/>
            </a:rPr>
            <a:t>Gaming</a:t>
          </a:r>
        </a:p>
      </dgm:t>
    </dgm:pt>
    <dgm:pt modelId="{ABBF3F88-B2E7-4847-BB86-D2F981B5BB75}" type="parTrans" cxnId="{A8AD0C78-2FA9-4E7D-AF5B-BED464C9BCE1}">
      <dgm:prSet/>
      <dgm:spPr/>
    </dgm:pt>
    <dgm:pt modelId="{CBF9FFDA-9E23-45EE-96B3-517D2B6BDEB4}" type="sibTrans" cxnId="{A8AD0C78-2FA9-4E7D-AF5B-BED464C9BCE1}">
      <dgm:prSet/>
      <dgm:spPr/>
      <dgm:t>
        <a:bodyPr/>
        <a:lstStyle/>
        <a:p>
          <a:endParaRPr lang="en-US"/>
        </a:p>
      </dgm:t>
    </dgm:pt>
    <dgm:pt modelId="{B90532DB-8233-42D0-B1FC-D5216A6EA635}" type="pres">
      <dgm:prSet presAssocID="{489A589A-46DE-0F49-B460-E7914F3E440D}" presName="root" presStyleCnt="0">
        <dgm:presLayoutVars>
          <dgm:dir/>
          <dgm:resizeHandles val="exact"/>
        </dgm:presLayoutVars>
      </dgm:prSet>
      <dgm:spPr/>
    </dgm:pt>
    <dgm:pt modelId="{49682C78-28A8-491E-B705-849F61D24D31}" type="pres">
      <dgm:prSet presAssocID="{66039115-797B-304C-9FC0-EFABB1F21232}" presName="compNode" presStyleCnt="0"/>
      <dgm:spPr/>
    </dgm:pt>
    <dgm:pt modelId="{EB78A5BE-67B1-46AA-8F69-A16FB9FDD7D9}" type="pres">
      <dgm:prSet presAssocID="{66039115-797B-304C-9FC0-EFABB1F21232}" presName="iconBgRect" presStyleLbl="bgShp" presStyleIdx="0" presStyleCnt="10"/>
      <dgm:spPr/>
    </dgm:pt>
    <dgm:pt modelId="{BFAC43C7-BA1E-4CD2-98BD-2522A26D3C6D}" type="pres">
      <dgm:prSet presAssocID="{66039115-797B-304C-9FC0-EFABB1F21232}" presName="iconRect" presStyleLbl="node1" presStyleIdx="0" presStyleCnt="1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BD1642A9-0F5C-4CF5-9698-1CDD5D14A306}" type="pres">
      <dgm:prSet presAssocID="{66039115-797B-304C-9FC0-EFABB1F21232}" presName="spaceRect" presStyleCnt="0"/>
      <dgm:spPr/>
    </dgm:pt>
    <dgm:pt modelId="{EA356A7B-C2CF-4890-9C7E-4FA8C0A5543F}" type="pres">
      <dgm:prSet presAssocID="{66039115-797B-304C-9FC0-EFABB1F21232}" presName="textRect" presStyleLbl="revTx" presStyleIdx="0" presStyleCnt="10">
        <dgm:presLayoutVars>
          <dgm:chMax val="1"/>
          <dgm:chPref val="1"/>
        </dgm:presLayoutVars>
      </dgm:prSet>
      <dgm:spPr/>
    </dgm:pt>
    <dgm:pt modelId="{51EBB9DF-C033-4BA8-BB2C-A4CFA5BB73E6}" type="pres">
      <dgm:prSet presAssocID="{D044F6BA-1D90-EC47-8A78-B9796198ECF5}" presName="sibTrans" presStyleCnt="0"/>
      <dgm:spPr/>
    </dgm:pt>
    <dgm:pt modelId="{643C4294-F7DA-4D74-8195-D142DBE7E824}" type="pres">
      <dgm:prSet presAssocID="{E39563C5-C199-4F5B-A899-8CC0710341A0}" presName="compNode" presStyleCnt="0"/>
      <dgm:spPr/>
    </dgm:pt>
    <dgm:pt modelId="{30660D26-9C86-4838-954E-52FD89813F5B}" type="pres">
      <dgm:prSet presAssocID="{E39563C5-C199-4F5B-A899-8CC0710341A0}" presName="iconBgRect" presStyleLbl="bgShp" presStyleIdx="1" presStyleCnt="10"/>
      <dgm:spPr/>
    </dgm:pt>
    <dgm:pt modelId="{A60B0D94-AC4B-485B-B2E3-1FD19B87E3FD}" type="pres">
      <dgm:prSet presAssocID="{E39563C5-C199-4F5B-A899-8CC0710341A0}" presName="iconRect" presStyleLbl="node1" presStyleIdx="1" presStyleCnt="1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A9A37FAC-DC1A-4999-A9D8-143CBEED14CE}" type="pres">
      <dgm:prSet presAssocID="{E39563C5-C199-4F5B-A899-8CC0710341A0}" presName="spaceRect" presStyleCnt="0"/>
      <dgm:spPr/>
    </dgm:pt>
    <dgm:pt modelId="{CD00D545-C31F-4E4A-BD99-2CF5C4E6A4E7}" type="pres">
      <dgm:prSet presAssocID="{E39563C5-C199-4F5B-A899-8CC0710341A0}" presName="textRect" presStyleLbl="revTx" presStyleIdx="1" presStyleCnt="10">
        <dgm:presLayoutVars>
          <dgm:chMax val="1"/>
          <dgm:chPref val="1"/>
        </dgm:presLayoutVars>
      </dgm:prSet>
      <dgm:spPr/>
    </dgm:pt>
    <dgm:pt modelId="{18DB902C-E4BB-4570-BBF4-379D9A4776E3}" type="pres">
      <dgm:prSet presAssocID="{BC971DAC-9BE2-44B2-ABE4-8099C777E9C4}" presName="sibTrans" presStyleCnt="0"/>
      <dgm:spPr/>
    </dgm:pt>
    <dgm:pt modelId="{39422F3A-D5CA-431F-B32C-3AB83276790C}" type="pres">
      <dgm:prSet presAssocID="{A6912481-20E7-4615-B77A-931E750A21E1}" presName="compNode" presStyleCnt="0"/>
      <dgm:spPr/>
    </dgm:pt>
    <dgm:pt modelId="{CEE87D46-7FB9-4AA9-A799-19FC7D3676A9}" type="pres">
      <dgm:prSet presAssocID="{A6912481-20E7-4615-B77A-931E750A21E1}" presName="iconBgRect" presStyleLbl="bgShp" presStyleIdx="2" presStyleCnt="10"/>
      <dgm:spPr/>
    </dgm:pt>
    <dgm:pt modelId="{B4B13B0F-BB8A-4AF2-AB31-72D750EB1BBF}" type="pres">
      <dgm:prSet presAssocID="{A6912481-20E7-4615-B77A-931E750A21E1}" presName="iconRect" presStyleLbl="node1" presStyleIdx="2" presStyleCnt="1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916EDA0E-A0D8-4BE8-BE6C-849D57EC4D8C}" type="pres">
      <dgm:prSet presAssocID="{A6912481-20E7-4615-B77A-931E750A21E1}" presName="spaceRect" presStyleCnt="0"/>
      <dgm:spPr/>
    </dgm:pt>
    <dgm:pt modelId="{F1BD0E83-07BF-4020-BAA1-87A40B8E13CC}" type="pres">
      <dgm:prSet presAssocID="{A6912481-20E7-4615-B77A-931E750A21E1}" presName="textRect" presStyleLbl="revTx" presStyleIdx="2" presStyleCnt="10">
        <dgm:presLayoutVars>
          <dgm:chMax val="1"/>
          <dgm:chPref val="1"/>
        </dgm:presLayoutVars>
      </dgm:prSet>
      <dgm:spPr/>
    </dgm:pt>
    <dgm:pt modelId="{7296F165-8C36-46B9-9269-1231BA50F06E}" type="pres">
      <dgm:prSet presAssocID="{7E151DE6-3ACB-4708-9483-E9862DF33AAA}" presName="sibTrans" presStyleCnt="0"/>
      <dgm:spPr/>
    </dgm:pt>
    <dgm:pt modelId="{F1EFBC84-AD23-4D8D-8235-9C5CEEC9855D}" type="pres">
      <dgm:prSet presAssocID="{4D32342B-9528-4D52-A293-418FA8DE61BD}" presName="compNode" presStyleCnt="0"/>
      <dgm:spPr/>
    </dgm:pt>
    <dgm:pt modelId="{00DF6891-FBD0-4698-B93C-C4F781884820}" type="pres">
      <dgm:prSet presAssocID="{4D32342B-9528-4D52-A293-418FA8DE61BD}" presName="iconBgRect" presStyleLbl="bgShp" presStyleIdx="3" presStyleCnt="10"/>
      <dgm:spPr/>
    </dgm:pt>
    <dgm:pt modelId="{E26B8111-B5FB-4C2F-AF8D-9EA443566935}" type="pres">
      <dgm:prSet presAssocID="{4D32342B-9528-4D52-A293-418FA8DE61BD}" presName="iconRect" presStyleLbl="node1" presStyleIdx="3" presStyleCnt="1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61D9A07-CE31-4EB9-9822-71CAE617B789}" type="pres">
      <dgm:prSet presAssocID="{4D32342B-9528-4D52-A293-418FA8DE61BD}" presName="spaceRect" presStyleCnt="0"/>
      <dgm:spPr/>
    </dgm:pt>
    <dgm:pt modelId="{AFF0A0B2-6B78-4290-93E8-6E3EC1ACB57E}" type="pres">
      <dgm:prSet presAssocID="{4D32342B-9528-4D52-A293-418FA8DE61BD}" presName="textRect" presStyleLbl="revTx" presStyleIdx="3" presStyleCnt="10">
        <dgm:presLayoutVars>
          <dgm:chMax val="1"/>
          <dgm:chPref val="1"/>
        </dgm:presLayoutVars>
      </dgm:prSet>
      <dgm:spPr/>
    </dgm:pt>
    <dgm:pt modelId="{19ABBF3D-3F90-4317-8B2D-3621BFE3EA2F}" type="pres">
      <dgm:prSet presAssocID="{C69ACC89-6A8B-4E5D-BFFD-5B8217F94BA5}" presName="sibTrans" presStyleCnt="0"/>
      <dgm:spPr/>
    </dgm:pt>
    <dgm:pt modelId="{2043E099-6E5F-480C-9879-E2DFA751788C}" type="pres">
      <dgm:prSet presAssocID="{15B1A768-2666-4AB4-BDA7-F0E3C4160D59}" presName="compNode" presStyleCnt="0"/>
      <dgm:spPr/>
    </dgm:pt>
    <dgm:pt modelId="{C9612940-1D01-4AA5-B70F-0FDEB757A99A}" type="pres">
      <dgm:prSet presAssocID="{15B1A768-2666-4AB4-BDA7-F0E3C4160D59}" presName="iconBgRect" presStyleLbl="bgShp" presStyleIdx="4" presStyleCnt="10"/>
      <dgm:spPr/>
    </dgm:pt>
    <dgm:pt modelId="{E406290F-36FE-4E99-BB64-138D7DA90A66}" type="pres">
      <dgm:prSet presAssocID="{15B1A768-2666-4AB4-BDA7-F0E3C4160D59}" presName="iconRect" presStyleLbl="node1" presStyleIdx="4" presStyleCnt="10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it"/>
        </a:ext>
      </dgm:extLst>
    </dgm:pt>
    <dgm:pt modelId="{F4FC1E48-B5E0-41DA-9FCB-098CD68BB454}" type="pres">
      <dgm:prSet presAssocID="{15B1A768-2666-4AB4-BDA7-F0E3C4160D59}" presName="spaceRect" presStyleCnt="0"/>
      <dgm:spPr/>
    </dgm:pt>
    <dgm:pt modelId="{7EEFF8FD-B683-4A03-A64D-EAF647176ADC}" type="pres">
      <dgm:prSet presAssocID="{15B1A768-2666-4AB4-BDA7-F0E3C4160D59}" presName="textRect" presStyleLbl="revTx" presStyleIdx="4" presStyleCnt="10">
        <dgm:presLayoutVars>
          <dgm:chMax val="1"/>
          <dgm:chPref val="1"/>
        </dgm:presLayoutVars>
      </dgm:prSet>
      <dgm:spPr/>
    </dgm:pt>
    <dgm:pt modelId="{0F248FA1-FB7D-4567-8BCA-8300B8BA637B}" type="pres">
      <dgm:prSet presAssocID="{72FFCBD4-DD9D-4E06-81E4-54307F97A3F0}" presName="sibTrans" presStyleCnt="0"/>
      <dgm:spPr/>
    </dgm:pt>
    <dgm:pt modelId="{DE166AEE-6E90-4270-97A7-2890B4473E6B}" type="pres">
      <dgm:prSet presAssocID="{F7216008-6BC0-4C17-8712-7F44C0033127}" presName="compNode" presStyleCnt="0"/>
      <dgm:spPr/>
    </dgm:pt>
    <dgm:pt modelId="{C53C599F-1881-4611-A2EA-D2AF80EDA39B}" type="pres">
      <dgm:prSet presAssocID="{F7216008-6BC0-4C17-8712-7F44C0033127}" presName="iconBgRect" presStyleLbl="bgShp" presStyleIdx="5" presStyleCnt="10"/>
      <dgm:spPr/>
    </dgm:pt>
    <dgm:pt modelId="{E711CA81-1EE1-442F-883B-6EC2A385DAEE}" type="pres">
      <dgm:prSet presAssocID="{F7216008-6BC0-4C17-8712-7F44C0033127}" presName="iconRect" presStyleLbl="node1" presStyleIdx="5" presStyleCnt="10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C3054B66-0E8A-4E4F-8239-AB3E0876176B}" type="pres">
      <dgm:prSet presAssocID="{F7216008-6BC0-4C17-8712-7F44C0033127}" presName="spaceRect" presStyleCnt="0"/>
      <dgm:spPr/>
    </dgm:pt>
    <dgm:pt modelId="{C016AE60-6A22-47F0-B08E-2BE796FEE49C}" type="pres">
      <dgm:prSet presAssocID="{F7216008-6BC0-4C17-8712-7F44C0033127}" presName="textRect" presStyleLbl="revTx" presStyleIdx="5" presStyleCnt="10">
        <dgm:presLayoutVars>
          <dgm:chMax val="1"/>
          <dgm:chPref val="1"/>
        </dgm:presLayoutVars>
      </dgm:prSet>
      <dgm:spPr/>
    </dgm:pt>
    <dgm:pt modelId="{79445577-0EB4-4DC4-92DF-EFD3F39D32E7}" type="pres">
      <dgm:prSet presAssocID="{7523453B-D3EB-416F-93F3-844E41BCB511}" presName="sibTrans" presStyleCnt="0"/>
      <dgm:spPr/>
    </dgm:pt>
    <dgm:pt modelId="{C8A47015-A000-455A-8C1B-5C5D58CCC3EF}" type="pres">
      <dgm:prSet presAssocID="{621EF652-9E1C-4C53-9163-1E6D8302DD47}" presName="compNode" presStyleCnt="0"/>
      <dgm:spPr/>
    </dgm:pt>
    <dgm:pt modelId="{6B35892B-6583-4322-A496-E0061F69B6E0}" type="pres">
      <dgm:prSet presAssocID="{621EF652-9E1C-4C53-9163-1E6D8302DD47}" presName="iconBgRect" presStyleLbl="bgShp" presStyleIdx="6" presStyleCnt="10"/>
      <dgm:spPr/>
    </dgm:pt>
    <dgm:pt modelId="{DABC5F46-B3CC-4DA2-9445-5A68E036B256}" type="pres">
      <dgm:prSet presAssocID="{621EF652-9E1C-4C53-9163-1E6D8302DD47}" presName="iconRect" presStyleLbl="node1" presStyleIdx="6" presStyleCnt="10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4B796180-972D-4CA8-BC8D-9A228F46586F}" type="pres">
      <dgm:prSet presAssocID="{621EF652-9E1C-4C53-9163-1E6D8302DD47}" presName="spaceRect" presStyleCnt="0"/>
      <dgm:spPr/>
    </dgm:pt>
    <dgm:pt modelId="{9CA482DA-4671-47EE-BDC7-30BA4D7FB81C}" type="pres">
      <dgm:prSet presAssocID="{621EF652-9E1C-4C53-9163-1E6D8302DD47}" presName="textRect" presStyleLbl="revTx" presStyleIdx="6" presStyleCnt="10">
        <dgm:presLayoutVars>
          <dgm:chMax val="1"/>
          <dgm:chPref val="1"/>
        </dgm:presLayoutVars>
      </dgm:prSet>
      <dgm:spPr/>
    </dgm:pt>
    <dgm:pt modelId="{B57B2D12-9F25-4BFD-9DDD-180FA8B7E0B0}" type="pres">
      <dgm:prSet presAssocID="{4D755532-1315-48B5-A395-0DFC67DEA950}" presName="sibTrans" presStyleCnt="0"/>
      <dgm:spPr/>
    </dgm:pt>
    <dgm:pt modelId="{372236B0-4C43-449C-85CE-F53BA6290594}" type="pres">
      <dgm:prSet presAssocID="{7F569D4A-8028-4656-BD3E-169D2B9AD6EA}" presName="compNode" presStyleCnt="0"/>
      <dgm:spPr/>
    </dgm:pt>
    <dgm:pt modelId="{8F32A6A3-00D2-4D25-8B64-2AC980373D07}" type="pres">
      <dgm:prSet presAssocID="{7F569D4A-8028-4656-BD3E-169D2B9AD6EA}" presName="iconBgRect" presStyleLbl="bgShp" presStyleIdx="7" presStyleCnt="10"/>
      <dgm:spPr/>
    </dgm:pt>
    <dgm:pt modelId="{D4F61CB1-713E-4CCE-A597-39987DB99BEC}" type="pres">
      <dgm:prSet presAssocID="{7F569D4A-8028-4656-BD3E-169D2B9AD6EA}" presName="iconRect" presStyleLbl="node1" presStyleIdx="7" presStyleCnt="10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2B091A1F-C983-4277-A9DC-925EB02B588E}" type="pres">
      <dgm:prSet presAssocID="{7F569D4A-8028-4656-BD3E-169D2B9AD6EA}" presName="spaceRect" presStyleCnt="0"/>
      <dgm:spPr/>
    </dgm:pt>
    <dgm:pt modelId="{8593E14A-5E80-41CC-A4E7-1AB42F9EFAF9}" type="pres">
      <dgm:prSet presAssocID="{7F569D4A-8028-4656-BD3E-169D2B9AD6EA}" presName="textRect" presStyleLbl="revTx" presStyleIdx="7" presStyleCnt="10">
        <dgm:presLayoutVars>
          <dgm:chMax val="1"/>
          <dgm:chPref val="1"/>
        </dgm:presLayoutVars>
      </dgm:prSet>
      <dgm:spPr/>
    </dgm:pt>
    <dgm:pt modelId="{1A972C4B-B0AA-4609-AA73-BA3A98145E06}" type="pres">
      <dgm:prSet presAssocID="{824704D6-5BAC-41CE-9D29-322395CB2C11}" presName="sibTrans" presStyleCnt="0"/>
      <dgm:spPr/>
    </dgm:pt>
    <dgm:pt modelId="{B395B969-B7D7-470E-B7E1-D259443B9F82}" type="pres">
      <dgm:prSet presAssocID="{EF8E913C-4376-4DAB-92DA-CDA08BEB89A8}" presName="compNode" presStyleCnt="0"/>
      <dgm:spPr/>
    </dgm:pt>
    <dgm:pt modelId="{15694385-FC26-4C14-86D9-CCE6B0F8EB73}" type="pres">
      <dgm:prSet presAssocID="{EF8E913C-4376-4DAB-92DA-CDA08BEB89A8}" presName="iconBgRect" presStyleLbl="bgShp" presStyleIdx="8" presStyleCnt="10"/>
      <dgm:spPr/>
    </dgm:pt>
    <dgm:pt modelId="{9507429A-DF1D-4645-AFBA-9E502D52398D}" type="pres">
      <dgm:prSet presAssocID="{EF8E913C-4376-4DAB-92DA-CDA08BEB89A8}" presName="iconRect" presStyleLbl="node1" presStyleIdx="8" presStyleCnt="10"/>
      <dgm:spPr/>
    </dgm:pt>
    <dgm:pt modelId="{2B3FD649-64F9-43D3-9A5A-D7D8E0633E17}" type="pres">
      <dgm:prSet presAssocID="{EF8E913C-4376-4DAB-92DA-CDA08BEB89A8}" presName="spaceRect" presStyleCnt="0"/>
      <dgm:spPr/>
    </dgm:pt>
    <dgm:pt modelId="{E81EEB2C-9A52-4121-A576-BFBB4256D1F8}" type="pres">
      <dgm:prSet presAssocID="{EF8E913C-4376-4DAB-92DA-CDA08BEB89A8}" presName="textRect" presStyleLbl="revTx" presStyleIdx="8" presStyleCnt="10">
        <dgm:presLayoutVars>
          <dgm:chMax val="1"/>
          <dgm:chPref val="1"/>
        </dgm:presLayoutVars>
      </dgm:prSet>
      <dgm:spPr/>
    </dgm:pt>
    <dgm:pt modelId="{2695CE87-CA5E-40A8-8A66-AF636FD85558}" type="pres">
      <dgm:prSet presAssocID="{5A450126-68C7-41F4-80C1-3D5D40954102}" presName="sibTrans" presStyleCnt="0"/>
      <dgm:spPr/>
    </dgm:pt>
    <dgm:pt modelId="{711A9825-3C18-4A9C-A1E2-D59439726A41}" type="pres">
      <dgm:prSet presAssocID="{904E3CCC-7C87-478D-97B6-334048ECD3F0}" presName="compNode" presStyleCnt="0"/>
      <dgm:spPr/>
    </dgm:pt>
    <dgm:pt modelId="{C9528699-17E4-4461-AE93-C6DF66B71079}" type="pres">
      <dgm:prSet presAssocID="{904E3CCC-7C87-478D-97B6-334048ECD3F0}" presName="iconBgRect" presStyleLbl="bgShp" presStyleIdx="9" presStyleCnt="10"/>
      <dgm:spPr/>
    </dgm:pt>
    <dgm:pt modelId="{71DCB76F-B5FC-4BD4-9BF2-CAE05EDFF836}" type="pres">
      <dgm:prSet presAssocID="{904E3CCC-7C87-478D-97B6-334048ECD3F0}" presName="iconRect" presStyleLbl="node1" presStyleIdx="9" presStyleCnt="10"/>
      <dgm:spPr/>
    </dgm:pt>
    <dgm:pt modelId="{7F9E184C-B96C-4C26-9238-3F675747A192}" type="pres">
      <dgm:prSet presAssocID="{904E3CCC-7C87-478D-97B6-334048ECD3F0}" presName="spaceRect" presStyleCnt="0"/>
      <dgm:spPr/>
    </dgm:pt>
    <dgm:pt modelId="{892F963C-BD6A-42EC-9183-49FB07A8F008}" type="pres">
      <dgm:prSet presAssocID="{904E3CCC-7C87-478D-97B6-334048ECD3F0}" presName="textRect" presStyleLbl="revTx" presStyleIdx="9" presStyleCnt="10">
        <dgm:presLayoutVars>
          <dgm:chMax val="1"/>
          <dgm:chPref val="1"/>
        </dgm:presLayoutVars>
      </dgm:prSet>
      <dgm:spPr/>
    </dgm:pt>
  </dgm:ptLst>
  <dgm:cxnLst>
    <dgm:cxn modelId="{5A45CB0F-C91C-451E-89AE-3DF68B73B195}" type="presOf" srcId="{A6912481-20E7-4615-B77A-931E750A21E1}" destId="{F1BD0E83-07BF-4020-BAA1-87A40B8E13CC}" srcOrd="0" destOrd="0" presId="urn:microsoft.com/office/officeart/2018/5/layout/IconCircleLabelList"/>
    <dgm:cxn modelId="{53D0422F-1266-41BD-B73F-734778ABA6BD}" type="presOf" srcId="{F7216008-6BC0-4C17-8712-7F44C0033127}" destId="{C016AE60-6A22-47F0-B08E-2BE796FEE49C}" srcOrd="0" destOrd="0" presId="urn:microsoft.com/office/officeart/2018/5/layout/IconCircleLabelList"/>
    <dgm:cxn modelId="{08DEC938-538C-403B-80C3-828B96DAFF82}" srcId="{489A589A-46DE-0F49-B460-E7914F3E440D}" destId="{15B1A768-2666-4AB4-BDA7-F0E3C4160D59}" srcOrd="4" destOrd="0" parTransId="{D47033D3-4E41-485A-B515-A02A8C3B404A}" sibTransId="{72FFCBD4-DD9D-4E06-81E4-54307F97A3F0}"/>
    <dgm:cxn modelId="{EB2A7C46-BE78-4692-84FD-F8139FAFBAEE}" srcId="{489A589A-46DE-0F49-B460-E7914F3E440D}" destId="{621EF652-9E1C-4C53-9163-1E6D8302DD47}" srcOrd="6" destOrd="0" parTransId="{8889F843-9EE5-4707-9E0D-C21F58349166}" sibTransId="{4D755532-1315-48B5-A395-0DFC67DEA950}"/>
    <dgm:cxn modelId="{ED0EA26B-2A15-492B-BDAE-6CF15536ED05}" type="presOf" srcId="{4D32342B-9528-4D52-A293-418FA8DE61BD}" destId="{AFF0A0B2-6B78-4290-93E8-6E3EC1ACB57E}" srcOrd="0" destOrd="0" presId="urn:microsoft.com/office/officeart/2018/5/layout/IconCircleLabelList"/>
    <dgm:cxn modelId="{DA352F6C-9A34-4E4B-81DA-954B964B5AA2}" srcId="{489A589A-46DE-0F49-B460-E7914F3E440D}" destId="{7F569D4A-8028-4656-BD3E-169D2B9AD6EA}" srcOrd="7" destOrd="0" parTransId="{4A73430B-6610-47C8-879D-0B46C3A50746}" sibTransId="{824704D6-5BAC-41CE-9D29-322395CB2C11}"/>
    <dgm:cxn modelId="{05A8D24D-9D0E-438D-AA01-AEB048A158B5}" srcId="{489A589A-46DE-0F49-B460-E7914F3E440D}" destId="{F7216008-6BC0-4C17-8712-7F44C0033127}" srcOrd="5" destOrd="0" parTransId="{77337D55-C352-4B80-A132-8C410C23F313}" sibTransId="{7523453B-D3EB-416F-93F3-844E41BCB511}"/>
    <dgm:cxn modelId="{EA9C2352-AAF2-41B0-A1C8-4D84106017F2}" type="presOf" srcId="{904E3CCC-7C87-478D-97B6-334048ECD3F0}" destId="{892F963C-BD6A-42EC-9183-49FB07A8F008}" srcOrd="0" destOrd="0" presId="urn:microsoft.com/office/officeart/2018/5/layout/IconCircleLabelList"/>
    <dgm:cxn modelId="{05932356-0FF8-4798-B587-2584172ECF59}" type="presOf" srcId="{EF8E913C-4376-4DAB-92DA-CDA08BEB89A8}" destId="{E81EEB2C-9A52-4121-A576-BFBB4256D1F8}" srcOrd="0" destOrd="0" presId="urn:microsoft.com/office/officeart/2018/5/layout/IconCircleLabelList"/>
    <dgm:cxn modelId="{6C678E57-BD1E-4E9C-9396-3193CB7E2225}" srcId="{489A589A-46DE-0F49-B460-E7914F3E440D}" destId="{4D32342B-9528-4D52-A293-418FA8DE61BD}" srcOrd="3" destOrd="0" parTransId="{2B8F0384-8985-4456-ADC9-8717324102DE}" sibTransId="{C69ACC89-6A8B-4E5D-BFFD-5B8217F94BA5}"/>
    <dgm:cxn modelId="{A8AD0C78-2FA9-4E7D-AF5B-BED464C9BCE1}" srcId="{489A589A-46DE-0F49-B460-E7914F3E440D}" destId="{904E3CCC-7C87-478D-97B6-334048ECD3F0}" srcOrd="9" destOrd="0" parTransId="{ABBF3F88-B2E7-4847-BB86-D2F981B5BB75}" sibTransId="{CBF9FFDA-9E23-45EE-96B3-517D2B6BDEB4}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988D567F-2B29-4A58-9D14-EC580E330E50}" srcId="{489A589A-46DE-0F49-B460-E7914F3E440D}" destId="{EF8E913C-4376-4DAB-92DA-CDA08BEB89A8}" srcOrd="8" destOrd="0" parTransId="{2F2E27B3-03C6-48ED-99F3-7880EADF2AB2}" sibTransId="{5A450126-68C7-41F4-80C1-3D5D40954102}"/>
    <dgm:cxn modelId="{62CFB6A3-13C9-440B-9031-D4907E7329E4}" type="presOf" srcId="{E39563C5-C199-4F5B-A899-8CC0710341A0}" destId="{CD00D545-C31F-4E4A-BD99-2CF5C4E6A4E7}" srcOrd="0" destOrd="0" presId="urn:microsoft.com/office/officeart/2018/5/layout/IconCircleLabelList"/>
    <dgm:cxn modelId="{51E09FA9-7712-4E8E-9797-EBA75BBE24CD}" type="presOf" srcId="{15B1A768-2666-4AB4-BDA7-F0E3C4160D59}" destId="{7EEFF8FD-B683-4A03-A64D-EAF647176ADC}" srcOrd="0" destOrd="0" presId="urn:microsoft.com/office/officeart/2018/5/layout/IconCircleLabelList"/>
    <dgm:cxn modelId="{F2658AB3-2AE8-43EA-88FD-2E595D5A7C69}" srcId="{489A589A-46DE-0F49-B460-E7914F3E440D}" destId="{A6912481-20E7-4615-B77A-931E750A21E1}" srcOrd="2" destOrd="0" parTransId="{E6C2560B-8B49-4D3B-B0E1-BA9B5B17B5C4}" sibTransId="{7E151DE6-3ACB-4708-9483-E9862DF33AAA}"/>
    <dgm:cxn modelId="{8EEE19C5-DF62-48D0-8304-80DEB04EA0B6}" type="presOf" srcId="{66039115-797B-304C-9FC0-EFABB1F21232}" destId="{EA356A7B-C2CF-4890-9C7E-4FA8C0A5543F}" srcOrd="0" destOrd="0" presId="urn:microsoft.com/office/officeart/2018/5/layout/IconCircleLabelList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CAAB02ED-26B0-422A-BAD2-961282FA46B8}" type="presOf" srcId="{621EF652-9E1C-4C53-9163-1E6D8302DD47}" destId="{9CA482DA-4671-47EE-BDC7-30BA4D7FB81C}" srcOrd="0" destOrd="0" presId="urn:microsoft.com/office/officeart/2018/5/layout/IconCircleLabelList"/>
    <dgm:cxn modelId="{A6B078FE-3348-4B3F-A00C-F0D9C9B9E260}" type="presOf" srcId="{7F569D4A-8028-4656-BD3E-169D2B9AD6EA}" destId="{8593E14A-5E80-41CC-A4E7-1AB42F9EFAF9}" srcOrd="0" destOrd="0" presId="urn:microsoft.com/office/officeart/2018/5/layout/IconCircleLabelList"/>
    <dgm:cxn modelId="{D2D382FE-9556-47DD-A923-B98116CA2C19}" type="presOf" srcId="{489A589A-46DE-0F49-B460-E7914F3E440D}" destId="{B90532DB-8233-42D0-B1FC-D5216A6EA635}" srcOrd="0" destOrd="0" presId="urn:microsoft.com/office/officeart/2018/5/layout/IconCircleLabelList"/>
    <dgm:cxn modelId="{A0049837-A348-4D6F-BD5B-B8C31DC9DF87}" type="presParOf" srcId="{B90532DB-8233-42D0-B1FC-D5216A6EA635}" destId="{49682C78-28A8-491E-B705-849F61D24D31}" srcOrd="0" destOrd="0" presId="urn:microsoft.com/office/officeart/2018/5/layout/IconCircleLabelList"/>
    <dgm:cxn modelId="{E56A26CD-F329-40B9-A312-29E96CECAB81}" type="presParOf" srcId="{49682C78-28A8-491E-B705-849F61D24D31}" destId="{EB78A5BE-67B1-46AA-8F69-A16FB9FDD7D9}" srcOrd="0" destOrd="0" presId="urn:microsoft.com/office/officeart/2018/5/layout/IconCircleLabelList"/>
    <dgm:cxn modelId="{EFD1DEB1-0FA0-480E-AF24-0D46B926EFDA}" type="presParOf" srcId="{49682C78-28A8-491E-B705-849F61D24D31}" destId="{BFAC43C7-BA1E-4CD2-98BD-2522A26D3C6D}" srcOrd="1" destOrd="0" presId="urn:microsoft.com/office/officeart/2018/5/layout/IconCircleLabelList"/>
    <dgm:cxn modelId="{3DB1373D-55DA-4C3A-9D36-0AD1F38CBC1E}" type="presParOf" srcId="{49682C78-28A8-491E-B705-849F61D24D31}" destId="{BD1642A9-0F5C-4CF5-9698-1CDD5D14A306}" srcOrd="2" destOrd="0" presId="urn:microsoft.com/office/officeart/2018/5/layout/IconCircleLabelList"/>
    <dgm:cxn modelId="{4611792B-D3E5-41E7-8018-D88D6B74D0BC}" type="presParOf" srcId="{49682C78-28A8-491E-B705-849F61D24D31}" destId="{EA356A7B-C2CF-4890-9C7E-4FA8C0A5543F}" srcOrd="3" destOrd="0" presId="urn:microsoft.com/office/officeart/2018/5/layout/IconCircleLabelList"/>
    <dgm:cxn modelId="{75F6AD63-B2B7-4681-9F1E-D41AE6314E8D}" type="presParOf" srcId="{B90532DB-8233-42D0-B1FC-D5216A6EA635}" destId="{51EBB9DF-C033-4BA8-BB2C-A4CFA5BB73E6}" srcOrd="1" destOrd="0" presId="urn:microsoft.com/office/officeart/2018/5/layout/IconCircleLabelList"/>
    <dgm:cxn modelId="{D3EDA770-6DB4-4CC7-ACA3-510F98063A45}" type="presParOf" srcId="{B90532DB-8233-42D0-B1FC-D5216A6EA635}" destId="{643C4294-F7DA-4D74-8195-D142DBE7E824}" srcOrd="2" destOrd="0" presId="urn:microsoft.com/office/officeart/2018/5/layout/IconCircleLabelList"/>
    <dgm:cxn modelId="{837A9F35-66F8-4F87-BC1C-EC2544E553BC}" type="presParOf" srcId="{643C4294-F7DA-4D74-8195-D142DBE7E824}" destId="{30660D26-9C86-4838-954E-52FD89813F5B}" srcOrd="0" destOrd="0" presId="urn:microsoft.com/office/officeart/2018/5/layout/IconCircleLabelList"/>
    <dgm:cxn modelId="{A29C5D98-EE80-42F4-B00D-AC7E80124169}" type="presParOf" srcId="{643C4294-F7DA-4D74-8195-D142DBE7E824}" destId="{A60B0D94-AC4B-485B-B2E3-1FD19B87E3FD}" srcOrd="1" destOrd="0" presId="urn:microsoft.com/office/officeart/2018/5/layout/IconCircleLabelList"/>
    <dgm:cxn modelId="{7BA2D74D-1DC1-4C43-B639-5F75D75EEE33}" type="presParOf" srcId="{643C4294-F7DA-4D74-8195-D142DBE7E824}" destId="{A9A37FAC-DC1A-4999-A9D8-143CBEED14CE}" srcOrd="2" destOrd="0" presId="urn:microsoft.com/office/officeart/2018/5/layout/IconCircleLabelList"/>
    <dgm:cxn modelId="{9A38F04E-0F5C-49E6-B8B5-5B611426BE2F}" type="presParOf" srcId="{643C4294-F7DA-4D74-8195-D142DBE7E824}" destId="{CD00D545-C31F-4E4A-BD99-2CF5C4E6A4E7}" srcOrd="3" destOrd="0" presId="urn:microsoft.com/office/officeart/2018/5/layout/IconCircleLabelList"/>
    <dgm:cxn modelId="{684C1727-4EAE-4167-A9BF-C0DB7182053A}" type="presParOf" srcId="{B90532DB-8233-42D0-B1FC-D5216A6EA635}" destId="{18DB902C-E4BB-4570-BBF4-379D9A4776E3}" srcOrd="3" destOrd="0" presId="urn:microsoft.com/office/officeart/2018/5/layout/IconCircleLabelList"/>
    <dgm:cxn modelId="{1838D266-F6AB-41CA-8164-59E954F72CCB}" type="presParOf" srcId="{B90532DB-8233-42D0-B1FC-D5216A6EA635}" destId="{39422F3A-D5CA-431F-B32C-3AB83276790C}" srcOrd="4" destOrd="0" presId="urn:microsoft.com/office/officeart/2018/5/layout/IconCircleLabelList"/>
    <dgm:cxn modelId="{8DDF2A85-5C0A-4A5E-AB6D-5E95BFBF17F4}" type="presParOf" srcId="{39422F3A-D5CA-431F-B32C-3AB83276790C}" destId="{CEE87D46-7FB9-4AA9-A799-19FC7D3676A9}" srcOrd="0" destOrd="0" presId="urn:microsoft.com/office/officeart/2018/5/layout/IconCircleLabelList"/>
    <dgm:cxn modelId="{F2B6D42F-E4FF-4321-83B6-DAC4DCB3DBB2}" type="presParOf" srcId="{39422F3A-D5CA-431F-B32C-3AB83276790C}" destId="{B4B13B0F-BB8A-4AF2-AB31-72D750EB1BBF}" srcOrd="1" destOrd="0" presId="urn:microsoft.com/office/officeart/2018/5/layout/IconCircleLabelList"/>
    <dgm:cxn modelId="{9381A4FF-5657-4674-A5D9-9D42AA59E35E}" type="presParOf" srcId="{39422F3A-D5CA-431F-B32C-3AB83276790C}" destId="{916EDA0E-A0D8-4BE8-BE6C-849D57EC4D8C}" srcOrd="2" destOrd="0" presId="urn:microsoft.com/office/officeart/2018/5/layout/IconCircleLabelList"/>
    <dgm:cxn modelId="{088C13E1-0096-47DA-BD46-0F198945335B}" type="presParOf" srcId="{39422F3A-D5CA-431F-B32C-3AB83276790C}" destId="{F1BD0E83-07BF-4020-BAA1-87A40B8E13CC}" srcOrd="3" destOrd="0" presId="urn:microsoft.com/office/officeart/2018/5/layout/IconCircleLabelList"/>
    <dgm:cxn modelId="{B0E061A5-CFF1-450B-952F-6792E74E294F}" type="presParOf" srcId="{B90532DB-8233-42D0-B1FC-D5216A6EA635}" destId="{7296F165-8C36-46B9-9269-1231BA50F06E}" srcOrd="5" destOrd="0" presId="urn:microsoft.com/office/officeart/2018/5/layout/IconCircleLabelList"/>
    <dgm:cxn modelId="{AC2690E7-D7E8-4B71-B029-4F6BF9093BF0}" type="presParOf" srcId="{B90532DB-8233-42D0-B1FC-D5216A6EA635}" destId="{F1EFBC84-AD23-4D8D-8235-9C5CEEC9855D}" srcOrd="6" destOrd="0" presId="urn:microsoft.com/office/officeart/2018/5/layout/IconCircleLabelList"/>
    <dgm:cxn modelId="{B688E0D7-B33D-43DE-988A-3870EF4B4EA7}" type="presParOf" srcId="{F1EFBC84-AD23-4D8D-8235-9C5CEEC9855D}" destId="{00DF6891-FBD0-4698-B93C-C4F781884820}" srcOrd="0" destOrd="0" presId="urn:microsoft.com/office/officeart/2018/5/layout/IconCircleLabelList"/>
    <dgm:cxn modelId="{8529FBC4-BCE1-4C08-9B30-3F033C720D94}" type="presParOf" srcId="{F1EFBC84-AD23-4D8D-8235-9C5CEEC9855D}" destId="{E26B8111-B5FB-4C2F-AF8D-9EA443566935}" srcOrd="1" destOrd="0" presId="urn:microsoft.com/office/officeart/2018/5/layout/IconCircleLabelList"/>
    <dgm:cxn modelId="{656842F3-912A-4C19-ABEA-424A007F7998}" type="presParOf" srcId="{F1EFBC84-AD23-4D8D-8235-9C5CEEC9855D}" destId="{661D9A07-CE31-4EB9-9822-71CAE617B789}" srcOrd="2" destOrd="0" presId="urn:microsoft.com/office/officeart/2018/5/layout/IconCircleLabelList"/>
    <dgm:cxn modelId="{E9019F37-AEF3-4138-A20E-15F55AFAADFD}" type="presParOf" srcId="{F1EFBC84-AD23-4D8D-8235-9C5CEEC9855D}" destId="{AFF0A0B2-6B78-4290-93E8-6E3EC1ACB57E}" srcOrd="3" destOrd="0" presId="urn:microsoft.com/office/officeart/2018/5/layout/IconCircleLabelList"/>
    <dgm:cxn modelId="{1624BB21-C6F2-4692-A983-518379E9A98E}" type="presParOf" srcId="{B90532DB-8233-42D0-B1FC-D5216A6EA635}" destId="{19ABBF3D-3F90-4317-8B2D-3621BFE3EA2F}" srcOrd="7" destOrd="0" presId="urn:microsoft.com/office/officeart/2018/5/layout/IconCircleLabelList"/>
    <dgm:cxn modelId="{CC95CBE4-25ED-495A-AD00-49FB7B4E823F}" type="presParOf" srcId="{B90532DB-8233-42D0-B1FC-D5216A6EA635}" destId="{2043E099-6E5F-480C-9879-E2DFA751788C}" srcOrd="8" destOrd="0" presId="urn:microsoft.com/office/officeart/2018/5/layout/IconCircleLabelList"/>
    <dgm:cxn modelId="{8C148DB7-3FE4-4726-BE88-F012B6109217}" type="presParOf" srcId="{2043E099-6E5F-480C-9879-E2DFA751788C}" destId="{C9612940-1D01-4AA5-B70F-0FDEB757A99A}" srcOrd="0" destOrd="0" presId="urn:microsoft.com/office/officeart/2018/5/layout/IconCircleLabelList"/>
    <dgm:cxn modelId="{941B3830-F6AC-4842-BE1E-DF3568D8F366}" type="presParOf" srcId="{2043E099-6E5F-480C-9879-E2DFA751788C}" destId="{E406290F-36FE-4E99-BB64-138D7DA90A66}" srcOrd="1" destOrd="0" presId="urn:microsoft.com/office/officeart/2018/5/layout/IconCircleLabelList"/>
    <dgm:cxn modelId="{909929C9-F5B9-4F15-B726-6694E7EF580D}" type="presParOf" srcId="{2043E099-6E5F-480C-9879-E2DFA751788C}" destId="{F4FC1E48-B5E0-41DA-9FCB-098CD68BB454}" srcOrd="2" destOrd="0" presId="urn:microsoft.com/office/officeart/2018/5/layout/IconCircleLabelList"/>
    <dgm:cxn modelId="{40951C8F-AA29-4DAD-9A25-C37F0DB54447}" type="presParOf" srcId="{2043E099-6E5F-480C-9879-E2DFA751788C}" destId="{7EEFF8FD-B683-4A03-A64D-EAF647176ADC}" srcOrd="3" destOrd="0" presId="urn:microsoft.com/office/officeart/2018/5/layout/IconCircleLabelList"/>
    <dgm:cxn modelId="{D4BE560E-19AE-4F42-A1BD-A8EB5742A518}" type="presParOf" srcId="{B90532DB-8233-42D0-B1FC-D5216A6EA635}" destId="{0F248FA1-FB7D-4567-8BCA-8300B8BA637B}" srcOrd="9" destOrd="0" presId="urn:microsoft.com/office/officeart/2018/5/layout/IconCircleLabelList"/>
    <dgm:cxn modelId="{FFCC7904-4330-437A-88BD-9940389AE254}" type="presParOf" srcId="{B90532DB-8233-42D0-B1FC-D5216A6EA635}" destId="{DE166AEE-6E90-4270-97A7-2890B4473E6B}" srcOrd="10" destOrd="0" presId="urn:microsoft.com/office/officeart/2018/5/layout/IconCircleLabelList"/>
    <dgm:cxn modelId="{62017542-16C0-466E-B09F-1725EF4EB38A}" type="presParOf" srcId="{DE166AEE-6E90-4270-97A7-2890B4473E6B}" destId="{C53C599F-1881-4611-A2EA-D2AF80EDA39B}" srcOrd="0" destOrd="0" presId="urn:microsoft.com/office/officeart/2018/5/layout/IconCircleLabelList"/>
    <dgm:cxn modelId="{D1A26856-65DB-4B91-8CE1-E26A9753F507}" type="presParOf" srcId="{DE166AEE-6E90-4270-97A7-2890B4473E6B}" destId="{E711CA81-1EE1-442F-883B-6EC2A385DAEE}" srcOrd="1" destOrd="0" presId="urn:microsoft.com/office/officeart/2018/5/layout/IconCircleLabelList"/>
    <dgm:cxn modelId="{B913C624-FE6D-4B5B-B8BE-E913FA426ABA}" type="presParOf" srcId="{DE166AEE-6E90-4270-97A7-2890B4473E6B}" destId="{C3054B66-0E8A-4E4F-8239-AB3E0876176B}" srcOrd="2" destOrd="0" presId="urn:microsoft.com/office/officeart/2018/5/layout/IconCircleLabelList"/>
    <dgm:cxn modelId="{C8898DEA-61DB-48D7-8576-F2C27BC996B3}" type="presParOf" srcId="{DE166AEE-6E90-4270-97A7-2890B4473E6B}" destId="{C016AE60-6A22-47F0-B08E-2BE796FEE49C}" srcOrd="3" destOrd="0" presId="urn:microsoft.com/office/officeart/2018/5/layout/IconCircleLabelList"/>
    <dgm:cxn modelId="{6568D6C0-07A5-4751-9708-B8636829DD43}" type="presParOf" srcId="{B90532DB-8233-42D0-B1FC-D5216A6EA635}" destId="{79445577-0EB4-4DC4-92DF-EFD3F39D32E7}" srcOrd="11" destOrd="0" presId="urn:microsoft.com/office/officeart/2018/5/layout/IconCircleLabelList"/>
    <dgm:cxn modelId="{87451E10-8EF0-41CB-A8E6-5ABCFA5B7B78}" type="presParOf" srcId="{B90532DB-8233-42D0-B1FC-D5216A6EA635}" destId="{C8A47015-A000-455A-8C1B-5C5D58CCC3EF}" srcOrd="12" destOrd="0" presId="urn:microsoft.com/office/officeart/2018/5/layout/IconCircleLabelList"/>
    <dgm:cxn modelId="{C8865477-EEA6-46E9-A259-97FC71C8E94D}" type="presParOf" srcId="{C8A47015-A000-455A-8C1B-5C5D58CCC3EF}" destId="{6B35892B-6583-4322-A496-E0061F69B6E0}" srcOrd="0" destOrd="0" presId="urn:microsoft.com/office/officeart/2018/5/layout/IconCircleLabelList"/>
    <dgm:cxn modelId="{B437DF16-2B26-4B7F-8F67-D7EC993ABADF}" type="presParOf" srcId="{C8A47015-A000-455A-8C1B-5C5D58CCC3EF}" destId="{DABC5F46-B3CC-4DA2-9445-5A68E036B256}" srcOrd="1" destOrd="0" presId="urn:microsoft.com/office/officeart/2018/5/layout/IconCircleLabelList"/>
    <dgm:cxn modelId="{2A9E303B-2134-41B2-94FB-FAF830E86DB3}" type="presParOf" srcId="{C8A47015-A000-455A-8C1B-5C5D58CCC3EF}" destId="{4B796180-972D-4CA8-BC8D-9A228F46586F}" srcOrd="2" destOrd="0" presId="urn:microsoft.com/office/officeart/2018/5/layout/IconCircleLabelList"/>
    <dgm:cxn modelId="{0C21622C-8FF2-49B5-8DAA-651F55AA13EB}" type="presParOf" srcId="{C8A47015-A000-455A-8C1B-5C5D58CCC3EF}" destId="{9CA482DA-4671-47EE-BDC7-30BA4D7FB81C}" srcOrd="3" destOrd="0" presId="urn:microsoft.com/office/officeart/2018/5/layout/IconCircleLabelList"/>
    <dgm:cxn modelId="{6AEE3F72-7E4C-4252-A7FE-F4DF65473503}" type="presParOf" srcId="{B90532DB-8233-42D0-B1FC-D5216A6EA635}" destId="{B57B2D12-9F25-4BFD-9DDD-180FA8B7E0B0}" srcOrd="13" destOrd="0" presId="urn:microsoft.com/office/officeart/2018/5/layout/IconCircleLabelList"/>
    <dgm:cxn modelId="{F066C169-0DC6-4F48-A8A5-5457AB4AB9D7}" type="presParOf" srcId="{B90532DB-8233-42D0-B1FC-D5216A6EA635}" destId="{372236B0-4C43-449C-85CE-F53BA6290594}" srcOrd="14" destOrd="0" presId="urn:microsoft.com/office/officeart/2018/5/layout/IconCircleLabelList"/>
    <dgm:cxn modelId="{98AF9315-F7AC-4A33-90FF-FD7DFDCCEB71}" type="presParOf" srcId="{372236B0-4C43-449C-85CE-F53BA6290594}" destId="{8F32A6A3-00D2-4D25-8B64-2AC980373D07}" srcOrd="0" destOrd="0" presId="urn:microsoft.com/office/officeart/2018/5/layout/IconCircleLabelList"/>
    <dgm:cxn modelId="{006F12E4-6405-4195-AE01-C938DB0027C1}" type="presParOf" srcId="{372236B0-4C43-449C-85CE-F53BA6290594}" destId="{D4F61CB1-713E-4CCE-A597-39987DB99BEC}" srcOrd="1" destOrd="0" presId="urn:microsoft.com/office/officeart/2018/5/layout/IconCircleLabelList"/>
    <dgm:cxn modelId="{5DEC4E0E-BE04-473D-88EA-4082371BE523}" type="presParOf" srcId="{372236B0-4C43-449C-85CE-F53BA6290594}" destId="{2B091A1F-C983-4277-A9DC-925EB02B588E}" srcOrd="2" destOrd="0" presId="urn:microsoft.com/office/officeart/2018/5/layout/IconCircleLabelList"/>
    <dgm:cxn modelId="{D31B1879-4A37-4EBF-B880-35C585546E06}" type="presParOf" srcId="{372236B0-4C43-449C-85CE-F53BA6290594}" destId="{8593E14A-5E80-41CC-A4E7-1AB42F9EFAF9}" srcOrd="3" destOrd="0" presId="urn:microsoft.com/office/officeart/2018/5/layout/IconCircleLabelList"/>
    <dgm:cxn modelId="{434F75CD-4B00-443E-9A0D-7E7D77DB5872}" type="presParOf" srcId="{B90532DB-8233-42D0-B1FC-D5216A6EA635}" destId="{1A972C4B-B0AA-4609-AA73-BA3A98145E06}" srcOrd="15" destOrd="0" presId="urn:microsoft.com/office/officeart/2018/5/layout/IconCircleLabelList"/>
    <dgm:cxn modelId="{41124875-DCA6-46D4-A23B-865F3FCBFE03}" type="presParOf" srcId="{B90532DB-8233-42D0-B1FC-D5216A6EA635}" destId="{B395B969-B7D7-470E-B7E1-D259443B9F82}" srcOrd="16" destOrd="0" presId="urn:microsoft.com/office/officeart/2018/5/layout/IconCircleLabelList"/>
    <dgm:cxn modelId="{38C1554A-FDC1-45AE-A2DA-95EF3135F074}" type="presParOf" srcId="{B395B969-B7D7-470E-B7E1-D259443B9F82}" destId="{15694385-FC26-4C14-86D9-CCE6B0F8EB73}" srcOrd="0" destOrd="0" presId="urn:microsoft.com/office/officeart/2018/5/layout/IconCircleLabelList"/>
    <dgm:cxn modelId="{F0EA9752-0BAE-43DA-8A9F-DFCA1503209A}" type="presParOf" srcId="{B395B969-B7D7-470E-B7E1-D259443B9F82}" destId="{9507429A-DF1D-4645-AFBA-9E502D52398D}" srcOrd="1" destOrd="0" presId="urn:microsoft.com/office/officeart/2018/5/layout/IconCircleLabelList"/>
    <dgm:cxn modelId="{571A4CA3-1545-46F7-9CC4-FBA985B18D32}" type="presParOf" srcId="{B395B969-B7D7-470E-B7E1-D259443B9F82}" destId="{2B3FD649-64F9-43D3-9A5A-D7D8E0633E17}" srcOrd="2" destOrd="0" presId="urn:microsoft.com/office/officeart/2018/5/layout/IconCircleLabelList"/>
    <dgm:cxn modelId="{E92E57E3-BC29-404C-B1E5-56BCB82B3C7F}" type="presParOf" srcId="{B395B969-B7D7-470E-B7E1-D259443B9F82}" destId="{E81EEB2C-9A52-4121-A576-BFBB4256D1F8}" srcOrd="3" destOrd="0" presId="urn:microsoft.com/office/officeart/2018/5/layout/IconCircleLabelList"/>
    <dgm:cxn modelId="{D5A0168A-624A-4D88-8144-361F26E3AF33}" type="presParOf" srcId="{B90532DB-8233-42D0-B1FC-D5216A6EA635}" destId="{2695CE87-CA5E-40A8-8A66-AF636FD85558}" srcOrd="17" destOrd="0" presId="urn:microsoft.com/office/officeart/2018/5/layout/IconCircleLabelList"/>
    <dgm:cxn modelId="{DA68C830-53DE-47FF-8B20-9A489F677B14}" type="presParOf" srcId="{B90532DB-8233-42D0-B1FC-D5216A6EA635}" destId="{711A9825-3C18-4A9C-A1E2-D59439726A41}" srcOrd="18" destOrd="0" presId="urn:microsoft.com/office/officeart/2018/5/layout/IconCircleLabelList"/>
    <dgm:cxn modelId="{4FF0251F-E11C-4862-AD1D-7DE01863EC7C}" type="presParOf" srcId="{711A9825-3C18-4A9C-A1E2-D59439726A41}" destId="{C9528699-17E4-4461-AE93-C6DF66B71079}" srcOrd="0" destOrd="0" presId="urn:microsoft.com/office/officeart/2018/5/layout/IconCircleLabelList"/>
    <dgm:cxn modelId="{AD32FC20-C639-4900-A766-E7235F5F3A97}" type="presParOf" srcId="{711A9825-3C18-4A9C-A1E2-D59439726A41}" destId="{71DCB76F-B5FC-4BD4-9BF2-CAE05EDFF836}" srcOrd="1" destOrd="0" presId="urn:microsoft.com/office/officeart/2018/5/layout/IconCircleLabelList"/>
    <dgm:cxn modelId="{B0782C5F-DC6C-4D20-B104-F8719B4FC395}" type="presParOf" srcId="{711A9825-3C18-4A9C-A1E2-D59439726A41}" destId="{7F9E184C-B96C-4C26-9238-3F675747A192}" srcOrd="2" destOrd="0" presId="urn:microsoft.com/office/officeart/2018/5/layout/IconCircleLabelList"/>
    <dgm:cxn modelId="{A9BD7410-A713-4EB9-8461-BB7E2C3BE12B}" type="presParOf" srcId="{711A9825-3C18-4A9C-A1E2-D59439726A41}" destId="{892F963C-BD6A-42EC-9183-49FB07A8F00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728001-2223-4DD4-BF54-6A85DE6EB7AF}">
      <dsp:nvSpPr>
        <dsp:cNvPr id="0" name=""/>
        <dsp:cNvSpPr/>
      </dsp:nvSpPr>
      <dsp:spPr>
        <a:xfrm>
          <a:off x="0" y="631"/>
          <a:ext cx="5741533" cy="14770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7477D1-6856-4C38-B121-EBB9EED75404}">
      <dsp:nvSpPr>
        <dsp:cNvPr id="0" name=""/>
        <dsp:cNvSpPr/>
      </dsp:nvSpPr>
      <dsp:spPr>
        <a:xfrm>
          <a:off x="446811" y="332970"/>
          <a:ext cx="812384" cy="8123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99C3D1-7F37-4748-8868-A642CDEFBA95}">
      <dsp:nvSpPr>
        <dsp:cNvPr id="0" name=""/>
        <dsp:cNvSpPr/>
      </dsp:nvSpPr>
      <dsp:spPr>
        <a:xfrm>
          <a:off x="1706007" y="631"/>
          <a:ext cx="4035526" cy="1477063"/>
        </a:xfrm>
        <a:prstGeom prst="rect">
          <a:avLst/>
        </a:prstGeom>
        <a:noFill/>
        <a:ln w="9525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323" tIns="156323" rIns="156323" bIns="15632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 combination of a user-viewed real scene and a computer-generated virtual scene that enhances the scene with additional information</a:t>
          </a:r>
        </a:p>
      </dsp:txBody>
      <dsp:txXfrm>
        <a:off x="1706007" y="631"/>
        <a:ext cx="4035526" cy="1477063"/>
      </dsp:txXfrm>
    </dsp:sp>
    <dsp:sp modelId="{B96CE672-0ACF-46D5-87DB-E63EC5086852}">
      <dsp:nvSpPr>
        <dsp:cNvPr id="0" name=""/>
        <dsp:cNvSpPr/>
      </dsp:nvSpPr>
      <dsp:spPr>
        <a:xfrm>
          <a:off x="0" y="1846959"/>
          <a:ext cx="5741533" cy="14770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094082-3AD0-4B22-87E5-BC8EC178A416}">
      <dsp:nvSpPr>
        <dsp:cNvPr id="0" name=""/>
        <dsp:cNvSpPr/>
      </dsp:nvSpPr>
      <dsp:spPr>
        <a:xfrm>
          <a:off x="446811" y="2179299"/>
          <a:ext cx="812384" cy="8123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EFF5B4-F2EB-4021-85EE-F69EDA0476EB}">
      <dsp:nvSpPr>
        <dsp:cNvPr id="0" name=""/>
        <dsp:cNvSpPr/>
      </dsp:nvSpPr>
      <dsp:spPr>
        <a:xfrm>
          <a:off x="1706007" y="1846959"/>
          <a:ext cx="4035526" cy="1477063"/>
        </a:xfrm>
        <a:prstGeom prst="rect">
          <a:avLst/>
        </a:prstGeom>
        <a:noFill/>
        <a:ln w="9525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323" tIns="156323" rIns="156323" bIns="156323" numCol="1" spcCol="127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It enhances a real-world environment with video, music, </a:t>
          </a:r>
          <a:r>
            <a:rPr lang="en-US" sz="1800" kern="1200" dirty="0">
              <a:latin typeface="Calibri Light" panose="020F0302020204030204"/>
              <a:ea typeface="Calibri Light" panose="020F0302020204030204"/>
              <a:cs typeface="Calibri Light" panose="020F0302020204030204"/>
            </a:rPr>
            <a:t>and other senses in real time. </a:t>
          </a:r>
        </a:p>
      </dsp:txBody>
      <dsp:txXfrm>
        <a:off x="1706007" y="1846959"/>
        <a:ext cx="4035526" cy="1477063"/>
      </dsp:txXfrm>
    </dsp:sp>
    <dsp:sp modelId="{838A8EDA-C1AC-4CEB-99F4-6F222C9170F8}">
      <dsp:nvSpPr>
        <dsp:cNvPr id="0" name=""/>
        <dsp:cNvSpPr/>
      </dsp:nvSpPr>
      <dsp:spPr>
        <a:xfrm>
          <a:off x="0" y="3693288"/>
          <a:ext cx="5741533" cy="14770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92D9E9-EE60-4CB0-992D-7BD43AE6BCEF}">
      <dsp:nvSpPr>
        <dsp:cNvPr id="0" name=""/>
        <dsp:cNvSpPr/>
      </dsp:nvSpPr>
      <dsp:spPr>
        <a:xfrm>
          <a:off x="446811" y="4025627"/>
          <a:ext cx="812384" cy="812384"/>
        </a:xfrm>
        <a:prstGeom prst="rect">
          <a:avLst/>
        </a:prstGeom>
        <a:solidFill>
          <a:schemeClr val="accent2">
            <a:hueOff val="-8305426"/>
            <a:satOff val="-39456"/>
            <a:lumOff val="-12353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8FA9F8-05F9-4EF9-9AD6-C5B724A0C475}">
      <dsp:nvSpPr>
        <dsp:cNvPr id="0" name=""/>
        <dsp:cNvSpPr/>
      </dsp:nvSpPr>
      <dsp:spPr>
        <a:xfrm>
          <a:off x="1706007" y="3693288"/>
          <a:ext cx="4035526" cy="1477063"/>
        </a:xfrm>
        <a:prstGeom prst="rect">
          <a:avLst/>
        </a:prstGeom>
        <a:noFill/>
        <a:ln w="9525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323" tIns="156323" rIns="156323" bIns="15632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/>
              <a:ea typeface="Calibri"/>
              <a:cs typeface="Calibri"/>
            </a:rPr>
            <a:t>Being employed in a wide range of </a:t>
          </a:r>
          <a:r>
            <a:rPr lang="en-US" sz="1800" kern="1200" dirty="0">
              <a:latin typeface="Calibri Light" panose="020F0302020204030204"/>
            </a:rPr>
            <a:t>industries. Applications</a:t>
          </a:r>
          <a:r>
            <a:rPr lang="en-US" sz="1800" kern="1200" dirty="0"/>
            <a:t> like snap chat, Google maps</a:t>
          </a:r>
        </a:p>
      </dsp:txBody>
      <dsp:txXfrm>
        <a:off x="1706007" y="3693288"/>
        <a:ext cx="4035526" cy="14770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78A5BE-67B1-46AA-8F69-A16FB9FDD7D9}">
      <dsp:nvSpPr>
        <dsp:cNvPr id="0" name=""/>
        <dsp:cNvSpPr/>
      </dsp:nvSpPr>
      <dsp:spPr>
        <a:xfrm>
          <a:off x="210845" y="396827"/>
          <a:ext cx="657298" cy="657298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AC43C7-BA1E-4CD2-98BD-2522A26D3C6D}">
      <dsp:nvSpPr>
        <dsp:cNvPr id="0" name=""/>
        <dsp:cNvSpPr/>
      </dsp:nvSpPr>
      <dsp:spPr>
        <a:xfrm>
          <a:off x="350925" y="536907"/>
          <a:ext cx="377138" cy="3771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356A7B-C2CF-4890-9C7E-4FA8C0A5543F}">
      <dsp:nvSpPr>
        <dsp:cNvPr id="0" name=""/>
        <dsp:cNvSpPr/>
      </dsp:nvSpPr>
      <dsp:spPr>
        <a:xfrm>
          <a:off x="725" y="1258858"/>
          <a:ext cx="1077539" cy="431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Smart Product</a:t>
          </a:r>
        </a:p>
      </dsp:txBody>
      <dsp:txXfrm>
        <a:off x="725" y="1258858"/>
        <a:ext cx="1077539" cy="431015"/>
      </dsp:txXfrm>
    </dsp:sp>
    <dsp:sp modelId="{30660D26-9C86-4838-954E-52FD89813F5B}">
      <dsp:nvSpPr>
        <dsp:cNvPr id="0" name=""/>
        <dsp:cNvSpPr/>
      </dsp:nvSpPr>
      <dsp:spPr>
        <a:xfrm>
          <a:off x="1476953" y="396827"/>
          <a:ext cx="657298" cy="657298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0B0D94-AC4B-485B-B2E3-1FD19B87E3FD}">
      <dsp:nvSpPr>
        <dsp:cNvPr id="0" name=""/>
        <dsp:cNvSpPr/>
      </dsp:nvSpPr>
      <dsp:spPr>
        <a:xfrm>
          <a:off x="1617033" y="536907"/>
          <a:ext cx="377138" cy="3771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00D545-C31F-4E4A-BD99-2CF5C4E6A4E7}">
      <dsp:nvSpPr>
        <dsp:cNvPr id="0" name=""/>
        <dsp:cNvSpPr/>
      </dsp:nvSpPr>
      <dsp:spPr>
        <a:xfrm>
          <a:off x="1266833" y="1258858"/>
          <a:ext cx="1077539" cy="431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>
              <a:latin typeface="Calibri Light" panose="020F0302020204030204"/>
            </a:rPr>
            <a:t>Medical</a:t>
          </a:r>
          <a:endParaRPr lang="en-US" sz="1200" kern="1200" dirty="0"/>
        </a:p>
      </dsp:txBody>
      <dsp:txXfrm>
        <a:off x="1266833" y="1258858"/>
        <a:ext cx="1077539" cy="431015"/>
      </dsp:txXfrm>
    </dsp:sp>
    <dsp:sp modelId="{CEE87D46-7FB9-4AA9-A799-19FC7D3676A9}">
      <dsp:nvSpPr>
        <dsp:cNvPr id="0" name=""/>
        <dsp:cNvSpPr/>
      </dsp:nvSpPr>
      <dsp:spPr>
        <a:xfrm>
          <a:off x="2743062" y="396827"/>
          <a:ext cx="657298" cy="657298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B13B0F-BB8A-4AF2-AB31-72D750EB1BBF}">
      <dsp:nvSpPr>
        <dsp:cNvPr id="0" name=""/>
        <dsp:cNvSpPr/>
      </dsp:nvSpPr>
      <dsp:spPr>
        <a:xfrm>
          <a:off x="2883142" y="536907"/>
          <a:ext cx="377138" cy="3771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D0E83-07BF-4020-BAA1-87A40B8E13CC}">
      <dsp:nvSpPr>
        <dsp:cNvPr id="0" name=""/>
        <dsp:cNvSpPr/>
      </dsp:nvSpPr>
      <dsp:spPr>
        <a:xfrm>
          <a:off x="2532941" y="1258858"/>
          <a:ext cx="1077539" cy="431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>
              <a:latin typeface="Calibri Light" panose="020F0302020204030204"/>
            </a:rPr>
            <a:t>Education</a:t>
          </a:r>
        </a:p>
      </dsp:txBody>
      <dsp:txXfrm>
        <a:off x="2532941" y="1258858"/>
        <a:ext cx="1077539" cy="431015"/>
      </dsp:txXfrm>
    </dsp:sp>
    <dsp:sp modelId="{00DF6891-FBD0-4698-B93C-C4F781884820}">
      <dsp:nvSpPr>
        <dsp:cNvPr id="0" name=""/>
        <dsp:cNvSpPr/>
      </dsp:nvSpPr>
      <dsp:spPr>
        <a:xfrm>
          <a:off x="4009170" y="396827"/>
          <a:ext cx="657298" cy="657298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6B8111-B5FB-4C2F-AF8D-9EA443566935}">
      <dsp:nvSpPr>
        <dsp:cNvPr id="0" name=""/>
        <dsp:cNvSpPr/>
      </dsp:nvSpPr>
      <dsp:spPr>
        <a:xfrm>
          <a:off x="4149250" y="536907"/>
          <a:ext cx="377138" cy="37713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F0A0B2-6B78-4290-93E8-6E3EC1ACB57E}">
      <dsp:nvSpPr>
        <dsp:cNvPr id="0" name=""/>
        <dsp:cNvSpPr/>
      </dsp:nvSpPr>
      <dsp:spPr>
        <a:xfrm>
          <a:off x="3799050" y="1258858"/>
          <a:ext cx="1077539" cy="431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>
              <a:latin typeface="Calibri Light" panose="020F0302020204030204"/>
            </a:rPr>
            <a:t>Engineering design</a:t>
          </a:r>
          <a:endParaRPr lang="en-US" sz="1200" kern="1200" dirty="0"/>
        </a:p>
      </dsp:txBody>
      <dsp:txXfrm>
        <a:off x="3799050" y="1258858"/>
        <a:ext cx="1077539" cy="431015"/>
      </dsp:txXfrm>
    </dsp:sp>
    <dsp:sp modelId="{C9612940-1D01-4AA5-B70F-0FDEB757A99A}">
      <dsp:nvSpPr>
        <dsp:cNvPr id="0" name=""/>
        <dsp:cNvSpPr/>
      </dsp:nvSpPr>
      <dsp:spPr>
        <a:xfrm>
          <a:off x="5275278" y="396827"/>
          <a:ext cx="657298" cy="657298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06290F-36FE-4E99-BB64-138D7DA90A66}">
      <dsp:nvSpPr>
        <dsp:cNvPr id="0" name=""/>
        <dsp:cNvSpPr/>
      </dsp:nvSpPr>
      <dsp:spPr>
        <a:xfrm>
          <a:off x="5415358" y="536907"/>
          <a:ext cx="377138" cy="37713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EFF8FD-B683-4A03-A64D-EAF647176ADC}">
      <dsp:nvSpPr>
        <dsp:cNvPr id="0" name=""/>
        <dsp:cNvSpPr/>
      </dsp:nvSpPr>
      <dsp:spPr>
        <a:xfrm>
          <a:off x="5065158" y="1258858"/>
          <a:ext cx="1077539" cy="431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>
              <a:latin typeface="Calibri Light" panose="020F0302020204030204"/>
            </a:rPr>
            <a:t>Fashion</a:t>
          </a:r>
          <a:endParaRPr lang="en-US" sz="1200" kern="1200" dirty="0"/>
        </a:p>
      </dsp:txBody>
      <dsp:txXfrm>
        <a:off x="5065158" y="1258858"/>
        <a:ext cx="1077539" cy="431015"/>
      </dsp:txXfrm>
    </dsp:sp>
    <dsp:sp modelId="{C53C599F-1881-4611-A2EA-D2AF80EDA39B}">
      <dsp:nvSpPr>
        <dsp:cNvPr id="0" name=""/>
        <dsp:cNvSpPr/>
      </dsp:nvSpPr>
      <dsp:spPr>
        <a:xfrm>
          <a:off x="210845" y="1959258"/>
          <a:ext cx="657298" cy="657298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11CA81-1EE1-442F-883B-6EC2A385DAEE}">
      <dsp:nvSpPr>
        <dsp:cNvPr id="0" name=""/>
        <dsp:cNvSpPr/>
      </dsp:nvSpPr>
      <dsp:spPr>
        <a:xfrm>
          <a:off x="350925" y="2099338"/>
          <a:ext cx="377138" cy="37713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16AE60-6A22-47F0-B08E-2BE796FEE49C}">
      <dsp:nvSpPr>
        <dsp:cNvPr id="0" name=""/>
        <dsp:cNvSpPr/>
      </dsp:nvSpPr>
      <dsp:spPr>
        <a:xfrm>
          <a:off x="725" y="2821290"/>
          <a:ext cx="1077539" cy="431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>
              <a:latin typeface="Calibri Light" panose="020F0302020204030204"/>
            </a:rPr>
            <a:t>Security</a:t>
          </a:r>
          <a:endParaRPr lang="en-US" sz="1200" kern="1200" dirty="0"/>
        </a:p>
      </dsp:txBody>
      <dsp:txXfrm>
        <a:off x="725" y="2821290"/>
        <a:ext cx="1077539" cy="431015"/>
      </dsp:txXfrm>
    </dsp:sp>
    <dsp:sp modelId="{6B35892B-6583-4322-A496-E0061F69B6E0}">
      <dsp:nvSpPr>
        <dsp:cNvPr id="0" name=""/>
        <dsp:cNvSpPr/>
      </dsp:nvSpPr>
      <dsp:spPr>
        <a:xfrm>
          <a:off x="1476953" y="1959258"/>
          <a:ext cx="657298" cy="657298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BC5F46-B3CC-4DA2-9445-5A68E036B256}">
      <dsp:nvSpPr>
        <dsp:cNvPr id="0" name=""/>
        <dsp:cNvSpPr/>
      </dsp:nvSpPr>
      <dsp:spPr>
        <a:xfrm>
          <a:off x="1617033" y="2099338"/>
          <a:ext cx="377138" cy="37713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A482DA-4671-47EE-BDC7-30BA4D7FB81C}">
      <dsp:nvSpPr>
        <dsp:cNvPr id="0" name=""/>
        <dsp:cNvSpPr/>
      </dsp:nvSpPr>
      <dsp:spPr>
        <a:xfrm>
          <a:off x="1266833" y="2821290"/>
          <a:ext cx="1077539" cy="431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>
              <a:latin typeface="Calibri Light" panose="020F0302020204030204"/>
            </a:rPr>
            <a:t>Entertainment</a:t>
          </a:r>
        </a:p>
      </dsp:txBody>
      <dsp:txXfrm>
        <a:off x="1266833" y="2821290"/>
        <a:ext cx="1077539" cy="431015"/>
      </dsp:txXfrm>
    </dsp:sp>
    <dsp:sp modelId="{8F32A6A3-00D2-4D25-8B64-2AC980373D07}">
      <dsp:nvSpPr>
        <dsp:cNvPr id="0" name=""/>
        <dsp:cNvSpPr/>
      </dsp:nvSpPr>
      <dsp:spPr>
        <a:xfrm>
          <a:off x="2743062" y="1959258"/>
          <a:ext cx="657298" cy="657298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F61CB1-713E-4CCE-A597-39987DB99BEC}">
      <dsp:nvSpPr>
        <dsp:cNvPr id="0" name=""/>
        <dsp:cNvSpPr/>
      </dsp:nvSpPr>
      <dsp:spPr>
        <a:xfrm>
          <a:off x="2883142" y="2099338"/>
          <a:ext cx="377138" cy="377138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93E14A-5E80-41CC-A4E7-1AB42F9EFAF9}">
      <dsp:nvSpPr>
        <dsp:cNvPr id="0" name=""/>
        <dsp:cNvSpPr/>
      </dsp:nvSpPr>
      <dsp:spPr>
        <a:xfrm>
          <a:off x="2532941" y="2821290"/>
          <a:ext cx="1077539" cy="431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>
              <a:latin typeface="Calibri Light" panose="020F0302020204030204"/>
            </a:rPr>
            <a:t>Robotics</a:t>
          </a:r>
        </a:p>
      </dsp:txBody>
      <dsp:txXfrm>
        <a:off x="2532941" y="2821290"/>
        <a:ext cx="1077539" cy="431015"/>
      </dsp:txXfrm>
    </dsp:sp>
    <dsp:sp modelId="{15694385-FC26-4C14-86D9-CCE6B0F8EB73}">
      <dsp:nvSpPr>
        <dsp:cNvPr id="0" name=""/>
        <dsp:cNvSpPr/>
      </dsp:nvSpPr>
      <dsp:spPr>
        <a:xfrm>
          <a:off x="4009170" y="1959258"/>
          <a:ext cx="657298" cy="657298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07429A-DF1D-4645-AFBA-9E502D52398D}">
      <dsp:nvSpPr>
        <dsp:cNvPr id="0" name=""/>
        <dsp:cNvSpPr/>
      </dsp:nvSpPr>
      <dsp:spPr>
        <a:xfrm>
          <a:off x="4149250" y="2099338"/>
          <a:ext cx="377138" cy="37713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1EEB2C-9A52-4121-A576-BFBB4256D1F8}">
      <dsp:nvSpPr>
        <dsp:cNvPr id="0" name=""/>
        <dsp:cNvSpPr/>
      </dsp:nvSpPr>
      <dsp:spPr>
        <a:xfrm>
          <a:off x="3799050" y="2821290"/>
          <a:ext cx="1077539" cy="431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>
              <a:latin typeface="Calibri Light" panose="020F0302020204030204"/>
            </a:rPr>
            <a:t>Marketing &amp; Shopping</a:t>
          </a:r>
        </a:p>
      </dsp:txBody>
      <dsp:txXfrm>
        <a:off x="3799050" y="2821290"/>
        <a:ext cx="1077539" cy="431015"/>
      </dsp:txXfrm>
    </dsp:sp>
    <dsp:sp modelId="{C9528699-17E4-4461-AE93-C6DF66B71079}">
      <dsp:nvSpPr>
        <dsp:cNvPr id="0" name=""/>
        <dsp:cNvSpPr/>
      </dsp:nvSpPr>
      <dsp:spPr>
        <a:xfrm>
          <a:off x="5275278" y="1959258"/>
          <a:ext cx="657298" cy="657298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DCB76F-B5FC-4BD4-9BF2-CAE05EDFF836}">
      <dsp:nvSpPr>
        <dsp:cNvPr id="0" name=""/>
        <dsp:cNvSpPr/>
      </dsp:nvSpPr>
      <dsp:spPr>
        <a:xfrm>
          <a:off x="5415358" y="2099338"/>
          <a:ext cx="377138" cy="37713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2F963C-BD6A-42EC-9183-49FB07A8F008}">
      <dsp:nvSpPr>
        <dsp:cNvPr id="0" name=""/>
        <dsp:cNvSpPr/>
      </dsp:nvSpPr>
      <dsp:spPr>
        <a:xfrm>
          <a:off x="5065158" y="2821290"/>
          <a:ext cx="1077539" cy="431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>
              <a:latin typeface="Calibri Light" panose="020F0302020204030204"/>
            </a:rPr>
            <a:t>Gaming</a:t>
          </a:r>
        </a:p>
      </dsp:txBody>
      <dsp:txXfrm>
        <a:off x="5065158" y="2821290"/>
        <a:ext cx="1077539" cy="431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pPr/>
              <a:t>8/11/2023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pPr/>
              <a:t>8/11/2023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0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.png" 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 /><Relationship Id="rId3" Type="http://schemas.openxmlformats.org/officeDocument/2006/relationships/diagramData" Target="../diagrams/data1.xml" /><Relationship Id="rId7" Type="http://schemas.microsoft.com/office/2007/relationships/diagramDrawing" Target="../diagrams/drawing1.xml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6" Type="http://schemas.openxmlformats.org/officeDocument/2006/relationships/diagramColors" Target="../diagrams/colors1.xml" /><Relationship Id="rId5" Type="http://schemas.openxmlformats.org/officeDocument/2006/relationships/diagramQuickStyle" Target="../diagrams/quickStyle1.xml" /><Relationship Id="rId4" Type="http://schemas.openxmlformats.org/officeDocument/2006/relationships/diagramLayout" Target="../diagrams/layout1.xml" /><Relationship Id="rId9" Type="http://schemas.openxmlformats.org/officeDocument/2006/relationships/image" Target="../media/image12.png" 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 /><Relationship Id="rId3" Type="http://schemas.openxmlformats.org/officeDocument/2006/relationships/image" Target="../media/image1.jpeg" /><Relationship Id="rId7" Type="http://schemas.openxmlformats.org/officeDocument/2006/relationships/diagramLayout" Target="../diagrams/layout2.xml" /><Relationship Id="rId12" Type="http://schemas.openxmlformats.org/officeDocument/2006/relationships/image" Target="../media/image32.jpe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Relationship Id="rId6" Type="http://schemas.openxmlformats.org/officeDocument/2006/relationships/diagramData" Target="../diagrams/data2.xml" /><Relationship Id="rId11" Type="http://schemas.openxmlformats.org/officeDocument/2006/relationships/image" Target="../media/image31.jpeg" /><Relationship Id="rId5" Type="http://schemas.openxmlformats.org/officeDocument/2006/relationships/image" Target="../media/image14.jpeg" /><Relationship Id="rId10" Type="http://schemas.microsoft.com/office/2007/relationships/diagramDrawing" Target="../diagrams/drawing2.xml" /><Relationship Id="rId4" Type="http://schemas.openxmlformats.org/officeDocument/2006/relationships/image" Target="../media/image13.jpeg" /><Relationship Id="rId9" Type="http://schemas.openxmlformats.org/officeDocument/2006/relationships/diagramColors" Target="../diagrams/colors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34.png" /><Relationship Id="rId4" Type="http://schemas.openxmlformats.org/officeDocument/2006/relationships/image" Target="../media/image33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35.jpeg" /><Relationship Id="rId4" Type="http://schemas.openxmlformats.org/officeDocument/2006/relationships/image" Target="../media/image3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7" Type="http://schemas.openxmlformats.org/officeDocument/2006/relationships/image" Target="../media/image39.jpe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38.jpeg" /><Relationship Id="rId5" Type="http://schemas.openxmlformats.org/officeDocument/2006/relationships/image" Target="../media/image37.jpeg" /><Relationship Id="rId4" Type="http://schemas.openxmlformats.org/officeDocument/2006/relationships/image" Target="../media/image36.jpe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2.png" /><Relationship Id="rId4" Type="http://schemas.openxmlformats.org/officeDocument/2006/relationships/image" Target="../media/image40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1" name="Rectangle 127">
            <a:extLst>
              <a:ext uri="{FF2B5EF4-FFF2-40B4-BE49-F238E27FC236}">
                <a16:creationId xmlns:a16="http://schemas.microsoft.com/office/drawing/2014/main" id="{0DC895F7-4E59-40FB-87DD-ACE47F94C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person&#10;&#10;Description automatically generated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/>
          <a:stretch/>
        </p:blipFill>
        <p:spPr>
          <a:xfrm>
            <a:off x="47103" y="-1776"/>
            <a:ext cx="12191980" cy="6857990"/>
          </a:xfrm>
          <a:prstGeom prst="rect">
            <a:avLst/>
          </a:prstGeom>
        </p:spPr>
      </p:pic>
      <p:pic>
        <p:nvPicPr>
          <p:cNvPr id="222" name="Picture 129">
            <a:extLst>
              <a:ext uri="{FF2B5EF4-FFF2-40B4-BE49-F238E27FC236}">
                <a16:creationId xmlns:a16="http://schemas.microsoft.com/office/drawing/2014/main" id="{1A4C720E-710D-44F8-A8D7-2BAA61E1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893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937992"/>
            <a:ext cx="7197726" cy="27104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mbria"/>
                <a:cs typeface="Calibri"/>
              </a:rPr>
              <a:t>Embellishment of human 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mbria"/>
                <a:cs typeface="Calibri"/>
              </a:rPr>
              <a:t>using 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mbria"/>
                <a:cs typeface="Calibri"/>
              </a:rPr>
              <a:t>AR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595939"/>
            <a:ext cx="7197726" cy="14054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Envisioning the future of tomorrow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383E27-AF2C-9AE2-51F8-7955C1433A27}"/>
              </a:ext>
            </a:extLst>
          </p:cNvPr>
          <p:cNvSpPr txBox="1"/>
          <p:nvPr/>
        </p:nvSpPr>
        <p:spPr>
          <a:xfrm>
            <a:off x="328448" y="565132"/>
            <a:ext cx="581464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GB" sz="36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</a:rPr>
              <a:t>Seshadri Rao Gudlavalleru Engineering College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9D66A5-7493-EE52-F79B-6C0DCBE53BE8}"/>
              </a:ext>
            </a:extLst>
          </p:cNvPr>
          <p:cNvSpPr txBox="1"/>
          <p:nvPr/>
        </p:nvSpPr>
        <p:spPr>
          <a:xfrm>
            <a:off x="476249" y="5040312"/>
            <a:ext cx="379412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  <a:p>
            <a:r>
              <a:rPr lang="en-GB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K. Rohit – 21481A5451</a:t>
            </a:r>
          </a:p>
          <a:p>
            <a:r>
              <a:rPr lang="en-GB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K. Jaswanth – 21481A5457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E13ED957-6A0A-4DE3-4675-2E8766216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6264" r="1462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63E20F8-074D-4B3B-AE66-7BBD6F1CB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68A5C37-E0A9-462D-BC65-C14D9025F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962026" y="607814"/>
            <a:ext cx="10264775" cy="5640586"/>
          </a:xfrm>
          <a:prstGeom prst="rect">
            <a:avLst/>
          </a:prstGeom>
          <a:solidFill>
            <a:schemeClr val="bg1">
              <a:alpha val="7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SzPct val="100000"/>
              <a:buFont typeface="Arial"/>
              <a:buNone/>
              <a:tabLst/>
              <a:defRPr/>
            </a:pPr>
            <a:endParaRPr kumimoji="0" lang="en-US" sz="1600" b="0" i="0" u="none" strike="noStrike" kern="1200" cap="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D5B078-5CC7-DEEC-B780-B94E09EC4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067" y="787400"/>
            <a:ext cx="9437159" cy="127846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 Light"/>
              </a:rPr>
              <a:t>Main objective Of Our Idea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05190-8E5F-1922-9A7D-0C44B70D044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80067" y="1711371"/>
            <a:ext cx="9437159" cy="3725333"/>
          </a:xfrm>
        </p:spPr>
        <p:txBody>
          <a:bodyPr>
            <a:normAutofit/>
          </a:bodyPr>
          <a:lstStyle/>
          <a:p>
            <a:r>
              <a:rPr lang="en-US" sz="2800" b="1" dirty="0">
                <a:ea typeface="+mn-lt"/>
                <a:cs typeface="+mn-lt"/>
              </a:rPr>
              <a:t>To Enhance the consumer shopping Experience.</a:t>
            </a:r>
            <a:endParaRPr lang="en-US" sz="2800" b="1" dirty="0">
              <a:cs typeface="Calibri"/>
            </a:endParaRPr>
          </a:p>
          <a:p>
            <a:r>
              <a:rPr lang="en-US" sz="2800" b="1" dirty="0">
                <a:ea typeface="+mn-lt"/>
                <a:cs typeface="+mn-lt"/>
              </a:rPr>
              <a:t>Try different clothing styles, beard styles, glasses, shoes, belts, headwear, eye color, skin color, hair color, necklaces, rings, eyebrows, lipstick, nail paint, and so on...</a:t>
            </a:r>
          </a:p>
          <a:p>
            <a:r>
              <a:rPr lang="en-US" sz="2800" b="1" dirty="0">
                <a:ea typeface="+mn-lt"/>
                <a:cs typeface="+mn-lt"/>
              </a:rPr>
              <a:t>Also used in healthcare, surveillance, training, entertainment and other fields...</a:t>
            </a:r>
            <a:endParaRPr lang="en-US" sz="28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0222023"/>
      </p:ext>
    </p:extLst>
  </p:cSld>
  <p:clrMapOvr>
    <a:masterClrMapping/>
  </p:clrMapOvr>
  <p:transition>
    <p:pull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1B7790-2241-9171-E1E6-E9163E0B1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58" y="1702501"/>
            <a:ext cx="4029960" cy="1746093"/>
          </a:xfrm>
        </p:spPr>
        <p:txBody>
          <a:bodyPr>
            <a:normAutofit/>
          </a:bodyPr>
          <a:lstStyle/>
          <a:p>
            <a:r>
              <a:rPr lang="en-US" sz="5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lt"/>
                <a:cs typeface="+mj-lt"/>
              </a:rPr>
              <a:t>Augmented Reality</a:t>
            </a:r>
            <a:endParaRPr lang="en-US" sz="50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F32CDC-A54E-86AF-8A32-3B51C9B7BD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6746791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26" name="Picture 62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2743502-088A-2B46-0C62-2DEBABB812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13073" y="4855055"/>
            <a:ext cx="713477" cy="742232"/>
          </a:xfrm>
          <a:prstGeom prst="rect">
            <a:avLst/>
          </a:prstGeom>
        </p:spPr>
      </p:pic>
      <p:pic>
        <p:nvPicPr>
          <p:cNvPr id="38" name="Picture 38" descr="Icon&#10;&#10;Description automatically generated">
            <a:extLst>
              <a:ext uri="{FF2B5EF4-FFF2-40B4-BE49-F238E27FC236}">
                <a16:creationId xmlns:a16="http://schemas.microsoft.com/office/drawing/2014/main" id="{0DB2A2D1-F919-7801-9A86-7955C2E46A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32990" y="2933942"/>
            <a:ext cx="1103463" cy="97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553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397422" cy="1738489"/>
          </a:xfrm>
        </p:spPr>
        <p:txBody>
          <a:bodyPr>
            <a:normAutofit/>
          </a:bodyPr>
          <a:lstStyle/>
          <a:p>
            <a:r>
              <a:rPr lang="en-US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lt"/>
                <a:cs typeface="+mj-lt"/>
              </a:rPr>
              <a:t>Applications of Augmented Reality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A picture containing text, person, person, wall&#10;&#10;Description automatically generated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482" r="9482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510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269" r="16269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6363245"/>
              </p:ext>
            </p:extLst>
          </p:nvPr>
        </p:nvGraphicFramePr>
        <p:xfrm>
          <a:off x="770468" y="2537178"/>
          <a:ext cx="6143423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5463" name="Picture 5463">
            <a:extLst>
              <a:ext uri="{FF2B5EF4-FFF2-40B4-BE49-F238E27FC236}">
                <a16:creationId xmlns:a16="http://schemas.microsoft.com/office/drawing/2014/main" id="{8FD427C8-1E36-66E7-316F-249A03441CA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63733" y="4663206"/>
            <a:ext cx="444930" cy="333565"/>
          </a:xfrm>
          <a:prstGeom prst="rect">
            <a:avLst/>
          </a:prstGeom>
        </p:spPr>
      </p:pic>
      <p:pic>
        <p:nvPicPr>
          <p:cNvPr id="5557" name="Picture 5557" descr="A picture containing person, arm&#10;&#10;Description automatically generated">
            <a:extLst>
              <a:ext uri="{FF2B5EF4-FFF2-40B4-BE49-F238E27FC236}">
                <a16:creationId xmlns:a16="http://schemas.microsoft.com/office/drawing/2014/main" id="{5D0AE7F6-BC95-5C67-C66F-8916B27F02D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65146" y="4667477"/>
            <a:ext cx="485009" cy="35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  <p:transition>
    <p:pull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841" y="1030288"/>
            <a:ext cx="5429776" cy="1137590"/>
          </a:xfrm>
        </p:spPr>
        <p:txBody>
          <a:bodyPr>
            <a:noAutofit/>
          </a:bodyPr>
          <a:lstStyle/>
          <a:p>
            <a:r>
              <a:rPr lang="en-US" sz="4000" b="1" dirty="0">
                <a:ea typeface="+mj-lt"/>
                <a:cs typeface="+mj-lt"/>
              </a:rPr>
              <a:t>Augmented</a:t>
            </a:r>
            <a:r>
              <a:rPr lang="en-US" sz="4000" b="1" dirty="0"/>
              <a:t> Reality</a:t>
            </a: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738C413B-57E4-4FAD-AF00-1E89B4273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797333" y="4261157"/>
            <a:ext cx="2971800" cy="1708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B76A5-289F-8AE5-D08A-1DD64C343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886" y="2167878"/>
            <a:ext cx="4099947" cy="52485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b="1" dirty="0">
                <a:cs typeface="Calibri"/>
              </a:rPr>
              <a:t>Augmented Reality market increasing gradually </a:t>
            </a:r>
            <a:r>
              <a:rPr lang="en-US" b="1" dirty="0">
                <a:cs typeface="Calibri"/>
              </a:rPr>
              <a:t>globally</a:t>
            </a:r>
            <a:endParaRPr lang="en-GB" b="1" dirty="0">
              <a:cs typeface="Calibri"/>
            </a:endParaRPr>
          </a:p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en-GB" b="1" dirty="0">
                <a:cs typeface="Calibri"/>
              </a:rPr>
              <a:t>People are interested in experiencing newer technology like AR</a:t>
            </a:r>
          </a:p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en-GB" b="1" dirty="0">
                <a:cs typeface="Calibri"/>
              </a:rPr>
              <a:t>Implementing AR everywhere leads humans enhanced way of living.</a:t>
            </a:r>
          </a:p>
        </p:txBody>
      </p:sp>
      <p:sp>
        <p:nvSpPr>
          <p:cNvPr id="17" name="Rounded Rectangle 30">
            <a:extLst>
              <a:ext uri="{FF2B5EF4-FFF2-40B4-BE49-F238E27FC236}">
                <a16:creationId xmlns:a16="http://schemas.microsoft.com/office/drawing/2014/main" id="{96184565-6B22-40B8-AEFC-E5D103C55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626261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10" descr="Chart, pie chart&#10;&#10;Description automatically generated">
            <a:extLst>
              <a:ext uri="{FF2B5EF4-FFF2-40B4-BE49-F238E27FC236}">
                <a16:creationId xmlns:a16="http://schemas.microsoft.com/office/drawing/2014/main" id="{7693B598-B6CB-F51F-AFA4-D0AA317A3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776" y="728133"/>
            <a:ext cx="4780224" cy="2497667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19" name="Rounded Rectangle 35">
            <a:extLst>
              <a:ext uri="{FF2B5EF4-FFF2-40B4-BE49-F238E27FC236}">
                <a16:creationId xmlns:a16="http://schemas.microsoft.com/office/drawing/2014/main" id="{A9B5337D-1BB2-4459-9BD6-59184E383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3515716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1A70B01E-51A5-6BAC-89C6-BF76217CA7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0776" y="3617588"/>
            <a:ext cx="4780224" cy="2497667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  <p:transition>
    <p:pull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BECFFDC-94DB-4DA3-94FE-22FEDDA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2D75EE2-CF15-45F1-A961-37B449E21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D338A7-AF9F-12CB-E4FE-CBCAF1D41064}"/>
              </a:ext>
            </a:extLst>
          </p:cNvPr>
          <p:cNvSpPr txBox="1"/>
          <p:nvPr/>
        </p:nvSpPr>
        <p:spPr>
          <a:xfrm>
            <a:off x="4904223" y="618861"/>
            <a:ext cx="6243996" cy="956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4800" b="1" cap="all" dirty="0">
                <a:ln w="3175" cmpd="sng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WORKING PROCESS 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E6683A8A-43BD-FC23-D5BF-1C90C735581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027" r="14374"/>
          <a:stretch/>
        </p:blipFill>
        <p:spPr>
          <a:xfrm>
            <a:off x="20" y="975"/>
            <a:ext cx="4635988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00666D-EA48-7715-EB66-6BB37DC1C0BE}"/>
              </a:ext>
            </a:extLst>
          </p:cNvPr>
          <p:cNvSpPr txBox="1"/>
          <p:nvPr/>
        </p:nvSpPr>
        <p:spPr>
          <a:xfrm>
            <a:off x="6402586" y="1910951"/>
            <a:ext cx="40213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 dirty="0">
                <a:cs typeface="Calibri"/>
              </a:rPr>
              <a:t>In-Mirror Camera Detects the real object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651B38-F2F5-0E48-0540-9145DC22EC3F}"/>
              </a:ext>
            </a:extLst>
          </p:cNvPr>
          <p:cNvSpPr txBox="1"/>
          <p:nvPr/>
        </p:nvSpPr>
        <p:spPr>
          <a:xfrm>
            <a:off x="6524625" y="2905123"/>
            <a:ext cx="385464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 dirty="0">
                <a:cs typeface="Calibri"/>
              </a:rPr>
              <a:t>Estimates the body data and detects the skin tone.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5790A4-2BC0-ACFB-07A3-A449F5572CA7}"/>
              </a:ext>
            </a:extLst>
          </p:cNvPr>
          <p:cNvSpPr txBox="1"/>
          <p:nvPr/>
        </p:nvSpPr>
        <p:spPr>
          <a:xfrm>
            <a:off x="6435328" y="4479726"/>
            <a:ext cx="39439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 dirty="0">
                <a:cs typeface="Calibri"/>
              </a:rPr>
              <a:t>Creates an abstract model of the body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A46D72-1C4B-4503-5028-B447A4FDAEAC}"/>
              </a:ext>
            </a:extLst>
          </p:cNvPr>
          <p:cNvSpPr txBox="1"/>
          <p:nvPr/>
        </p:nvSpPr>
        <p:spPr>
          <a:xfrm>
            <a:off x="6485930" y="5771554"/>
            <a:ext cx="39290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 dirty="0">
                <a:cs typeface="Calibri"/>
              </a:rPr>
              <a:t>Shows the desired garments and wearables in mirror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8B6DB1E-9AEF-CE03-9ADB-DDEE49A40AA7}"/>
              </a:ext>
            </a:extLst>
          </p:cNvPr>
          <p:cNvSpPr/>
          <p:nvPr/>
        </p:nvSpPr>
        <p:spPr>
          <a:xfrm rot="5400000">
            <a:off x="8146851" y="2422922"/>
            <a:ext cx="547688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259893E-109D-0A66-1FE6-3D2765D181AE}"/>
              </a:ext>
            </a:extLst>
          </p:cNvPr>
          <p:cNvSpPr/>
          <p:nvPr/>
        </p:nvSpPr>
        <p:spPr>
          <a:xfrm rot="5400000">
            <a:off x="8134944" y="3863578"/>
            <a:ext cx="547688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8A7CEC8-E7E6-6550-63DB-8A7DC37EB0D6}"/>
              </a:ext>
            </a:extLst>
          </p:cNvPr>
          <p:cNvSpPr/>
          <p:nvPr/>
        </p:nvSpPr>
        <p:spPr>
          <a:xfrm rot="5400000">
            <a:off x="8146850" y="5173265"/>
            <a:ext cx="547688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5161635"/>
      </p:ext>
    </p:extLst>
  </p:cSld>
  <p:clrMapOvr>
    <a:masterClrMapping/>
  </p:clrMapOvr>
  <p:transition>
    <p:pull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58279" y="357809"/>
            <a:ext cx="7275441" cy="9888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/>
              <a:t>Fashioning the world</a:t>
            </a:r>
          </a:p>
        </p:txBody>
      </p:sp>
      <p:pic>
        <p:nvPicPr>
          <p:cNvPr id="6" name="Picture 70" descr="A picture containing indoor, ceiling, floor, gallery&#10;&#10;Description automatically generated">
            <a:extLst>
              <a:ext uri="{FF2B5EF4-FFF2-40B4-BE49-F238E27FC236}">
                <a16:creationId xmlns:a16="http://schemas.microsoft.com/office/drawing/2014/main" id="{8F164049-D853-F211-ADD3-B67B9A5BB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0515" y="1722858"/>
            <a:ext cx="3690020" cy="2388273"/>
          </a:xfrm>
          <a:prstGeom prst="rect">
            <a:avLst/>
          </a:prstGeom>
        </p:spPr>
      </p:pic>
      <p:pic>
        <p:nvPicPr>
          <p:cNvPr id="7" name="Picture 72" descr="A picture containing person, handwear&#10;&#10;Description automatically generated">
            <a:extLst>
              <a:ext uri="{FF2B5EF4-FFF2-40B4-BE49-F238E27FC236}">
                <a16:creationId xmlns:a16="http://schemas.microsoft.com/office/drawing/2014/main" id="{6F01A520-D910-047B-717D-54A42814A5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0515" y="4364591"/>
            <a:ext cx="1833824" cy="1622154"/>
          </a:xfrm>
          <a:prstGeom prst="rect">
            <a:avLst/>
          </a:prstGeom>
        </p:spPr>
      </p:pic>
      <p:pic>
        <p:nvPicPr>
          <p:cNvPr id="8" name="Picture 73" descr="A picture containing indoor, person, posing&#10;&#10;Description automatically generated">
            <a:extLst>
              <a:ext uri="{FF2B5EF4-FFF2-40B4-BE49-F238E27FC236}">
                <a16:creationId xmlns:a16="http://schemas.microsoft.com/office/drawing/2014/main" id="{B7E12614-91DE-DD8D-7141-C8DF0315CC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8541" y="4364591"/>
            <a:ext cx="1658695" cy="16221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E94C96-D762-FF17-D064-6B6226A630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8227" y="2234863"/>
            <a:ext cx="4252152" cy="23882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B600FC9-E0DB-B812-EB8A-53793C035CC9}"/>
              </a:ext>
            </a:extLst>
          </p:cNvPr>
          <p:cNvSpPr txBox="1"/>
          <p:nvPr/>
        </p:nvSpPr>
        <p:spPr>
          <a:xfrm>
            <a:off x="1718227" y="4852502"/>
            <a:ext cx="42521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b="1" cap="all" dirty="0"/>
              <a:t>the Augmented Reality-based Magic Mirror Fashion Coordination System</a:t>
            </a:r>
          </a:p>
        </p:txBody>
      </p:sp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  <p:transition>
    <p:pull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072" y="-21766"/>
            <a:ext cx="12191980" cy="68579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8C5E77-0080-4457-B42A-3E5420A7C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E6F2CF7-0423-4CC7-90FD-1FEBA0CA5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712912" y="2125133"/>
            <a:ext cx="8736013" cy="2607734"/>
          </a:xfrm>
          <a:prstGeom prst="rect">
            <a:avLst/>
          </a:prstGeom>
          <a:solidFill>
            <a:schemeClr val="bg1">
              <a:alpha val="7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7380" y="2609253"/>
            <a:ext cx="8347076" cy="1595952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5986" y="7110538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someone@example.com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BFE41CA-01C7-4999-9BC7-050FDE7EAF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66D2AD-45B3-4580-A691-E5968F9B53A6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1af3243-3dd4-4a8d-8c0d-dd76da1f02a5"/>
    <ds:schemaRef ds:uri="16c05727-aa75-4e4a-9b5f-8a80a1165891"/>
  </ds:schemaRefs>
</ds:datastoreItem>
</file>

<file path=customXml/itemProps3.xml><?xml version="1.0" encoding="utf-8"?>
<ds:datastoreItem xmlns:ds="http://schemas.openxmlformats.org/officeDocument/2006/customXml" ds:itemID="{ED5B2D66-8E18-46D7-967B-1A3B48ACF553}">
  <ds:schemaRefs>
    <ds:schemaRef ds:uri="http://schemas.microsoft.com/office/2006/metadata/properties"/>
    <ds:schemaRef ds:uri="http://www.w3.org/2000/xmlns/"/>
    <ds:schemaRef ds:uri="71af3243-3dd4-4a8d-8c0d-dd76da1f02a5"/>
    <ds:schemaRef ds:uri="http://www.w3.org/2001/XMLSchema-instan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61</TotalTime>
  <Words>183</Words>
  <Application>Microsoft Office PowerPoint</Application>
  <PresentationFormat>Widescreen</PresentationFormat>
  <Paragraphs>43</Paragraphs>
  <Slides>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Celestial</vt:lpstr>
      <vt:lpstr>Embellishment of human  using  AR technology</vt:lpstr>
      <vt:lpstr>Main objective Of Our Idea</vt:lpstr>
      <vt:lpstr>Augmented Reality</vt:lpstr>
      <vt:lpstr>Applications of Augmented Reality</vt:lpstr>
      <vt:lpstr>Augmented Reality</vt:lpstr>
      <vt:lpstr>PowerPoint Presentation</vt:lpstr>
      <vt:lpstr>Fashioning the world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Design</dc:title>
  <dc:creator>Rohit</dc:creator>
  <cp:lastModifiedBy>Jaswanth Kollipara</cp:lastModifiedBy>
  <cp:revision>152</cp:revision>
  <dcterms:created xsi:type="dcterms:W3CDTF">2022-12-13T12:59:31Z</dcterms:created>
  <dcterms:modified xsi:type="dcterms:W3CDTF">2023-08-11T06:58:27Z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