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Play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g77bkXoI1x1IT+L9+aHHg7Flqw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lay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Pl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48201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Amazon Prime TV Shows and Movies  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2175" y="3092700"/>
            <a:ext cx="6207100" cy="33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980" y="1459850"/>
            <a:ext cx="10824300" cy="47346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467" y="743627"/>
            <a:ext cx="10905066" cy="537074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1835" y="643467"/>
            <a:ext cx="9948329" cy="557106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236" y="-1"/>
            <a:ext cx="10807800" cy="62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425" y="687200"/>
            <a:ext cx="11194500" cy="534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7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7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7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467" y="1656926"/>
            <a:ext cx="10905066" cy="354414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8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8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8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0679" y="1362901"/>
            <a:ext cx="8349000" cy="4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2025-02-23T11:42:23Z</dcterms:created>
  <dc:creator>Vipul Sonawane</dc:creator>
</cp:coreProperties>
</file>