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MoVx5W2pmy+ptCjgjHB6WWzQ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85" name="Google Shape;8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0176"/>
            <a:ext cx="11940900" cy="4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150" y="679958"/>
            <a:ext cx="10307700" cy="54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348" y="-252275"/>
            <a:ext cx="8565600" cy="76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900" y="118150"/>
            <a:ext cx="7005600" cy="65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3025" y="-233026"/>
            <a:ext cx="14014500" cy="6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350" y="1068350"/>
            <a:ext cx="9507300" cy="54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2025-02-16T12:41:43Z</dcterms:created>
  <dc:creator>Vipul Sonawane</dc:creator>
</cp:coreProperties>
</file>