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722E1-AB05-4829-995C-F0923EBED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098660-6166-423D-BB48-F41908B6E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B7926-8B67-4DA4-B17E-4C2A807A8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5461-5819-4C0D-A7D5-111B3C5FBE68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DF2A2-56AF-4C60-9B4F-124395651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88971-58B5-4A6C-9E53-0CCCFFD9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0F62-1F0F-4304-82D7-45E01A922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03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EC177-6E07-48C9-BD18-A37671A94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FB5FF-C101-4D69-9EE1-0DDCD6D49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ABAEC-91C8-4F92-995B-69B4ED21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5461-5819-4C0D-A7D5-111B3C5FBE68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B043F-554B-422B-8918-39D9B58A1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C9967-D3EE-4AD6-8370-1DC0A0D15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0F62-1F0F-4304-82D7-45E01A922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2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4C4B9F-684C-409E-A5D8-F901E5A00E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212A6C-3111-4F46-9E6E-1745750B1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F0A65-4061-4F11-8729-FEBCAADB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5461-5819-4C0D-A7D5-111B3C5FBE68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3E735-0281-4974-8E4D-D2E1DD059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FDF02-4C4D-49B7-8FF6-CB16BF5A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0F62-1F0F-4304-82D7-45E01A922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89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1DB27-6958-4F2B-8A7D-F0F3FA06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F0CC8-12D2-492B-B7FA-73EB4CA13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04BCF-0336-420F-B7AC-725C6E812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5461-5819-4C0D-A7D5-111B3C5FBE68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56232-0289-4CF1-A856-09AC5EA5E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47AFF-0881-4722-9AE9-3417CB9F3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0F62-1F0F-4304-82D7-45E01A922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33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67984-DFF5-4B74-AA75-B4DC32D99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D9799-30C2-4EFE-8C59-9B339359F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5B80F-4166-444C-9AF5-43FE207B1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5461-5819-4C0D-A7D5-111B3C5FBE68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92670-A3D4-4222-9603-18AF6E28C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EDD34-B94F-4C14-B035-1235CA314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0F62-1F0F-4304-82D7-45E01A922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78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DF6E6-979B-470E-9703-019E3BB6F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DAFF9-DF3A-49F5-890D-3BF488C810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B603F-0A22-4DB9-9EDF-E30CCCE1D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34583-E329-46A3-9084-D455730F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5461-5819-4C0D-A7D5-111B3C5FBE68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DD647-F7F3-4167-B413-F044BB2A1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A5868-0DBE-4C6A-87D1-99FB67F8E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0F62-1F0F-4304-82D7-45E01A922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98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C263B-E682-4149-BB2B-05643E01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44F67-21BE-4547-BE9A-AFDF9E963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6C47A-E153-466E-8DD9-F738B180B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70B1C9-27FA-4F6B-876A-223DB64B4E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AE8094-6836-4BC5-965B-3F38195575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470D49-6499-48DD-A4BF-BFCD5D8B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5461-5819-4C0D-A7D5-111B3C5FBE68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22ADDC-A3E6-4E7E-9022-585D48344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32D67F-6015-4E24-984C-2342D5B39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0F62-1F0F-4304-82D7-45E01A922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63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A2354-C234-499F-ACE0-0109721D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4739AD-46BA-4E4E-B430-41851B536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5461-5819-4C0D-A7D5-111B3C5FBE68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F38CDF-D83F-4CDD-8C85-70DFFE7A5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7BD03-0ADD-421B-8287-30ED03D95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0F62-1F0F-4304-82D7-45E01A922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4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5F38F4-71CC-46F4-9025-C5FD39598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5461-5819-4C0D-A7D5-111B3C5FBE68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E5D237-A85A-4752-B806-4F27473B2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C78CC-28E2-467F-B39B-EA1B6C928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0F62-1F0F-4304-82D7-45E01A922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91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A21F6-F578-43FF-9BC4-707BC2BC6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7E53C-6562-407A-A1B1-CA0ADA3F5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CDFA33-7E77-4327-B7AF-4B39424AF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AF0E8-3AAB-46BF-9EB2-49E59774D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5461-5819-4C0D-A7D5-111B3C5FBE68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F6B90-C05A-4275-8C07-9A8C236F5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BF663-1CBD-46B1-B852-7C28B19C7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0F62-1F0F-4304-82D7-45E01A922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12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70892-CFA3-436A-A000-7D73EA787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695A7A-8834-409A-81F0-134F710CA2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8883D-1A35-4757-9EF9-198722175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4E7A3-C2AF-4836-9795-C3DC40431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5461-5819-4C0D-A7D5-111B3C5FBE68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31058-4C16-4CBC-8185-91D6CA9C6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B5094-5C28-4A7D-91B2-D72B66600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0F62-1F0F-4304-82D7-45E01A922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0202EB-0D98-45BF-A21F-0D8A237BB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190CC-36B8-4FA0-8FF9-A2511ADD8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D8A9B-1782-401E-9FA7-DA949AD537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55461-5819-4C0D-A7D5-111B3C5FBE68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55C35-8A7B-42F0-8360-7E8807DF2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EE76B-585F-4744-95DE-6B53D6132C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00F62-1F0F-4304-82D7-45E01A922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5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61376-93FB-486F-8A05-1292189B90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9514B2-AD01-493F-9114-2F8181B2CC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67B97C-D212-4C7B-9DA3-7CB2A02C5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825"/>
            <a:ext cx="12192000" cy="621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764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21451-5B55-48F9-A680-2185FD971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8C8D27-C238-44BB-A7F5-3184C02728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92" y="125130"/>
            <a:ext cx="11030552" cy="6487426"/>
          </a:xfrm>
        </p:spPr>
      </p:pic>
    </p:spTree>
    <p:extLst>
      <p:ext uri="{BB962C8B-B14F-4D97-AF65-F5344CB8AC3E}">
        <p14:creationId xmlns:p14="http://schemas.microsoft.com/office/powerpoint/2010/main" val="1979461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CA5E7-1375-414A-A749-BF3A01AF7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FB4FE9-8566-4CCA-AA32-A45336700F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19" y="288758"/>
            <a:ext cx="11011301" cy="7700210"/>
          </a:xfrm>
        </p:spPr>
      </p:pic>
    </p:spTree>
    <p:extLst>
      <p:ext uri="{BB962C8B-B14F-4D97-AF65-F5344CB8AC3E}">
        <p14:creationId xmlns:p14="http://schemas.microsoft.com/office/powerpoint/2010/main" val="3796355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1A0ED-5A54-4D33-965B-CF103AB3A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9AC1C5-66B0-4466-8C90-5783C9C20D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87" y="527668"/>
            <a:ext cx="11088302" cy="5965207"/>
          </a:xfrm>
        </p:spPr>
      </p:pic>
    </p:spTree>
    <p:extLst>
      <p:ext uri="{BB962C8B-B14F-4D97-AF65-F5344CB8AC3E}">
        <p14:creationId xmlns:p14="http://schemas.microsoft.com/office/powerpoint/2010/main" val="705404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81AD5-A507-4B76-ADD4-1C92DAC7F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27A07B-EC86-45B1-81C7-45981B37C1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70" y="105878"/>
            <a:ext cx="10732168" cy="7081738"/>
          </a:xfrm>
        </p:spPr>
      </p:pic>
    </p:spTree>
    <p:extLst>
      <p:ext uri="{BB962C8B-B14F-4D97-AF65-F5344CB8AC3E}">
        <p14:creationId xmlns:p14="http://schemas.microsoft.com/office/powerpoint/2010/main" val="3488655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FC267-954D-4D4E-B35A-116B0C524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4BA1C7-AF41-4F97-ACB3-7FDEBBAF0D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93" y="259882"/>
            <a:ext cx="10895798" cy="6232993"/>
          </a:xfrm>
        </p:spPr>
      </p:pic>
    </p:spTree>
    <p:extLst>
      <p:ext uri="{BB962C8B-B14F-4D97-AF65-F5344CB8AC3E}">
        <p14:creationId xmlns:p14="http://schemas.microsoft.com/office/powerpoint/2010/main" val="1673307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8C178-FCEF-46CA-843B-EA696B3CD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70467B-0B5A-4013-8C9B-438280A8DE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63" y="365125"/>
            <a:ext cx="11174931" cy="6397709"/>
          </a:xfrm>
        </p:spPr>
      </p:pic>
    </p:spTree>
    <p:extLst>
      <p:ext uri="{BB962C8B-B14F-4D97-AF65-F5344CB8AC3E}">
        <p14:creationId xmlns:p14="http://schemas.microsoft.com/office/powerpoint/2010/main" val="4160453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Jaswanth .</dc:creator>
  <cp:lastModifiedBy>Jaswanth .</cp:lastModifiedBy>
  <cp:revision>2</cp:revision>
  <dcterms:created xsi:type="dcterms:W3CDTF">2025-04-28T18:01:47Z</dcterms:created>
  <dcterms:modified xsi:type="dcterms:W3CDTF">2025-04-28T18:07:20Z</dcterms:modified>
</cp:coreProperties>
</file>