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9" r:id="rId2"/>
    <p:sldId id="258" r:id="rId3"/>
    <p:sldId id="257" r:id="rId4"/>
    <p:sldId id="263" r:id="rId5"/>
    <p:sldId id="261" r:id="rId6"/>
    <p:sldId id="262" r:id="rId7"/>
    <p:sldId id="274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355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pPr/>
              <a:t>04-12-2021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 cstate="print">
            <a:alphaModFix/>
          </a:blip>
          <a:srcRect t="15378" r="-3" b="15373"/>
          <a:stretch/>
        </p:blipFill>
        <p:spPr>
          <a:xfrm>
            <a:off x="3649321" y="3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 cstate="print">
            <a:alphaModFix/>
          </a:blip>
          <a:srcRect t="35118" r="2" b="17274"/>
          <a:stretch/>
        </p:blipFill>
        <p:spPr>
          <a:xfrm>
            <a:off x="20" y="-6954"/>
            <a:ext cx="4475120" cy="2426373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 cstate="print">
            <a:alphaModFix/>
          </a:blip>
          <a:srcRect t="30138" r="3" b="10194"/>
          <a:stretch/>
        </p:blipFill>
        <p:spPr>
          <a:xfrm>
            <a:off x="7431341" y="1"/>
            <a:ext cx="4760659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 cstate="print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 cstate="print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 cstate="print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 cstate="print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77478" y="353683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Rating and Price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14" name="Content Placeholder 13" descr="download_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3188" y="1119033"/>
            <a:ext cx="6172200" cy="4610409"/>
          </a:xfrm>
        </p:spPr>
      </p:pic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>
          <a:xfrm>
            <a:off x="831161" y="3046412"/>
            <a:ext cx="3932237" cy="209493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South Indian has more variations in its  Price values when compared to Biryani and North Indian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Duration and Price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2" name="Content Placeholder 11" descr="download_6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6081624" y="664234"/>
            <a:ext cx="5762445" cy="4956086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color density is more at Price values ranging between 200 &amp; 400 and Delivery time between 35 &amp; 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1600" y="379563"/>
            <a:ext cx="3932237" cy="1600200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50"/>
                </a:solidFill>
              </a:rPr>
              <a:t>Delivery time and Famous Food type</a:t>
            </a:r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8" name="Content Placeholder 7" descr="download_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5234" y="987425"/>
            <a:ext cx="6148108" cy="487362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03690" y="3152955"/>
            <a:ext cx="3932237" cy="127239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Restaurants having more user Rating count are taking less time to Deliver their food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1984" y="181154"/>
            <a:ext cx="3932237" cy="16002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00B050"/>
                </a:solidFill>
              </a:rPr>
              <a:t>Location</a:t>
            </a:r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8" name="Content Placeholder 7" descr="download_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3188" y="1223094"/>
            <a:ext cx="6172200" cy="4402286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46822" y="3046412"/>
            <a:ext cx="3932237" cy="38115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Madhapur have more number of Restaurants followed by Kondapur and Gachibowli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0226" y="353683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Location and Price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8" name="Content Placeholder 7" descr="download_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01034" y="1049634"/>
            <a:ext cx="4736508" cy="474920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84844" y="3144328"/>
            <a:ext cx="4068642" cy="137591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Jubilee Hills is having Expensive Restaurants in Hyderabad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105" y="414068"/>
            <a:ext cx="3932237" cy="1600200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50"/>
                </a:solidFill>
              </a:rPr>
              <a:t>Price and Famous Food type</a:t>
            </a:r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8" name="Content Placeholder 7" descr="download_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01034" y="1767094"/>
            <a:ext cx="4736508" cy="3314286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931653" y="3528204"/>
            <a:ext cx="4021527" cy="121935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Price values of North Indian are higher than Biryani and South Indian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30566" y="0"/>
            <a:ext cx="7639977" cy="940279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Top Restaurants and Price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8" name="Content Placeholder 7" descr="download_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2423" y="1216325"/>
            <a:ext cx="9457577" cy="50239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4731" y="370936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Location and Rating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8" name="Content Placeholder 7" descr="download_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3188" y="1062630"/>
            <a:ext cx="6172200" cy="4723214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31653" y="2700068"/>
            <a:ext cx="3926636" cy="2366663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Jubilee Hills, Madhapur and Nanakramguda are having restaurants with high rating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Miyapur and Ameerpet are having restaurants with low rating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6227" y="189781"/>
            <a:ext cx="2717320" cy="85392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Pair Grid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Content Placeholder 4" descr="download_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6989" y="854015"/>
            <a:ext cx="6616460" cy="53229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SWIGGY  EDA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Performing Analysis on the data scraped from the Swiggy website and to obtain useful Insights out of it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82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2">
            <a:extLst>
              <a:ext uri="{FF2B5EF4-FFF2-40B4-BE49-F238E27FC236}">
                <a16:creationId xmlns:a16="http://schemas.microsoft.com/office/drawing/2014/main" xmlns="" id="{F1938B5B-7279-41B8-9966-43015F242CFD}"/>
              </a:ext>
            </a:extLst>
          </p:cNvPr>
          <p:cNvSpPr txBox="1"/>
          <p:nvPr/>
        </p:nvSpPr>
        <p:spPr>
          <a:xfrm>
            <a:off x="893088" y="1661481"/>
            <a:ext cx="700729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JASWANTH REDDY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dirty="0" smtClean="0"/>
              <a:t>B.Tech(Electronics and Communication Engineering)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dirty="0" smtClean="0"/>
              <a:t> I wanted to learn Data Science because of the fact that I enjoy solving real world problems using analytical approach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dirty="0" smtClean="0"/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 Prior W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orking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Innomatics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has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Experienced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Faculties to train and they also have Mentoring session to clarify doubts and improve our skills </a:t>
            </a:r>
            <a:endParaRPr dirty="0"/>
          </a:p>
        </p:txBody>
      </p:sp>
      <p:sp>
        <p:nvSpPr>
          <p:cNvPr id="6" name="Google Shape;42;p2">
            <a:extLst>
              <a:ext uri="{FF2B5EF4-FFF2-40B4-BE49-F238E27FC236}">
                <a16:creationId xmlns:a16="http://schemas.microsoft.com/office/drawing/2014/main" xmlns="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US" sz="3600" b="0" i="0" u="none" strike="noStrike" cap="none" dirty="0" smtClean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me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4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53683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Types of Food Items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22" name="Content Placeholder 21" descr="download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6842" y="987425"/>
            <a:ext cx="4864891" cy="4873625"/>
          </a:xfrm>
        </p:spPr>
      </p:pic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>
          <a:xfrm>
            <a:off x="943305" y="3046412"/>
            <a:ext cx="3932237" cy="38115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In Hyderabad most of the restaurants are popular for serving Biryani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7697" y="327804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Price Values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47" name="Content Placeholder 46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92770" y="1391626"/>
            <a:ext cx="6374921" cy="4129280"/>
          </a:xfrm>
        </p:spPr>
      </p:pic>
      <p:sp>
        <p:nvSpPr>
          <p:cNvPr id="46" name="Text Placeholder 45"/>
          <p:cNvSpPr>
            <a:spLocks noGrp="1"/>
          </p:cNvSpPr>
          <p:nvPr>
            <p:ph type="body" sz="half" idx="2"/>
          </p:nvPr>
        </p:nvSpPr>
        <p:spPr>
          <a:xfrm>
            <a:off x="693139" y="3152954"/>
            <a:ext cx="3932237" cy="38115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Majority of Restaurants are having their Prices ranging between 200 and 400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357" y="370936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Delivery Time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14" name="Content Placeholder 13" descr="download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48653" y="1081380"/>
            <a:ext cx="5841270" cy="4685715"/>
          </a:xfrm>
        </p:spPr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91547" y="3722299"/>
            <a:ext cx="3932237" cy="155706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Average Delivery time is in between 35 to 45 minutes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6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Ratings count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 descr="download_la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99446" y="1754396"/>
            <a:ext cx="4939683" cy="333968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569" y="3046412"/>
            <a:ext cx="3932237" cy="233647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Restaurants with less number of user Ratings are higher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3357" y="327804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Food Types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13" name="Content Placeholder 12" descr="download_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3187" y="1067856"/>
            <a:ext cx="6617749" cy="4712763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210724" y="2790645"/>
            <a:ext cx="3932237" cy="38115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North Indian is the Highest served Food type in Hyderabad followed by Biryani and Chinese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4128" y="448573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Rating and Famous Food type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12" name="Content Placeholder 11" descr="download_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3188" y="1369703"/>
            <a:ext cx="6172200" cy="4109069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770777" y="2678502"/>
            <a:ext cx="3932237" cy="38115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Most of the rating lie between 3.8 and 4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North Indian has less variations when compared to Biryani and South Indian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306</Words>
  <Application>Microsoft Office PowerPoint</Application>
  <PresentationFormat>Custom</PresentationFormat>
  <Paragraphs>40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SWIGGY  EDA</vt:lpstr>
      <vt:lpstr>Slide 3</vt:lpstr>
      <vt:lpstr>Types of Food Items</vt:lpstr>
      <vt:lpstr>Price Values</vt:lpstr>
      <vt:lpstr>Delivery Time</vt:lpstr>
      <vt:lpstr>Ratings count</vt:lpstr>
      <vt:lpstr>Food Types</vt:lpstr>
      <vt:lpstr>Rating and Famous Food type</vt:lpstr>
      <vt:lpstr>Rating and Price</vt:lpstr>
      <vt:lpstr>Duration and Price</vt:lpstr>
      <vt:lpstr>Delivery time and Famous Food type</vt:lpstr>
      <vt:lpstr>Location</vt:lpstr>
      <vt:lpstr>Location and Price</vt:lpstr>
      <vt:lpstr>Price and Famous Food type</vt:lpstr>
      <vt:lpstr>Top Restaurants and Price</vt:lpstr>
      <vt:lpstr>Location and Rating</vt:lpstr>
      <vt:lpstr>Pair Grid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Jaswanth Reddy</cp:lastModifiedBy>
  <cp:revision>30</cp:revision>
  <dcterms:created xsi:type="dcterms:W3CDTF">2021-02-16T05:19:01Z</dcterms:created>
  <dcterms:modified xsi:type="dcterms:W3CDTF">2021-12-04T16:28:47Z</dcterms:modified>
</cp:coreProperties>
</file>