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13"/>
  </p:notesMasterIdLst>
  <p:sldIdLst>
    <p:sldId id="774" r:id="rId5"/>
    <p:sldId id="802" r:id="rId6"/>
    <p:sldId id="844" r:id="rId7"/>
    <p:sldId id="845" r:id="rId8"/>
    <p:sldId id="847" r:id="rId9"/>
    <p:sldId id="846" r:id="rId10"/>
    <p:sldId id="848" r:id="rId11"/>
    <p:sldId id="79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987FE-6449-E76A-A9BF-6650EDFFA733}" v="42" dt="2021-08-22T10:41:29.300"/>
    <p1510:client id="{6723DEE5-65D4-4DF2-965E-EBBE3283A2F6}" v="2" dt="2021-11-16T09:57:54.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2" autoAdjust="0"/>
    <p:restoredTop sz="90976" autoAdjust="0"/>
  </p:normalViewPr>
  <p:slideViewPr>
    <p:cSldViewPr snapToGrid="0">
      <p:cViewPr varScale="1">
        <p:scale>
          <a:sx n="89" d="100"/>
          <a:sy n="89" d="100"/>
        </p:scale>
        <p:origin x="250"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Peeta Basa Pati" userId="S::bp_peeta@blr.amrita.edu::d5d7df4c-1c7c-46ba-b2e6-049fb9603be3" providerId="AD" clId="Web-{DAC0DCC6-B3C2-F97C-73F5-920D5A5B7773}"/>
    <pc:docChg chg="addSld modSld">
      <pc:chgData name="Dr. Peeta Basa Pati" userId="S::bp_peeta@blr.amrita.edu::d5d7df4c-1c7c-46ba-b2e6-049fb9603be3" providerId="AD" clId="Web-{DAC0DCC6-B3C2-F97C-73F5-920D5A5B7773}" dt="2021-07-10T06:39:00.837" v="127" actId="20577"/>
      <pc:docMkLst>
        <pc:docMk/>
      </pc:docMkLst>
      <pc:sldChg chg="delSp modSp">
        <pc:chgData name="Dr. Peeta Basa Pati" userId="S::bp_peeta@blr.amrita.edu::d5d7df4c-1c7c-46ba-b2e6-049fb9603be3" providerId="AD" clId="Web-{DAC0DCC6-B3C2-F97C-73F5-920D5A5B7773}" dt="2021-07-10T06:39:00.837" v="127" actId="20577"/>
        <pc:sldMkLst>
          <pc:docMk/>
          <pc:sldMk cId="385688046" sldId="798"/>
        </pc:sldMkLst>
        <pc:spChg chg="mod">
          <ac:chgData name="Dr. Peeta Basa Pati" userId="S::bp_peeta@blr.amrita.edu::d5d7df4c-1c7c-46ba-b2e6-049fb9603be3" providerId="AD" clId="Web-{DAC0DCC6-B3C2-F97C-73F5-920D5A5B7773}" dt="2021-07-10T06:39:00.837" v="127" actId="20577"/>
          <ac:spMkLst>
            <pc:docMk/>
            <pc:sldMk cId="385688046" sldId="798"/>
            <ac:spMk id="2" creationId="{C055A77D-7B36-3147-818D-85AAFF957124}"/>
          </ac:spMkLst>
        </pc:spChg>
        <pc:spChg chg="del mod">
          <ac:chgData name="Dr. Peeta Basa Pati" userId="S::bp_peeta@blr.amrita.edu::d5d7df4c-1c7c-46ba-b2e6-049fb9603be3" providerId="AD" clId="Web-{DAC0DCC6-B3C2-F97C-73F5-920D5A5B7773}" dt="2021-07-10T06:35:38.406" v="34"/>
          <ac:spMkLst>
            <pc:docMk/>
            <pc:sldMk cId="385688046" sldId="798"/>
            <ac:spMk id="3" creationId="{7789A6B5-C0F5-5944-9623-D5C1946E11C8}"/>
          </ac:spMkLst>
        </pc:spChg>
      </pc:sldChg>
      <pc:sldChg chg="add replId">
        <pc:chgData name="Dr. Peeta Basa Pati" userId="S::bp_peeta@blr.amrita.edu::d5d7df4c-1c7c-46ba-b2e6-049fb9603be3" providerId="AD" clId="Web-{DAC0DCC6-B3C2-F97C-73F5-920D5A5B7773}" dt="2021-07-10T06:34:57.420" v="0"/>
        <pc:sldMkLst>
          <pc:docMk/>
          <pc:sldMk cId="3432407034" sldId="802"/>
        </pc:sldMkLst>
      </pc:sldChg>
    </pc:docChg>
  </pc:docChgLst>
  <pc:docChgLst>
    <pc:chgData name="Dr. Peeta Basa Pati" userId="d5d7df4c-1c7c-46ba-b2e6-049fb9603be3" providerId="ADAL" clId="{C3319E7C-4216-4191-8DA2-2BDDE70CE815}"/>
    <pc:docChg chg="undo custSel addSld delSld modSld">
      <pc:chgData name="Dr. Peeta Basa Pati" userId="d5d7df4c-1c7c-46ba-b2e6-049fb9603be3" providerId="ADAL" clId="{C3319E7C-4216-4191-8DA2-2BDDE70CE815}" dt="2021-07-13T10:34:17.457" v="5381" actId="20577"/>
      <pc:docMkLst>
        <pc:docMk/>
      </pc:docMkLst>
      <pc:sldChg chg="modSp mod">
        <pc:chgData name="Dr. Peeta Basa Pati" userId="d5d7df4c-1c7c-46ba-b2e6-049fb9603be3" providerId="ADAL" clId="{C3319E7C-4216-4191-8DA2-2BDDE70CE815}" dt="2021-07-12T09:27:17.771" v="57" actId="404"/>
        <pc:sldMkLst>
          <pc:docMk/>
          <pc:sldMk cId="1398279195" sldId="774"/>
        </pc:sldMkLst>
        <pc:spChg chg="mod">
          <ac:chgData name="Dr. Peeta Basa Pati" userId="d5d7df4c-1c7c-46ba-b2e6-049fb9603be3" providerId="ADAL" clId="{C3319E7C-4216-4191-8DA2-2BDDE70CE815}" dt="2021-07-12T09:27:17.771" v="57" actId="404"/>
          <ac:spMkLst>
            <pc:docMk/>
            <pc:sldMk cId="1398279195" sldId="774"/>
            <ac:spMk id="10" creationId="{06A3B953-744B-3D4F-8898-C0158B157C87}"/>
          </ac:spMkLst>
        </pc:spChg>
      </pc:sldChg>
      <pc:sldChg chg="addSp delSp modSp mod">
        <pc:chgData name="Dr. Peeta Basa Pati" userId="d5d7df4c-1c7c-46ba-b2e6-049fb9603be3" providerId="ADAL" clId="{C3319E7C-4216-4191-8DA2-2BDDE70CE815}" dt="2021-07-12T09:43:59.011" v="385" actId="1076"/>
        <pc:sldMkLst>
          <pc:docMk/>
          <pc:sldMk cId="1976961647" sldId="799"/>
        </pc:sldMkLst>
        <pc:spChg chg="mod">
          <ac:chgData name="Dr. Peeta Basa Pati" userId="d5d7df4c-1c7c-46ba-b2e6-049fb9603be3" providerId="ADAL" clId="{C3319E7C-4216-4191-8DA2-2BDDE70CE815}" dt="2021-07-12T09:42:40.080" v="305" actId="1076"/>
          <ac:spMkLst>
            <pc:docMk/>
            <pc:sldMk cId="1976961647" sldId="799"/>
            <ac:spMk id="3" creationId="{7789A6B5-C0F5-5944-9623-D5C1946E11C8}"/>
          </ac:spMkLst>
        </pc:spChg>
        <pc:spChg chg="add mod">
          <ac:chgData name="Dr. Peeta Basa Pati" userId="d5d7df4c-1c7c-46ba-b2e6-049fb9603be3" providerId="ADAL" clId="{C3319E7C-4216-4191-8DA2-2BDDE70CE815}" dt="2021-07-12T09:38:39.032" v="187" actId="1076"/>
          <ac:spMkLst>
            <pc:docMk/>
            <pc:sldMk cId="1976961647" sldId="799"/>
            <ac:spMk id="6" creationId="{FB91C864-3B74-40E9-A3C8-859B94708C89}"/>
          </ac:spMkLst>
        </pc:spChg>
        <pc:spChg chg="add mod">
          <ac:chgData name="Dr. Peeta Basa Pati" userId="d5d7df4c-1c7c-46ba-b2e6-049fb9603be3" providerId="ADAL" clId="{C3319E7C-4216-4191-8DA2-2BDDE70CE815}" dt="2021-07-12T09:34:11.723" v="153" actId="1076"/>
          <ac:spMkLst>
            <pc:docMk/>
            <pc:sldMk cId="1976961647" sldId="799"/>
            <ac:spMk id="20" creationId="{A50BB976-D8BD-4C30-99E5-EF576CF31056}"/>
          </ac:spMkLst>
        </pc:spChg>
        <pc:spChg chg="add mod">
          <ac:chgData name="Dr. Peeta Basa Pati" userId="d5d7df4c-1c7c-46ba-b2e6-049fb9603be3" providerId="ADAL" clId="{C3319E7C-4216-4191-8DA2-2BDDE70CE815}" dt="2021-07-12T09:35:04.884" v="186" actId="1076"/>
          <ac:spMkLst>
            <pc:docMk/>
            <pc:sldMk cId="1976961647" sldId="799"/>
            <ac:spMk id="21" creationId="{666B4888-2B6E-4964-973C-A14817C5D6E8}"/>
          </ac:spMkLst>
        </pc:spChg>
        <pc:spChg chg="add mod">
          <ac:chgData name="Dr. Peeta Basa Pati" userId="d5d7df4c-1c7c-46ba-b2e6-049fb9603be3" providerId="ADAL" clId="{C3319E7C-4216-4191-8DA2-2BDDE70CE815}" dt="2021-07-12T09:39:38.179" v="191" actId="20577"/>
          <ac:spMkLst>
            <pc:docMk/>
            <pc:sldMk cId="1976961647" sldId="799"/>
            <ac:spMk id="22" creationId="{FC6583CD-D2D4-4480-BDCE-F411F00FF4A2}"/>
          </ac:spMkLst>
        </pc:spChg>
        <pc:spChg chg="add mod">
          <ac:chgData name="Dr. Peeta Basa Pati" userId="d5d7df4c-1c7c-46ba-b2e6-049fb9603be3" providerId="ADAL" clId="{C3319E7C-4216-4191-8DA2-2BDDE70CE815}" dt="2021-07-12T09:42:54.852" v="327" actId="1076"/>
          <ac:spMkLst>
            <pc:docMk/>
            <pc:sldMk cId="1976961647" sldId="799"/>
            <ac:spMk id="25" creationId="{F42BECC9-ECF6-4344-A4E5-44162E0BB3D5}"/>
          </ac:spMkLst>
        </pc:spChg>
        <pc:spChg chg="add mod">
          <ac:chgData name="Dr. Peeta Basa Pati" userId="d5d7df4c-1c7c-46ba-b2e6-049fb9603be3" providerId="ADAL" clId="{C3319E7C-4216-4191-8DA2-2BDDE70CE815}" dt="2021-07-12T09:43:59.011" v="385" actId="1076"/>
          <ac:spMkLst>
            <pc:docMk/>
            <pc:sldMk cId="1976961647" sldId="799"/>
            <ac:spMk id="29" creationId="{E216F02F-873E-408A-A43A-C6F899063EFD}"/>
          </ac:spMkLst>
        </pc:spChg>
        <pc:cxnChg chg="add mod">
          <ac:chgData name="Dr. Peeta Basa Pati" userId="d5d7df4c-1c7c-46ba-b2e6-049fb9603be3" providerId="ADAL" clId="{C3319E7C-4216-4191-8DA2-2BDDE70CE815}" dt="2021-07-12T09:29:53.302" v="110" actId="1076"/>
          <ac:cxnSpMkLst>
            <pc:docMk/>
            <pc:sldMk cId="1976961647" sldId="799"/>
            <ac:cxnSpMk id="5" creationId="{1B136A88-2ACB-43FC-82D6-527851C48D9F}"/>
          </ac:cxnSpMkLst>
        </pc:cxnChg>
        <pc:cxnChg chg="add mod">
          <ac:chgData name="Dr. Peeta Basa Pati" userId="d5d7df4c-1c7c-46ba-b2e6-049fb9603be3" providerId="ADAL" clId="{C3319E7C-4216-4191-8DA2-2BDDE70CE815}" dt="2021-07-12T09:32:16.993" v="134" actId="1036"/>
          <ac:cxnSpMkLst>
            <pc:docMk/>
            <pc:sldMk cId="1976961647" sldId="799"/>
            <ac:cxnSpMk id="8" creationId="{66ED7C42-8687-4E74-9934-607C4AFB41B4}"/>
          </ac:cxnSpMkLst>
        </pc:cxnChg>
        <pc:cxnChg chg="add del">
          <ac:chgData name="Dr. Peeta Basa Pati" userId="d5d7df4c-1c7c-46ba-b2e6-049fb9603be3" providerId="ADAL" clId="{C3319E7C-4216-4191-8DA2-2BDDE70CE815}" dt="2021-07-12T09:32:03.440" v="125" actId="11529"/>
          <ac:cxnSpMkLst>
            <pc:docMk/>
            <pc:sldMk cId="1976961647" sldId="799"/>
            <ac:cxnSpMk id="10" creationId="{0F399072-427C-43A1-B597-AF9AD909EA53}"/>
          </ac:cxnSpMkLst>
        </pc:cxnChg>
        <pc:cxnChg chg="add">
          <ac:chgData name="Dr. Peeta Basa Pati" userId="d5d7df4c-1c7c-46ba-b2e6-049fb9603be3" providerId="ADAL" clId="{C3319E7C-4216-4191-8DA2-2BDDE70CE815}" dt="2021-07-12T09:32:10.359" v="126" actId="11529"/>
          <ac:cxnSpMkLst>
            <pc:docMk/>
            <pc:sldMk cId="1976961647" sldId="799"/>
            <ac:cxnSpMk id="12" creationId="{FBA764CA-51A1-4A19-8086-BB5450680B3B}"/>
          </ac:cxnSpMkLst>
        </pc:cxnChg>
        <pc:cxnChg chg="add">
          <ac:chgData name="Dr. Peeta Basa Pati" userId="d5d7df4c-1c7c-46ba-b2e6-049fb9603be3" providerId="ADAL" clId="{C3319E7C-4216-4191-8DA2-2BDDE70CE815}" dt="2021-07-12T09:33:17.225" v="135" actId="11529"/>
          <ac:cxnSpMkLst>
            <pc:docMk/>
            <pc:sldMk cId="1976961647" sldId="799"/>
            <ac:cxnSpMk id="14" creationId="{4A295778-26DB-4763-97BA-42D1CA74D2FB}"/>
          </ac:cxnSpMkLst>
        </pc:cxnChg>
        <pc:cxnChg chg="add mod">
          <ac:chgData name="Dr. Peeta Basa Pati" userId="d5d7df4c-1c7c-46ba-b2e6-049fb9603be3" providerId="ADAL" clId="{C3319E7C-4216-4191-8DA2-2BDDE70CE815}" dt="2021-07-12T09:33:45.366" v="149" actId="1036"/>
          <ac:cxnSpMkLst>
            <pc:docMk/>
            <pc:sldMk cId="1976961647" sldId="799"/>
            <ac:cxnSpMk id="16" creationId="{4610A492-CA14-4CE0-AEB5-AE366AB16BB6}"/>
          </ac:cxnSpMkLst>
        </pc:cxnChg>
        <pc:cxnChg chg="add mod">
          <ac:chgData name="Dr. Peeta Basa Pati" userId="d5d7df4c-1c7c-46ba-b2e6-049fb9603be3" providerId="ADAL" clId="{C3319E7C-4216-4191-8DA2-2BDDE70CE815}" dt="2021-07-12T09:42:47.269" v="326" actId="1035"/>
          <ac:cxnSpMkLst>
            <pc:docMk/>
            <pc:sldMk cId="1976961647" sldId="799"/>
            <ac:cxnSpMk id="23" creationId="{EE7710ED-2E5B-4842-9854-C55F18040BE9}"/>
          </ac:cxnSpMkLst>
        </pc:cxnChg>
        <pc:cxnChg chg="add mod">
          <ac:chgData name="Dr. Peeta Basa Pati" userId="d5d7df4c-1c7c-46ba-b2e6-049fb9603be3" providerId="ADAL" clId="{C3319E7C-4216-4191-8DA2-2BDDE70CE815}" dt="2021-07-12T09:42:47.269" v="326" actId="1035"/>
          <ac:cxnSpMkLst>
            <pc:docMk/>
            <pc:sldMk cId="1976961647" sldId="799"/>
            <ac:cxnSpMk id="24" creationId="{B3A46724-76F2-49DF-ACBD-4A4EC761A020}"/>
          </ac:cxnSpMkLst>
        </pc:cxnChg>
        <pc:cxnChg chg="add mod">
          <ac:chgData name="Dr. Peeta Basa Pati" userId="d5d7df4c-1c7c-46ba-b2e6-049fb9603be3" providerId="ADAL" clId="{C3319E7C-4216-4191-8DA2-2BDDE70CE815}" dt="2021-07-12T09:42:47.269" v="326" actId="1035"/>
          <ac:cxnSpMkLst>
            <pc:docMk/>
            <pc:sldMk cId="1976961647" sldId="799"/>
            <ac:cxnSpMk id="27" creationId="{C2283CD3-1E5A-470E-86B6-469C08673CDC}"/>
          </ac:cxnSpMkLst>
        </pc:cxnChg>
      </pc:sldChg>
      <pc:sldChg chg="del">
        <pc:chgData name="Dr. Peeta Basa Pati" userId="d5d7df4c-1c7c-46ba-b2e6-049fb9603be3" providerId="ADAL" clId="{C3319E7C-4216-4191-8DA2-2BDDE70CE815}" dt="2021-07-12T09:28:24.936" v="96" actId="47"/>
        <pc:sldMkLst>
          <pc:docMk/>
          <pc:sldMk cId="2760339106" sldId="800"/>
        </pc:sldMkLst>
      </pc:sldChg>
      <pc:sldChg chg="del">
        <pc:chgData name="Dr. Peeta Basa Pati" userId="d5d7df4c-1c7c-46ba-b2e6-049fb9603be3" providerId="ADAL" clId="{C3319E7C-4216-4191-8DA2-2BDDE70CE815}" dt="2021-07-12T09:28:24.936" v="96" actId="47"/>
        <pc:sldMkLst>
          <pc:docMk/>
          <pc:sldMk cId="3321311761" sldId="801"/>
        </pc:sldMkLst>
      </pc:sldChg>
      <pc:sldChg chg="modSp mod">
        <pc:chgData name="Dr. Peeta Basa Pati" userId="d5d7df4c-1c7c-46ba-b2e6-049fb9603be3" providerId="ADAL" clId="{C3319E7C-4216-4191-8DA2-2BDDE70CE815}" dt="2021-07-12T09:27:57.714" v="94" actId="20577"/>
        <pc:sldMkLst>
          <pc:docMk/>
          <pc:sldMk cId="3432407034" sldId="802"/>
        </pc:sldMkLst>
        <pc:spChg chg="mod">
          <ac:chgData name="Dr. Peeta Basa Pati" userId="d5d7df4c-1c7c-46ba-b2e6-049fb9603be3" providerId="ADAL" clId="{C3319E7C-4216-4191-8DA2-2BDDE70CE815}" dt="2021-07-12T09:27:57.714" v="94" actId="20577"/>
          <ac:spMkLst>
            <pc:docMk/>
            <pc:sldMk cId="3432407034" sldId="802"/>
            <ac:spMk id="2" creationId="{C055A77D-7B36-3147-818D-85AAFF957124}"/>
          </ac:spMkLst>
        </pc:spChg>
      </pc:sldChg>
      <pc:sldChg chg="del">
        <pc:chgData name="Dr. Peeta Basa Pati" userId="d5d7df4c-1c7c-46ba-b2e6-049fb9603be3" providerId="ADAL" clId="{C3319E7C-4216-4191-8DA2-2BDDE70CE815}" dt="2021-07-12T09:28:18.703" v="95" actId="47"/>
        <pc:sldMkLst>
          <pc:docMk/>
          <pc:sldMk cId="640623206" sldId="803"/>
        </pc:sldMkLst>
      </pc:sldChg>
      <pc:sldChg chg="addSp delSp modSp add mod">
        <pc:chgData name="Dr. Peeta Basa Pati" userId="d5d7df4c-1c7c-46ba-b2e6-049fb9603be3" providerId="ADAL" clId="{C3319E7C-4216-4191-8DA2-2BDDE70CE815}" dt="2021-07-12T10:09:32.794" v="910" actId="1076"/>
        <pc:sldMkLst>
          <pc:docMk/>
          <pc:sldMk cId="2933002120" sldId="803"/>
        </pc:sldMkLst>
        <pc:spChg chg="add mod">
          <ac:chgData name="Dr. Peeta Basa Pati" userId="d5d7df4c-1c7c-46ba-b2e6-049fb9603be3" providerId="ADAL" clId="{C3319E7C-4216-4191-8DA2-2BDDE70CE815}" dt="2021-07-12T09:56:05.857" v="528" actId="1076"/>
          <ac:spMkLst>
            <pc:docMk/>
            <pc:sldMk cId="2933002120" sldId="803"/>
            <ac:spMk id="2" creationId="{7CB49CD0-5139-43E7-9C00-764284C0CB9B}"/>
          </ac:spMkLst>
        </pc:spChg>
        <pc:spChg chg="mod">
          <ac:chgData name="Dr. Peeta Basa Pati" userId="d5d7df4c-1c7c-46ba-b2e6-049fb9603be3" providerId="ADAL" clId="{C3319E7C-4216-4191-8DA2-2BDDE70CE815}" dt="2021-07-12T09:44:33.191" v="395" actId="20577"/>
          <ac:spMkLst>
            <pc:docMk/>
            <pc:sldMk cId="2933002120" sldId="803"/>
            <ac:spMk id="3" creationId="{7789A6B5-C0F5-5944-9623-D5C1946E11C8}"/>
          </ac:spMkLst>
        </pc:spChg>
        <pc:spChg chg="del">
          <ac:chgData name="Dr. Peeta Basa Pati" userId="d5d7df4c-1c7c-46ba-b2e6-049fb9603be3" providerId="ADAL" clId="{C3319E7C-4216-4191-8DA2-2BDDE70CE815}" dt="2021-07-12T09:44:22.715" v="388" actId="478"/>
          <ac:spMkLst>
            <pc:docMk/>
            <pc:sldMk cId="2933002120" sldId="803"/>
            <ac:spMk id="6" creationId="{FB91C864-3B74-40E9-A3C8-859B94708C89}"/>
          </ac:spMkLst>
        </pc:spChg>
        <pc:spChg chg="add mod">
          <ac:chgData name="Dr. Peeta Basa Pati" userId="d5d7df4c-1c7c-46ba-b2e6-049fb9603be3" providerId="ADAL" clId="{C3319E7C-4216-4191-8DA2-2BDDE70CE815}" dt="2021-07-12T09:56:11.619" v="529" actId="1076"/>
          <ac:spMkLst>
            <pc:docMk/>
            <pc:sldMk cId="2933002120" sldId="803"/>
            <ac:spMk id="7" creationId="{FA259003-4329-4CB0-891D-44F1B4A14463}"/>
          </ac:spMkLst>
        </pc:spChg>
        <pc:spChg chg="add mod">
          <ac:chgData name="Dr. Peeta Basa Pati" userId="d5d7df4c-1c7c-46ba-b2e6-049fb9603be3" providerId="ADAL" clId="{C3319E7C-4216-4191-8DA2-2BDDE70CE815}" dt="2021-07-12T09:56:15.214" v="530" actId="1076"/>
          <ac:spMkLst>
            <pc:docMk/>
            <pc:sldMk cId="2933002120" sldId="803"/>
            <ac:spMk id="9" creationId="{E69745D2-C206-43A2-9F05-3EE591C7B6D8}"/>
          </ac:spMkLst>
        </pc:spChg>
        <pc:spChg chg="add mod">
          <ac:chgData name="Dr. Peeta Basa Pati" userId="d5d7df4c-1c7c-46ba-b2e6-049fb9603be3" providerId="ADAL" clId="{C3319E7C-4216-4191-8DA2-2BDDE70CE815}" dt="2021-07-12T09:58:35.186" v="547" actId="20577"/>
          <ac:spMkLst>
            <pc:docMk/>
            <pc:sldMk cId="2933002120" sldId="803"/>
            <ac:spMk id="10" creationId="{2935CA48-28B6-458B-95FB-E882D5B568B8}"/>
          </ac:spMkLst>
        </pc:spChg>
        <pc:spChg chg="add del mod">
          <ac:chgData name="Dr. Peeta Basa Pati" userId="d5d7df4c-1c7c-46ba-b2e6-049fb9603be3" providerId="ADAL" clId="{C3319E7C-4216-4191-8DA2-2BDDE70CE815}" dt="2021-07-12T10:00:22.600" v="564"/>
          <ac:spMkLst>
            <pc:docMk/>
            <pc:sldMk cId="2933002120" sldId="803"/>
            <ac:spMk id="15" creationId="{180DBC60-3DE5-42B4-B4E7-A05F9D4A1D6D}"/>
          </ac:spMkLst>
        </pc:spChg>
        <pc:spChg chg="add mod">
          <ac:chgData name="Dr. Peeta Basa Pati" userId="d5d7df4c-1c7c-46ba-b2e6-049fb9603be3" providerId="ADAL" clId="{C3319E7C-4216-4191-8DA2-2BDDE70CE815}" dt="2021-07-12T10:01:51.082" v="580" actId="1076"/>
          <ac:spMkLst>
            <pc:docMk/>
            <pc:sldMk cId="2933002120" sldId="803"/>
            <ac:spMk id="17" creationId="{9543A123-5368-45F7-91AE-6371534AF1DD}"/>
          </ac:spMkLst>
        </pc:spChg>
        <pc:spChg chg="del">
          <ac:chgData name="Dr. Peeta Basa Pati" userId="d5d7df4c-1c7c-46ba-b2e6-049fb9603be3" providerId="ADAL" clId="{C3319E7C-4216-4191-8DA2-2BDDE70CE815}" dt="2021-07-12T09:44:22.715" v="388" actId="478"/>
          <ac:spMkLst>
            <pc:docMk/>
            <pc:sldMk cId="2933002120" sldId="803"/>
            <ac:spMk id="20" creationId="{A50BB976-D8BD-4C30-99E5-EF576CF31056}"/>
          </ac:spMkLst>
        </pc:spChg>
        <pc:spChg chg="del">
          <ac:chgData name="Dr. Peeta Basa Pati" userId="d5d7df4c-1c7c-46ba-b2e6-049fb9603be3" providerId="ADAL" clId="{C3319E7C-4216-4191-8DA2-2BDDE70CE815}" dt="2021-07-12T09:44:22.715" v="388" actId="478"/>
          <ac:spMkLst>
            <pc:docMk/>
            <pc:sldMk cId="2933002120" sldId="803"/>
            <ac:spMk id="21" creationId="{666B4888-2B6E-4964-973C-A14817C5D6E8}"/>
          </ac:spMkLst>
        </pc:spChg>
        <pc:spChg chg="del">
          <ac:chgData name="Dr. Peeta Basa Pati" userId="d5d7df4c-1c7c-46ba-b2e6-049fb9603be3" providerId="ADAL" clId="{C3319E7C-4216-4191-8DA2-2BDDE70CE815}" dt="2021-07-12T09:44:22.715" v="388" actId="478"/>
          <ac:spMkLst>
            <pc:docMk/>
            <pc:sldMk cId="2933002120" sldId="803"/>
            <ac:spMk id="22" creationId="{FC6583CD-D2D4-4480-BDCE-F411F00FF4A2}"/>
          </ac:spMkLst>
        </pc:spChg>
        <pc:spChg chg="del">
          <ac:chgData name="Dr. Peeta Basa Pati" userId="d5d7df4c-1c7c-46ba-b2e6-049fb9603be3" providerId="ADAL" clId="{C3319E7C-4216-4191-8DA2-2BDDE70CE815}" dt="2021-07-12T09:44:16.213" v="387" actId="478"/>
          <ac:spMkLst>
            <pc:docMk/>
            <pc:sldMk cId="2933002120" sldId="803"/>
            <ac:spMk id="25" creationId="{F42BECC9-ECF6-4344-A4E5-44162E0BB3D5}"/>
          </ac:spMkLst>
        </pc:spChg>
        <pc:spChg chg="add mod">
          <ac:chgData name="Dr. Peeta Basa Pati" userId="d5d7df4c-1c7c-46ba-b2e6-049fb9603be3" providerId="ADAL" clId="{C3319E7C-4216-4191-8DA2-2BDDE70CE815}" dt="2021-07-12T10:02:13.105" v="583" actId="20577"/>
          <ac:spMkLst>
            <pc:docMk/>
            <pc:sldMk cId="2933002120" sldId="803"/>
            <ac:spMk id="26" creationId="{EC5B057C-E723-47D1-B239-9724A66660F1}"/>
          </ac:spMkLst>
        </pc:spChg>
        <pc:spChg chg="del">
          <ac:chgData name="Dr. Peeta Basa Pati" userId="d5d7df4c-1c7c-46ba-b2e6-049fb9603be3" providerId="ADAL" clId="{C3319E7C-4216-4191-8DA2-2BDDE70CE815}" dt="2021-07-12T09:44:16.213" v="387" actId="478"/>
          <ac:spMkLst>
            <pc:docMk/>
            <pc:sldMk cId="2933002120" sldId="803"/>
            <ac:spMk id="29" creationId="{E216F02F-873E-408A-A43A-C6F899063EFD}"/>
          </ac:spMkLst>
        </pc:spChg>
        <pc:spChg chg="add mod">
          <ac:chgData name="Dr. Peeta Basa Pati" userId="d5d7df4c-1c7c-46ba-b2e6-049fb9603be3" providerId="ADAL" clId="{C3319E7C-4216-4191-8DA2-2BDDE70CE815}" dt="2021-07-12T10:02:59.717" v="622" actId="20577"/>
          <ac:spMkLst>
            <pc:docMk/>
            <pc:sldMk cId="2933002120" sldId="803"/>
            <ac:spMk id="30" creationId="{DA1FB56C-3077-4C56-9E32-0AF571CEB18B}"/>
          </ac:spMkLst>
        </pc:spChg>
        <pc:spChg chg="add mod">
          <ac:chgData name="Dr. Peeta Basa Pati" userId="d5d7df4c-1c7c-46ba-b2e6-049fb9603be3" providerId="ADAL" clId="{C3319E7C-4216-4191-8DA2-2BDDE70CE815}" dt="2021-07-12T10:03:18.337" v="678" actId="20577"/>
          <ac:spMkLst>
            <pc:docMk/>
            <pc:sldMk cId="2933002120" sldId="803"/>
            <ac:spMk id="32" creationId="{D578135B-DFA3-4D69-B9E3-0232C4A2F215}"/>
          </ac:spMkLst>
        </pc:spChg>
        <pc:spChg chg="add mod">
          <ac:chgData name="Dr. Peeta Basa Pati" userId="d5d7df4c-1c7c-46ba-b2e6-049fb9603be3" providerId="ADAL" clId="{C3319E7C-4216-4191-8DA2-2BDDE70CE815}" dt="2021-07-12T10:04:41.033" v="739" actId="20577"/>
          <ac:spMkLst>
            <pc:docMk/>
            <pc:sldMk cId="2933002120" sldId="803"/>
            <ac:spMk id="34" creationId="{FB74CEA7-BD62-42B9-BF8E-0B7ED12F2084}"/>
          </ac:spMkLst>
        </pc:spChg>
        <pc:spChg chg="add mod">
          <ac:chgData name="Dr. Peeta Basa Pati" userId="d5d7df4c-1c7c-46ba-b2e6-049fb9603be3" providerId="ADAL" clId="{C3319E7C-4216-4191-8DA2-2BDDE70CE815}" dt="2021-07-12T10:04:47.714" v="740" actId="20577"/>
          <ac:spMkLst>
            <pc:docMk/>
            <pc:sldMk cId="2933002120" sldId="803"/>
            <ac:spMk id="35" creationId="{B11EF348-B54A-432D-81CB-BFB1B703529C}"/>
          </ac:spMkLst>
        </pc:spChg>
        <pc:spChg chg="add mod">
          <ac:chgData name="Dr. Peeta Basa Pati" userId="d5d7df4c-1c7c-46ba-b2e6-049fb9603be3" providerId="ADAL" clId="{C3319E7C-4216-4191-8DA2-2BDDE70CE815}" dt="2021-07-12T10:09:32.794" v="910" actId="1076"/>
          <ac:spMkLst>
            <pc:docMk/>
            <pc:sldMk cId="2933002120" sldId="803"/>
            <ac:spMk id="37" creationId="{93A2AEB5-3412-4414-8446-3939FF1E3341}"/>
          </ac:spMkLst>
        </pc:spChg>
        <pc:picChg chg="add mod">
          <ac:chgData name="Dr. Peeta Basa Pati" userId="d5d7df4c-1c7c-46ba-b2e6-049fb9603be3" providerId="ADAL" clId="{C3319E7C-4216-4191-8DA2-2BDDE70CE815}" dt="2021-07-12T10:08:19.660" v="744" actId="1076"/>
          <ac:picMkLst>
            <pc:docMk/>
            <pc:sldMk cId="2933002120" sldId="803"/>
            <ac:picMk id="19" creationId="{5C916D8F-230B-43E2-B40F-B9320616AA3C}"/>
          </ac:picMkLst>
        </pc:picChg>
        <pc:cxnChg chg="del">
          <ac:chgData name="Dr. Peeta Basa Pati" userId="d5d7df4c-1c7c-46ba-b2e6-049fb9603be3" providerId="ADAL" clId="{C3319E7C-4216-4191-8DA2-2BDDE70CE815}" dt="2021-07-12T09:44:22.715" v="388" actId="478"/>
          <ac:cxnSpMkLst>
            <pc:docMk/>
            <pc:sldMk cId="2933002120" sldId="803"/>
            <ac:cxnSpMk id="5" creationId="{1B136A88-2ACB-43FC-82D6-527851C48D9F}"/>
          </ac:cxnSpMkLst>
        </pc:cxnChg>
        <pc:cxnChg chg="del">
          <ac:chgData name="Dr. Peeta Basa Pati" userId="d5d7df4c-1c7c-46ba-b2e6-049fb9603be3" providerId="ADAL" clId="{C3319E7C-4216-4191-8DA2-2BDDE70CE815}" dt="2021-07-12T09:44:22.715" v="388" actId="478"/>
          <ac:cxnSpMkLst>
            <pc:docMk/>
            <pc:sldMk cId="2933002120" sldId="803"/>
            <ac:cxnSpMk id="8" creationId="{66ED7C42-8687-4E74-9934-607C4AFB41B4}"/>
          </ac:cxnSpMkLst>
        </pc:cxnChg>
        <pc:cxnChg chg="del">
          <ac:chgData name="Dr. Peeta Basa Pati" userId="d5d7df4c-1c7c-46ba-b2e6-049fb9603be3" providerId="ADAL" clId="{C3319E7C-4216-4191-8DA2-2BDDE70CE815}" dt="2021-07-12T09:44:22.715" v="388" actId="478"/>
          <ac:cxnSpMkLst>
            <pc:docMk/>
            <pc:sldMk cId="2933002120" sldId="803"/>
            <ac:cxnSpMk id="12" creationId="{FBA764CA-51A1-4A19-8086-BB5450680B3B}"/>
          </ac:cxnSpMkLst>
        </pc:cxnChg>
        <pc:cxnChg chg="add mod ord">
          <ac:chgData name="Dr. Peeta Basa Pati" userId="d5d7df4c-1c7c-46ba-b2e6-049fb9603be3" providerId="ADAL" clId="{C3319E7C-4216-4191-8DA2-2BDDE70CE815}" dt="2021-07-12T10:00:17.284" v="561" actId="1076"/>
          <ac:cxnSpMkLst>
            <pc:docMk/>
            <pc:sldMk cId="2933002120" sldId="803"/>
            <ac:cxnSpMk id="13" creationId="{9D0660E4-CD64-454F-824D-07BBE4788510}"/>
          </ac:cxnSpMkLst>
        </pc:cxnChg>
        <pc:cxnChg chg="del">
          <ac:chgData name="Dr. Peeta Basa Pati" userId="d5d7df4c-1c7c-46ba-b2e6-049fb9603be3" providerId="ADAL" clId="{C3319E7C-4216-4191-8DA2-2BDDE70CE815}" dt="2021-07-12T09:44:22.715" v="388" actId="478"/>
          <ac:cxnSpMkLst>
            <pc:docMk/>
            <pc:sldMk cId="2933002120" sldId="803"/>
            <ac:cxnSpMk id="14" creationId="{4A295778-26DB-4763-97BA-42D1CA74D2FB}"/>
          </ac:cxnSpMkLst>
        </pc:cxnChg>
        <pc:cxnChg chg="del">
          <ac:chgData name="Dr. Peeta Basa Pati" userId="d5d7df4c-1c7c-46ba-b2e6-049fb9603be3" providerId="ADAL" clId="{C3319E7C-4216-4191-8DA2-2BDDE70CE815}" dt="2021-07-12T09:44:22.715" v="388" actId="478"/>
          <ac:cxnSpMkLst>
            <pc:docMk/>
            <pc:sldMk cId="2933002120" sldId="803"/>
            <ac:cxnSpMk id="16" creationId="{4610A492-CA14-4CE0-AEB5-AE366AB16BB6}"/>
          </ac:cxnSpMkLst>
        </pc:cxnChg>
        <pc:cxnChg chg="del">
          <ac:chgData name="Dr. Peeta Basa Pati" userId="d5d7df4c-1c7c-46ba-b2e6-049fb9603be3" providerId="ADAL" clId="{C3319E7C-4216-4191-8DA2-2BDDE70CE815}" dt="2021-07-12T09:44:16.213" v="387" actId="478"/>
          <ac:cxnSpMkLst>
            <pc:docMk/>
            <pc:sldMk cId="2933002120" sldId="803"/>
            <ac:cxnSpMk id="23" creationId="{EE7710ED-2E5B-4842-9854-C55F18040BE9}"/>
          </ac:cxnSpMkLst>
        </pc:cxnChg>
        <pc:cxnChg chg="del">
          <ac:chgData name="Dr. Peeta Basa Pati" userId="d5d7df4c-1c7c-46ba-b2e6-049fb9603be3" providerId="ADAL" clId="{C3319E7C-4216-4191-8DA2-2BDDE70CE815}" dt="2021-07-12T09:44:16.213" v="387" actId="478"/>
          <ac:cxnSpMkLst>
            <pc:docMk/>
            <pc:sldMk cId="2933002120" sldId="803"/>
            <ac:cxnSpMk id="24" creationId="{B3A46724-76F2-49DF-ACBD-4A4EC761A020}"/>
          </ac:cxnSpMkLst>
        </pc:cxnChg>
        <pc:cxnChg chg="del">
          <ac:chgData name="Dr. Peeta Basa Pati" userId="d5d7df4c-1c7c-46ba-b2e6-049fb9603be3" providerId="ADAL" clId="{C3319E7C-4216-4191-8DA2-2BDDE70CE815}" dt="2021-07-12T09:44:16.213" v="387" actId="478"/>
          <ac:cxnSpMkLst>
            <pc:docMk/>
            <pc:sldMk cId="2933002120" sldId="803"/>
            <ac:cxnSpMk id="27" creationId="{C2283CD3-1E5A-470E-86B6-469C08673CDC}"/>
          </ac:cxnSpMkLst>
        </pc:cxnChg>
        <pc:cxnChg chg="add mod">
          <ac:chgData name="Dr. Peeta Basa Pati" userId="d5d7df4c-1c7c-46ba-b2e6-049fb9603be3" providerId="ADAL" clId="{C3319E7C-4216-4191-8DA2-2BDDE70CE815}" dt="2021-07-12T10:02:30.638" v="595" actId="1076"/>
          <ac:cxnSpMkLst>
            <pc:docMk/>
            <pc:sldMk cId="2933002120" sldId="803"/>
            <ac:cxnSpMk id="28" creationId="{787A4A01-3D99-4F55-A559-24B722EBF612}"/>
          </ac:cxnSpMkLst>
        </pc:cxnChg>
        <pc:cxnChg chg="add mod">
          <ac:chgData name="Dr. Peeta Basa Pati" userId="d5d7df4c-1c7c-46ba-b2e6-049fb9603be3" providerId="ADAL" clId="{C3319E7C-4216-4191-8DA2-2BDDE70CE815}" dt="2021-07-12T10:02:51.062" v="620" actId="1036"/>
          <ac:cxnSpMkLst>
            <pc:docMk/>
            <pc:sldMk cId="2933002120" sldId="803"/>
            <ac:cxnSpMk id="31" creationId="{A48CEBA5-A127-4209-9626-360281C6B2EA}"/>
          </ac:cxnSpMkLst>
        </pc:cxnChg>
        <pc:cxnChg chg="add mod">
          <ac:chgData name="Dr. Peeta Basa Pati" userId="d5d7df4c-1c7c-46ba-b2e6-049fb9603be3" providerId="ADAL" clId="{C3319E7C-4216-4191-8DA2-2BDDE70CE815}" dt="2021-07-12T10:03:12.953" v="677" actId="1036"/>
          <ac:cxnSpMkLst>
            <pc:docMk/>
            <pc:sldMk cId="2933002120" sldId="803"/>
            <ac:cxnSpMk id="33" creationId="{407B4002-4B33-47ED-BABC-B58AF68A1DD0}"/>
          </ac:cxnSpMkLst>
        </pc:cxnChg>
        <pc:cxnChg chg="add mod">
          <ac:chgData name="Dr. Peeta Basa Pati" userId="d5d7df4c-1c7c-46ba-b2e6-049fb9603be3" providerId="ADAL" clId="{C3319E7C-4216-4191-8DA2-2BDDE70CE815}" dt="2021-07-12T10:04:19.689" v="737" actId="1036"/>
          <ac:cxnSpMkLst>
            <pc:docMk/>
            <pc:sldMk cId="2933002120" sldId="803"/>
            <ac:cxnSpMk id="36" creationId="{C53AD88E-78BC-4EB8-9036-170EB9D1E5A3}"/>
          </ac:cxnSpMkLst>
        </pc:cxnChg>
      </pc:sldChg>
      <pc:sldChg chg="del">
        <pc:chgData name="Dr. Peeta Basa Pati" userId="d5d7df4c-1c7c-46ba-b2e6-049fb9603be3" providerId="ADAL" clId="{C3319E7C-4216-4191-8DA2-2BDDE70CE815}" dt="2021-07-12T09:28:24.936" v="96" actId="47"/>
        <pc:sldMkLst>
          <pc:docMk/>
          <pc:sldMk cId="471374856" sldId="804"/>
        </pc:sldMkLst>
      </pc:sldChg>
      <pc:sldChg chg="addSp delSp modSp add mod">
        <pc:chgData name="Dr. Peeta Basa Pati" userId="d5d7df4c-1c7c-46ba-b2e6-049fb9603be3" providerId="ADAL" clId="{C3319E7C-4216-4191-8DA2-2BDDE70CE815}" dt="2021-07-13T05:17:11.043" v="1295" actId="1076"/>
        <pc:sldMkLst>
          <pc:docMk/>
          <pc:sldMk cId="2685891310" sldId="804"/>
        </pc:sldMkLst>
        <pc:spChg chg="del">
          <ac:chgData name="Dr. Peeta Basa Pati" userId="d5d7df4c-1c7c-46ba-b2e6-049fb9603be3" providerId="ADAL" clId="{C3319E7C-4216-4191-8DA2-2BDDE70CE815}" dt="2021-07-12T10:10:51.302" v="912" actId="478"/>
          <ac:spMkLst>
            <pc:docMk/>
            <pc:sldMk cId="2685891310" sldId="804"/>
            <ac:spMk id="2" creationId="{7CB49CD0-5139-43E7-9C00-764284C0CB9B}"/>
          </ac:spMkLst>
        </pc:spChg>
        <pc:spChg chg="mod">
          <ac:chgData name="Dr. Peeta Basa Pati" userId="d5d7df4c-1c7c-46ba-b2e6-049fb9603be3" providerId="ADAL" clId="{C3319E7C-4216-4191-8DA2-2BDDE70CE815}" dt="2021-07-12T10:11:10.599" v="927" actId="20577"/>
          <ac:spMkLst>
            <pc:docMk/>
            <pc:sldMk cId="2685891310" sldId="804"/>
            <ac:spMk id="3" creationId="{7789A6B5-C0F5-5944-9623-D5C1946E11C8}"/>
          </ac:spMkLst>
        </pc:spChg>
        <pc:spChg chg="del">
          <ac:chgData name="Dr. Peeta Basa Pati" userId="d5d7df4c-1c7c-46ba-b2e6-049fb9603be3" providerId="ADAL" clId="{C3319E7C-4216-4191-8DA2-2BDDE70CE815}" dt="2021-07-12T10:10:51.302" v="912" actId="478"/>
          <ac:spMkLst>
            <pc:docMk/>
            <pc:sldMk cId="2685891310" sldId="804"/>
            <ac:spMk id="7" creationId="{FA259003-4329-4CB0-891D-44F1B4A14463}"/>
          </ac:spMkLst>
        </pc:spChg>
        <pc:spChg chg="add mod ord">
          <ac:chgData name="Dr. Peeta Basa Pati" userId="d5d7df4c-1c7c-46ba-b2e6-049fb9603be3" providerId="ADAL" clId="{C3319E7C-4216-4191-8DA2-2BDDE70CE815}" dt="2021-07-13T05:16:45.592" v="1272" actId="164"/>
          <ac:spMkLst>
            <pc:docMk/>
            <pc:sldMk cId="2685891310" sldId="804"/>
            <ac:spMk id="8" creationId="{153C5206-09E5-494B-862F-1F7EB0A18CFC}"/>
          </ac:spMkLst>
        </pc:spChg>
        <pc:spChg chg="del">
          <ac:chgData name="Dr. Peeta Basa Pati" userId="d5d7df4c-1c7c-46ba-b2e6-049fb9603be3" providerId="ADAL" clId="{C3319E7C-4216-4191-8DA2-2BDDE70CE815}" dt="2021-07-12T10:10:51.302" v="912" actId="478"/>
          <ac:spMkLst>
            <pc:docMk/>
            <pc:sldMk cId="2685891310" sldId="804"/>
            <ac:spMk id="9" creationId="{E69745D2-C206-43A2-9F05-3EE591C7B6D8}"/>
          </ac:spMkLst>
        </pc:spChg>
        <pc:spChg chg="del">
          <ac:chgData name="Dr. Peeta Basa Pati" userId="d5d7df4c-1c7c-46ba-b2e6-049fb9603be3" providerId="ADAL" clId="{C3319E7C-4216-4191-8DA2-2BDDE70CE815}" dt="2021-07-12T10:10:51.302" v="912" actId="478"/>
          <ac:spMkLst>
            <pc:docMk/>
            <pc:sldMk cId="2685891310" sldId="804"/>
            <ac:spMk id="10" creationId="{2935CA48-28B6-458B-95FB-E882D5B568B8}"/>
          </ac:spMkLst>
        </pc:spChg>
        <pc:spChg chg="add mod">
          <ac:chgData name="Dr. Peeta Basa Pati" userId="d5d7df4c-1c7c-46ba-b2e6-049fb9603be3" providerId="ADAL" clId="{C3319E7C-4216-4191-8DA2-2BDDE70CE815}" dt="2021-07-13T05:16:45.592" v="1272" actId="164"/>
          <ac:spMkLst>
            <pc:docMk/>
            <pc:sldMk cId="2685891310" sldId="804"/>
            <ac:spMk id="11" creationId="{17FE5B5C-F858-41FE-8EE2-663612780AA3}"/>
          </ac:spMkLst>
        </pc:spChg>
        <pc:spChg chg="add mod">
          <ac:chgData name="Dr. Peeta Basa Pati" userId="d5d7df4c-1c7c-46ba-b2e6-049fb9603be3" providerId="ADAL" clId="{C3319E7C-4216-4191-8DA2-2BDDE70CE815}" dt="2021-07-13T05:17:00.530" v="1294" actId="1076"/>
          <ac:spMkLst>
            <pc:docMk/>
            <pc:sldMk cId="2685891310" sldId="804"/>
            <ac:spMk id="13" creationId="{686D5C2C-531A-4656-9EBA-31C0410DCF8A}"/>
          </ac:spMkLst>
        </pc:spChg>
        <pc:spChg chg="add mod">
          <ac:chgData name="Dr. Peeta Basa Pati" userId="d5d7df4c-1c7c-46ba-b2e6-049fb9603be3" providerId="ADAL" clId="{C3319E7C-4216-4191-8DA2-2BDDE70CE815}" dt="2021-07-13T05:16:45.592" v="1272" actId="164"/>
          <ac:spMkLst>
            <pc:docMk/>
            <pc:sldMk cId="2685891310" sldId="804"/>
            <ac:spMk id="15" creationId="{66CDFA38-3F71-4065-B325-C977D1D706A7}"/>
          </ac:spMkLst>
        </pc:spChg>
        <pc:spChg chg="add del mod">
          <ac:chgData name="Dr. Peeta Basa Pati" userId="d5d7df4c-1c7c-46ba-b2e6-049fb9603be3" providerId="ADAL" clId="{C3319E7C-4216-4191-8DA2-2BDDE70CE815}" dt="2021-07-12T10:24:15.601" v="1110"/>
          <ac:spMkLst>
            <pc:docMk/>
            <pc:sldMk cId="2685891310" sldId="804"/>
            <ac:spMk id="16" creationId="{A86C4861-C7A6-4529-8C5E-07FCD34FBDED}"/>
          </ac:spMkLst>
        </pc:spChg>
        <pc:spChg chg="del">
          <ac:chgData name="Dr. Peeta Basa Pati" userId="d5d7df4c-1c7c-46ba-b2e6-049fb9603be3" providerId="ADAL" clId="{C3319E7C-4216-4191-8DA2-2BDDE70CE815}" dt="2021-07-12T10:10:51.302" v="912" actId="478"/>
          <ac:spMkLst>
            <pc:docMk/>
            <pc:sldMk cId="2685891310" sldId="804"/>
            <ac:spMk id="17" creationId="{9543A123-5368-45F7-91AE-6371534AF1DD}"/>
          </ac:spMkLst>
        </pc:spChg>
        <pc:spChg chg="add mod">
          <ac:chgData name="Dr. Peeta Basa Pati" userId="d5d7df4c-1c7c-46ba-b2e6-049fb9603be3" providerId="ADAL" clId="{C3319E7C-4216-4191-8DA2-2BDDE70CE815}" dt="2021-07-13T05:17:11.043" v="1295" actId="1076"/>
          <ac:spMkLst>
            <pc:docMk/>
            <pc:sldMk cId="2685891310" sldId="804"/>
            <ac:spMk id="21" creationId="{D5C34CEE-CD2C-4F3B-99BA-54DC78F9553F}"/>
          </ac:spMkLst>
        </pc:spChg>
        <pc:spChg chg="add mod">
          <ac:chgData name="Dr. Peeta Basa Pati" userId="d5d7df4c-1c7c-46ba-b2e6-049fb9603be3" providerId="ADAL" clId="{C3319E7C-4216-4191-8DA2-2BDDE70CE815}" dt="2021-07-13T05:16:45.592" v="1272" actId="164"/>
          <ac:spMkLst>
            <pc:docMk/>
            <pc:sldMk cId="2685891310" sldId="804"/>
            <ac:spMk id="24" creationId="{D893DF94-9F40-4359-A825-D8D07664335B}"/>
          </ac:spMkLst>
        </pc:spChg>
        <pc:spChg chg="add mod">
          <ac:chgData name="Dr. Peeta Basa Pati" userId="d5d7df4c-1c7c-46ba-b2e6-049fb9603be3" providerId="ADAL" clId="{C3319E7C-4216-4191-8DA2-2BDDE70CE815}" dt="2021-07-13T05:16:45.592" v="1272" actId="164"/>
          <ac:spMkLst>
            <pc:docMk/>
            <pc:sldMk cId="2685891310" sldId="804"/>
            <ac:spMk id="25" creationId="{20847C6D-D6A0-41BD-85CE-4DBC6C37ADF2}"/>
          </ac:spMkLst>
        </pc:spChg>
        <pc:spChg chg="del">
          <ac:chgData name="Dr. Peeta Basa Pati" userId="d5d7df4c-1c7c-46ba-b2e6-049fb9603be3" providerId="ADAL" clId="{C3319E7C-4216-4191-8DA2-2BDDE70CE815}" dt="2021-07-12T10:10:51.302" v="912" actId="478"/>
          <ac:spMkLst>
            <pc:docMk/>
            <pc:sldMk cId="2685891310" sldId="804"/>
            <ac:spMk id="26" creationId="{EC5B057C-E723-47D1-B239-9724A66660F1}"/>
          </ac:spMkLst>
        </pc:spChg>
        <pc:spChg chg="add mod">
          <ac:chgData name="Dr. Peeta Basa Pati" userId="d5d7df4c-1c7c-46ba-b2e6-049fb9603be3" providerId="ADAL" clId="{C3319E7C-4216-4191-8DA2-2BDDE70CE815}" dt="2021-07-13T05:16:45.592" v="1272" actId="164"/>
          <ac:spMkLst>
            <pc:docMk/>
            <pc:sldMk cId="2685891310" sldId="804"/>
            <ac:spMk id="27" creationId="{F2AFBC56-11C9-495B-A1CF-DF83B596D2A0}"/>
          </ac:spMkLst>
        </pc:spChg>
        <pc:spChg chg="del">
          <ac:chgData name="Dr. Peeta Basa Pati" userId="d5d7df4c-1c7c-46ba-b2e6-049fb9603be3" providerId="ADAL" clId="{C3319E7C-4216-4191-8DA2-2BDDE70CE815}" dt="2021-07-12T10:10:51.302" v="912" actId="478"/>
          <ac:spMkLst>
            <pc:docMk/>
            <pc:sldMk cId="2685891310" sldId="804"/>
            <ac:spMk id="30" creationId="{DA1FB56C-3077-4C56-9E32-0AF571CEB18B}"/>
          </ac:spMkLst>
        </pc:spChg>
        <pc:spChg chg="del">
          <ac:chgData name="Dr. Peeta Basa Pati" userId="d5d7df4c-1c7c-46ba-b2e6-049fb9603be3" providerId="ADAL" clId="{C3319E7C-4216-4191-8DA2-2BDDE70CE815}" dt="2021-07-12T10:10:51.302" v="912" actId="478"/>
          <ac:spMkLst>
            <pc:docMk/>
            <pc:sldMk cId="2685891310" sldId="804"/>
            <ac:spMk id="32" creationId="{D578135B-DFA3-4D69-B9E3-0232C4A2F215}"/>
          </ac:spMkLst>
        </pc:spChg>
        <pc:spChg chg="del">
          <ac:chgData name="Dr. Peeta Basa Pati" userId="d5d7df4c-1c7c-46ba-b2e6-049fb9603be3" providerId="ADAL" clId="{C3319E7C-4216-4191-8DA2-2BDDE70CE815}" dt="2021-07-12T10:10:51.302" v="912" actId="478"/>
          <ac:spMkLst>
            <pc:docMk/>
            <pc:sldMk cId="2685891310" sldId="804"/>
            <ac:spMk id="34" creationId="{FB74CEA7-BD62-42B9-BF8E-0B7ED12F2084}"/>
          </ac:spMkLst>
        </pc:spChg>
        <pc:spChg chg="del">
          <ac:chgData name="Dr. Peeta Basa Pati" userId="d5d7df4c-1c7c-46ba-b2e6-049fb9603be3" providerId="ADAL" clId="{C3319E7C-4216-4191-8DA2-2BDDE70CE815}" dt="2021-07-12T10:10:51.302" v="912" actId="478"/>
          <ac:spMkLst>
            <pc:docMk/>
            <pc:sldMk cId="2685891310" sldId="804"/>
            <ac:spMk id="35" creationId="{B11EF348-B54A-432D-81CB-BFB1B703529C}"/>
          </ac:spMkLst>
        </pc:spChg>
        <pc:spChg chg="del">
          <ac:chgData name="Dr. Peeta Basa Pati" userId="d5d7df4c-1c7c-46ba-b2e6-049fb9603be3" providerId="ADAL" clId="{C3319E7C-4216-4191-8DA2-2BDDE70CE815}" dt="2021-07-12T10:10:51.302" v="912" actId="478"/>
          <ac:spMkLst>
            <pc:docMk/>
            <pc:sldMk cId="2685891310" sldId="804"/>
            <ac:spMk id="37" creationId="{93A2AEB5-3412-4414-8446-3939FF1E3341}"/>
          </ac:spMkLst>
        </pc:spChg>
        <pc:grpChg chg="add mod">
          <ac:chgData name="Dr. Peeta Basa Pati" userId="d5d7df4c-1c7c-46ba-b2e6-049fb9603be3" providerId="ADAL" clId="{C3319E7C-4216-4191-8DA2-2BDDE70CE815}" dt="2021-07-13T05:16:50.634" v="1293" actId="1038"/>
          <ac:grpSpMkLst>
            <pc:docMk/>
            <pc:sldMk cId="2685891310" sldId="804"/>
            <ac:grpSpMk id="2" creationId="{922E0998-6E81-4DED-A533-979DC70F8F03}"/>
          </ac:grpSpMkLst>
        </pc:grpChg>
        <pc:picChg chg="add mod">
          <ac:chgData name="Dr. Peeta Basa Pati" userId="d5d7df4c-1c7c-46ba-b2e6-049fb9603be3" providerId="ADAL" clId="{C3319E7C-4216-4191-8DA2-2BDDE70CE815}" dt="2021-07-13T05:16:45.592" v="1272" actId="164"/>
          <ac:picMkLst>
            <pc:docMk/>
            <pc:sldMk cId="2685891310" sldId="804"/>
            <ac:picMk id="6" creationId="{1C3C8006-AE5F-4FF0-B658-CBA01D19F910}"/>
          </ac:picMkLst>
        </pc:picChg>
        <pc:picChg chg="del">
          <ac:chgData name="Dr. Peeta Basa Pati" userId="d5d7df4c-1c7c-46ba-b2e6-049fb9603be3" providerId="ADAL" clId="{C3319E7C-4216-4191-8DA2-2BDDE70CE815}" dt="2021-07-12T10:10:53.840" v="913" actId="478"/>
          <ac:picMkLst>
            <pc:docMk/>
            <pc:sldMk cId="2685891310" sldId="804"/>
            <ac:picMk id="19" creationId="{5C916D8F-230B-43E2-B40F-B9320616AA3C}"/>
          </ac:picMkLst>
        </pc:picChg>
        <pc:cxnChg chg="del">
          <ac:chgData name="Dr. Peeta Basa Pati" userId="d5d7df4c-1c7c-46ba-b2e6-049fb9603be3" providerId="ADAL" clId="{C3319E7C-4216-4191-8DA2-2BDDE70CE815}" dt="2021-07-12T10:10:51.302" v="912" actId="478"/>
          <ac:cxnSpMkLst>
            <pc:docMk/>
            <pc:sldMk cId="2685891310" sldId="804"/>
            <ac:cxnSpMk id="13" creationId="{9D0660E4-CD64-454F-824D-07BBE4788510}"/>
          </ac:cxnSpMkLst>
        </pc:cxnChg>
        <pc:cxnChg chg="add mod">
          <ac:chgData name="Dr. Peeta Basa Pati" userId="d5d7df4c-1c7c-46ba-b2e6-049fb9603be3" providerId="ADAL" clId="{C3319E7C-4216-4191-8DA2-2BDDE70CE815}" dt="2021-07-13T05:16:45.592" v="1272" actId="164"/>
          <ac:cxnSpMkLst>
            <pc:docMk/>
            <pc:sldMk cId="2685891310" sldId="804"/>
            <ac:cxnSpMk id="14" creationId="{891E6AC3-C84F-4834-8C85-66E9C45B7E8C}"/>
          </ac:cxnSpMkLst>
        </pc:cxnChg>
        <pc:cxnChg chg="del">
          <ac:chgData name="Dr. Peeta Basa Pati" userId="d5d7df4c-1c7c-46ba-b2e6-049fb9603be3" providerId="ADAL" clId="{C3319E7C-4216-4191-8DA2-2BDDE70CE815}" dt="2021-07-12T10:10:51.302" v="912" actId="478"/>
          <ac:cxnSpMkLst>
            <pc:docMk/>
            <pc:sldMk cId="2685891310" sldId="804"/>
            <ac:cxnSpMk id="28" creationId="{787A4A01-3D99-4F55-A559-24B722EBF612}"/>
          </ac:cxnSpMkLst>
        </pc:cxnChg>
        <pc:cxnChg chg="del">
          <ac:chgData name="Dr. Peeta Basa Pati" userId="d5d7df4c-1c7c-46ba-b2e6-049fb9603be3" providerId="ADAL" clId="{C3319E7C-4216-4191-8DA2-2BDDE70CE815}" dt="2021-07-12T10:10:51.302" v="912" actId="478"/>
          <ac:cxnSpMkLst>
            <pc:docMk/>
            <pc:sldMk cId="2685891310" sldId="804"/>
            <ac:cxnSpMk id="31" creationId="{A48CEBA5-A127-4209-9626-360281C6B2EA}"/>
          </ac:cxnSpMkLst>
        </pc:cxnChg>
        <pc:cxnChg chg="del">
          <ac:chgData name="Dr. Peeta Basa Pati" userId="d5d7df4c-1c7c-46ba-b2e6-049fb9603be3" providerId="ADAL" clId="{C3319E7C-4216-4191-8DA2-2BDDE70CE815}" dt="2021-07-12T10:10:51.302" v="912" actId="478"/>
          <ac:cxnSpMkLst>
            <pc:docMk/>
            <pc:sldMk cId="2685891310" sldId="804"/>
            <ac:cxnSpMk id="33" creationId="{407B4002-4B33-47ED-BABC-B58AF68A1DD0}"/>
          </ac:cxnSpMkLst>
        </pc:cxnChg>
        <pc:cxnChg chg="del">
          <ac:chgData name="Dr. Peeta Basa Pati" userId="d5d7df4c-1c7c-46ba-b2e6-049fb9603be3" providerId="ADAL" clId="{C3319E7C-4216-4191-8DA2-2BDDE70CE815}" dt="2021-07-12T10:10:51.302" v="912" actId="478"/>
          <ac:cxnSpMkLst>
            <pc:docMk/>
            <pc:sldMk cId="2685891310" sldId="804"/>
            <ac:cxnSpMk id="36" creationId="{C53AD88E-78BC-4EB8-9036-170EB9D1E5A3}"/>
          </ac:cxnSpMkLst>
        </pc:cxnChg>
      </pc:sldChg>
      <pc:sldChg chg="del">
        <pc:chgData name="Dr. Peeta Basa Pati" userId="d5d7df4c-1c7c-46ba-b2e6-049fb9603be3" providerId="ADAL" clId="{C3319E7C-4216-4191-8DA2-2BDDE70CE815}" dt="2021-07-12T09:28:24.936" v="96" actId="47"/>
        <pc:sldMkLst>
          <pc:docMk/>
          <pc:sldMk cId="1562627111" sldId="805"/>
        </pc:sldMkLst>
      </pc:sldChg>
      <pc:sldChg chg="addSp delSp modSp add mod">
        <pc:chgData name="Dr. Peeta Basa Pati" userId="d5d7df4c-1c7c-46ba-b2e6-049fb9603be3" providerId="ADAL" clId="{C3319E7C-4216-4191-8DA2-2BDDE70CE815}" dt="2021-07-13T06:30:29.332" v="2341" actId="20577"/>
        <pc:sldMkLst>
          <pc:docMk/>
          <pc:sldMk cId="3739152446" sldId="805"/>
        </pc:sldMkLst>
        <pc:spChg chg="add del mod">
          <ac:chgData name="Dr. Peeta Basa Pati" userId="d5d7df4c-1c7c-46ba-b2e6-049fb9603be3" providerId="ADAL" clId="{C3319E7C-4216-4191-8DA2-2BDDE70CE815}" dt="2021-07-13T05:20:53.205" v="1314" actId="478"/>
          <ac:spMkLst>
            <pc:docMk/>
            <pc:sldMk cId="3739152446" sldId="805"/>
            <ac:spMk id="2" creationId="{657D6954-5330-4AB6-BD90-1760091E1BD2}"/>
          </ac:spMkLst>
        </pc:spChg>
        <pc:spChg chg="mod">
          <ac:chgData name="Dr. Peeta Basa Pati" userId="d5d7df4c-1c7c-46ba-b2e6-049fb9603be3" providerId="ADAL" clId="{C3319E7C-4216-4191-8DA2-2BDDE70CE815}" dt="2021-07-13T05:17:58.431" v="1311" actId="20577"/>
          <ac:spMkLst>
            <pc:docMk/>
            <pc:sldMk cId="3739152446" sldId="805"/>
            <ac:spMk id="3" creationId="{7789A6B5-C0F5-5944-9623-D5C1946E11C8}"/>
          </ac:spMkLst>
        </pc:spChg>
        <pc:spChg chg="add mod">
          <ac:chgData name="Dr. Peeta Basa Pati" userId="d5d7df4c-1c7c-46ba-b2e6-049fb9603be3" providerId="ADAL" clId="{C3319E7C-4216-4191-8DA2-2BDDE70CE815}" dt="2021-07-13T05:36:17.022" v="1430" actId="1076"/>
          <ac:spMkLst>
            <pc:docMk/>
            <pc:sldMk cId="3739152446" sldId="805"/>
            <ac:spMk id="5" creationId="{4D27B3E7-983D-4592-A16E-CC7522AF0060}"/>
          </ac:spMkLst>
        </pc:spChg>
        <pc:spChg chg="add del mod">
          <ac:chgData name="Dr. Peeta Basa Pati" userId="d5d7df4c-1c7c-46ba-b2e6-049fb9603be3" providerId="ADAL" clId="{C3319E7C-4216-4191-8DA2-2BDDE70CE815}" dt="2021-07-13T05:27:25.308" v="1358" actId="478"/>
          <ac:spMkLst>
            <pc:docMk/>
            <pc:sldMk cId="3739152446" sldId="805"/>
            <ac:spMk id="8" creationId="{9B7E354A-ED6F-400F-B823-8A957CA45A73}"/>
          </ac:spMkLst>
        </pc:spChg>
        <pc:spChg chg="add mod">
          <ac:chgData name="Dr. Peeta Basa Pati" userId="d5d7df4c-1c7c-46ba-b2e6-049fb9603be3" providerId="ADAL" clId="{C3319E7C-4216-4191-8DA2-2BDDE70CE815}" dt="2021-07-13T05:35:59.317" v="1427" actId="164"/>
          <ac:spMkLst>
            <pc:docMk/>
            <pc:sldMk cId="3739152446" sldId="805"/>
            <ac:spMk id="9" creationId="{EF261B60-DC82-4A38-B57B-E48DFB4BA4B3}"/>
          </ac:spMkLst>
        </pc:spChg>
        <pc:spChg chg="add mod">
          <ac:chgData name="Dr. Peeta Basa Pati" userId="d5d7df4c-1c7c-46ba-b2e6-049fb9603be3" providerId="ADAL" clId="{C3319E7C-4216-4191-8DA2-2BDDE70CE815}" dt="2021-07-13T05:35:59.317" v="1427" actId="164"/>
          <ac:spMkLst>
            <pc:docMk/>
            <pc:sldMk cId="3739152446" sldId="805"/>
            <ac:spMk id="10" creationId="{7ADC3C77-35D6-4DAA-ADB9-14F28E0EFA86}"/>
          </ac:spMkLst>
        </pc:spChg>
        <pc:spChg chg="add del">
          <ac:chgData name="Dr. Peeta Basa Pati" userId="d5d7df4c-1c7c-46ba-b2e6-049fb9603be3" providerId="ADAL" clId="{C3319E7C-4216-4191-8DA2-2BDDE70CE815}" dt="2021-07-13T05:31:08.715" v="1390" actId="11529"/>
          <ac:spMkLst>
            <pc:docMk/>
            <pc:sldMk cId="3739152446" sldId="805"/>
            <ac:spMk id="11" creationId="{B1E365B8-4DEF-4A33-B9A1-E5FF39842A69}"/>
          </ac:spMkLst>
        </pc:spChg>
        <pc:spChg chg="add mod">
          <ac:chgData name="Dr. Peeta Basa Pati" userId="d5d7df4c-1c7c-46ba-b2e6-049fb9603be3" providerId="ADAL" clId="{C3319E7C-4216-4191-8DA2-2BDDE70CE815}" dt="2021-07-13T05:35:59.317" v="1427" actId="164"/>
          <ac:spMkLst>
            <pc:docMk/>
            <pc:sldMk cId="3739152446" sldId="805"/>
            <ac:spMk id="12" creationId="{91E8EFC2-1EC3-4929-A415-5B5ED0AC6A70}"/>
          </ac:spMkLst>
        </pc:spChg>
        <pc:spChg chg="add mod">
          <ac:chgData name="Dr. Peeta Basa Pati" userId="d5d7df4c-1c7c-46ba-b2e6-049fb9603be3" providerId="ADAL" clId="{C3319E7C-4216-4191-8DA2-2BDDE70CE815}" dt="2021-07-13T05:35:59.317" v="1427" actId="164"/>
          <ac:spMkLst>
            <pc:docMk/>
            <pc:sldMk cId="3739152446" sldId="805"/>
            <ac:spMk id="13" creationId="{0E6D7E83-AAA1-46BB-979E-FE270CE2D715}"/>
          </ac:spMkLst>
        </pc:spChg>
        <pc:spChg chg="add mod">
          <ac:chgData name="Dr. Peeta Basa Pati" userId="d5d7df4c-1c7c-46ba-b2e6-049fb9603be3" providerId="ADAL" clId="{C3319E7C-4216-4191-8DA2-2BDDE70CE815}" dt="2021-07-13T05:35:59.317" v="1427" actId="164"/>
          <ac:spMkLst>
            <pc:docMk/>
            <pc:sldMk cId="3739152446" sldId="805"/>
            <ac:spMk id="14" creationId="{F3FCB564-D10D-4E8B-AA09-1A96F7A3C87D}"/>
          </ac:spMkLst>
        </pc:spChg>
        <pc:spChg chg="add mod">
          <ac:chgData name="Dr. Peeta Basa Pati" userId="d5d7df4c-1c7c-46ba-b2e6-049fb9603be3" providerId="ADAL" clId="{C3319E7C-4216-4191-8DA2-2BDDE70CE815}" dt="2021-07-13T05:35:59.317" v="1427" actId="164"/>
          <ac:spMkLst>
            <pc:docMk/>
            <pc:sldMk cId="3739152446" sldId="805"/>
            <ac:spMk id="15" creationId="{34D13435-F359-438E-9F6E-4FC658E951A9}"/>
          </ac:spMkLst>
        </pc:spChg>
        <pc:spChg chg="add mod">
          <ac:chgData name="Dr. Peeta Basa Pati" userId="d5d7df4c-1c7c-46ba-b2e6-049fb9603be3" providerId="ADAL" clId="{C3319E7C-4216-4191-8DA2-2BDDE70CE815}" dt="2021-07-13T05:35:59.317" v="1427" actId="164"/>
          <ac:spMkLst>
            <pc:docMk/>
            <pc:sldMk cId="3739152446" sldId="805"/>
            <ac:spMk id="16" creationId="{C5FB5097-F519-45A3-824B-6CA7F093BDD7}"/>
          </ac:spMkLst>
        </pc:spChg>
        <pc:spChg chg="add mod">
          <ac:chgData name="Dr. Peeta Basa Pati" userId="d5d7df4c-1c7c-46ba-b2e6-049fb9603be3" providerId="ADAL" clId="{C3319E7C-4216-4191-8DA2-2BDDE70CE815}" dt="2021-07-13T05:35:59.317" v="1427" actId="164"/>
          <ac:spMkLst>
            <pc:docMk/>
            <pc:sldMk cId="3739152446" sldId="805"/>
            <ac:spMk id="17" creationId="{6391520C-A498-4BEB-96B4-E3330D526040}"/>
          </ac:spMkLst>
        </pc:spChg>
        <pc:spChg chg="add mod">
          <ac:chgData name="Dr. Peeta Basa Pati" userId="d5d7df4c-1c7c-46ba-b2e6-049fb9603be3" providerId="ADAL" clId="{C3319E7C-4216-4191-8DA2-2BDDE70CE815}" dt="2021-07-13T05:38:14.284" v="1441" actId="1076"/>
          <ac:spMkLst>
            <pc:docMk/>
            <pc:sldMk cId="3739152446" sldId="805"/>
            <ac:spMk id="19" creationId="{28FE9D87-1DEC-42D3-85FB-793CF2815834}"/>
          </ac:spMkLst>
        </pc:spChg>
        <pc:spChg chg="add mod">
          <ac:chgData name="Dr. Peeta Basa Pati" userId="d5d7df4c-1c7c-46ba-b2e6-049fb9603be3" providerId="ADAL" clId="{C3319E7C-4216-4191-8DA2-2BDDE70CE815}" dt="2021-07-13T05:38:07.343" v="1440" actId="1076"/>
          <ac:spMkLst>
            <pc:docMk/>
            <pc:sldMk cId="3739152446" sldId="805"/>
            <ac:spMk id="20" creationId="{18D0C997-E85F-4A75-A082-BD2E8201E81D}"/>
          </ac:spMkLst>
        </pc:spChg>
        <pc:spChg chg="add mod">
          <ac:chgData name="Dr. Peeta Basa Pati" userId="d5d7df4c-1c7c-46ba-b2e6-049fb9603be3" providerId="ADAL" clId="{C3319E7C-4216-4191-8DA2-2BDDE70CE815}" dt="2021-07-13T05:37:57.292" v="1439" actId="20577"/>
          <ac:spMkLst>
            <pc:docMk/>
            <pc:sldMk cId="3739152446" sldId="805"/>
            <ac:spMk id="21" creationId="{7A741F4F-6615-44F7-8E2D-46F6036411F3}"/>
          </ac:spMkLst>
        </pc:spChg>
        <pc:spChg chg="add mod">
          <ac:chgData name="Dr. Peeta Basa Pati" userId="d5d7df4c-1c7c-46ba-b2e6-049fb9603be3" providerId="ADAL" clId="{C3319E7C-4216-4191-8DA2-2BDDE70CE815}" dt="2021-07-13T06:23:33.246" v="2224" actId="20577"/>
          <ac:spMkLst>
            <pc:docMk/>
            <pc:sldMk cId="3739152446" sldId="805"/>
            <ac:spMk id="24" creationId="{ACD48ADE-54C2-44F6-94D9-54370417BE2B}"/>
          </ac:spMkLst>
        </pc:spChg>
        <pc:spChg chg="add mod">
          <ac:chgData name="Dr. Peeta Basa Pati" userId="d5d7df4c-1c7c-46ba-b2e6-049fb9603be3" providerId="ADAL" clId="{C3319E7C-4216-4191-8DA2-2BDDE70CE815}" dt="2021-07-13T06:30:14.824" v="2338" actId="1076"/>
          <ac:spMkLst>
            <pc:docMk/>
            <pc:sldMk cId="3739152446" sldId="805"/>
            <ac:spMk id="25" creationId="{3E194A36-0B69-4A70-9CB2-8B4420FC6492}"/>
          </ac:spMkLst>
        </pc:spChg>
        <pc:spChg chg="add mod">
          <ac:chgData name="Dr. Peeta Basa Pati" userId="d5d7df4c-1c7c-46ba-b2e6-049fb9603be3" providerId="ADAL" clId="{C3319E7C-4216-4191-8DA2-2BDDE70CE815}" dt="2021-07-13T06:30:29.332" v="2341" actId="20577"/>
          <ac:spMkLst>
            <pc:docMk/>
            <pc:sldMk cId="3739152446" sldId="805"/>
            <ac:spMk id="26" creationId="{9D03CA54-BAB1-4429-961D-A2B4F43C9A67}"/>
          </ac:spMkLst>
        </pc:spChg>
        <pc:grpChg chg="add mod">
          <ac:chgData name="Dr. Peeta Basa Pati" userId="d5d7df4c-1c7c-46ba-b2e6-049fb9603be3" providerId="ADAL" clId="{C3319E7C-4216-4191-8DA2-2BDDE70CE815}" dt="2021-07-13T05:36:05.253" v="1428" actId="1076"/>
          <ac:grpSpMkLst>
            <pc:docMk/>
            <pc:sldMk cId="3739152446" sldId="805"/>
            <ac:grpSpMk id="18" creationId="{47FA97D4-96AB-43EB-8778-DAC14E47F7EF}"/>
          </ac:grpSpMkLst>
        </pc:grpChg>
        <pc:picChg chg="add mod">
          <ac:chgData name="Dr. Peeta Basa Pati" userId="d5d7df4c-1c7c-46ba-b2e6-049fb9603be3" providerId="ADAL" clId="{C3319E7C-4216-4191-8DA2-2BDDE70CE815}" dt="2021-07-13T05:36:12.842" v="1429" actId="1076"/>
          <ac:picMkLst>
            <pc:docMk/>
            <pc:sldMk cId="3739152446" sldId="805"/>
            <ac:picMk id="7" creationId="{EF18B82D-5B3A-41B9-BD8A-866AE7D57B88}"/>
          </ac:picMkLst>
        </pc:picChg>
        <pc:picChg chg="add mod">
          <ac:chgData name="Dr. Peeta Basa Pati" userId="d5d7df4c-1c7c-46ba-b2e6-049fb9603be3" providerId="ADAL" clId="{C3319E7C-4216-4191-8DA2-2BDDE70CE815}" dt="2021-07-13T06:29:41.898" v="2336" actId="1035"/>
          <ac:picMkLst>
            <pc:docMk/>
            <pc:sldMk cId="3739152446" sldId="805"/>
            <ac:picMk id="23" creationId="{EEF49482-E521-4646-9C2D-30B7A7FA762F}"/>
          </ac:picMkLst>
        </pc:picChg>
      </pc:sldChg>
      <pc:sldChg chg="addSp modSp add mod addCm delCm modNotesTx">
        <pc:chgData name="Dr. Peeta Basa Pati" userId="d5d7df4c-1c7c-46ba-b2e6-049fb9603be3" providerId="ADAL" clId="{C3319E7C-4216-4191-8DA2-2BDDE70CE815}" dt="2021-07-13T10:11:52.800" v="4397" actId="20577"/>
        <pc:sldMkLst>
          <pc:docMk/>
          <pc:sldMk cId="1100685133" sldId="806"/>
        </pc:sldMkLst>
        <pc:spChg chg="mod">
          <ac:chgData name="Dr. Peeta Basa Pati" userId="d5d7df4c-1c7c-46ba-b2e6-049fb9603be3" providerId="ADAL" clId="{C3319E7C-4216-4191-8DA2-2BDDE70CE815}" dt="2021-07-13T09:00:40.899" v="3714" actId="20577"/>
          <ac:spMkLst>
            <pc:docMk/>
            <pc:sldMk cId="1100685133" sldId="806"/>
            <ac:spMk id="3" creationId="{7789A6B5-C0F5-5944-9623-D5C1946E11C8}"/>
          </ac:spMkLst>
        </pc:spChg>
        <pc:spChg chg="add mod">
          <ac:chgData name="Dr. Peeta Basa Pati" userId="d5d7df4c-1c7c-46ba-b2e6-049fb9603be3" providerId="ADAL" clId="{C3319E7C-4216-4191-8DA2-2BDDE70CE815}" dt="2021-07-13T09:06:33.263" v="3744" actId="20577"/>
          <ac:spMkLst>
            <pc:docMk/>
            <pc:sldMk cId="1100685133" sldId="806"/>
            <ac:spMk id="5" creationId="{54CBD94B-4ABC-4A0E-A45C-022EBFAB17E8}"/>
          </ac:spMkLst>
        </pc:spChg>
        <pc:spChg chg="add mod">
          <ac:chgData name="Dr. Peeta Basa Pati" userId="d5d7df4c-1c7c-46ba-b2e6-049fb9603be3" providerId="ADAL" clId="{C3319E7C-4216-4191-8DA2-2BDDE70CE815}" dt="2021-07-13T09:28:39.229" v="4066" actId="1076"/>
          <ac:spMkLst>
            <pc:docMk/>
            <pc:sldMk cId="1100685133" sldId="806"/>
            <ac:spMk id="10" creationId="{7B4F9473-E2AC-4423-BFCB-B6BDEAC8717E}"/>
          </ac:spMkLst>
        </pc:spChg>
        <pc:spChg chg="add mod">
          <ac:chgData name="Dr. Peeta Basa Pati" userId="d5d7df4c-1c7c-46ba-b2e6-049fb9603be3" providerId="ADAL" clId="{C3319E7C-4216-4191-8DA2-2BDDE70CE815}" dt="2021-07-13T09:29:35.218" v="4087" actId="1076"/>
          <ac:spMkLst>
            <pc:docMk/>
            <pc:sldMk cId="1100685133" sldId="806"/>
            <ac:spMk id="12" creationId="{A70BF761-806B-4960-BAB7-E281C279CC82}"/>
          </ac:spMkLst>
        </pc:spChg>
        <pc:spChg chg="add mod">
          <ac:chgData name="Dr. Peeta Basa Pati" userId="d5d7df4c-1c7c-46ba-b2e6-049fb9603be3" providerId="ADAL" clId="{C3319E7C-4216-4191-8DA2-2BDDE70CE815}" dt="2021-07-13T09:30:46.928" v="4093" actId="14100"/>
          <ac:spMkLst>
            <pc:docMk/>
            <pc:sldMk cId="1100685133" sldId="806"/>
            <ac:spMk id="13" creationId="{10452182-6342-4E49-BF73-AEA4A11FF0A3}"/>
          </ac:spMkLst>
        </pc:spChg>
        <pc:spChg chg="add mod">
          <ac:chgData name="Dr. Peeta Basa Pati" userId="d5d7df4c-1c7c-46ba-b2e6-049fb9603be3" providerId="ADAL" clId="{C3319E7C-4216-4191-8DA2-2BDDE70CE815}" dt="2021-07-13T09:29:20.277" v="4085" actId="20577"/>
          <ac:spMkLst>
            <pc:docMk/>
            <pc:sldMk cId="1100685133" sldId="806"/>
            <ac:spMk id="14" creationId="{31989AFB-8FDC-43DD-B958-95E5024BAB17}"/>
          </ac:spMkLst>
        </pc:spChg>
        <pc:spChg chg="add mod">
          <ac:chgData name="Dr. Peeta Basa Pati" userId="d5d7df4c-1c7c-46ba-b2e6-049fb9603be3" providerId="ADAL" clId="{C3319E7C-4216-4191-8DA2-2BDDE70CE815}" dt="2021-07-13T10:11:49.139" v="4396" actId="20577"/>
          <ac:spMkLst>
            <pc:docMk/>
            <pc:sldMk cId="1100685133" sldId="806"/>
            <ac:spMk id="24" creationId="{E8A15CA1-A73D-40BD-BB5E-0B7313A5FA1D}"/>
          </ac:spMkLst>
        </pc:spChg>
        <pc:spChg chg="add mod">
          <ac:chgData name="Dr. Peeta Basa Pati" userId="d5d7df4c-1c7c-46ba-b2e6-049fb9603be3" providerId="ADAL" clId="{C3319E7C-4216-4191-8DA2-2BDDE70CE815}" dt="2021-07-13T10:11:52.800" v="4397" actId="20577"/>
          <ac:spMkLst>
            <pc:docMk/>
            <pc:sldMk cId="1100685133" sldId="806"/>
            <ac:spMk id="25" creationId="{0A7E8EA3-1CA6-4BD6-AE8E-AC0A93ACB75F}"/>
          </ac:spMkLst>
        </pc:spChg>
        <pc:spChg chg="add mod">
          <ac:chgData name="Dr. Peeta Basa Pati" userId="d5d7df4c-1c7c-46ba-b2e6-049fb9603be3" providerId="ADAL" clId="{C3319E7C-4216-4191-8DA2-2BDDE70CE815}" dt="2021-07-13T10:07:49.654" v="4327" actId="164"/>
          <ac:spMkLst>
            <pc:docMk/>
            <pc:sldMk cId="1100685133" sldId="806"/>
            <ac:spMk id="26" creationId="{DA55F191-2FD4-40EC-BA3D-F4B62345514B}"/>
          </ac:spMkLst>
        </pc:spChg>
        <pc:spChg chg="add mod">
          <ac:chgData name="Dr. Peeta Basa Pati" userId="d5d7df4c-1c7c-46ba-b2e6-049fb9603be3" providerId="ADAL" clId="{C3319E7C-4216-4191-8DA2-2BDDE70CE815}" dt="2021-07-13T10:07:49.654" v="4327" actId="164"/>
          <ac:spMkLst>
            <pc:docMk/>
            <pc:sldMk cId="1100685133" sldId="806"/>
            <ac:spMk id="27" creationId="{B551571D-EA20-40F4-9223-059761ADE08E}"/>
          </ac:spMkLst>
        </pc:spChg>
        <pc:grpChg chg="add mod">
          <ac:chgData name="Dr. Peeta Basa Pati" userId="d5d7df4c-1c7c-46ba-b2e6-049fb9603be3" providerId="ADAL" clId="{C3319E7C-4216-4191-8DA2-2BDDE70CE815}" dt="2021-07-13T10:07:49.654" v="4327" actId="164"/>
          <ac:grpSpMkLst>
            <pc:docMk/>
            <pc:sldMk cId="1100685133" sldId="806"/>
            <ac:grpSpMk id="28" creationId="{5E246234-9CBB-4551-A94F-FB43FEBB094E}"/>
          </ac:grpSpMkLst>
        </pc:grpChg>
        <pc:cxnChg chg="add mod ord">
          <ac:chgData name="Dr. Peeta Basa Pati" userId="d5d7df4c-1c7c-46ba-b2e6-049fb9603be3" providerId="ADAL" clId="{C3319E7C-4216-4191-8DA2-2BDDE70CE815}" dt="2021-07-13T09:07:33.037" v="3749" actId="167"/>
          <ac:cxnSpMkLst>
            <pc:docMk/>
            <pc:sldMk cId="1100685133" sldId="806"/>
            <ac:cxnSpMk id="6" creationId="{79B6F459-3290-4159-9B39-FB1875B7A75E}"/>
          </ac:cxnSpMkLst>
        </pc:cxnChg>
        <pc:cxnChg chg="add mod">
          <ac:chgData name="Dr. Peeta Basa Pati" userId="d5d7df4c-1c7c-46ba-b2e6-049fb9603be3" providerId="ADAL" clId="{C3319E7C-4216-4191-8DA2-2BDDE70CE815}" dt="2021-07-13T09:07:47.276" v="3782" actId="1038"/>
          <ac:cxnSpMkLst>
            <pc:docMk/>
            <pc:sldMk cId="1100685133" sldId="806"/>
            <ac:cxnSpMk id="9" creationId="{5294B2A3-9E78-43F8-9D94-1501A87E76AE}"/>
          </ac:cxnSpMkLst>
        </pc:cxnChg>
        <pc:cxnChg chg="add mod">
          <ac:chgData name="Dr. Peeta Basa Pati" userId="d5d7df4c-1c7c-46ba-b2e6-049fb9603be3" providerId="ADAL" clId="{C3319E7C-4216-4191-8DA2-2BDDE70CE815}" dt="2021-07-13T10:07:49.654" v="4327" actId="164"/>
          <ac:cxnSpMkLst>
            <pc:docMk/>
            <pc:sldMk cId="1100685133" sldId="806"/>
            <ac:cxnSpMk id="16" creationId="{4B58C050-5A83-4F70-BC83-919720453B21}"/>
          </ac:cxnSpMkLst>
        </pc:cxnChg>
        <pc:cxnChg chg="add mod">
          <ac:chgData name="Dr. Peeta Basa Pati" userId="d5d7df4c-1c7c-46ba-b2e6-049fb9603be3" providerId="ADAL" clId="{C3319E7C-4216-4191-8DA2-2BDDE70CE815}" dt="2021-07-13T10:07:49.654" v="4327" actId="164"/>
          <ac:cxnSpMkLst>
            <pc:docMk/>
            <pc:sldMk cId="1100685133" sldId="806"/>
            <ac:cxnSpMk id="18" creationId="{CC9BEACE-3D50-40E3-AD81-BC0CB0A97FC5}"/>
          </ac:cxnSpMkLst>
        </pc:cxnChg>
        <pc:cxnChg chg="add mod">
          <ac:chgData name="Dr. Peeta Basa Pati" userId="d5d7df4c-1c7c-46ba-b2e6-049fb9603be3" providerId="ADAL" clId="{C3319E7C-4216-4191-8DA2-2BDDE70CE815}" dt="2021-07-13T10:07:49.654" v="4327" actId="164"/>
          <ac:cxnSpMkLst>
            <pc:docMk/>
            <pc:sldMk cId="1100685133" sldId="806"/>
            <ac:cxnSpMk id="20" creationId="{9CEE8570-B284-4111-89EA-8E5FA3B97C5E}"/>
          </ac:cxnSpMkLst>
        </pc:cxnChg>
        <pc:cxnChg chg="add mod">
          <ac:chgData name="Dr. Peeta Basa Pati" userId="d5d7df4c-1c7c-46ba-b2e6-049fb9603be3" providerId="ADAL" clId="{C3319E7C-4216-4191-8DA2-2BDDE70CE815}" dt="2021-07-13T10:07:49.654" v="4327" actId="164"/>
          <ac:cxnSpMkLst>
            <pc:docMk/>
            <pc:sldMk cId="1100685133" sldId="806"/>
            <ac:cxnSpMk id="21" creationId="{87A1642C-FA80-4626-A797-939D054C01A2}"/>
          </ac:cxnSpMkLst>
        </pc:cxnChg>
      </pc:sldChg>
      <pc:sldChg chg="addSp delSp modSp add mod">
        <pc:chgData name="Dr. Peeta Basa Pati" userId="d5d7df4c-1c7c-46ba-b2e6-049fb9603be3" providerId="ADAL" clId="{C3319E7C-4216-4191-8DA2-2BDDE70CE815}" dt="2021-07-13T06:03:47.412" v="1824"/>
        <pc:sldMkLst>
          <pc:docMk/>
          <pc:sldMk cId="1250132991" sldId="807"/>
        </pc:sldMkLst>
        <pc:spChg chg="mod">
          <ac:chgData name="Dr. Peeta Basa Pati" userId="d5d7df4c-1c7c-46ba-b2e6-049fb9603be3" providerId="ADAL" clId="{C3319E7C-4216-4191-8DA2-2BDDE70CE815}" dt="2021-07-13T05:58:48.555" v="1791" actId="6549"/>
          <ac:spMkLst>
            <pc:docMk/>
            <pc:sldMk cId="1250132991" sldId="807"/>
            <ac:spMk id="3" creationId="{7789A6B5-C0F5-5944-9623-D5C1946E11C8}"/>
          </ac:spMkLst>
        </pc:spChg>
        <pc:spChg chg="add mod">
          <ac:chgData name="Dr. Peeta Basa Pati" userId="d5d7df4c-1c7c-46ba-b2e6-049fb9603be3" providerId="ADAL" clId="{C3319E7C-4216-4191-8DA2-2BDDE70CE815}" dt="2021-07-13T05:51:12.865" v="1730" actId="1037"/>
          <ac:spMkLst>
            <pc:docMk/>
            <pc:sldMk cId="1250132991" sldId="807"/>
            <ac:spMk id="5" creationId="{E78AC7EA-A579-403C-92D5-52DEEDC686B7}"/>
          </ac:spMkLst>
        </pc:spChg>
        <pc:spChg chg="add mod">
          <ac:chgData name="Dr. Peeta Basa Pati" userId="d5d7df4c-1c7c-46ba-b2e6-049fb9603be3" providerId="ADAL" clId="{C3319E7C-4216-4191-8DA2-2BDDE70CE815}" dt="2021-07-13T05:51:12.865" v="1730" actId="1037"/>
          <ac:spMkLst>
            <pc:docMk/>
            <pc:sldMk cId="1250132991" sldId="807"/>
            <ac:spMk id="6" creationId="{28F9B500-D6EC-4F43-B14B-328798CC2498}"/>
          </ac:spMkLst>
        </pc:spChg>
        <pc:spChg chg="add mod">
          <ac:chgData name="Dr. Peeta Basa Pati" userId="d5d7df4c-1c7c-46ba-b2e6-049fb9603be3" providerId="ADAL" clId="{C3319E7C-4216-4191-8DA2-2BDDE70CE815}" dt="2021-07-13T05:51:12.865" v="1730" actId="1037"/>
          <ac:spMkLst>
            <pc:docMk/>
            <pc:sldMk cId="1250132991" sldId="807"/>
            <ac:spMk id="7" creationId="{761ECBAC-1670-4A8E-90DF-ED6220EA3890}"/>
          </ac:spMkLst>
        </pc:spChg>
        <pc:spChg chg="add mod">
          <ac:chgData name="Dr. Peeta Basa Pati" userId="d5d7df4c-1c7c-46ba-b2e6-049fb9603be3" providerId="ADAL" clId="{C3319E7C-4216-4191-8DA2-2BDDE70CE815}" dt="2021-07-13T06:03:47.412" v="1824"/>
          <ac:spMkLst>
            <pc:docMk/>
            <pc:sldMk cId="1250132991" sldId="807"/>
            <ac:spMk id="8" creationId="{EC32573B-27FC-4565-ABFA-F73AA8FB58C3}"/>
          </ac:spMkLst>
        </pc:spChg>
        <pc:spChg chg="add del mod">
          <ac:chgData name="Dr. Peeta Basa Pati" userId="d5d7df4c-1c7c-46ba-b2e6-049fb9603be3" providerId="ADAL" clId="{C3319E7C-4216-4191-8DA2-2BDDE70CE815}" dt="2021-07-13T05:58:54.524" v="1792" actId="478"/>
          <ac:spMkLst>
            <pc:docMk/>
            <pc:sldMk cId="1250132991" sldId="807"/>
            <ac:spMk id="9" creationId="{D8838E61-9DAC-440D-AD97-B7510EA70790}"/>
          </ac:spMkLst>
        </pc:spChg>
        <pc:spChg chg="add del mod">
          <ac:chgData name="Dr. Peeta Basa Pati" userId="d5d7df4c-1c7c-46ba-b2e6-049fb9603be3" providerId="ADAL" clId="{C3319E7C-4216-4191-8DA2-2BDDE70CE815}" dt="2021-07-13T05:59:01.356" v="1794" actId="478"/>
          <ac:spMkLst>
            <pc:docMk/>
            <pc:sldMk cId="1250132991" sldId="807"/>
            <ac:spMk id="11" creationId="{B66546E4-8851-47BA-A4AE-C9B14DE29910}"/>
          </ac:spMkLst>
        </pc:spChg>
        <pc:spChg chg="add del mod">
          <ac:chgData name="Dr. Peeta Basa Pati" userId="d5d7df4c-1c7c-46ba-b2e6-049fb9603be3" providerId="ADAL" clId="{C3319E7C-4216-4191-8DA2-2BDDE70CE815}" dt="2021-07-13T05:59:01.356" v="1794" actId="478"/>
          <ac:spMkLst>
            <pc:docMk/>
            <pc:sldMk cId="1250132991" sldId="807"/>
            <ac:spMk id="12" creationId="{298DD3FD-0BB8-4A5F-A160-DF492379E3C7}"/>
          </ac:spMkLst>
        </pc:spChg>
        <pc:spChg chg="add del mod">
          <ac:chgData name="Dr. Peeta Basa Pati" userId="d5d7df4c-1c7c-46ba-b2e6-049fb9603be3" providerId="ADAL" clId="{C3319E7C-4216-4191-8DA2-2BDDE70CE815}" dt="2021-07-13T05:59:01.356" v="1794" actId="478"/>
          <ac:spMkLst>
            <pc:docMk/>
            <pc:sldMk cId="1250132991" sldId="807"/>
            <ac:spMk id="13" creationId="{8B6C41D5-9D66-4545-8063-2218F4811F72}"/>
          </ac:spMkLst>
        </pc:spChg>
        <pc:spChg chg="add del mod">
          <ac:chgData name="Dr. Peeta Basa Pati" userId="d5d7df4c-1c7c-46ba-b2e6-049fb9603be3" providerId="ADAL" clId="{C3319E7C-4216-4191-8DA2-2BDDE70CE815}" dt="2021-07-13T05:59:01.356" v="1794" actId="478"/>
          <ac:spMkLst>
            <pc:docMk/>
            <pc:sldMk cId="1250132991" sldId="807"/>
            <ac:spMk id="14" creationId="{CCE3FE99-2DEE-486F-867D-2F0A45AF864F}"/>
          </ac:spMkLst>
        </pc:spChg>
        <pc:spChg chg="add del mod">
          <ac:chgData name="Dr. Peeta Basa Pati" userId="d5d7df4c-1c7c-46ba-b2e6-049fb9603be3" providerId="ADAL" clId="{C3319E7C-4216-4191-8DA2-2BDDE70CE815}" dt="2021-07-13T05:59:01.356" v="1794" actId="478"/>
          <ac:spMkLst>
            <pc:docMk/>
            <pc:sldMk cId="1250132991" sldId="807"/>
            <ac:spMk id="15" creationId="{963ABF81-9674-407E-B7E9-C150E63940E2}"/>
          </ac:spMkLst>
        </pc:spChg>
        <pc:spChg chg="add mod">
          <ac:chgData name="Dr. Peeta Basa Pati" userId="d5d7df4c-1c7c-46ba-b2e6-049fb9603be3" providerId="ADAL" clId="{C3319E7C-4216-4191-8DA2-2BDDE70CE815}" dt="2021-07-13T06:03:32.440" v="1817" actId="20577"/>
          <ac:spMkLst>
            <pc:docMk/>
            <pc:sldMk cId="1250132991" sldId="807"/>
            <ac:spMk id="16" creationId="{AEB65ED9-176C-4627-B793-85E464F791E9}"/>
          </ac:spMkLst>
        </pc:spChg>
        <pc:cxnChg chg="add del mod">
          <ac:chgData name="Dr. Peeta Basa Pati" userId="d5d7df4c-1c7c-46ba-b2e6-049fb9603be3" providerId="ADAL" clId="{C3319E7C-4216-4191-8DA2-2BDDE70CE815}" dt="2021-07-13T05:58:57.278" v="1793" actId="478"/>
          <ac:cxnSpMkLst>
            <pc:docMk/>
            <pc:sldMk cId="1250132991" sldId="807"/>
            <ac:cxnSpMk id="10" creationId="{07473584-6848-4D8F-91B5-9562CE01BD58}"/>
          </ac:cxnSpMkLst>
        </pc:cxnChg>
      </pc:sldChg>
      <pc:sldChg chg="addSp delSp modSp add mod">
        <pc:chgData name="Dr. Peeta Basa Pati" userId="d5d7df4c-1c7c-46ba-b2e6-049fb9603be3" providerId="ADAL" clId="{C3319E7C-4216-4191-8DA2-2BDDE70CE815}" dt="2021-07-13T06:20:33.783" v="2213" actId="1036"/>
        <pc:sldMkLst>
          <pc:docMk/>
          <pc:sldMk cId="1334368919" sldId="808"/>
        </pc:sldMkLst>
        <pc:spChg chg="add mod ord">
          <ac:chgData name="Dr. Peeta Basa Pati" userId="d5d7df4c-1c7c-46ba-b2e6-049fb9603be3" providerId="ADAL" clId="{C3319E7C-4216-4191-8DA2-2BDDE70CE815}" dt="2021-07-13T06:09:26.815" v="1904" actId="1076"/>
          <ac:spMkLst>
            <pc:docMk/>
            <pc:sldMk cId="1334368919" sldId="808"/>
            <ac:spMk id="2" creationId="{A174255E-909A-4E0C-9673-440D4426A1FA}"/>
          </ac:spMkLst>
        </pc:spChg>
        <pc:spChg chg="mod">
          <ac:chgData name="Dr. Peeta Basa Pati" userId="d5d7df4c-1c7c-46ba-b2e6-049fb9603be3" providerId="ADAL" clId="{C3319E7C-4216-4191-8DA2-2BDDE70CE815}" dt="2021-07-13T05:58:40.587" v="1790" actId="20577"/>
          <ac:spMkLst>
            <pc:docMk/>
            <pc:sldMk cId="1334368919" sldId="808"/>
            <ac:spMk id="3" creationId="{7789A6B5-C0F5-5944-9623-D5C1946E11C8}"/>
          </ac:spMkLst>
        </pc:spChg>
        <pc:spChg chg="del">
          <ac:chgData name="Dr. Peeta Basa Pati" userId="d5d7df4c-1c7c-46ba-b2e6-049fb9603be3" providerId="ADAL" clId="{C3319E7C-4216-4191-8DA2-2BDDE70CE815}" dt="2021-07-13T06:02:02.354" v="1804" actId="478"/>
          <ac:spMkLst>
            <pc:docMk/>
            <pc:sldMk cId="1334368919" sldId="808"/>
            <ac:spMk id="5" creationId="{E78AC7EA-A579-403C-92D5-52DEEDC686B7}"/>
          </ac:spMkLst>
        </pc:spChg>
        <pc:spChg chg="del">
          <ac:chgData name="Dr. Peeta Basa Pati" userId="d5d7df4c-1c7c-46ba-b2e6-049fb9603be3" providerId="ADAL" clId="{C3319E7C-4216-4191-8DA2-2BDDE70CE815}" dt="2021-07-13T06:02:09.828" v="1805" actId="478"/>
          <ac:spMkLst>
            <pc:docMk/>
            <pc:sldMk cId="1334368919" sldId="808"/>
            <ac:spMk id="6" creationId="{28F9B500-D6EC-4F43-B14B-328798CC2498}"/>
          </ac:spMkLst>
        </pc:spChg>
        <pc:spChg chg="del">
          <ac:chgData name="Dr. Peeta Basa Pati" userId="d5d7df4c-1c7c-46ba-b2e6-049fb9603be3" providerId="ADAL" clId="{C3319E7C-4216-4191-8DA2-2BDDE70CE815}" dt="2021-07-13T06:02:09.828" v="1805" actId="478"/>
          <ac:spMkLst>
            <pc:docMk/>
            <pc:sldMk cId="1334368919" sldId="808"/>
            <ac:spMk id="7" creationId="{761ECBAC-1670-4A8E-90DF-ED6220EA3890}"/>
          </ac:spMkLst>
        </pc:spChg>
        <pc:spChg chg="del">
          <ac:chgData name="Dr. Peeta Basa Pati" userId="d5d7df4c-1c7c-46ba-b2e6-049fb9603be3" providerId="ADAL" clId="{C3319E7C-4216-4191-8DA2-2BDDE70CE815}" dt="2021-07-13T06:02:09.828" v="1805" actId="478"/>
          <ac:spMkLst>
            <pc:docMk/>
            <pc:sldMk cId="1334368919" sldId="808"/>
            <ac:spMk id="8" creationId="{EC32573B-27FC-4565-ABFA-F73AA8FB58C3}"/>
          </ac:spMkLst>
        </pc:spChg>
        <pc:spChg chg="mod">
          <ac:chgData name="Dr. Peeta Basa Pati" userId="d5d7df4c-1c7c-46ba-b2e6-049fb9603be3" providerId="ADAL" clId="{C3319E7C-4216-4191-8DA2-2BDDE70CE815}" dt="2021-07-13T06:20:33.783" v="2213" actId="1036"/>
          <ac:spMkLst>
            <pc:docMk/>
            <pc:sldMk cId="1334368919" sldId="808"/>
            <ac:spMk id="9" creationId="{D8838E61-9DAC-440D-AD97-B7510EA70790}"/>
          </ac:spMkLst>
        </pc:spChg>
        <pc:spChg chg="mod">
          <ac:chgData name="Dr. Peeta Basa Pati" userId="d5d7df4c-1c7c-46ba-b2e6-049fb9603be3" providerId="ADAL" clId="{C3319E7C-4216-4191-8DA2-2BDDE70CE815}" dt="2021-07-13T06:02:35.947" v="1808" actId="1076"/>
          <ac:spMkLst>
            <pc:docMk/>
            <pc:sldMk cId="1334368919" sldId="808"/>
            <ac:spMk id="11" creationId="{B66546E4-8851-47BA-A4AE-C9B14DE29910}"/>
          </ac:spMkLst>
        </pc:spChg>
        <pc:spChg chg="mod">
          <ac:chgData name="Dr. Peeta Basa Pati" userId="d5d7df4c-1c7c-46ba-b2e6-049fb9603be3" providerId="ADAL" clId="{C3319E7C-4216-4191-8DA2-2BDDE70CE815}" dt="2021-07-13T06:02:35.947" v="1808" actId="1076"/>
          <ac:spMkLst>
            <pc:docMk/>
            <pc:sldMk cId="1334368919" sldId="808"/>
            <ac:spMk id="12" creationId="{298DD3FD-0BB8-4A5F-A160-DF492379E3C7}"/>
          </ac:spMkLst>
        </pc:spChg>
        <pc:spChg chg="mod">
          <ac:chgData name="Dr. Peeta Basa Pati" userId="d5d7df4c-1c7c-46ba-b2e6-049fb9603be3" providerId="ADAL" clId="{C3319E7C-4216-4191-8DA2-2BDDE70CE815}" dt="2021-07-13T06:09:17.121" v="1903" actId="1076"/>
          <ac:spMkLst>
            <pc:docMk/>
            <pc:sldMk cId="1334368919" sldId="808"/>
            <ac:spMk id="13" creationId="{8B6C41D5-9D66-4545-8063-2218F4811F72}"/>
          </ac:spMkLst>
        </pc:spChg>
        <pc:spChg chg="mod">
          <ac:chgData name="Dr. Peeta Basa Pati" userId="d5d7df4c-1c7c-46ba-b2e6-049fb9603be3" providerId="ADAL" clId="{C3319E7C-4216-4191-8DA2-2BDDE70CE815}" dt="2021-07-13T06:02:35.947" v="1808" actId="1076"/>
          <ac:spMkLst>
            <pc:docMk/>
            <pc:sldMk cId="1334368919" sldId="808"/>
            <ac:spMk id="14" creationId="{CCE3FE99-2DEE-486F-867D-2F0A45AF864F}"/>
          </ac:spMkLst>
        </pc:spChg>
        <pc:spChg chg="mod">
          <ac:chgData name="Dr. Peeta Basa Pati" userId="d5d7df4c-1c7c-46ba-b2e6-049fb9603be3" providerId="ADAL" clId="{C3319E7C-4216-4191-8DA2-2BDDE70CE815}" dt="2021-07-13T06:02:35.947" v="1808" actId="1076"/>
          <ac:spMkLst>
            <pc:docMk/>
            <pc:sldMk cId="1334368919" sldId="808"/>
            <ac:spMk id="15" creationId="{963ABF81-9674-407E-B7E9-C150E63940E2}"/>
          </ac:spMkLst>
        </pc:spChg>
        <pc:spChg chg="add del mod">
          <ac:chgData name="Dr. Peeta Basa Pati" userId="d5d7df4c-1c7c-46ba-b2e6-049fb9603be3" providerId="ADAL" clId="{C3319E7C-4216-4191-8DA2-2BDDE70CE815}" dt="2021-07-13T06:10:14.676" v="1914" actId="478"/>
          <ac:spMkLst>
            <pc:docMk/>
            <pc:sldMk cId="1334368919" sldId="808"/>
            <ac:spMk id="16" creationId="{AAFDE007-785C-4AD0-B9D5-E52714E7A563}"/>
          </ac:spMkLst>
        </pc:spChg>
        <pc:spChg chg="add mod">
          <ac:chgData name="Dr. Peeta Basa Pati" userId="d5d7df4c-1c7c-46ba-b2e6-049fb9603be3" providerId="ADAL" clId="{C3319E7C-4216-4191-8DA2-2BDDE70CE815}" dt="2021-07-13T06:11:18.664" v="1936" actId="1076"/>
          <ac:spMkLst>
            <pc:docMk/>
            <pc:sldMk cId="1334368919" sldId="808"/>
            <ac:spMk id="17" creationId="{B64E29D3-626D-487E-8AF0-AEE50B05222E}"/>
          </ac:spMkLst>
        </pc:spChg>
        <pc:spChg chg="add mod">
          <ac:chgData name="Dr. Peeta Basa Pati" userId="d5d7df4c-1c7c-46ba-b2e6-049fb9603be3" providerId="ADAL" clId="{C3319E7C-4216-4191-8DA2-2BDDE70CE815}" dt="2021-07-13T06:11:15.271" v="1935" actId="1076"/>
          <ac:spMkLst>
            <pc:docMk/>
            <pc:sldMk cId="1334368919" sldId="808"/>
            <ac:spMk id="18" creationId="{62BE0AA7-747F-44B6-A3FB-C3BD3B24A9FC}"/>
          </ac:spMkLst>
        </pc:spChg>
        <pc:spChg chg="add mod">
          <ac:chgData name="Dr. Peeta Basa Pati" userId="d5d7df4c-1c7c-46ba-b2e6-049fb9603be3" providerId="ADAL" clId="{C3319E7C-4216-4191-8DA2-2BDDE70CE815}" dt="2021-07-13T06:12:36.915" v="1948" actId="14100"/>
          <ac:spMkLst>
            <pc:docMk/>
            <pc:sldMk cId="1334368919" sldId="808"/>
            <ac:spMk id="24" creationId="{21F69E01-6C77-4EB8-B5F9-DBD6D7B6FADD}"/>
          </ac:spMkLst>
        </pc:spChg>
        <pc:cxnChg chg="del">
          <ac:chgData name="Dr. Peeta Basa Pati" userId="d5d7df4c-1c7c-46ba-b2e6-049fb9603be3" providerId="ADAL" clId="{C3319E7C-4216-4191-8DA2-2BDDE70CE815}" dt="2021-07-13T06:02:12.767" v="1806" actId="478"/>
          <ac:cxnSpMkLst>
            <pc:docMk/>
            <pc:sldMk cId="1334368919" sldId="808"/>
            <ac:cxnSpMk id="10" creationId="{07473584-6848-4D8F-91B5-9562CE01BD58}"/>
          </ac:cxnSpMkLst>
        </pc:cxnChg>
        <pc:cxnChg chg="add mod">
          <ac:chgData name="Dr. Peeta Basa Pati" userId="d5d7df4c-1c7c-46ba-b2e6-049fb9603be3" providerId="ADAL" clId="{C3319E7C-4216-4191-8DA2-2BDDE70CE815}" dt="2021-07-13T06:11:52.077" v="1939" actId="108"/>
          <ac:cxnSpMkLst>
            <pc:docMk/>
            <pc:sldMk cId="1334368919" sldId="808"/>
            <ac:cxnSpMk id="20" creationId="{FF4F2E77-BD70-4428-89AE-D03C6E55848B}"/>
          </ac:cxnSpMkLst>
        </pc:cxnChg>
        <pc:cxnChg chg="add mod">
          <ac:chgData name="Dr. Peeta Basa Pati" userId="d5d7df4c-1c7c-46ba-b2e6-049fb9603be3" providerId="ADAL" clId="{C3319E7C-4216-4191-8DA2-2BDDE70CE815}" dt="2021-07-13T06:11:44.519" v="1938" actId="692"/>
          <ac:cxnSpMkLst>
            <pc:docMk/>
            <pc:sldMk cId="1334368919" sldId="808"/>
            <ac:cxnSpMk id="23" creationId="{0A88F6FB-387F-483C-9770-EB8098122313}"/>
          </ac:cxnSpMkLst>
        </pc:cxnChg>
      </pc:sldChg>
      <pc:sldChg chg="modSp add mod">
        <pc:chgData name="Dr. Peeta Basa Pati" userId="d5d7df4c-1c7c-46ba-b2e6-049fb9603be3" providerId="ADAL" clId="{C3319E7C-4216-4191-8DA2-2BDDE70CE815}" dt="2021-07-13T06:34:20.168" v="2442" actId="20577"/>
        <pc:sldMkLst>
          <pc:docMk/>
          <pc:sldMk cId="1657836619" sldId="809"/>
        </pc:sldMkLst>
        <pc:spChg chg="mod">
          <ac:chgData name="Dr. Peeta Basa Pati" userId="d5d7df4c-1c7c-46ba-b2e6-049fb9603be3" providerId="ADAL" clId="{C3319E7C-4216-4191-8DA2-2BDDE70CE815}" dt="2021-07-13T06:34:20.168" v="2442" actId="20577"/>
          <ac:spMkLst>
            <pc:docMk/>
            <pc:sldMk cId="1657836619" sldId="809"/>
            <ac:spMk id="3" creationId="{7789A6B5-C0F5-5944-9623-D5C1946E11C8}"/>
          </ac:spMkLst>
        </pc:spChg>
      </pc:sldChg>
      <pc:sldChg chg="modSp add mod">
        <pc:chgData name="Dr. Peeta Basa Pati" userId="d5d7df4c-1c7c-46ba-b2e6-049fb9603be3" providerId="ADAL" clId="{C3319E7C-4216-4191-8DA2-2BDDE70CE815}" dt="2021-07-13T06:33:21.523" v="2390" actId="20577"/>
        <pc:sldMkLst>
          <pc:docMk/>
          <pc:sldMk cId="3514928261" sldId="810"/>
        </pc:sldMkLst>
        <pc:spChg chg="mod">
          <ac:chgData name="Dr. Peeta Basa Pati" userId="d5d7df4c-1c7c-46ba-b2e6-049fb9603be3" providerId="ADAL" clId="{C3319E7C-4216-4191-8DA2-2BDDE70CE815}" dt="2021-07-13T06:33:21.523" v="2390" actId="20577"/>
          <ac:spMkLst>
            <pc:docMk/>
            <pc:sldMk cId="3514928261" sldId="810"/>
            <ac:spMk id="3" creationId="{7789A6B5-C0F5-5944-9623-D5C1946E11C8}"/>
          </ac:spMkLst>
        </pc:spChg>
      </pc:sldChg>
      <pc:sldChg chg="modSp add mod">
        <pc:chgData name="Dr. Peeta Basa Pati" userId="d5d7df4c-1c7c-46ba-b2e6-049fb9603be3" providerId="ADAL" clId="{C3319E7C-4216-4191-8DA2-2BDDE70CE815}" dt="2021-07-13T06:33:46.876" v="2400" actId="20577"/>
        <pc:sldMkLst>
          <pc:docMk/>
          <pc:sldMk cId="2668373762" sldId="811"/>
        </pc:sldMkLst>
        <pc:spChg chg="mod">
          <ac:chgData name="Dr. Peeta Basa Pati" userId="d5d7df4c-1c7c-46ba-b2e6-049fb9603be3" providerId="ADAL" clId="{C3319E7C-4216-4191-8DA2-2BDDE70CE815}" dt="2021-07-13T06:33:46.876" v="2400" actId="20577"/>
          <ac:spMkLst>
            <pc:docMk/>
            <pc:sldMk cId="2668373762" sldId="811"/>
            <ac:spMk id="3" creationId="{7789A6B5-C0F5-5944-9623-D5C1946E11C8}"/>
          </ac:spMkLst>
        </pc:spChg>
      </pc:sldChg>
      <pc:sldChg chg="addSp modSp add mod">
        <pc:chgData name="Dr. Peeta Basa Pati" userId="d5d7df4c-1c7c-46ba-b2e6-049fb9603be3" providerId="ADAL" clId="{C3319E7C-4216-4191-8DA2-2BDDE70CE815}" dt="2021-07-13T10:30:51.211" v="5011" actId="164"/>
        <pc:sldMkLst>
          <pc:docMk/>
          <pc:sldMk cId="584939259" sldId="812"/>
        </pc:sldMkLst>
        <pc:spChg chg="add mod">
          <ac:chgData name="Dr. Peeta Basa Pati" userId="d5d7df4c-1c7c-46ba-b2e6-049fb9603be3" providerId="ADAL" clId="{C3319E7C-4216-4191-8DA2-2BDDE70CE815}" dt="2021-07-13T10:19:26.404" v="4793" actId="20577"/>
          <ac:spMkLst>
            <pc:docMk/>
            <pc:sldMk cId="584939259" sldId="812"/>
            <ac:spMk id="2" creationId="{21104221-4CC9-4238-9584-AE99E793D5CD}"/>
          </ac:spMkLst>
        </pc:spChg>
        <pc:spChg chg="mod">
          <ac:chgData name="Dr. Peeta Basa Pati" userId="d5d7df4c-1c7c-46ba-b2e6-049fb9603be3" providerId="ADAL" clId="{C3319E7C-4216-4191-8DA2-2BDDE70CE815}" dt="2021-07-13T10:15:37.357" v="4576" actId="20577"/>
          <ac:spMkLst>
            <pc:docMk/>
            <pc:sldMk cId="584939259" sldId="812"/>
            <ac:spMk id="3" creationId="{7789A6B5-C0F5-5944-9623-D5C1946E11C8}"/>
          </ac:spMkLst>
        </pc:spChg>
        <pc:spChg chg="mod">
          <ac:chgData name="Dr. Peeta Basa Pati" userId="d5d7df4c-1c7c-46ba-b2e6-049fb9603be3" providerId="ADAL" clId="{C3319E7C-4216-4191-8DA2-2BDDE70CE815}" dt="2021-07-13T10:11:35.368" v="4394" actId="20577"/>
          <ac:spMkLst>
            <pc:docMk/>
            <pc:sldMk cId="584939259" sldId="812"/>
            <ac:spMk id="10" creationId="{25DD473F-DF8C-4A33-BB51-8DBEF5083383}"/>
          </ac:spMkLst>
        </pc:spChg>
        <pc:spChg chg="mod">
          <ac:chgData name="Dr. Peeta Basa Pati" userId="d5d7df4c-1c7c-46ba-b2e6-049fb9603be3" providerId="ADAL" clId="{C3319E7C-4216-4191-8DA2-2BDDE70CE815}" dt="2021-07-13T10:11:42.103" v="4395" actId="20577"/>
          <ac:spMkLst>
            <pc:docMk/>
            <pc:sldMk cId="584939259" sldId="812"/>
            <ac:spMk id="11" creationId="{1693605A-1BA4-4929-A3C3-FB3EFDBE4922}"/>
          </ac:spMkLst>
        </pc:spChg>
        <pc:spChg chg="mod">
          <ac:chgData name="Dr. Peeta Basa Pati" userId="d5d7df4c-1c7c-46ba-b2e6-049fb9603be3" providerId="ADAL" clId="{C3319E7C-4216-4191-8DA2-2BDDE70CE815}" dt="2021-07-13T10:27:03.923" v="5000" actId="1076"/>
          <ac:spMkLst>
            <pc:docMk/>
            <pc:sldMk cId="584939259" sldId="812"/>
            <ac:spMk id="12" creationId="{610F4E5E-B20C-4ED6-A3B9-3B16EA556DAC}"/>
          </ac:spMkLst>
        </pc:spChg>
        <pc:spChg chg="mod">
          <ac:chgData name="Dr. Peeta Basa Pati" userId="d5d7df4c-1c7c-46ba-b2e6-049fb9603be3" providerId="ADAL" clId="{C3319E7C-4216-4191-8DA2-2BDDE70CE815}" dt="2021-07-13T10:08:40.054" v="4347" actId="20577"/>
          <ac:spMkLst>
            <pc:docMk/>
            <pc:sldMk cId="584939259" sldId="812"/>
            <ac:spMk id="13" creationId="{09AF826A-C718-4587-9C93-02929A7B5C48}"/>
          </ac:spMkLst>
        </pc:spChg>
        <pc:spChg chg="add mod">
          <ac:chgData name="Dr. Peeta Basa Pati" userId="d5d7df4c-1c7c-46ba-b2e6-049fb9603be3" providerId="ADAL" clId="{C3319E7C-4216-4191-8DA2-2BDDE70CE815}" dt="2021-07-13T10:30:10.768" v="5009" actId="255"/>
          <ac:spMkLst>
            <pc:docMk/>
            <pc:sldMk cId="584939259" sldId="812"/>
            <ac:spMk id="15" creationId="{DA0125FF-FF0F-4D4B-8DF0-CABD8164722E}"/>
          </ac:spMkLst>
        </pc:spChg>
        <pc:spChg chg="add mod">
          <ac:chgData name="Dr. Peeta Basa Pati" userId="d5d7df4c-1c7c-46ba-b2e6-049fb9603be3" providerId="ADAL" clId="{C3319E7C-4216-4191-8DA2-2BDDE70CE815}" dt="2021-07-13T10:30:51.211" v="5011" actId="164"/>
          <ac:spMkLst>
            <pc:docMk/>
            <pc:sldMk cId="584939259" sldId="812"/>
            <ac:spMk id="19" creationId="{C25F3B93-C303-41A0-8AA5-8A3D3D92798B}"/>
          </ac:spMkLst>
        </pc:spChg>
        <pc:spChg chg="add mod">
          <ac:chgData name="Dr. Peeta Basa Pati" userId="d5d7df4c-1c7c-46ba-b2e6-049fb9603be3" providerId="ADAL" clId="{C3319E7C-4216-4191-8DA2-2BDDE70CE815}" dt="2021-07-13T10:30:51.211" v="5011" actId="164"/>
          <ac:spMkLst>
            <pc:docMk/>
            <pc:sldMk cId="584939259" sldId="812"/>
            <ac:spMk id="25" creationId="{D865172F-9422-4ACE-9B65-0579FBD2C70A}"/>
          </ac:spMkLst>
        </pc:spChg>
        <pc:grpChg chg="add mod">
          <ac:chgData name="Dr. Peeta Basa Pati" userId="d5d7df4c-1c7c-46ba-b2e6-049fb9603be3" providerId="ADAL" clId="{C3319E7C-4216-4191-8DA2-2BDDE70CE815}" dt="2021-07-13T10:30:51.211" v="5011" actId="164"/>
          <ac:grpSpMkLst>
            <pc:docMk/>
            <pc:sldMk cId="584939259" sldId="812"/>
            <ac:grpSpMk id="5" creationId="{F28C873F-5ABC-47AA-A99B-165172330E89}"/>
          </ac:grpSpMkLst>
        </pc:grpChg>
        <pc:grpChg chg="add mod">
          <ac:chgData name="Dr. Peeta Basa Pati" userId="d5d7df4c-1c7c-46ba-b2e6-049fb9603be3" providerId="ADAL" clId="{C3319E7C-4216-4191-8DA2-2BDDE70CE815}" dt="2021-07-13T10:30:51.211" v="5011" actId="164"/>
          <ac:grpSpMkLst>
            <pc:docMk/>
            <pc:sldMk cId="584939259" sldId="812"/>
            <ac:grpSpMk id="27" creationId="{F4E35B4A-07A2-4AFB-A00F-354CEA0CE127}"/>
          </ac:grpSpMkLst>
        </pc:grpChg>
        <pc:cxnChg chg="mod">
          <ac:chgData name="Dr. Peeta Basa Pati" userId="d5d7df4c-1c7c-46ba-b2e6-049fb9603be3" providerId="ADAL" clId="{C3319E7C-4216-4191-8DA2-2BDDE70CE815}" dt="2021-07-13T10:07:54.699" v="4328"/>
          <ac:cxnSpMkLst>
            <pc:docMk/>
            <pc:sldMk cId="584939259" sldId="812"/>
            <ac:cxnSpMk id="6" creationId="{0F8CDDE1-D35F-4793-BC8E-CEAEE47A387F}"/>
          </ac:cxnSpMkLst>
        </pc:cxnChg>
        <pc:cxnChg chg="mod">
          <ac:chgData name="Dr. Peeta Basa Pati" userId="d5d7df4c-1c7c-46ba-b2e6-049fb9603be3" providerId="ADAL" clId="{C3319E7C-4216-4191-8DA2-2BDDE70CE815}" dt="2021-07-13T10:07:54.699" v="4328"/>
          <ac:cxnSpMkLst>
            <pc:docMk/>
            <pc:sldMk cId="584939259" sldId="812"/>
            <ac:cxnSpMk id="7" creationId="{5A95C99B-6516-4FAC-9490-5AAF14B45477}"/>
          </ac:cxnSpMkLst>
        </pc:cxnChg>
        <pc:cxnChg chg="mod">
          <ac:chgData name="Dr. Peeta Basa Pati" userId="d5d7df4c-1c7c-46ba-b2e6-049fb9603be3" providerId="ADAL" clId="{C3319E7C-4216-4191-8DA2-2BDDE70CE815}" dt="2021-07-13T10:26:59.225" v="4999" actId="14100"/>
          <ac:cxnSpMkLst>
            <pc:docMk/>
            <pc:sldMk cId="584939259" sldId="812"/>
            <ac:cxnSpMk id="8" creationId="{5FBF00A4-801F-443B-8031-8222D583922B}"/>
          </ac:cxnSpMkLst>
        </pc:cxnChg>
        <pc:cxnChg chg="mod">
          <ac:chgData name="Dr. Peeta Basa Pati" userId="d5d7df4c-1c7c-46ba-b2e6-049fb9603be3" providerId="ADAL" clId="{C3319E7C-4216-4191-8DA2-2BDDE70CE815}" dt="2021-07-13T10:07:54.699" v="4328"/>
          <ac:cxnSpMkLst>
            <pc:docMk/>
            <pc:sldMk cId="584939259" sldId="812"/>
            <ac:cxnSpMk id="9" creationId="{14D5CDF0-92D1-458E-8C09-FE08E674DB03}"/>
          </ac:cxnSpMkLst>
        </pc:cxnChg>
        <pc:cxnChg chg="add mod">
          <ac:chgData name="Dr. Peeta Basa Pati" userId="d5d7df4c-1c7c-46ba-b2e6-049fb9603be3" providerId="ADAL" clId="{C3319E7C-4216-4191-8DA2-2BDDE70CE815}" dt="2021-07-13T10:30:51.211" v="5011" actId="164"/>
          <ac:cxnSpMkLst>
            <pc:docMk/>
            <pc:sldMk cId="584939259" sldId="812"/>
            <ac:cxnSpMk id="16" creationId="{E4FF827D-CE96-4ECD-81D6-32DF509E2376}"/>
          </ac:cxnSpMkLst>
        </pc:cxnChg>
        <pc:cxnChg chg="add mod">
          <ac:chgData name="Dr. Peeta Basa Pati" userId="d5d7df4c-1c7c-46ba-b2e6-049fb9603be3" providerId="ADAL" clId="{C3319E7C-4216-4191-8DA2-2BDDE70CE815}" dt="2021-07-13T10:30:51.211" v="5011" actId="164"/>
          <ac:cxnSpMkLst>
            <pc:docMk/>
            <pc:sldMk cId="584939259" sldId="812"/>
            <ac:cxnSpMk id="20" creationId="{2F5E140E-65A3-4175-A5A9-A1CA7994A46C}"/>
          </ac:cxnSpMkLst>
        </pc:cxnChg>
      </pc:sldChg>
      <pc:sldChg chg="addSp modSp add mod">
        <pc:chgData name="Dr. Peeta Basa Pati" userId="d5d7df4c-1c7c-46ba-b2e6-049fb9603be3" providerId="ADAL" clId="{C3319E7C-4216-4191-8DA2-2BDDE70CE815}" dt="2021-07-13T06:57:29.973" v="2800" actId="20577"/>
        <pc:sldMkLst>
          <pc:docMk/>
          <pc:sldMk cId="154106374" sldId="813"/>
        </pc:sldMkLst>
        <pc:spChg chg="mod">
          <ac:chgData name="Dr. Peeta Basa Pati" userId="d5d7df4c-1c7c-46ba-b2e6-049fb9603be3" providerId="ADAL" clId="{C3319E7C-4216-4191-8DA2-2BDDE70CE815}" dt="2021-07-13T06:53:35.094" v="2496" actId="20577"/>
          <ac:spMkLst>
            <pc:docMk/>
            <pc:sldMk cId="154106374" sldId="813"/>
            <ac:spMk id="3" creationId="{7789A6B5-C0F5-5944-9623-D5C1946E11C8}"/>
          </ac:spMkLst>
        </pc:spChg>
        <pc:spChg chg="add mod">
          <ac:chgData name="Dr. Peeta Basa Pati" userId="d5d7df4c-1c7c-46ba-b2e6-049fb9603be3" providerId="ADAL" clId="{C3319E7C-4216-4191-8DA2-2BDDE70CE815}" dt="2021-07-13T06:57:29.973" v="2800" actId="20577"/>
          <ac:spMkLst>
            <pc:docMk/>
            <pc:sldMk cId="154106374" sldId="813"/>
            <ac:spMk id="5" creationId="{F93D7AA4-031A-4202-BBA3-A61D889D57A8}"/>
          </ac:spMkLst>
        </pc:spChg>
      </pc:sldChg>
      <pc:sldChg chg="addSp delSp modSp add mod modNotesTx">
        <pc:chgData name="Dr. Peeta Basa Pati" userId="d5d7df4c-1c7c-46ba-b2e6-049fb9603be3" providerId="ADAL" clId="{C3319E7C-4216-4191-8DA2-2BDDE70CE815}" dt="2021-07-13T08:40:01.747" v="3693" actId="20577"/>
        <pc:sldMkLst>
          <pc:docMk/>
          <pc:sldMk cId="4038788784" sldId="814"/>
        </pc:sldMkLst>
        <pc:spChg chg="add del mod">
          <ac:chgData name="Dr. Peeta Basa Pati" userId="d5d7df4c-1c7c-46ba-b2e6-049fb9603be3" providerId="ADAL" clId="{C3319E7C-4216-4191-8DA2-2BDDE70CE815}" dt="2021-07-13T08:02:13.133" v="3091" actId="478"/>
          <ac:spMkLst>
            <pc:docMk/>
            <pc:sldMk cId="4038788784" sldId="814"/>
            <ac:spMk id="2" creationId="{17D37971-D43F-4083-B018-F52B9AEAF101}"/>
          </ac:spMkLst>
        </pc:spChg>
        <pc:spChg chg="mod">
          <ac:chgData name="Dr. Peeta Basa Pati" userId="d5d7df4c-1c7c-46ba-b2e6-049fb9603be3" providerId="ADAL" clId="{C3319E7C-4216-4191-8DA2-2BDDE70CE815}" dt="2021-07-13T07:46:21.564" v="2836" actId="20577"/>
          <ac:spMkLst>
            <pc:docMk/>
            <pc:sldMk cId="4038788784" sldId="814"/>
            <ac:spMk id="3" creationId="{7789A6B5-C0F5-5944-9623-D5C1946E11C8}"/>
          </ac:spMkLst>
        </pc:spChg>
        <pc:spChg chg="add">
          <ac:chgData name="Dr. Peeta Basa Pati" userId="d5d7df4c-1c7c-46ba-b2e6-049fb9603be3" providerId="ADAL" clId="{C3319E7C-4216-4191-8DA2-2BDDE70CE815}" dt="2021-07-13T07:51:02.711" v="2916" actId="11529"/>
          <ac:spMkLst>
            <pc:docMk/>
            <pc:sldMk cId="4038788784" sldId="814"/>
            <ac:spMk id="5" creationId="{718A9E50-D80C-46CB-BA09-3C2A3837428B}"/>
          </ac:spMkLst>
        </pc:spChg>
        <pc:spChg chg="add mod">
          <ac:chgData name="Dr. Peeta Basa Pati" userId="d5d7df4c-1c7c-46ba-b2e6-049fb9603be3" providerId="ADAL" clId="{C3319E7C-4216-4191-8DA2-2BDDE70CE815}" dt="2021-07-13T07:53:19.094" v="2948" actId="1076"/>
          <ac:spMkLst>
            <pc:docMk/>
            <pc:sldMk cId="4038788784" sldId="814"/>
            <ac:spMk id="6" creationId="{06AB0DE9-1889-46B8-B618-35C9F883BFB7}"/>
          </ac:spMkLst>
        </pc:spChg>
        <pc:spChg chg="add del mod">
          <ac:chgData name="Dr. Peeta Basa Pati" userId="d5d7df4c-1c7c-46ba-b2e6-049fb9603be3" providerId="ADAL" clId="{C3319E7C-4216-4191-8DA2-2BDDE70CE815}" dt="2021-07-13T07:54:37.288" v="2965" actId="478"/>
          <ac:spMkLst>
            <pc:docMk/>
            <pc:sldMk cId="4038788784" sldId="814"/>
            <ac:spMk id="9" creationId="{D4446910-CA1F-43CC-8D67-8EEC84F0AD39}"/>
          </ac:spMkLst>
        </pc:spChg>
        <pc:spChg chg="add mod">
          <ac:chgData name="Dr. Peeta Basa Pati" userId="d5d7df4c-1c7c-46ba-b2e6-049fb9603be3" providerId="ADAL" clId="{C3319E7C-4216-4191-8DA2-2BDDE70CE815}" dt="2021-07-13T07:55:18.973" v="2973" actId="15389"/>
          <ac:spMkLst>
            <pc:docMk/>
            <pc:sldMk cId="4038788784" sldId="814"/>
            <ac:spMk id="10" creationId="{C3079A79-61A5-4B70-91C6-464DBC252749}"/>
          </ac:spMkLst>
        </pc:spChg>
        <pc:spChg chg="add del mod">
          <ac:chgData name="Dr. Peeta Basa Pati" userId="d5d7df4c-1c7c-46ba-b2e6-049fb9603be3" providerId="ADAL" clId="{C3319E7C-4216-4191-8DA2-2BDDE70CE815}" dt="2021-07-13T07:56:11.271" v="3003" actId="478"/>
          <ac:spMkLst>
            <pc:docMk/>
            <pc:sldMk cId="4038788784" sldId="814"/>
            <ac:spMk id="11" creationId="{750EA888-94DC-49CB-B01B-673262558FF8}"/>
          </ac:spMkLst>
        </pc:spChg>
        <pc:spChg chg="add mod">
          <ac:chgData name="Dr. Peeta Basa Pati" userId="d5d7df4c-1c7c-46ba-b2e6-049fb9603be3" providerId="ADAL" clId="{C3319E7C-4216-4191-8DA2-2BDDE70CE815}" dt="2021-07-13T07:57:26.997" v="3023" actId="20577"/>
          <ac:spMkLst>
            <pc:docMk/>
            <pc:sldMk cId="4038788784" sldId="814"/>
            <ac:spMk id="12" creationId="{03B9BBE9-63C2-4F58-BE86-83C86B0C176C}"/>
          </ac:spMkLst>
        </pc:spChg>
        <pc:spChg chg="add mod">
          <ac:chgData name="Dr. Peeta Basa Pati" userId="d5d7df4c-1c7c-46ba-b2e6-049fb9603be3" providerId="ADAL" clId="{C3319E7C-4216-4191-8DA2-2BDDE70CE815}" dt="2021-07-13T07:56:36.740" v="3006" actId="1076"/>
          <ac:spMkLst>
            <pc:docMk/>
            <pc:sldMk cId="4038788784" sldId="814"/>
            <ac:spMk id="13" creationId="{914AAF5F-C66E-4820-A086-605FA86E3BE9}"/>
          </ac:spMkLst>
        </pc:spChg>
        <pc:spChg chg="add mod">
          <ac:chgData name="Dr. Peeta Basa Pati" userId="d5d7df4c-1c7c-46ba-b2e6-049fb9603be3" providerId="ADAL" clId="{C3319E7C-4216-4191-8DA2-2BDDE70CE815}" dt="2021-07-13T07:57:12.335" v="3019" actId="1037"/>
          <ac:spMkLst>
            <pc:docMk/>
            <pc:sldMk cId="4038788784" sldId="814"/>
            <ac:spMk id="14" creationId="{82252108-85FB-4A7A-A983-2790DEEAEFC9}"/>
          </ac:spMkLst>
        </pc:spChg>
        <pc:spChg chg="add mod">
          <ac:chgData name="Dr. Peeta Basa Pati" userId="d5d7df4c-1c7c-46ba-b2e6-049fb9603be3" providerId="ADAL" clId="{C3319E7C-4216-4191-8DA2-2BDDE70CE815}" dt="2021-07-13T08:02:36.834" v="3094" actId="1076"/>
          <ac:spMkLst>
            <pc:docMk/>
            <pc:sldMk cId="4038788784" sldId="814"/>
            <ac:spMk id="15" creationId="{068D2D86-730B-4800-A466-66D7CA977C94}"/>
          </ac:spMkLst>
        </pc:spChg>
        <pc:spChg chg="add mod">
          <ac:chgData name="Dr. Peeta Basa Pati" userId="d5d7df4c-1c7c-46ba-b2e6-049fb9603be3" providerId="ADAL" clId="{C3319E7C-4216-4191-8DA2-2BDDE70CE815}" dt="2021-07-13T08:03:19.984" v="3099" actId="114"/>
          <ac:spMkLst>
            <pc:docMk/>
            <pc:sldMk cId="4038788784" sldId="814"/>
            <ac:spMk id="16" creationId="{04467A34-AB40-47E1-AD8F-6D92D6FEC7BF}"/>
          </ac:spMkLst>
        </pc:spChg>
        <pc:spChg chg="add mod">
          <ac:chgData name="Dr. Peeta Basa Pati" userId="d5d7df4c-1c7c-46ba-b2e6-049fb9603be3" providerId="ADAL" clId="{C3319E7C-4216-4191-8DA2-2BDDE70CE815}" dt="2021-07-13T08:03:47.286" v="3105" actId="20577"/>
          <ac:spMkLst>
            <pc:docMk/>
            <pc:sldMk cId="4038788784" sldId="814"/>
            <ac:spMk id="17" creationId="{5C3433BB-7EAF-458A-87E2-CF60F8685BD9}"/>
          </ac:spMkLst>
        </pc:spChg>
        <pc:spChg chg="add mod">
          <ac:chgData name="Dr. Peeta Basa Pati" userId="d5d7df4c-1c7c-46ba-b2e6-049fb9603be3" providerId="ADAL" clId="{C3319E7C-4216-4191-8DA2-2BDDE70CE815}" dt="2021-07-13T08:04:16.464" v="3109" actId="20577"/>
          <ac:spMkLst>
            <pc:docMk/>
            <pc:sldMk cId="4038788784" sldId="814"/>
            <ac:spMk id="18" creationId="{98B26CF3-D5E7-409D-BBDF-FFE55E6A063C}"/>
          </ac:spMkLst>
        </pc:spChg>
        <pc:spChg chg="add mod">
          <ac:chgData name="Dr. Peeta Basa Pati" userId="d5d7df4c-1c7c-46ba-b2e6-049fb9603be3" providerId="ADAL" clId="{C3319E7C-4216-4191-8DA2-2BDDE70CE815}" dt="2021-07-13T08:04:59.901" v="3118" actId="1076"/>
          <ac:spMkLst>
            <pc:docMk/>
            <pc:sldMk cId="4038788784" sldId="814"/>
            <ac:spMk id="19" creationId="{C8525E5C-CB0D-49B1-AEA9-10B618CBD2CE}"/>
          </ac:spMkLst>
        </pc:spChg>
        <pc:spChg chg="add mod">
          <ac:chgData name="Dr. Peeta Basa Pati" userId="d5d7df4c-1c7c-46ba-b2e6-049fb9603be3" providerId="ADAL" clId="{C3319E7C-4216-4191-8DA2-2BDDE70CE815}" dt="2021-07-13T08:08:33.932" v="3219" actId="121"/>
          <ac:spMkLst>
            <pc:docMk/>
            <pc:sldMk cId="4038788784" sldId="814"/>
            <ac:spMk id="20" creationId="{205138EF-E8B1-417E-B04A-E74B50F613F2}"/>
          </ac:spMkLst>
        </pc:spChg>
        <pc:spChg chg="add del mod">
          <ac:chgData name="Dr. Peeta Basa Pati" userId="d5d7df4c-1c7c-46ba-b2e6-049fb9603be3" providerId="ADAL" clId="{C3319E7C-4216-4191-8DA2-2BDDE70CE815}" dt="2021-07-13T08:07:37.233" v="3149" actId="478"/>
          <ac:spMkLst>
            <pc:docMk/>
            <pc:sldMk cId="4038788784" sldId="814"/>
            <ac:spMk id="21" creationId="{C4C7EB38-52F9-4552-98DF-12710512CF85}"/>
          </ac:spMkLst>
        </pc:spChg>
        <pc:spChg chg="add mod">
          <ac:chgData name="Dr. Peeta Basa Pati" userId="d5d7df4c-1c7c-46ba-b2e6-049fb9603be3" providerId="ADAL" clId="{C3319E7C-4216-4191-8DA2-2BDDE70CE815}" dt="2021-07-13T08:08:48.402" v="3226" actId="121"/>
          <ac:spMkLst>
            <pc:docMk/>
            <pc:sldMk cId="4038788784" sldId="814"/>
            <ac:spMk id="22" creationId="{F2719700-FCC5-47C7-9861-34DF9B8D319E}"/>
          </ac:spMkLst>
        </pc:spChg>
        <pc:spChg chg="add mod">
          <ac:chgData name="Dr. Peeta Basa Pati" userId="d5d7df4c-1c7c-46ba-b2e6-049fb9603be3" providerId="ADAL" clId="{C3319E7C-4216-4191-8DA2-2BDDE70CE815}" dt="2021-07-13T08:09:00.481" v="3233" actId="121"/>
          <ac:spMkLst>
            <pc:docMk/>
            <pc:sldMk cId="4038788784" sldId="814"/>
            <ac:spMk id="23" creationId="{F16624FA-9FF0-48C3-BC49-638B54845A35}"/>
          </ac:spMkLst>
        </pc:spChg>
        <pc:spChg chg="add mod">
          <ac:chgData name="Dr. Peeta Basa Pati" userId="d5d7df4c-1c7c-46ba-b2e6-049fb9603be3" providerId="ADAL" clId="{C3319E7C-4216-4191-8DA2-2BDDE70CE815}" dt="2021-07-13T08:13:03.135" v="3345" actId="20577"/>
          <ac:spMkLst>
            <pc:docMk/>
            <pc:sldMk cId="4038788784" sldId="814"/>
            <ac:spMk id="24" creationId="{BAACE9B4-A74F-4227-AE94-B15818D81CE2}"/>
          </ac:spMkLst>
        </pc:spChg>
        <pc:spChg chg="add del mod">
          <ac:chgData name="Dr. Peeta Basa Pati" userId="d5d7df4c-1c7c-46ba-b2e6-049fb9603be3" providerId="ADAL" clId="{C3319E7C-4216-4191-8DA2-2BDDE70CE815}" dt="2021-07-13T08:21:23.223" v="3486"/>
          <ac:spMkLst>
            <pc:docMk/>
            <pc:sldMk cId="4038788784" sldId="814"/>
            <ac:spMk id="27" creationId="{604ACAB1-532E-4E94-8BE7-95EEA8F2C81D}"/>
          </ac:spMkLst>
        </pc:spChg>
        <pc:spChg chg="add">
          <ac:chgData name="Dr. Peeta Basa Pati" userId="d5d7df4c-1c7c-46ba-b2e6-049fb9603be3" providerId="ADAL" clId="{C3319E7C-4216-4191-8DA2-2BDDE70CE815}" dt="2021-07-13T08:14:23.554" v="3379" actId="11529"/>
          <ac:spMkLst>
            <pc:docMk/>
            <pc:sldMk cId="4038788784" sldId="814"/>
            <ac:spMk id="30" creationId="{4ACCBE7F-2A87-42C3-A3C8-07347E98D87D}"/>
          </ac:spMkLst>
        </pc:spChg>
        <pc:spChg chg="add mod">
          <ac:chgData name="Dr. Peeta Basa Pati" userId="d5d7df4c-1c7c-46ba-b2e6-049fb9603be3" providerId="ADAL" clId="{C3319E7C-4216-4191-8DA2-2BDDE70CE815}" dt="2021-07-13T08:17:22.345" v="3427" actId="20577"/>
          <ac:spMkLst>
            <pc:docMk/>
            <pc:sldMk cId="4038788784" sldId="814"/>
            <ac:spMk id="31" creationId="{423D4808-BC7F-4898-8ED2-A10841065FC1}"/>
          </ac:spMkLst>
        </pc:spChg>
        <pc:spChg chg="add mod">
          <ac:chgData name="Dr. Peeta Basa Pati" userId="d5d7df4c-1c7c-46ba-b2e6-049fb9603be3" providerId="ADAL" clId="{C3319E7C-4216-4191-8DA2-2BDDE70CE815}" dt="2021-07-13T08:18:02.711" v="3459" actId="1076"/>
          <ac:spMkLst>
            <pc:docMk/>
            <pc:sldMk cId="4038788784" sldId="814"/>
            <ac:spMk id="33" creationId="{A00D6709-FFA2-4BB8-8042-D2875198F9A0}"/>
          </ac:spMkLst>
        </pc:spChg>
        <pc:spChg chg="add mod">
          <ac:chgData name="Dr. Peeta Basa Pati" userId="d5d7df4c-1c7c-46ba-b2e6-049fb9603be3" providerId="ADAL" clId="{C3319E7C-4216-4191-8DA2-2BDDE70CE815}" dt="2021-07-13T08:19:26.005" v="3463" actId="20577"/>
          <ac:spMkLst>
            <pc:docMk/>
            <pc:sldMk cId="4038788784" sldId="814"/>
            <ac:spMk id="34" creationId="{CDB9FF6D-A91E-4DA1-9B47-2DE64B8639EF}"/>
          </ac:spMkLst>
        </pc:spChg>
        <pc:spChg chg="add">
          <ac:chgData name="Dr. Peeta Basa Pati" userId="d5d7df4c-1c7c-46ba-b2e6-049fb9603be3" providerId="ADAL" clId="{C3319E7C-4216-4191-8DA2-2BDDE70CE815}" dt="2021-07-13T08:19:53.042" v="3471" actId="11529"/>
          <ac:spMkLst>
            <pc:docMk/>
            <pc:sldMk cId="4038788784" sldId="814"/>
            <ac:spMk id="36" creationId="{E14C1D0D-6614-46A1-89B0-B54F4F73B96D}"/>
          </ac:spMkLst>
        </pc:spChg>
        <pc:spChg chg="add del mod">
          <ac:chgData name="Dr. Peeta Basa Pati" userId="d5d7df4c-1c7c-46ba-b2e6-049fb9603be3" providerId="ADAL" clId="{C3319E7C-4216-4191-8DA2-2BDDE70CE815}" dt="2021-07-13T08:33:57.402" v="3595" actId="478"/>
          <ac:spMkLst>
            <pc:docMk/>
            <pc:sldMk cId="4038788784" sldId="814"/>
            <ac:spMk id="37" creationId="{1489140C-12AF-4814-98BA-BFA25EEC5E78}"/>
          </ac:spMkLst>
        </pc:spChg>
        <pc:spChg chg="add mod">
          <ac:chgData name="Dr. Peeta Basa Pati" userId="d5d7df4c-1c7c-46ba-b2e6-049fb9603be3" providerId="ADAL" clId="{C3319E7C-4216-4191-8DA2-2BDDE70CE815}" dt="2021-07-13T08:23:25.890" v="3512" actId="14100"/>
          <ac:spMkLst>
            <pc:docMk/>
            <pc:sldMk cId="4038788784" sldId="814"/>
            <ac:spMk id="38" creationId="{B04DC621-3C97-44E4-9194-ACE15DA19A2D}"/>
          </ac:spMkLst>
        </pc:spChg>
        <pc:spChg chg="add mod">
          <ac:chgData name="Dr. Peeta Basa Pati" userId="d5d7df4c-1c7c-46ba-b2e6-049fb9603be3" providerId="ADAL" clId="{C3319E7C-4216-4191-8DA2-2BDDE70CE815}" dt="2021-07-13T08:25:47.464" v="3580" actId="14100"/>
          <ac:spMkLst>
            <pc:docMk/>
            <pc:sldMk cId="4038788784" sldId="814"/>
            <ac:spMk id="39" creationId="{1E98F019-B938-4670-9C60-DC1638914EA2}"/>
          </ac:spMkLst>
        </pc:spChg>
        <pc:spChg chg="add mod">
          <ac:chgData name="Dr. Peeta Basa Pati" userId="d5d7df4c-1c7c-46ba-b2e6-049fb9603be3" providerId="ADAL" clId="{C3319E7C-4216-4191-8DA2-2BDDE70CE815}" dt="2021-07-13T08:26:50.287" v="3594" actId="14100"/>
          <ac:spMkLst>
            <pc:docMk/>
            <pc:sldMk cId="4038788784" sldId="814"/>
            <ac:spMk id="40" creationId="{256E5E3A-00CC-42F5-91DD-0FAB272AFAA4}"/>
          </ac:spMkLst>
        </pc:spChg>
        <pc:cxnChg chg="add mod">
          <ac:chgData name="Dr. Peeta Basa Pati" userId="d5d7df4c-1c7c-46ba-b2e6-049fb9603be3" providerId="ADAL" clId="{C3319E7C-4216-4191-8DA2-2BDDE70CE815}" dt="2021-07-13T07:54:05.893" v="2960" actId="1582"/>
          <ac:cxnSpMkLst>
            <pc:docMk/>
            <pc:sldMk cId="4038788784" sldId="814"/>
            <ac:cxnSpMk id="8" creationId="{C9DFA93B-54F2-4B5B-A80E-14937015ABFD}"/>
          </ac:cxnSpMkLst>
        </pc:cxnChg>
        <pc:cxnChg chg="add mod">
          <ac:chgData name="Dr. Peeta Basa Pati" userId="d5d7df4c-1c7c-46ba-b2e6-049fb9603be3" providerId="ADAL" clId="{C3319E7C-4216-4191-8DA2-2BDDE70CE815}" dt="2021-07-13T08:14:15.579" v="3378" actId="14100"/>
          <ac:cxnSpMkLst>
            <pc:docMk/>
            <pc:sldMk cId="4038788784" sldId="814"/>
            <ac:cxnSpMk id="25" creationId="{4BB72F66-88EC-4B27-80A0-53A067D9BF84}"/>
          </ac:cxnSpMkLst>
        </pc:cxnChg>
        <pc:cxnChg chg="add mod">
          <ac:chgData name="Dr. Peeta Basa Pati" userId="d5d7df4c-1c7c-46ba-b2e6-049fb9603be3" providerId="ADAL" clId="{C3319E7C-4216-4191-8DA2-2BDDE70CE815}" dt="2021-07-13T08:17:36.709" v="3457" actId="1037"/>
          <ac:cxnSpMkLst>
            <pc:docMk/>
            <pc:sldMk cId="4038788784" sldId="814"/>
            <ac:cxnSpMk id="32" creationId="{E0CFBBBC-996B-4D16-AE6A-AFFA1DCBE500}"/>
          </ac:cxnSpMkLst>
        </pc:cxnChg>
        <pc:cxnChg chg="add mod">
          <ac:chgData name="Dr. Peeta Basa Pati" userId="d5d7df4c-1c7c-46ba-b2e6-049fb9603be3" providerId="ADAL" clId="{C3319E7C-4216-4191-8DA2-2BDDE70CE815}" dt="2021-07-13T08:19:31.821" v="3470" actId="1037"/>
          <ac:cxnSpMkLst>
            <pc:docMk/>
            <pc:sldMk cId="4038788784" sldId="814"/>
            <ac:cxnSpMk id="35" creationId="{96657001-0C08-44E7-8D9D-40D13B034F72}"/>
          </ac:cxnSpMkLst>
        </pc:cxnChg>
      </pc:sldChg>
      <pc:sldChg chg="delSp modSp add mod">
        <pc:chgData name="Dr. Peeta Basa Pati" userId="d5d7df4c-1c7c-46ba-b2e6-049fb9603be3" providerId="ADAL" clId="{C3319E7C-4216-4191-8DA2-2BDDE70CE815}" dt="2021-07-13T10:34:17.457" v="5381" actId="20577"/>
        <pc:sldMkLst>
          <pc:docMk/>
          <pc:sldMk cId="3198150241" sldId="815"/>
        </pc:sldMkLst>
        <pc:spChg chg="mod">
          <ac:chgData name="Dr. Peeta Basa Pati" userId="d5d7df4c-1c7c-46ba-b2e6-049fb9603be3" providerId="ADAL" clId="{C3319E7C-4216-4191-8DA2-2BDDE70CE815}" dt="2021-07-13T10:34:17.457" v="5381" actId="20577"/>
          <ac:spMkLst>
            <pc:docMk/>
            <pc:sldMk cId="3198150241" sldId="815"/>
            <ac:spMk id="2" creationId="{21104221-4CC9-4238-9584-AE99E793D5CD}"/>
          </ac:spMkLst>
        </pc:spChg>
        <pc:spChg chg="del">
          <ac:chgData name="Dr. Peeta Basa Pati" userId="d5d7df4c-1c7c-46ba-b2e6-049fb9603be3" providerId="ADAL" clId="{C3319E7C-4216-4191-8DA2-2BDDE70CE815}" dt="2021-07-13T10:31:28.714" v="5012" actId="478"/>
          <ac:spMkLst>
            <pc:docMk/>
            <pc:sldMk cId="3198150241" sldId="815"/>
            <ac:spMk id="15" creationId="{DA0125FF-FF0F-4D4B-8DF0-CABD8164722E}"/>
          </ac:spMkLst>
        </pc:spChg>
        <pc:grpChg chg="del">
          <ac:chgData name="Dr. Peeta Basa Pati" userId="d5d7df4c-1c7c-46ba-b2e6-049fb9603be3" providerId="ADAL" clId="{C3319E7C-4216-4191-8DA2-2BDDE70CE815}" dt="2021-07-13T10:31:33.164" v="5013" actId="478"/>
          <ac:grpSpMkLst>
            <pc:docMk/>
            <pc:sldMk cId="3198150241" sldId="815"/>
            <ac:grpSpMk id="5" creationId="{F28C873F-5ABC-47AA-A99B-165172330E89}"/>
          </ac:grpSpMkLst>
        </pc:grpChg>
      </pc:sldChg>
    </pc:docChg>
  </pc:docChgLst>
  <pc:docChgLst>
    <pc:chgData name="Dr. Peeta Basa Pati" userId="S::bp_peeta@blr.amrita.edu::d5d7df4c-1c7c-46ba-b2e6-049fb9603be3" providerId="AD" clId="Web-{35399603-9144-47F0-87B7-59670AE9C795}"/>
    <pc:docChg chg="modSld">
      <pc:chgData name="Dr. Peeta Basa Pati" userId="S::bp_peeta@blr.amrita.edu::d5d7df4c-1c7c-46ba-b2e6-049fb9603be3" providerId="AD" clId="Web-{35399603-9144-47F0-87B7-59670AE9C795}" dt="2021-07-10T04:32:46.524" v="18" actId="20577"/>
      <pc:docMkLst>
        <pc:docMk/>
      </pc:docMkLst>
      <pc:sldChg chg="modSp">
        <pc:chgData name="Dr. Peeta Basa Pati" userId="S::bp_peeta@blr.amrita.edu::d5d7df4c-1c7c-46ba-b2e6-049fb9603be3" providerId="AD" clId="Web-{35399603-9144-47F0-87B7-59670AE9C795}" dt="2021-07-10T04:32:46.524" v="18" actId="20577"/>
        <pc:sldMkLst>
          <pc:docMk/>
          <pc:sldMk cId="1976961647" sldId="799"/>
        </pc:sldMkLst>
        <pc:spChg chg="mod">
          <ac:chgData name="Dr. Peeta Basa Pati" userId="S::bp_peeta@blr.amrita.edu::d5d7df4c-1c7c-46ba-b2e6-049fb9603be3" providerId="AD" clId="Web-{35399603-9144-47F0-87B7-59670AE9C795}" dt="2021-07-10T04:32:46.524" v="18" actId="20577"/>
          <ac:spMkLst>
            <pc:docMk/>
            <pc:sldMk cId="1976961647" sldId="799"/>
            <ac:spMk id="3" creationId="{7789A6B5-C0F5-5944-9623-D5C1946E11C8}"/>
          </ac:spMkLst>
        </pc:spChg>
      </pc:sldChg>
    </pc:docChg>
  </pc:docChgLst>
  <pc:docChgLst>
    <pc:chgData name="Dr. Peeta Basa Pati" userId="S::bp_peeta@blr.amrita.edu::d5d7df4c-1c7c-46ba-b2e6-049fb9603be3" providerId="AD" clId="Web-{31E987FE-6449-E76A-A9BF-6650EDFFA733}"/>
    <pc:docChg chg="modSld">
      <pc:chgData name="Dr. Peeta Basa Pati" userId="S::bp_peeta@blr.amrita.edu::d5d7df4c-1c7c-46ba-b2e6-049fb9603be3" providerId="AD" clId="Web-{31E987FE-6449-E76A-A9BF-6650EDFFA733}" dt="2021-08-22T10:41:29.300" v="32" actId="20577"/>
      <pc:docMkLst>
        <pc:docMk/>
      </pc:docMkLst>
      <pc:sldChg chg="modSp">
        <pc:chgData name="Dr. Peeta Basa Pati" userId="S::bp_peeta@blr.amrita.edu::d5d7df4c-1c7c-46ba-b2e6-049fb9603be3" providerId="AD" clId="Web-{31E987FE-6449-E76A-A9BF-6650EDFFA733}" dt="2021-08-22T10:41:29.300" v="32" actId="20577"/>
        <pc:sldMkLst>
          <pc:docMk/>
          <pc:sldMk cId="1650389509" sldId="847"/>
        </pc:sldMkLst>
        <pc:spChg chg="mod">
          <ac:chgData name="Dr. Peeta Basa Pati" userId="S::bp_peeta@blr.amrita.edu::d5d7df4c-1c7c-46ba-b2e6-049fb9603be3" providerId="AD" clId="Web-{31E987FE-6449-E76A-A9BF-6650EDFFA733}" dt="2021-08-22T10:41:29.300" v="32" actId="20577"/>
          <ac:spMkLst>
            <pc:docMk/>
            <pc:sldMk cId="1650389509" sldId="847"/>
            <ac:spMk id="2" creationId="{E98D2269-5F2F-4C32-AFA4-81900658789E}"/>
          </ac:spMkLst>
        </pc:spChg>
      </pc:sldChg>
    </pc:docChg>
  </pc:docChgLst>
  <pc:docChgLst>
    <pc:chgData name="Dr. Peeta Basa Pati" userId="d5d7df4c-1c7c-46ba-b2e6-049fb9603be3" providerId="ADAL" clId="{903AA1D8-BA48-4289-97DF-C659D2AEF247}"/>
    <pc:docChg chg="undo custSel addSld delSld modSld">
      <pc:chgData name="Dr. Peeta Basa Pati" userId="d5d7df4c-1c7c-46ba-b2e6-049fb9603be3" providerId="ADAL" clId="{903AA1D8-BA48-4289-97DF-C659D2AEF247}" dt="2021-07-26T10:16:42.685" v="711" actId="20577"/>
      <pc:docMkLst>
        <pc:docMk/>
      </pc:docMkLst>
      <pc:sldChg chg="modSp mod">
        <pc:chgData name="Dr. Peeta Basa Pati" userId="d5d7df4c-1c7c-46ba-b2e6-049fb9603be3" providerId="ADAL" clId="{903AA1D8-BA48-4289-97DF-C659D2AEF247}" dt="2021-07-26T08:47:28.081" v="111" actId="20577"/>
        <pc:sldMkLst>
          <pc:docMk/>
          <pc:sldMk cId="1398279195" sldId="774"/>
        </pc:sldMkLst>
        <pc:spChg chg="mod">
          <ac:chgData name="Dr. Peeta Basa Pati" userId="d5d7df4c-1c7c-46ba-b2e6-049fb9603be3" providerId="ADAL" clId="{903AA1D8-BA48-4289-97DF-C659D2AEF247}" dt="2021-07-26T08:47:28.081" v="111" actId="20577"/>
          <ac:spMkLst>
            <pc:docMk/>
            <pc:sldMk cId="1398279195" sldId="774"/>
            <ac:spMk id="10" creationId="{06A3B953-744B-3D4F-8898-C0158B157C87}"/>
          </ac:spMkLst>
        </pc:spChg>
      </pc:sldChg>
      <pc:sldChg chg="modSp mod">
        <pc:chgData name="Dr. Peeta Basa Pati" userId="d5d7df4c-1c7c-46ba-b2e6-049fb9603be3" providerId="ADAL" clId="{903AA1D8-BA48-4289-97DF-C659D2AEF247}" dt="2021-07-26T08:48:31.097" v="174" actId="20577"/>
        <pc:sldMkLst>
          <pc:docMk/>
          <pc:sldMk cId="3432407034" sldId="802"/>
        </pc:sldMkLst>
        <pc:spChg chg="mod">
          <ac:chgData name="Dr. Peeta Basa Pati" userId="d5d7df4c-1c7c-46ba-b2e6-049fb9603be3" providerId="ADAL" clId="{903AA1D8-BA48-4289-97DF-C659D2AEF247}" dt="2021-07-26T08:48:31.097" v="174" actId="20577"/>
          <ac:spMkLst>
            <pc:docMk/>
            <pc:sldMk cId="3432407034" sldId="802"/>
            <ac:spMk id="2" creationId="{C055A77D-7B36-3147-818D-85AAFF957124}"/>
          </ac:spMkLst>
        </pc:spChg>
      </pc:sldChg>
      <pc:sldChg chg="add del">
        <pc:chgData name="Dr. Peeta Basa Pati" userId="d5d7df4c-1c7c-46ba-b2e6-049fb9603be3" providerId="ADAL" clId="{903AA1D8-BA48-4289-97DF-C659D2AEF247}" dt="2021-07-26T08:52:47.564" v="175" actId="47"/>
        <pc:sldMkLst>
          <pc:docMk/>
          <pc:sldMk cId="1100685133" sldId="806"/>
        </pc:sldMkLst>
      </pc:sldChg>
      <pc:sldChg chg="add del">
        <pc:chgData name="Dr. Peeta Basa Pati" userId="d5d7df4c-1c7c-46ba-b2e6-049fb9603be3" providerId="ADAL" clId="{903AA1D8-BA48-4289-97DF-C659D2AEF247}" dt="2021-07-26T08:47:46.496" v="118"/>
        <pc:sldMkLst>
          <pc:docMk/>
          <pc:sldMk cId="1657836619" sldId="809"/>
        </pc:sldMkLst>
      </pc:sldChg>
      <pc:sldChg chg="modSp new del mod">
        <pc:chgData name="Dr. Peeta Basa Pati" userId="d5d7df4c-1c7c-46ba-b2e6-049fb9603be3" providerId="ADAL" clId="{903AA1D8-BA48-4289-97DF-C659D2AEF247}" dt="2021-07-26T08:47:27.559" v="108" actId="680"/>
        <pc:sldMkLst>
          <pc:docMk/>
          <pc:sldMk cId="1230153502" sldId="810"/>
        </pc:sldMkLst>
        <pc:spChg chg="mod">
          <ac:chgData name="Dr. Peeta Basa Pati" userId="d5d7df4c-1c7c-46ba-b2e6-049fb9603be3" providerId="ADAL" clId="{903AA1D8-BA48-4289-97DF-C659D2AEF247}" dt="2021-07-26T08:47:27.396" v="107" actId="20577"/>
          <ac:spMkLst>
            <pc:docMk/>
            <pc:sldMk cId="1230153502" sldId="810"/>
            <ac:spMk id="3" creationId="{B4CDA1E4-6B96-4AC2-A086-13640C5DFC04}"/>
          </ac:spMkLst>
        </pc:spChg>
      </pc:sldChg>
      <pc:sldChg chg="add del">
        <pc:chgData name="Dr. Peeta Basa Pati" userId="d5d7df4c-1c7c-46ba-b2e6-049fb9603be3" providerId="ADAL" clId="{903AA1D8-BA48-4289-97DF-C659D2AEF247}" dt="2021-07-26T08:52:47.564" v="175" actId="47"/>
        <pc:sldMkLst>
          <pc:docMk/>
          <pc:sldMk cId="584939259" sldId="812"/>
        </pc:sldMkLst>
      </pc:sldChg>
      <pc:sldChg chg="add del">
        <pc:chgData name="Dr. Peeta Basa Pati" userId="d5d7df4c-1c7c-46ba-b2e6-049fb9603be3" providerId="ADAL" clId="{903AA1D8-BA48-4289-97DF-C659D2AEF247}" dt="2021-07-26T08:47:28.505" v="113" actId="47"/>
        <pc:sldMkLst>
          <pc:docMk/>
          <pc:sldMk cId="2480580721" sldId="826"/>
        </pc:sldMkLst>
      </pc:sldChg>
      <pc:sldChg chg="addSp modSp new mod">
        <pc:chgData name="Dr. Peeta Basa Pati" userId="d5d7df4c-1c7c-46ba-b2e6-049fb9603be3" providerId="ADAL" clId="{903AA1D8-BA48-4289-97DF-C659D2AEF247}" dt="2021-07-26T09:18:10.409" v="542" actId="14734"/>
        <pc:sldMkLst>
          <pc:docMk/>
          <pc:sldMk cId="60547824" sldId="827"/>
        </pc:sldMkLst>
        <pc:spChg chg="mod">
          <ac:chgData name="Dr. Peeta Basa Pati" userId="d5d7df4c-1c7c-46ba-b2e6-049fb9603be3" providerId="ADAL" clId="{903AA1D8-BA48-4289-97DF-C659D2AEF247}" dt="2021-07-26T09:10:54.499" v="420" actId="14100"/>
          <ac:spMkLst>
            <pc:docMk/>
            <pc:sldMk cId="60547824" sldId="827"/>
            <ac:spMk id="2" creationId="{628889BA-7289-4430-BAA9-016CF613D331}"/>
          </ac:spMkLst>
        </pc:spChg>
        <pc:spChg chg="mod">
          <ac:chgData name="Dr. Peeta Basa Pati" userId="d5d7df4c-1c7c-46ba-b2e6-049fb9603be3" providerId="ADAL" clId="{903AA1D8-BA48-4289-97DF-C659D2AEF247}" dt="2021-07-26T08:59:41.759" v="224" actId="20577"/>
          <ac:spMkLst>
            <pc:docMk/>
            <pc:sldMk cId="60547824" sldId="827"/>
            <ac:spMk id="3" creationId="{594ECDF1-5BB0-4ADD-99FB-10A48A10FD79}"/>
          </ac:spMkLst>
        </pc:spChg>
        <pc:graphicFrameChg chg="add mod modGraphic">
          <ac:chgData name="Dr. Peeta Basa Pati" userId="d5d7df4c-1c7c-46ba-b2e6-049fb9603be3" providerId="ADAL" clId="{903AA1D8-BA48-4289-97DF-C659D2AEF247}" dt="2021-07-26T09:18:10.409" v="542" actId="14734"/>
          <ac:graphicFrameMkLst>
            <pc:docMk/>
            <pc:sldMk cId="60547824" sldId="827"/>
            <ac:graphicFrameMk id="5" creationId="{403E6AA8-AEA1-4DED-8807-2FE5F56FB156}"/>
          </ac:graphicFrameMkLst>
        </pc:graphicFrameChg>
        <pc:picChg chg="add mod">
          <ac:chgData name="Dr. Peeta Basa Pati" userId="d5d7df4c-1c7c-46ba-b2e6-049fb9603be3" providerId="ADAL" clId="{903AA1D8-BA48-4289-97DF-C659D2AEF247}" dt="2021-07-26T09:10:59.162" v="421" actId="1076"/>
          <ac:picMkLst>
            <pc:docMk/>
            <pc:sldMk cId="60547824" sldId="827"/>
            <ac:picMk id="1026" creationId="{6406DFD5-2256-48AC-A6AF-27F63B9925AA}"/>
          </ac:picMkLst>
        </pc:picChg>
      </pc:sldChg>
      <pc:sldChg chg="modSp new mod">
        <pc:chgData name="Dr. Peeta Basa Pati" userId="d5d7df4c-1c7c-46ba-b2e6-049fb9603be3" providerId="ADAL" clId="{903AA1D8-BA48-4289-97DF-C659D2AEF247}" dt="2021-07-26T09:22:54.621" v="551" actId="20577"/>
        <pc:sldMkLst>
          <pc:docMk/>
          <pc:sldMk cId="1302113070" sldId="828"/>
        </pc:sldMkLst>
        <pc:spChg chg="mod">
          <ac:chgData name="Dr. Peeta Basa Pati" userId="d5d7df4c-1c7c-46ba-b2e6-049fb9603be3" providerId="ADAL" clId="{903AA1D8-BA48-4289-97DF-C659D2AEF247}" dt="2021-07-26T09:22:54.621" v="551" actId="20577"/>
          <ac:spMkLst>
            <pc:docMk/>
            <pc:sldMk cId="1302113070" sldId="828"/>
            <ac:spMk id="2" creationId="{FBC0DE5C-54CF-42EB-9242-551BD02C88CD}"/>
          </ac:spMkLst>
        </pc:spChg>
      </pc:sldChg>
      <pc:sldChg chg="modSp new mod">
        <pc:chgData name="Dr. Peeta Basa Pati" userId="d5d7df4c-1c7c-46ba-b2e6-049fb9603be3" providerId="ADAL" clId="{903AA1D8-BA48-4289-97DF-C659D2AEF247}" dt="2021-07-26T09:29:19.746" v="576" actId="20577"/>
        <pc:sldMkLst>
          <pc:docMk/>
          <pc:sldMk cId="2683865862" sldId="829"/>
        </pc:sldMkLst>
        <pc:spChg chg="mod">
          <ac:chgData name="Dr. Peeta Basa Pati" userId="d5d7df4c-1c7c-46ba-b2e6-049fb9603be3" providerId="ADAL" clId="{903AA1D8-BA48-4289-97DF-C659D2AEF247}" dt="2021-07-26T09:29:19.746" v="576" actId="20577"/>
          <ac:spMkLst>
            <pc:docMk/>
            <pc:sldMk cId="2683865862" sldId="829"/>
            <ac:spMk id="3" creationId="{A8342390-CD66-4222-9D9E-96D6AC4FA5D5}"/>
          </ac:spMkLst>
        </pc:spChg>
      </pc:sldChg>
      <pc:sldChg chg="modSp new mod">
        <pc:chgData name="Dr. Peeta Basa Pati" userId="d5d7df4c-1c7c-46ba-b2e6-049fb9603be3" providerId="ADAL" clId="{903AA1D8-BA48-4289-97DF-C659D2AEF247}" dt="2021-07-26T09:29:37.826" v="596" actId="20577"/>
        <pc:sldMkLst>
          <pc:docMk/>
          <pc:sldMk cId="2481281198" sldId="830"/>
        </pc:sldMkLst>
        <pc:spChg chg="mod">
          <ac:chgData name="Dr. Peeta Basa Pati" userId="d5d7df4c-1c7c-46ba-b2e6-049fb9603be3" providerId="ADAL" clId="{903AA1D8-BA48-4289-97DF-C659D2AEF247}" dt="2021-07-26T09:29:37.826" v="596" actId="20577"/>
          <ac:spMkLst>
            <pc:docMk/>
            <pc:sldMk cId="2481281198" sldId="830"/>
            <ac:spMk id="3" creationId="{BB2D1FCF-D4CC-447A-89AC-9FF23870FA0B}"/>
          </ac:spMkLst>
        </pc:spChg>
      </pc:sldChg>
      <pc:sldChg chg="modSp new mod">
        <pc:chgData name="Dr. Peeta Basa Pati" userId="d5d7df4c-1c7c-46ba-b2e6-049fb9603be3" providerId="ADAL" clId="{903AA1D8-BA48-4289-97DF-C659D2AEF247}" dt="2021-07-26T10:10:03.919" v="618" actId="20577"/>
        <pc:sldMkLst>
          <pc:docMk/>
          <pc:sldMk cId="416904651" sldId="831"/>
        </pc:sldMkLst>
        <pc:spChg chg="mod">
          <ac:chgData name="Dr. Peeta Basa Pati" userId="d5d7df4c-1c7c-46ba-b2e6-049fb9603be3" providerId="ADAL" clId="{903AA1D8-BA48-4289-97DF-C659D2AEF247}" dt="2021-07-26T10:10:03.919" v="618" actId="20577"/>
          <ac:spMkLst>
            <pc:docMk/>
            <pc:sldMk cId="416904651" sldId="831"/>
            <ac:spMk id="3" creationId="{9E6D2DA0-E5B2-45AC-B1C6-8C46E5E33C83}"/>
          </ac:spMkLst>
        </pc:spChg>
      </pc:sldChg>
      <pc:sldChg chg="modSp new mod">
        <pc:chgData name="Dr. Peeta Basa Pati" userId="d5d7df4c-1c7c-46ba-b2e6-049fb9603be3" providerId="ADAL" clId="{903AA1D8-BA48-4289-97DF-C659D2AEF247}" dt="2021-07-26T10:13:03.690" v="640" actId="20577"/>
        <pc:sldMkLst>
          <pc:docMk/>
          <pc:sldMk cId="777763853" sldId="832"/>
        </pc:sldMkLst>
        <pc:spChg chg="mod">
          <ac:chgData name="Dr. Peeta Basa Pati" userId="d5d7df4c-1c7c-46ba-b2e6-049fb9603be3" providerId="ADAL" clId="{903AA1D8-BA48-4289-97DF-C659D2AEF247}" dt="2021-07-26T10:13:03.690" v="640" actId="20577"/>
          <ac:spMkLst>
            <pc:docMk/>
            <pc:sldMk cId="777763853" sldId="832"/>
            <ac:spMk id="3" creationId="{763E10C7-C806-477B-A557-9716E13FCDD2}"/>
          </ac:spMkLst>
        </pc:spChg>
      </pc:sldChg>
      <pc:sldChg chg="modSp new mod">
        <pc:chgData name="Dr. Peeta Basa Pati" userId="d5d7df4c-1c7c-46ba-b2e6-049fb9603be3" providerId="ADAL" clId="{903AA1D8-BA48-4289-97DF-C659D2AEF247}" dt="2021-07-26T10:13:38.789" v="661" actId="20577"/>
        <pc:sldMkLst>
          <pc:docMk/>
          <pc:sldMk cId="3629743856" sldId="833"/>
        </pc:sldMkLst>
        <pc:spChg chg="mod">
          <ac:chgData name="Dr. Peeta Basa Pati" userId="d5d7df4c-1c7c-46ba-b2e6-049fb9603be3" providerId="ADAL" clId="{903AA1D8-BA48-4289-97DF-C659D2AEF247}" dt="2021-07-26T10:13:38.789" v="661" actId="20577"/>
          <ac:spMkLst>
            <pc:docMk/>
            <pc:sldMk cId="3629743856" sldId="833"/>
            <ac:spMk id="3" creationId="{9127C1FE-4D27-479D-A546-130E994703AF}"/>
          </ac:spMkLst>
        </pc:spChg>
      </pc:sldChg>
      <pc:sldChg chg="modSp new mod">
        <pc:chgData name="Dr. Peeta Basa Pati" userId="d5d7df4c-1c7c-46ba-b2e6-049fb9603be3" providerId="ADAL" clId="{903AA1D8-BA48-4289-97DF-C659D2AEF247}" dt="2021-07-26T10:15:21.319" v="686" actId="20577"/>
        <pc:sldMkLst>
          <pc:docMk/>
          <pc:sldMk cId="305864050" sldId="834"/>
        </pc:sldMkLst>
        <pc:spChg chg="mod">
          <ac:chgData name="Dr. Peeta Basa Pati" userId="d5d7df4c-1c7c-46ba-b2e6-049fb9603be3" providerId="ADAL" clId="{903AA1D8-BA48-4289-97DF-C659D2AEF247}" dt="2021-07-26T10:15:21.319" v="686" actId="20577"/>
          <ac:spMkLst>
            <pc:docMk/>
            <pc:sldMk cId="305864050" sldId="834"/>
            <ac:spMk id="3" creationId="{DA59E6DD-440C-40AE-86FF-1B37288C2FF7}"/>
          </ac:spMkLst>
        </pc:spChg>
      </pc:sldChg>
      <pc:sldChg chg="modSp new mod">
        <pc:chgData name="Dr. Peeta Basa Pati" userId="d5d7df4c-1c7c-46ba-b2e6-049fb9603be3" providerId="ADAL" clId="{903AA1D8-BA48-4289-97DF-C659D2AEF247}" dt="2021-07-26T10:16:42.685" v="711" actId="20577"/>
        <pc:sldMkLst>
          <pc:docMk/>
          <pc:sldMk cId="30570217" sldId="835"/>
        </pc:sldMkLst>
        <pc:spChg chg="mod">
          <ac:chgData name="Dr. Peeta Basa Pati" userId="d5d7df4c-1c7c-46ba-b2e6-049fb9603be3" providerId="ADAL" clId="{903AA1D8-BA48-4289-97DF-C659D2AEF247}" dt="2021-07-26T10:16:42.685" v="711" actId="20577"/>
          <ac:spMkLst>
            <pc:docMk/>
            <pc:sldMk cId="30570217" sldId="835"/>
            <ac:spMk id="3" creationId="{EEF7C28A-E129-44B6-8DD2-BCD67D72C59C}"/>
          </ac:spMkLst>
        </pc:spChg>
      </pc:sldChg>
      <pc:sldChg chg="add del">
        <pc:chgData name="Dr. Peeta Basa Pati" userId="d5d7df4c-1c7c-46ba-b2e6-049fb9603be3" providerId="ADAL" clId="{903AA1D8-BA48-4289-97DF-C659D2AEF247}" dt="2021-07-26T08:52:47.564" v="175" actId="47"/>
        <pc:sldMkLst>
          <pc:docMk/>
          <pc:sldMk cId="1423170909" sldId="836"/>
        </pc:sldMkLst>
      </pc:sldChg>
      <pc:sldChg chg="add del">
        <pc:chgData name="Dr. Peeta Basa Pati" userId="d5d7df4c-1c7c-46ba-b2e6-049fb9603be3" providerId="ADAL" clId="{903AA1D8-BA48-4289-97DF-C659D2AEF247}" dt="2021-07-26T08:52:47.564" v="175" actId="47"/>
        <pc:sldMkLst>
          <pc:docMk/>
          <pc:sldMk cId="3182485382" sldId="837"/>
        </pc:sldMkLst>
      </pc:sldChg>
      <pc:sldChg chg="add del">
        <pc:chgData name="Dr. Peeta Basa Pati" userId="d5d7df4c-1c7c-46ba-b2e6-049fb9603be3" providerId="ADAL" clId="{903AA1D8-BA48-4289-97DF-C659D2AEF247}" dt="2021-07-26T08:52:47.564" v="175" actId="47"/>
        <pc:sldMkLst>
          <pc:docMk/>
          <pc:sldMk cId="14440370" sldId="838"/>
        </pc:sldMkLst>
      </pc:sldChg>
      <pc:sldChg chg="add del">
        <pc:chgData name="Dr. Peeta Basa Pati" userId="d5d7df4c-1c7c-46ba-b2e6-049fb9603be3" providerId="ADAL" clId="{903AA1D8-BA48-4289-97DF-C659D2AEF247}" dt="2021-07-26T08:52:47.564" v="175" actId="47"/>
        <pc:sldMkLst>
          <pc:docMk/>
          <pc:sldMk cId="1892467422" sldId="839"/>
        </pc:sldMkLst>
      </pc:sldChg>
      <pc:sldChg chg="add del">
        <pc:chgData name="Dr. Peeta Basa Pati" userId="d5d7df4c-1c7c-46ba-b2e6-049fb9603be3" providerId="ADAL" clId="{903AA1D8-BA48-4289-97DF-C659D2AEF247}" dt="2021-07-26T08:52:47.564" v="175" actId="47"/>
        <pc:sldMkLst>
          <pc:docMk/>
          <pc:sldMk cId="668075946" sldId="840"/>
        </pc:sldMkLst>
      </pc:sldChg>
      <pc:sldChg chg="add del">
        <pc:chgData name="Dr. Peeta Basa Pati" userId="d5d7df4c-1c7c-46ba-b2e6-049fb9603be3" providerId="ADAL" clId="{903AA1D8-BA48-4289-97DF-C659D2AEF247}" dt="2021-07-26T08:52:47.564" v="175" actId="47"/>
        <pc:sldMkLst>
          <pc:docMk/>
          <pc:sldMk cId="2212265302" sldId="841"/>
        </pc:sldMkLst>
      </pc:sldChg>
      <pc:sldChg chg="add del">
        <pc:chgData name="Dr. Peeta Basa Pati" userId="d5d7df4c-1c7c-46ba-b2e6-049fb9603be3" providerId="ADAL" clId="{903AA1D8-BA48-4289-97DF-C659D2AEF247}" dt="2021-07-26T08:52:47.564" v="175" actId="47"/>
        <pc:sldMkLst>
          <pc:docMk/>
          <pc:sldMk cId="1487093292" sldId="842"/>
        </pc:sldMkLst>
      </pc:sldChg>
      <pc:sldChg chg="add del">
        <pc:chgData name="Dr. Peeta Basa Pati" userId="d5d7df4c-1c7c-46ba-b2e6-049fb9603be3" providerId="ADAL" clId="{903AA1D8-BA48-4289-97DF-C659D2AEF247}" dt="2021-07-26T08:52:47.564" v="175" actId="47"/>
        <pc:sldMkLst>
          <pc:docMk/>
          <pc:sldMk cId="4046240876" sldId="843"/>
        </pc:sldMkLst>
      </pc:sldChg>
      <pc:sldChg chg="add del">
        <pc:chgData name="Dr. Peeta Basa Pati" userId="d5d7df4c-1c7c-46ba-b2e6-049fb9603be3" providerId="ADAL" clId="{903AA1D8-BA48-4289-97DF-C659D2AEF247}" dt="2021-07-26T08:52:47.564" v="175" actId="47"/>
        <pc:sldMkLst>
          <pc:docMk/>
          <pc:sldMk cId="1605508408" sldId="844"/>
        </pc:sldMkLst>
      </pc:sldChg>
      <pc:sldChg chg="add del">
        <pc:chgData name="Dr. Peeta Basa Pati" userId="d5d7df4c-1c7c-46ba-b2e6-049fb9603be3" providerId="ADAL" clId="{903AA1D8-BA48-4289-97DF-C659D2AEF247}" dt="2021-07-26T08:52:47.564" v="175" actId="47"/>
        <pc:sldMkLst>
          <pc:docMk/>
          <pc:sldMk cId="954688815" sldId="845"/>
        </pc:sldMkLst>
      </pc:sldChg>
      <pc:sldChg chg="add del">
        <pc:chgData name="Dr. Peeta Basa Pati" userId="d5d7df4c-1c7c-46ba-b2e6-049fb9603be3" providerId="ADAL" clId="{903AA1D8-BA48-4289-97DF-C659D2AEF247}" dt="2021-07-26T08:52:47.564" v="175" actId="47"/>
        <pc:sldMkLst>
          <pc:docMk/>
          <pc:sldMk cId="2204737744" sldId="846"/>
        </pc:sldMkLst>
      </pc:sldChg>
      <pc:sldChg chg="add del">
        <pc:chgData name="Dr. Peeta Basa Pati" userId="d5d7df4c-1c7c-46ba-b2e6-049fb9603be3" providerId="ADAL" clId="{903AA1D8-BA48-4289-97DF-C659D2AEF247}" dt="2021-07-26T08:52:47.564" v="175" actId="47"/>
        <pc:sldMkLst>
          <pc:docMk/>
          <pc:sldMk cId="3649114918" sldId="847"/>
        </pc:sldMkLst>
      </pc:sldChg>
      <pc:sldChg chg="add del">
        <pc:chgData name="Dr. Peeta Basa Pati" userId="d5d7df4c-1c7c-46ba-b2e6-049fb9603be3" providerId="ADAL" clId="{903AA1D8-BA48-4289-97DF-C659D2AEF247}" dt="2021-07-26T08:52:47.564" v="175" actId="47"/>
        <pc:sldMkLst>
          <pc:docMk/>
          <pc:sldMk cId="3921414917" sldId="848"/>
        </pc:sldMkLst>
      </pc:sldChg>
      <pc:sldChg chg="add del">
        <pc:chgData name="Dr. Peeta Basa Pati" userId="d5d7df4c-1c7c-46ba-b2e6-049fb9603be3" providerId="ADAL" clId="{903AA1D8-BA48-4289-97DF-C659D2AEF247}" dt="2021-07-26T08:52:47.564" v="175" actId="47"/>
        <pc:sldMkLst>
          <pc:docMk/>
          <pc:sldMk cId="3275942760" sldId="849"/>
        </pc:sldMkLst>
      </pc:sldChg>
    </pc:docChg>
  </pc:docChgLst>
  <pc:docChgLst>
    <pc:chgData name="Dr. Peeta Basa Pati" userId="d5d7df4c-1c7c-46ba-b2e6-049fb9603be3" providerId="ADAL" clId="{64F032AE-8446-439F-AEFC-217A0BCDD390}"/>
    <pc:docChg chg="custSel addSld delSld modSld">
      <pc:chgData name="Dr. Peeta Basa Pati" userId="d5d7df4c-1c7c-46ba-b2e6-049fb9603be3" providerId="ADAL" clId="{64F032AE-8446-439F-AEFC-217A0BCDD390}" dt="2021-07-12T05:22:56.046" v="380" actId="478"/>
      <pc:docMkLst>
        <pc:docMk/>
      </pc:docMkLst>
      <pc:sldChg chg="modSp mod">
        <pc:chgData name="Dr. Peeta Basa Pati" userId="d5d7df4c-1c7c-46ba-b2e6-049fb9603be3" providerId="ADAL" clId="{64F032AE-8446-439F-AEFC-217A0BCDD390}" dt="2021-07-12T05:10:41.360" v="108" actId="404"/>
        <pc:sldMkLst>
          <pc:docMk/>
          <pc:sldMk cId="1398279195" sldId="774"/>
        </pc:sldMkLst>
        <pc:spChg chg="mod">
          <ac:chgData name="Dr. Peeta Basa Pati" userId="d5d7df4c-1c7c-46ba-b2e6-049fb9603be3" providerId="ADAL" clId="{64F032AE-8446-439F-AEFC-217A0BCDD390}" dt="2021-07-12T05:10:41.360" v="108" actId="404"/>
          <ac:spMkLst>
            <pc:docMk/>
            <pc:sldMk cId="1398279195" sldId="774"/>
            <ac:spMk id="10" creationId="{06A3B953-744B-3D4F-8898-C0158B157C87}"/>
          </ac:spMkLst>
        </pc:spChg>
      </pc:sldChg>
      <pc:sldChg chg="del">
        <pc:chgData name="Dr. Peeta Basa Pati" userId="d5d7df4c-1c7c-46ba-b2e6-049fb9603be3" providerId="ADAL" clId="{64F032AE-8446-439F-AEFC-217A0BCDD390}" dt="2021-07-12T05:11:03.576" v="109" actId="47"/>
        <pc:sldMkLst>
          <pc:docMk/>
          <pc:sldMk cId="385688046" sldId="798"/>
        </pc:sldMkLst>
      </pc:sldChg>
      <pc:sldChg chg="addSp delSp modSp mod">
        <pc:chgData name="Dr. Peeta Basa Pati" userId="d5d7df4c-1c7c-46ba-b2e6-049fb9603be3" providerId="ADAL" clId="{64F032AE-8446-439F-AEFC-217A0BCDD390}" dt="2021-07-12T05:22:56.046" v="380" actId="478"/>
        <pc:sldMkLst>
          <pc:docMk/>
          <pc:sldMk cId="1976961647" sldId="799"/>
        </pc:sldMkLst>
        <pc:spChg chg="del">
          <ac:chgData name="Dr. Peeta Basa Pati" userId="d5d7df4c-1c7c-46ba-b2e6-049fb9603be3" providerId="ADAL" clId="{64F032AE-8446-439F-AEFC-217A0BCDD390}" dt="2021-07-12T05:18:45.504" v="310" actId="478"/>
          <ac:spMkLst>
            <pc:docMk/>
            <pc:sldMk cId="1976961647" sldId="799"/>
            <ac:spMk id="2" creationId="{C055A77D-7B36-3147-818D-85AAFF957124}"/>
          </ac:spMkLst>
        </pc:spChg>
        <pc:spChg chg="mod">
          <ac:chgData name="Dr. Peeta Basa Pati" userId="d5d7df4c-1c7c-46ba-b2e6-049fb9603be3" providerId="ADAL" clId="{64F032AE-8446-439F-AEFC-217A0BCDD390}" dt="2021-07-12T05:22:48.496" v="377" actId="20577"/>
          <ac:spMkLst>
            <pc:docMk/>
            <pc:sldMk cId="1976961647" sldId="799"/>
            <ac:spMk id="3" creationId="{7789A6B5-C0F5-5944-9623-D5C1946E11C8}"/>
          </ac:spMkLst>
        </pc:spChg>
        <pc:spChg chg="add del mod">
          <ac:chgData name="Dr. Peeta Basa Pati" userId="d5d7df4c-1c7c-46ba-b2e6-049fb9603be3" providerId="ADAL" clId="{64F032AE-8446-439F-AEFC-217A0BCDD390}" dt="2021-07-12T05:18:47.535" v="311" actId="478"/>
          <ac:spMkLst>
            <pc:docMk/>
            <pc:sldMk cId="1976961647" sldId="799"/>
            <ac:spMk id="9" creationId="{847C51A9-F3B6-4DE6-844C-CCA536176A7E}"/>
          </ac:spMkLst>
        </pc:spChg>
        <pc:picChg chg="del mod">
          <ac:chgData name="Dr. Peeta Basa Pati" userId="d5d7df4c-1c7c-46ba-b2e6-049fb9603be3" providerId="ADAL" clId="{64F032AE-8446-439F-AEFC-217A0BCDD390}" dt="2021-07-12T05:22:51.881" v="378" actId="478"/>
          <ac:picMkLst>
            <pc:docMk/>
            <pc:sldMk cId="1976961647" sldId="799"/>
            <ac:picMk id="5" creationId="{76430777-09D4-476A-B19A-8E6B54B05839}"/>
          </ac:picMkLst>
        </pc:picChg>
        <pc:picChg chg="del">
          <ac:chgData name="Dr. Peeta Basa Pati" userId="d5d7df4c-1c7c-46ba-b2e6-049fb9603be3" providerId="ADAL" clId="{64F032AE-8446-439F-AEFC-217A0BCDD390}" dt="2021-07-12T05:19:53.140" v="318" actId="478"/>
          <ac:picMkLst>
            <pc:docMk/>
            <pc:sldMk cId="1976961647" sldId="799"/>
            <ac:picMk id="6" creationId="{A62C6745-1279-42A1-8CAF-74DD3CA088AD}"/>
          </ac:picMkLst>
        </pc:picChg>
        <pc:picChg chg="del">
          <ac:chgData name="Dr. Peeta Basa Pati" userId="d5d7df4c-1c7c-46ba-b2e6-049fb9603be3" providerId="ADAL" clId="{64F032AE-8446-439F-AEFC-217A0BCDD390}" dt="2021-07-12T05:20:46.361" v="322" actId="478"/>
          <ac:picMkLst>
            <pc:docMk/>
            <pc:sldMk cId="1976961647" sldId="799"/>
            <ac:picMk id="7" creationId="{F55B17AD-49F1-4B0B-A148-4899C79E0220}"/>
          </ac:picMkLst>
        </pc:picChg>
        <pc:picChg chg="add del mod">
          <ac:chgData name="Dr. Peeta Basa Pati" userId="d5d7df4c-1c7c-46ba-b2e6-049fb9603be3" providerId="ADAL" clId="{64F032AE-8446-439F-AEFC-217A0BCDD390}" dt="2021-07-12T05:22:53.925" v="379" actId="478"/>
          <ac:picMkLst>
            <pc:docMk/>
            <pc:sldMk cId="1976961647" sldId="799"/>
            <ac:picMk id="11" creationId="{A0C6134E-37A7-442C-ABC2-632E614C181F}"/>
          </ac:picMkLst>
        </pc:picChg>
        <pc:picChg chg="add del mod">
          <ac:chgData name="Dr. Peeta Basa Pati" userId="d5d7df4c-1c7c-46ba-b2e6-049fb9603be3" providerId="ADAL" clId="{64F032AE-8446-439F-AEFC-217A0BCDD390}" dt="2021-07-12T05:22:56.046" v="380" actId="478"/>
          <ac:picMkLst>
            <pc:docMk/>
            <pc:sldMk cId="1976961647" sldId="799"/>
            <ac:picMk id="13" creationId="{BFD8C04E-4B01-4291-BC2F-68ED17B48810}"/>
          </ac:picMkLst>
        </pc:picChg>
      </pc:sldChg>
      <pc:sldChg chg="modSp mod">
        <pc:chgData name="Dr. Peeta Basa Pati" userId="d5d7df4c-1c7c-46ba-b2e6-049fb9603be3" providerId="ADAL" clId="{64F032AE-8446-439F-AEFC-217A0BCDD390}" dt="2021-07-12T05:13:55.229" v="282" actId="20577"/>
        <pc:sldMkLst>
          <pc:docMk/>
          <pc:sldMk cId="3432407034" sldId="802"/>
        </pc:sldMkLst>
        <pc:spChg chg="mod">
          <ac:chgData name="Dr. Peeta Basa Pati" userId="d5d7df4c-1c7c-46ba-b2e6-049fb9603be3" providerId="ADAL" clId="{64F032AE-8446-439F-AEFC-217A0BCDD390}" dt="2021-07-12T05:13:55.229" v="282" actId="20577"/>
          <ac:spMkLst>
            <pc:docMk/>
            <pc:sldMk cId="3432407034" sldId="802"/>
            <ac:spMk id="2" creationId="{C055A77D-7B36-3147-818D-85AAFF957124}"/>
          </ac:spMkLst>
        </pc:spChg>
        <pc:spChg chg="mod">
          <ac:chgData name="Dr. Peeta Basa Pati" userId="d5d7df4c-1c7c-46ba-b2e6-049fb9603be3" providerId="ADAL" clId="{64F032AE-8446-439F-AEFC-217A0BCDD390}" dt="2021-07-12T05:11:12.277" v="116" actId="20577"/>
          <ac:spMkLst>
            <pc:docMk/>
            <pc:sldMk cId="3432407034" sldId="802"/>
            <ac:spMk id="3" creationId="{7789A6B5-C0F5-5944-9623-D5C1946E11C8}"/>
          </ac:spMkLst>
        </pc:spChg>
      </pc:sldChg>
      <pc:sldChg chg="addSp delSp modSp add mod">
        <pc:chgData name="Dr. Peeta Basa Pati" userId="d5d7df4c-1c7c-46ba-b2e6-049fb9603be3" providerId="ADAL" clId="{64F032AE-8446-439F-AEFC-217A0BCDD390}" dt="2021-07-12T05:17:50.370" v="290" actId="478"/>
        <pc:sldMkLst>
          <pc:docMk/>
          <pc:sldMk cId="640623206" sldId="803"/>
        </pc:sldMkLst>
        <pc:spChg chg="del mod">
          <ac:chgData name="Dr. Peeta Basa Pati" userId="d5d7df4c-1c7c-46ba-b2e6-049fb9603be3" providerId="ADAL" clId="{64F032AE-8446-439F-AEFC-217A0BCDD390}" dt="2021-07-12T05:17:46.947" v="289" actId="478"/>
          <ac:spMkLst>
            <pc:docMk/>
            <pc:sldMk cId="640623206" sldId="803"/>
            <ac:spMk id="2" creationId="{C055A77D-7B36-3147-818D-85AAFF957124}"/>
          </ac:spMkLst>
        </pc:spChg>
        <pc:spChg chg="mod">
          <ac:chgData name="Dr. Peeta Basa Pati" userId="d5d7df4c-1c7c-46ba-b2e6-049fb9603be3" providerId="ADAL" clId="{64F032AE-8446-439F-AEFC-217A0BCDD390}" dt="2021-07-12T05:17:41.230" v="288" actId="20577"/>
          <ac:spMkLst>
            <pc:docMk/>
            <pc:sldMk cId="640623206" sldId="803"/>
            <ac:spMk id="3" creationId="{7789A6B5-C0F5-5944-9623-D5C1946E11C8}"/>
          </ac:spMkLst>
        </pc:spChg>
        <pc:spChg chg="add del mod">
          <ac:chgData name="Dr. Peeta Basa Pati" userId="d5d7df4c-1c7c-46ba-b2e6-049fb9603be3" providerId="ADAL" clId="{64F032AE-8446-439F-AEFC-217A0BCDD390}" dt="2021-07-12T05:17:50.370" v="290" actId="478"/>
          <ac:spMkLst>
            <pc:docMk/>
            <pc:sldMk cId="640623206" sldId="803"/>
            <ac:spMk id="6" creationId="{974958CC-AB62-4A80-9A33-63B201CE2354}"/>
          </ac:spMkLst>
        </pc:spChg>
      </pc:sldChg>
      <pc:sldChg chg="add">
        <pc:chgData name="Dr. Peeta Basa Pati" userId="d5d7df4c-1c7c-46ba-b2e6-049fb9603be3" providerId="ADAL" clId="{64F032AE-8446-439F-AEFC-217A0BCDD390}" dt="2021-07-12T05:18:31.239" v="293"/>
        <pc:sldMkLst>
          <pc:docMk/>
          <pc:sldMk cId="471374856" sldId="804"/>
        </pc:sldMkLst>
      </pc:sldChg>
      <pc:sldChg chg="add del">
        <pc:chgData name="Dr. Peeta Basa Pati" userId="d5d7df4c-1c7c-46ba-b2e6-049fb9603be3" providerId="ADAL" clId="{64F032AE-8446-439F-AEFC-217A0BCDD390}" dt="2021-07-12T05:18:28.531" v="292"/>
        <pc:sldMkLst>
          <pc:docMk/>
          <pc:sldMk cId="2372988807" sldId="804"/>
        </pc:sldMkLst>
      </pc:sldChg>
      <pc:sldChg chg="modSp add mod">
        <pc:chgData name="Dr. Peeta Basa Pati" userId="d5d7df4c-1c7c-46ba-b2e6-049fb9603be3" providerId="ADAL" clId="{64F032AE-8446-439F-AEFC-217A0BCDD390}" dt="2021-07-12T05:22:26.253" v="353" actId="20577"/>
        <pc:sldMkLst>
          <pc:docMk/>
          <pc:sldMk cId="1562627111" sldId="805"/>
        </pc:sldMkLst>
        <pc:spChg chg="mod">
          <ac:chgData name="Dr. Peeta Basa Pati" userId="d5d7df4c-1c7c-46ba-b2e6-049fb9603be3" providerId="ADAL" clId="{64F032AE-8446-439F-AEFC-217A0BCDD390}" dt="2021-07-12T05:22:26.253" v="353" actId="20577"/>
          <ac:spMkLst>
            <pc:docMk/>
            <pc:sldMk cId="1562627111" sldId="805"/>
            <ac:spMk id="3" creationId="{7789A6B5-C0F5-5944-9623-D5C1946E11C8}"/>
          </ac:spMkLst>
        </pc:spChg>
      </pc:sldChg>
    </pc:docChg>
  </pc:docChgLst>
  <pc:docChgLst>
    <pc:chgData name="Dr. Peeta Basa Pati" userId="d5d7df4c-1c7c-46ba-b2e6-049fb9603be3" providerId="ADAL" clId="{EB2F82D6-AF5A-43B0-AC59-FC899333BA13}"/>
    <pc:docChg chg="undo custSel addSld delSld modSld">
      <pc:chgData name="Dr. Peeta Basa Pati" userId="d5d7df4c-1c7c-46ba-b2e6-049fb9603be3" providerId="ADAL" clId="{EB2F82D6-AF5A-43B0-AC59-FC899333BA13}" dt="2021-08-18T09:22:17.150" v="1403" actId="20577"/>
      <pc:docMkLst>
        <pc:docMk/>
      </pc:docMkLst>
      <pc:sldChg chg="modSp mod">
        <pc:chgData name="Dr. Peeta Basa Pati" userId="d5d7df4c-1c7c-46ba-b2e6-049fb9603be3" providerId="ADAL" clId="{EB2F82D6-AF5A-43B0-AC59-FC899333BA13}" dt="2021-08-18T06:12:22.098" v="39" actId="20577"/>
        <pc:sldMkLst>
          <pc:docMk/>
          <pc:sldMk cId="1398279195" sldId="774"/>
        </pc:sldMkLst>
        <pc:spChg chg="mod">
          <ac:chgData name="Dr. Peeta Basa Pati" userId="d5d7df4c-1c7c-46ba-b2e6-049fb9603be3" providerId="ADAL" clId="{EB2F82D6-AF5A-43B0-AC59-FC899333BA13}" dt="2021-08-18T06:12:22.098" v="39" actId="20577"/>
          <ac:spMkLst>
            <pc:docMk/>
            <pc:sldMk cId="1398279195" sldId="774"/>
            <ac:spMk id="10" creationId="{06A3B953-744B-3D4F-8898-C0158B157C87}"/>
          </ac:spMkLst>
        </pc:spChg>
      </pc:sldChg>
      <pc:sldChg chg="addSp delSp modSp add del mod">
        <pc:chgData name="Dr. Peeta Basa Pati" userId="d5d7df4c-1c7c-46ba-b2e6-049fb9603be3" providerId="ADAL" clId="{EB2F82D6-AF5A-43B0-AC59-FC899333BA13}" dt="2021-08-18T08:02:59.731" v="681" actId="20577"/>
        <pc:sldMkLst>
          <pc:docMk/>
          <pc:sldMk cId="1976961647" sldId="799"/>
        </pc:sldMkLst>
        <pc:spChg chg="add del mod">
          <ac:chgData name="Dr. Peeta Basa Pati" userId="d5d7df4c-1c7c-46ba-b2e6-049fb9603be3" providerId="ADAL" clId="{EB2F82D6-AF5A-43B0-AC59-FC899333BA13}" dt="2021-08-18T06:21:30.541" v="241" actId="478"/>
          <ac:spMkLst>
            <pc:docMk/>
            <pc:sldMk cId="1976961647" sldId="799"/>
            <ac:spMk id="2" creationId="{F7EE38F1-A97D-4EAF-86A9-0C787ECE4049}"/>
          </ac:spMkLst>
        </pc:spChg>
        <pc:spChg chg="mod">
          <ac:chgData name="Dr. Peeta Basa Pati" userId="d5d7df4c-1c7c-46ba-b2e6-049fb9603be3" providerId="ADAL" clId="{EB2F82D6-AF5A-43B0-AC59-FC899333BA13}" dt="2021-08-18T06:14:39.528" v="215" actId="20577"/>
          <ac:spMkLst>
            <pc:docMk/>
            <pc:sldMk cId="1976961647" sldId="799"/>
            <ac:spMk id="3" creationId="{7789A6B5-C0F5-5944-9623-D5C1946E11C8}"/>
          </ac:spMkLst>
        </pc:spChg>
        <pc:spChg chg="add del mod">
          <ac:chgData name="Dr. Peeta Basa Pati" userId="d5d7df4c-1c7c-46ba-b2e6-049fb9603be3" providerId="ADAL" clId="{EB2F82D6-AF5A-43B0-AC59-FC899333BA13}" dt="2021-08-18T06:21:30.541" v="241" actId="478"/>
          <ac:spMkLst>
            <pc:docMk/>
            <pc:sldMk cId="1976961647" sldId="799"/>
            <ac:spMk id="5" creationId="{6E6F969A-2584-4AB2-BB72-2360FD19592D}"/>
          </ac:spMkLst>
        </pc:spChg>
        <pc:spChg chg="add mod">
          <ac:chgData name="Dr. Peeta Basa Pati" userId="d5d7df4c-1c7c-46ba-b2e6-049fb9603be3" providerId="ADAL" clId="{EB2F82D6-AF5A-43B0-AC59-FC899333BA13}" dt="2021-08-18T07:55:13.357" v="393" actId="1036"/>
          <ac:spMkLst>
            <pc:docMk/>
            <pc:sldMk cId="1976961647" sldId="799"/>
            <ac:spMk id="6" creationId="{938A5F03-C8FF-4D69-A8D7-4CDD47791FDA}"/>
          </ac:spMkLst>
        </pc:spChg>
        <pc:spChg chg="add mod">
          <ac:chgData name="Dr. Peeta Basa Pati" userId="d5d7df4c-1c7c-46ba-b2e6-049fb9603be3" providerId="ADAL" clId="{EB2F82D6-AF5A-43B0-AC59-FC899333BA13}" dt="2021-08-18T07:55:13.357" v="393" actId="1036"/>
          <ac:spMkLst>
            <pc:docMk/>
            <pc:sldMk cId="1976961647" sldId="799"/>
            <ac:spMk id="8" creationId="{0287A59F-4C4E-4C98-961F-796D40A49391}"/>
          </ac:spMkLst>
        </pc:spChg>
        <pc:spChg chg="add mod">
          <ac:chgData name="Dr. Peeta Basa Pati" userId="d5d7df4c-1c7c-46ba-b2e6-049fb9603be3" providerId="ADAL" clId="{EB2F82D6-AF5A-43B0-AC59-FC899333BA13}" dt="2021-08-18T07:57:43.442" v="413" actId="20577"/>
          <ac:spMkLst>
            <pc:docMk/>
            <pc:sldMk cId="1976961647" sldId="799"/>
            <ac:spMk id="20" creationId="{17D044A8-2AEB-4BB3-8CF4-C741860EC9BF}"/>
          </ac:spMkLst>
        </pc:spChg>
        <pc:spChg chg="add mod">
          <ac:chgData name="Dr. Peeta Basa Pati" userId="d5d7df4c-1c7c-46ba-b2e6-049fb9603be3" providerId="ADAL" clId="{EB2F82D6-AF5A-43B0-AC59-FC899333BA13}" dt="2021-08-18T08:02:59.731" v="681" actId="20577"/>
          <ac:spMkLst>
            <pc:docMk/>
            <pc:sldMk cId="1976961647" sldId="799"/>
            <ac:spMk id="24" creationId="{F2A978F6-F468-464F-BDB1-E8D6B0370D4B}"/>
          </ac:spMkLst>
        </pc:spChg>
        <pc:spChg chg="mod">
          <ac:chgData name="Dr. Peeta Basa Pati" userId="d5d7df4c-1c7c-46ba-b2e6-049fb9603be3" providerId="ADAL" clId="{EB2F82D6-AF5A-43B0-AC59-FC899333BA13}" dt="2021-08-18T08:01:10.395" v="514" actId="27636"/>
          <ac:spMkLst>
            <pc:docMk/>
            <pc:sldMk cId="1976961647" sldId="799"/>
            <ac:spMk id="49" creationId="{87089994-C051-4625-B991-B29D18E21722}"/>
          </ac:spMkLst>
        </pc:spChg>
        <pc:picChg chg="add mod">
          <ac:chgData name="Dr. Peeta Basa Pati" userId="d5d7df4c-1c7c-46ba-b2e6-049fb9603be3" providerId="ADAL" clId="{EB2F82D6-AF5A-43B0-AC59-FC899333BA13}" dt="2021-08-18T07:51:48.826" v="316" actId="1037"/>
          <ac:picMkLst>
            <pc:docMk/>
            <pc:sldMk cId="1976961647" sldId="799"/>
            <ac:picMk id="7" creationId="{A4953B7E-0DAB-4182-891A-033355EF7789}"/>
          </ac:picMkLst>
        </pc:picChg>
        <pc:picChg chg="add del mod">
          <ac:chgData name="Dr. Peeta Basa Pati" userId="d5d7df4c-1c7c-46ba-b2e6-049fb9603be3" providerId="ADAL" clId="{EB2F82D6-AF5A-43B0-AC59-FC899333BA13}" dt="2021-08-18T07:57:08.636" v="402" actId="478"/>
          <ac:picMkLst>
            <pc:docMk/>
            <pc:sldMk cId="1976961647" sldId="799"/>
            <ac:picMk id="18" creationId="{819C3A8B-7822-415B-9B37-431333C6A447}"/>
          </ac:picMkLst>
        </pc:picChg>
        <pc:cxnChg chg="add mod">
          <ac:chgData name="Dr. Peeta Basa Pati" userId="d5d7df4c-1c7c-46ba-b2e6-049fb9603be3" providerId="ADAL" clId="{EB2F82D6-AF5A-43B0-AC59-FC899333BA13}" dt="2021-08-18T07:55:13.357" v="393" actId="1036"/>
          <ac:cxnSpMkLst>
            <pc:docMk/>
            <pc:sldMk cId="1976961647" sldId="799"/>
            <ac:cxnSpMk id="10" creationId="{54120FE4-5E4B-4903-93AD-9DF735BA6B8F}"/>
          </ac:cxnSpMkLst>
        </pc:cxnChg>
        <pc:cxnChg chg="add mod">
          <ac:chgData name="Dr. Peeta Basa Pati" userId="d5d7df4c-1c7c-46ba-b2e6-049fb9603be3" providerId="ADAL" clId="{EB2F82D6-AF5A-43B0-AC59-FC899333BA13}" dt="2021-08-18T07:55:13.357" v="393" actId="1036"/>
          <ac:cxnSpMkLst>
            <pc:docMk/>
            <pc:sldMk cId="1976961647" sldId="799"/>
            <ac:cxnSpMk id="13" creationId="{A24F3D11-7362-4CBC-B426-9A67CDA610CF}"/>
          </ac:cxnSpMkLst>
        </pc:cxnChg>
        <pc:cxnChg chg="add mod">
          <ac:chgData name="Dr. Peeta Basa Pati" userId="d5d7df4c-1c7c-46ba-b2e6-049fb9603be3" providerId="ADAL" clId="{EB2F82D6-AF5A-43B0-AC59-FC899333BA13}" dt="2021-08-18T07:57:35.335" v="408" actId="1037"/>
          <ac:cxnSpMkLst>
            <pc:docMk/>
            <pc:sldMk cId="1976961647" sldId="799"/>
            <ac:cxnSpMk id="16" creationId="{3693DCCC-B635-4E06-9C93-6552F11A7EC9}"/>
          </ac:cxnSpMkLst>
        </pc:cxnChg>
      </pc:sldChg>
      <pc:sldChg chg="modSp mod">
        <pc:chgData name="Dr. Peeta Basa Pati" userId="d5d7df4c-1c7c-46ba-b2e6-049fb9603be3" providerId="ADAL" clId="{EB2F82D6-AF5A-43B0-AC59-FC899333BA13}" dt="2021-08-18T06:14:01.753" v="180" actId="20577"/>
        <pc:sldMkLst>
          <pc:docMk/>
          <pc:sldMk cId="3432407034" sldId="802"/>
        </pc:sldMkLst>
        <pc:spChg chg="mod">
          <ac:chgData name="Dr. Peeta Basa Pati" userId="d5d7df4c-1c7c-46ba-b2e6-049fb9603be3" providerId="ADAL" clId="{EB2F82D6-AF5A-43B0-AC59-FC899333BA13}" dt="2021-08-18T06:14:01.753" v="180" actId="20577"/>
          <ac:spMkLst>
            <pc:docMk/>
            <pc:sldMk cId="3432407034" sldId="802"/>
            <ac:spMk id="2" creationId="{C055A77D-7B36-3147-818D-85AAFF957124}"/>
          </ac:spMkLst>
        </pc:spChg>
      </pc:sldChg>
      <pc:sldChg chg="del">
        <pc:chgData name="Dr. Peeta Basa Pati" userId="d5d7df4c-1c7c-46ba-b2e6-049fb9603be3" providerId="ADAL" clId="{EB2F82D6-AF5A-43B0-AC59-FC899333BA13}" dt="2021-08-18T08:04:15.944" v="684" actId="47"/>
        <pc:sldMkLst>
          <pc:docMk/>
          <pc:sldMk cId="60547824" sldId="827"/>
        </pc:sldMkLst>
      </pc:sldChg>
      <pc:sldChg chg="del">
        <pc:chgData name="Dr. Peeta Basa Pati" userId="d5d7df4c-1c7c-46ba-b2e6-049fb9603be3" providerId="ADAL" clId="{EB2F82D6-AF5A-43B0-AC59-FC899333BA13}" dt="2021-08-18T08:04:15.944" v="684" actId="47"/>
        <pc:sldMkLst>
          <pc:docMk/>
          <pc:sldMk cId="2683865862" sldId="829"/>
        </pc:sldMkLst>
      </pc:sldChg>
      <pc:sldChg chg="del">
        <pc:chgData name="Dr. Peeta Basa Pati" userId="d5d7df4c-1c7c-46ba-b2e6-049fb9603be3" providerId="ADAL" clId="{EB2F82D6-AF5A-43B0-AC59-FC899333BA13}" dt="2021-08-18T08:04:15.944" v="684" actId="47"/>
        <pc:sldMkLst>
          <pc:docMk/>
          <pc:sldMk cId="2634414774" sldId="830"/>
        </pc:sldMkLst>
      </pc:sldChg>
      <pc:sldChg chg="del">
        <pc:chgData name="Dr. Peeta Basa Pati" userId="d5d7df4c-1c7c-46ba-b2e6-049fb9603be3" providerId="ADAL" clId="{EB2F82D6-AF5A-43B0-AC59-FC899333BA13}" dt="2021-08-18T08:04:15.944" v="684" actId="47"/>
        <pc:sldMkLst>
          <pc:docMk/>
          <pc:sldMk cId="2875049073" sldId="832"/>
        </pc:sldMkLst>
      </pc:sldChg>
      <pc:sldChg chg="addSp delSp modSp mod">
        <pc:chgData name="Dr. Peeta Basa Pati" userId="d5d7df4c-1c7c-46ba-b2e6-049fb9603be3" providerId="ADAL" clId="{EB2F82D6-AF5A-43B0-AC59-FC899333BA13}" dt="2021-08-18T08:43:06.709" v="994" actId="20577"/>
        <pc:sldMkLst>
          <pc:docMk/>
          <pc:sldMk cId="119425620" sldId="834"/>
        </pc:sldMkLst>
        <pc:spChg chg="mod">
          <ac:chgData name="Dr. Peeta Basa Pati" userId="d5d7df4c-1c7c-46ba-b2e6-049fb9603be3" providerId="ADAL" clId="{EB2F82D6-AF5A-43B0-AC59-FC899333BA13}" dt="2021-08-18T08:05:33.623" v="739" actId="6549"/>
          <ac:spMkLst>
            <pc:docMk/>
            <pc:sldMk cId="119425620" sldId="834"/>
            <ac:spMk id="3" creationId="{84BE2117-3F97-441C-A560-41B176D335D2}"/>
          </ac:spMkLst>
        </pc:spChg>
        <pc:spChg chg="del">
          <ac:chgData name="Dr. Peeta Basa Pati" userId="d5d7df4c-1c7c-46ba-b2e6-049fb9603be3" providerId="ADAL" clId="{EB2F82D6-AF5A-43B0-AC59-FC899333BA13}" dt="2021-08-18T08:04:09.452" v="683" actId="478"/>
          <ac:spMkLst>
            <pc:docMk/>
            <pc:sldMk cId="119425620" sldId="834"/>
            <ac:spMk id="7" creationId="{06BBED91-01D7-489C-889A-5598660C6E84}"/>
          </ac:spMkLst>
        </pc:spChg>
        <pc:spChg chg="add mod">
          <ac:chgData name="Dr. Peeta Basa Pati" userId="d5d7df4c-1c7c-46ba-b2e6-049fb9603be3" providerId="ADAL" clId="{EB2F82D6-AF5A-43B0-AC59-FC899333BA13}" dt="2021-08-18T08:06:44.207" v="773" actId="1038"/>
          <ac:spMkLst>
            <pc:docMk/>
            <pc:sldMk cId="119425620" sldId="834"/>
            <ac:spMk id="12" creationId="{29285474-C51F-44DC-B1DF-A4061FED8966}"/>
          </ac:spMkLst>
        </pc:spChg>
        <pc:spChg chg="add mod">
          <ac:chgData name="Dr. Peeta Basa Pati" userId="d5d7df4c-1c7c-46ba-b2e6-049fb9603be3" providerId="ADAL" clId="{EB2F82D6-AF5A-43B0-AC59-FC899333BA13}" dt="2021-08-18T08:06:55.437" v="789" actId="1035"/>
          <ac:spMkLst>
            <pc:docMk/>
            <pc:sldMk cId="119425620" sldId="834"/>
            <ac:spMk id="13" creationId="{FD94861B-72C0-417F-BAE5-B2AEE34129E9}"/>
          </ac:spMkLst>
        </pc:spChg>
        <pc:spChg chg="add mod">
          <ac:chgData name="Dr. Peeta Basa Pati" userId="d5d7df4c-1c7c-46ba-b2e6-049fb9603be3" providerId="ADAL" clId="{EB2F82D6-AF5A-43B0-AC59-FC899333BA13}" dt="2021-08-18T08:08:01.938" v="798" actId="1076"/>
          <ac:spMkLst>
            <pc:docMk/>
            <pc:sldMk cId="119425620" sldId="834"/>
            <ac:spMk id="14" creationId="{D1C084C2-4B7B-410E-93E4-D2751338316D}"/>
          </ac:spMkLst>
        </pc:spChg>
        <pc:spChg chg="add mod">
          <ac:chgData name="Dr. Peeta Basa Pati" userId="d5d7df4c-1c7c-46ba-b2e6-049fb9603be3" providerId="ADAL" clId="{EB2F82D6-AF5A-43B0-AC59-FC899333BA13}" dt="2021-08-18T08:10:05.617" v="842" actId="1037"/>
          <ac:spMkLst>
            <pc:docMk/>
            <pc:sldMk cId="119425620" sldId="834"/>
            <ac:spMk id="17" creationId="{AE0FE0E6-AAAA-44C1-9A3C-F95702A4A0A6}"/>
          </ac:spMkLst>
        </pc:spChg>
        <pc:spChg chg="add mod">
          <ac:chgData name="Dr. Peeta Basa Pati" userId="d5d7df4c-1c7c-46ba-b2e6-049fb9603be3" providerId="ADAL" clId="{EB2F82D6-AF5A-43B0-AC59-FC899333BA13}" dt="2021-08-18T08:08:05.595" v="799" actId="1076"/>
          <ac:spMkLst>
            <pc:docMk/>
            <pc:sldMk cId="119425620" sldId="834"/>
            <ac:spMk id="18" creationId="{49887994-AA93-45F2-A88A-D330091B2C31}"/>
          </ac:spMkLst>
        </pc:spChg>
        <pc:spChg chg="add mod">
          <ac:chgData name="Dr. Peeta Basa Pati" userId="d5d7df4c-1c7c-46ba-b2e6-049fb9603be3" providerId="ADAL" clId="{EB2F82D6-AF5A-43B0-AC59-FC899333BA13}" dt="2021-08-18T08:08:09.327" v="800" actId="1076"/>
          <ac:spMkLst>
            <pc:docMk/>
            <pc:sldMk cId="119425620" sldId="834"/>
            <ac:spMk id="19" creationId="{AAE4DF92-628E-45DB-8D33-78537EB5FAE1}"/>
          </ac:spMkLst>
        </pc:spChg>
        <pc:spChg chg="add mod">
          <ac:chgData name="Dr. Peeta Basa Pati" userId="d5d7df4c-1c7c-46ba-b2e6-049fb9603be3" providerId="ADAL" clId="{EB2F82D6-AF5A-43B0-AC59-FC899333BA13}" dt="2021-08-18T08:08:13.744" v="801" actId="1076"/>
          <ac:spMkLst>
            <pc:docMk/>
            <pc:sldMk cId="119425620" sldId="834"/>
            <ac:spMk id="20" creationId="{84B0A3C7-7F45-46B3-8180-19C0163555F0}"/>
          </ac:spMkLst>
        </pc:spChg>
        <pc:spChg chg="add mod">
          <ac:chgData name="Dr. Peeta Basa Pati" userId="d5d7df4c-1c7c-46ba-b2e6-049fb9603be3" providerId="ADAL" clId="{EB2F82D6-AF5A-43B0-AC59-FC899333BA13}" dt="2021-08-18T08:08:18.567" v="802" actId="1076"/>
          <ac:spMkLst>
            <pc:docMk/>
            <pc:sldMk cId="119425620" sldId="834"/>
            <ac:spMk id="21" creationId="{50D9E7A1-CB4B-44DA-BE58-49685DB10296}"/>
          </ac:spMkLst>
        </pc:spChg>
        <pc:spChg chg="add mod">
          <ac:chgData name="Dr. Peeta Basa Pati" userId="d5d7df4c-1c7c-46ba-b2e6-049fb9603be3" providerId="ADAL" clId="{EB2F82D6-AF5A-43B0-AC59-FC899333BA13}" dt="2021-08-18T08:08:34.024" v="809" actId="1076"/>
          <ac:spMkLst>
            <pc:docMk/>
            <pc:sldMk cId="119425620" sldId="834"/>
            <ac:spMk id="22" creationId="{F2C8EF59-C433-427B-A0D2-1DE6C063B637}"/>
          </ac:spMkLst>
        </pc:spChg>
        <pc:spChg chg="add mod">
          <ac:chgData name="Dr. Peeta Basa Pati" userId="d5d7df4c-1c7c-46ba-b2e6-049fb9603be3" providerId="ADAL" clId="{EB2F82D6-AF5A-43B0-AC59-FC899333BA13}" dt="2021-08-18T08:08:27.931" v="804"/>
          <ac:spMkLst>
            <pc:docMk/>
            <pc:sldMk cId="119425620" sldId="834"/>
            <ac:spMk id="23" creationId="{87F96E33-4C72-4FBB-8F2C-0F195A289910}"/>
          </ac:spMkLst>
        </pc:spChg>
        <pc:spChg chg="add mod">
          <ac:chgData name="Dr. Peeta Basa Pati" userId="d5d7df4c-1c7c-46ba-b2e6-049fb9603be3" providerId="ADAL" clId="{EB2F82D6-AF5A-43B0-AC59-FC899333BA13}" dt="2021-08-18T08:08:43.083" v="812" actId="1076"/>
          <ac:spMkLst>
            <pc:docMk/>
            <pc:sldMk cId="119425620" sldId="834"/>
            <ac:spMk id="24" creationId="{E0339C78-A06D-4B94-B9DC-12C69EBCCDB3}"/>
          </ac:spMkLst>
        </pc:spChg>
        <pc:spChg chg="add mod">
          <ac:chgData name="Dr. Peeta Basa Pati" userId="d5d7df4c-1c7c-46ba-b2e6-049fb9603be3" providerId="ADAL" clId="{EB2F82D6-AF5A-43B0-AC59-FC899333BA13}" dt="2021-08-18T08:08:40.146" v="811" actId="1076"/>
          <ac:spMkLst>
            <pc:docMk/>
            <pc:sldMk cId="119425620" sldId="834"/>
            <ac:spMk id="25" creationId="{715163AC-C632-494A-A03E-5632FB1F4547}"/>
          </ac:spMkLst>
        </pc:spChg>
        <pc:spChg chg="add mod">
          <ac:chgData name="Dr. Peeta Basa Pati" userId="d5d7df4c-1c7c-46ba-b2e6-049fb9603be3" providerId="ADAL" clId="{EB2F82D6-AF5A-43B0-AC59-FC899333BA13}" dt="2021-08-18T08:08:52.109" v="813" actId="1076"/>
          <ac:spMkLst>
            <pc:docMk/>
            <pc:sldMk cId="119425620" sldId="834"/>
            <ac:spMk id="26" creationId="{52F4A79F-ECB3-4EF7-8AAC-584044CA1D16}"/>
          </ac:spMkLst>
        </pc:spChg>
        <pc:spChg chg="add mod">
          <ac:chgData name="Dr. Peeta Basa Pati" userId="d5d7df4c-1c7c-46ba-b2e6-049fb9603be3" providerId="ADAL" clId="{EB2F82D6-AF5A-43B0-AC59-FC899333BA13}" dt="2021-08-18T08:08:37.237" v="810" actId="1076"/>
          <ac:spMkLst>
            <pc:docMk/>
            <pc:sldMk cId="119425620" sldId="834"/>
            <ac:spMk id="27" creationId="{3469287D-D545-4866-8343-CB50A6F4C9EA}"/>
          </ac:spMkLst>
        </pc:spChg>
        <pc:spChg chg="add mod">
          <ac:chgData name="Dr. Peeta Basa Pati" userId="d5d7df4c-1c7c-46ba-b2e6-049fb9603be3" providerId="ADAL" clId="{EB2F82D6-AF5A-43B0-AC59-FC899333BA13}" dt="2021-08-18T08:43:06.709" v="994" actId="20577"/>
          <ac:spMkLst>
            <pc:docMk/>
            <pc:sldMk cId="119425620" sldId="834"/>
            <ac:spMk id="31" creationId="{437CAC0F-E72E-48AE-BB43-9068756F5A14}"/>
          </ac:spMkLst>
        </pc:spChg>
        <pc:picChg chg="del">
          <ac:chgData name="Dr. Peeta Basa Pati" userId="d5d7df4c-1c7c-46ba-b2e6-049fb9603be3" providerId="ADAL" clId="{EB2F82D6-AF5A-43B0-AC59-FC899333BA13}" dt="2021-08-18T08:04:09.452" v="683" actId="478"/>
          <ac:picMkLst>
            <pc:docMk/>
            <pc:sldMk cId="119425620" sldId="834"/>
            <ac:picMk id="5" creationId="{E796239F-DCFB-4D90-870B-71C709B4F2DA}"/>
          </ac:picMkLst>
        </pc:picChg>
        <pc:picChg chg="del">
          <ac:chgData name="Dr. Peeta Basa Pati" userId="d5d7df4c-1c7c-46ba-b2e6-049fb9603be3" providerId="ADAL" clId="{EB2F82D6-AF5A-43B0-AC59-FC899333BA13}" dt="2021-08-18T08:04:09.452" v="683" actId="478"/>
          <ac:picMkLst>
            <pc:docMk/>
            <pc:sldMk cId="119425620" sldId="834"/>
            <ac:picMk id="2050" creationId="{AE2CCBF9-20D6-4C33-A72A-B5344E2C7F1C}"/>
          </ac:picMkLst>
        </pc:picChg>
        <pc:picChg chg="del">
          <ac:chgData name="Dr. Peeta Basa Pati" userId="d5d7df4c-1c7c-46ba-b2e6-049fb9603be3" providerId="ADAL" clId="{EB2F82D6-AF5A-43B0-AC59-FC899333BA13}" dt="2021-08-18T08:04:09.452" v="683" actId="478"/>
          <ac:picMkLst>
            <pc:docMk/>
            <pc:sldMk cId="119425620" sldId="834"/>
            <ac:picMk id="2052" creationId="{EC6665AE-A126-490A-9345-81EE1EF8DD13}"/>
          </ac:picMkLst>
        </pc:picChg>
        <pc:picChg chg="del">
          <ac:chgData name="Dr. Peeta Basa Pati" userId="d5d7df4c-1c7c-46ba-b2e6-049fb9603be3" providerId="ADAL" clId="{EB2F82D6-AF5A-43B0-AC59-FC899333BA13}" dt="2021-08-18T08:04:09.452" v="683" actId="478"/>
          <ac:picMkLst>
            <pc:docMk/>
            <pc:sldMk cId="119425620" sldId="834"/>
            <ac:picMk id="2054" creationId="{320B5666-BAC5-4018-9A8F-6976ABB8F324}"/>
          </ac:picMkLst>
        </pc:picChg>
        <pc:cxnChg chg="add del">
          <ac:chgData name="Dr. Peeta Basa Pati" userId="d5d7df4c-1c7c-46ba-b2e6-049fb9603be3" providerId="ADAL" clId="{EB2F82D6-AF5A-43B0-AC59-FC899333BA13}" dt="2021-08-18T08:05:49.680" v="741" actId="11529"/>
          <ac:cxnSpMkLst>
            <pc:docMk/>
            <pc:sldMk cId="119425620" sldId="834"/>
            <ac:cxnSpMk id="6" creationId="{9D2C7BBE-35A0-47EB-B01D-F85BD2F4A4C5}"/>
          </ac:cxnSpMkLst>
        </pc:cxnChg>
        <pc:cxnChg chg="add mod">
          <ac:chgData name="Dr. Peeta Basa Pati" userId="d5d7df4c-1c7c-46ba-b2e6-049fb9603be3" providerId="ADAL" clId="{EB2F82D6-AF5A-43B0-AC59-FC899333BA13}" dt="2021-08-18T08:06:19.852" v="744" actId="1582"/>
          <ac:cxnSpMkLst>
            <pc:docMk/>
            <pc:sldMk cId="119425620" sldId="834"/>
            <ac:cxnSpMk id="9" creationId="{7C380A37-A2C5-43F9-AF04-DA8AD8F0B605}"/>
          </ac:cxnSpMkLst>
        </pc:cxnChg>
        <pc:cxnChg chg="add mod">
          <ac:chgData name="Dr. Peeta Basa Pati" userId="d5d7df4c-1c7c-46ba-b2e6-049fb9603be3" providerId="ADAL" clId="{EB2F82D6-AF5A-43B0-AC59-FC899333BA13}" dt="2021-08-18T08:06:24.279" v="745" actId="108"/>
          <ac:cxnSpMkLst>
            <pc:docMk/>
            <pc:sldMk cId="119425620" sldId="834"/>
            <ac:cxnSpMk id="11" creationId="{1D4BFB32-0F75-45F7-A9B2-AE0CF019F006}"/>
          </ac:cxnSpMkLst>
        </pc:cxnChg>
        <pc:cxnChg chg="add mod">
          <ac:chgData name="Dr. Peeta Basa Pati" userId="d5d7df4c-1c7c-46ba-b2e6-049fb9603be3" providerId="ADAL" clId="{EB2F82D6-AF5A-43B0-AC59-FC899333BA13}" dt="2021-08-18T08:09:30.707" v="817" actId="693"/>
          <ac:cxnSpMkLst>
            <pc:docMk/>
            <pc:sldMk cId="119425620" sldId="834"/>
            <ac:cxnSpMk id="16" creationId="{180C9DEA-B748-4980-AC6D-8AC5D9C63027}"/>
          </ac:cxnSpMkLst>
        </pc:cxnChg>
      </pc:sldChg>
      <pc:sldChg chg="del">
        <pc:chgData name="Dr. Peeta Basa Pati" userId="d5d7df4c-1c7c-46ba-b2e6-049fb9603be3" providerId="ADAL" clId="{EB2F82D6-AF5A-43B0-AC59-FC899333BA13}" dt="2021-08-18T08:04:15.944" v="684" actId="47"/>
        <pc:sldMkLst>
          <pc:docMk/>
          <pc:sldMk cId="159742788" sldId="835"/>
        </pc:sldMkLst>
      </pc:sldChg>
      <pc:sldChg chg="del">
        <pc:chgData name="Dr. Peeta Basa Pati" userId="d5d7df4c-1c7c-46ba-b2e6-049fb9603be3" providerId="ADAL" clId="{EB2F82D6-AF5A-43B0-AC59-FC899333BA13}" dt="2021-08-18T08:04:15.944" v="684" actId="47"/>
        <pc:sldMkLst>
          <pc:docMk/>
          <pc:sldMk cId="1662828618" sldId="836"/>
        </pc:sldMkLst>
      </pc:sldChg>
      <pc:sldChg chg="del">
        <pc:chgData name="Dr. Peeta Basa Pati" userId="d5d7df4c-1c7c-46ba-b2e6-049fb9603be3" providerId="ADAL" clId="{EB2F82D6-AF5A-43B0-AC59-FC899333BA13}" dt="2021-08-18T08:04:15.944" v="684" actId="47"/>
        <pc:sldMkLst>
          <pc:docMk/>
          <pc:sldMk cId="3591341694" sldId="837"/>
        </pc:sldMkLst>
      </pc:sldChg>
      <pc:sldChg chg="del">
        <pc:chgData name="Dr. Peeta Basa Pati" userId="d5d7df4c-1c7c-46ba-b2e6-049fb9603be3" providerId="ADAL" clId="{EB2F82D6-AF5A-43B0-AC59-FC899333BA13}" dt="2021-08-18T08:04:15.944" v="684" actId="47"/>
        <pc:sldMkLst>
          <pc:docMk/>
          <pc:sldMk cId="1186574471" sldId="838"/>
        </pc:sldMkLst>
      </pc:sldChg>
      <pc:sldChg chg="del">
        <pc:chgData name="Dr. Peeta Basa Pati" userId="d5d7df4c-1c7c-46ba-b2e6-049fb9603be3" providerId="ADAL" clId="{EB2F82D6-AF5A-43B0-AC59-FC899333BA13}" dt="2021-08-18T08:04:25.637" v="688" actId="47"/>
        <pc:sldMkLst>
          <pc:docMk/>
          <pc:sldMk cId="1754288544" sldId="839"/>
        </pc:sldMkLst>
      </pc:sldChg>
      <pc:sldChg chg="del">
        <pc:chgData name="Dr. Peeta Basa Pati" userId="d5d7df4c-1c7c-46ba-b2e6-049fb9603be3" providerId="ADAL" clId="{EB2F82D6-AF5A-43B0-AC59-FC899333BA13}" dt="2021-08-18T08:04:01.879" v="682" actId="47"/>
        <pc:sldMkLst>
          <pc:docMk/>
          <pc:sldMk cId="294104183" sldId="840"/>
        </pc:sldMkLst>
      </pc:sldChg>
      <pc:sldChg chg="addSp modSp add mod">
        <pc:chgData name="Dr. Peeta Basa Pati" userId="d5d7df4c-1c7c-46ba-b2e6-049fb9603be3" providerId="ADAL" clId="{EB2F82D6-AF5A-43B0-AC59-FC899333BA13}" dt="2021-08-18T08:53:11.027" v="1100" actId="20577"/>
        <pc:sldMkLst>
          <pc:docMk/>
          <pc:sldMk cId="1604180413" sldId="840"/>
        </pc:sldMkLst>
        <pc:spChg chg="mod">
          <ac:chgData name="Dr. Peeta Basa Pati" userId="d5d7df4c-1c7c-46ba-b2e6-049fb9603be3" providerId="ADAL" clId="{EB2F82D6-AF5A-43B0-AC59-FC899333BA13}" dt="2021-08-18T08:43:42.835" v="1016" actId="20577"/>
          <ac:spMkLst>
            <pc:docMk/>
            <pc:sldMk cId="1604180413" sldId="840"/>
            <ac:spMk id="3" creationId="{84BE2117-3F97-441C-A560-41B176D335D2}"/>
          </ac:spMkLst>
        </pc:spChg>
        <pc:spChg chg="add mod">
          <ac:chgData name="Dr. Peeta Basa Pati" userId="d5d7df4c-1c7c-46ba-b2e6-049fb9603be3" providerId="ADAL" clId="{EB2F82D6-AF5A-43B0-AC59-FC899333BA13}" dt="2021-08-18T08:53:11.027" v="1100" actId="20577"/>
          <ac:spMkLst>
            <pc:docMk/>
            <pc:sldMk cId="1604180413" sldId="840"/>
            <ac:spMk id="8" creationId="{A18715C8-31CB-4A85-8B56-5EE0D02DDB76}"/>
          </ac:spMkLst>
        </pc:spChg>
        <pc:picChg chg="add mod">
          <ac:chgData name="Dr. Peeta Basa Pati" userId="d5d7df4c-1c7c-46ba-b2e6-049fb9603be3" providerId="ADAL" clId="{EB2F82D6-AF5A-43B0-AC59-FC899333BA13}" dt="2021-08-18T08:49:32.056" v="1019" actId="14100"/>
          <ac:picMkLst>
            <pc:docMk/>
            <pc:sldMk cId="1604180413" sldId="840"/>
            <ac:picMk id="5" creationId="{7942A1A6-22AC-4DA5-A404-6758B85BE8F5}"/>
          </ac:picMkLst>
        </pc:picChg>
        <pc:picChg chg="add mod">
          <ac:chgData name="Dr. Peeta Basa Pati" userId="d5d7df4c-1c7c-46ba-b2e6-049fb9603be3" providerId="ADAL" clId="{EB2F82D6-AF5A-43B0-AC59-FC899333BA13}" dt="2021-08-18T08:51:03.031" v="1023" actId="1076"/>
          <ac:picMkLst>
            <pc:docMk/>
            <pc:sldMk cId="1604180413" sldId="840"/>
            <ac:picMk id="7" creationId="{C1FB5E12-BD6E-41AB-9ADC-B864271CD6AE}"/>
          </ac:picMkLst>
        </pc:picChg>
      </pc:sldChg>
      <pc:sldChg chg="addSp modSp add mod">
        <pc:chgData name="Dr. Peeta Basa Pati" userId="d5d7df4c-1c7c-46ba-b2e6-049fb9603be3" providerId="ADAL" clId="{EB2F82D6-AF5A-43B0-AC59-FC899333BA13}" dt="2021-08-18T08:58:47.052" v="1104" actId="1076"/>
        <pc:sldMkLst>
          <pc:docMk/>
          <pc:sldMk cId="1073220611" sldId="841"/>
        </pc:sldMkLst>
        <pc:picChg chg="add mod">
          <ac:chgData name="Dr. Peeta Basa Pati" userId="d5d7df4c-1c7c-46ba-b2e6-049fb9603be3" providerId="ADAL" clId="{EB2F82D6-AF5A-43B0-AC59-FC899333BA13}" dt="2021-08-18T08:58:47.052" v="1104" actId="1076"/>
          <ac:picMkLst>
            <pc:docMk/>
            <pc:sldMk cId="1073220611" sldId="841"/>
            <ac:picMk id="5" creationId="{A595AAFA-4809-47D6-9436-6807639FA8E9}"/>
          </ac:picMkLst>
        </pc:picChg>
      </pc:sldChg>
      <pc:sldChg chg="del">
        <pc:chgData name="Dr. Peeta Basa Pati" userId="d5d7df4c-1c7c-46ba-b2e6-049fb9603be3" providerId="ADAL" clId="{EB2F82D6-AF5A-43B0-AC59-FC899333BA13}" dt="2021-08-18T08:04:15.944" v="684" actId="47"/>
        <pc:sldMkLst>
          <pc:docMk/>
          <pc:sldMk cId="3811395985" sldId="841"/>
        </pc:sldMkLst>
      </pc:sldChg>
      <pc:sldChg chg="modSp add mod">
        <pc:chgData name="Dr. Peeta Basa Pati" userId="d5d7df4c-1c7c-46ba-b2e6-049fb9603be3" providerId="ADAL" clId="{EB2F82D6-AF5A-43B0-AC59-FC899333BA13}" dt="2021-08-18T09:00:20.931" v="1169" actId="20577"/>
        <pc:sldMkLst>
          <pc:docMk/>
          <pc:sldMk cId="176718690" sldId="842"/>
        </pc:sldMkLst>
        <pc:spChg chg="mod">
          <ac:chgData name="Dr. Peeta Basa Pati" userId="d5d7df4c-1c7c-46ba-b2e6-049fb9603be3" providerId="ADAL" clId="{EB2F82D6-AF5A-43B0-AC59-FC899333BA13}" dt="2021-08-18T09:00:20.931" v="1169" actId="20577"/>
          <ac:spMkLst>
            <pc:docMk/>
            <pc:sldMk cId="176718690" sldId="842"/>
            <ac:spMk id="3" creationId="{84BE2117-3F97-441C-A560-41B176D335D2}"/>
          </ac:spMkLst>
        </pc:spChg>
      </pc:sldChg>
      <pc:sldChg chg="add">
        <pc:chgData name="Dr. Peeta Basa Pati" userId="d5d7df4c-1c7c-46ba-b2e6-049fb9603be3" providerId="ADAL" clId="{EB2F82D6-AF5A-43B0-AC59-FC899333BA13}" dt="2021-08-18T08:54:31.575" v="1101"/>
        <pc:sldMkLst>
          <pc:docMk/>
          <pc:sldMk cId="4065181066" sldId="843"/>
        </pc:sldMkLst>
      </pc:sldChg>
      <pc:sldChg chg="modSp add mod">
        <pc:chgData name="Dr. Peeta Basa Pati" userId="d5d7df4c-1c7c-46ba-b2e6-049fb9603be3" providerId="ADAL" clId="{EB2F82D6-AF5A-43B0-AC59-FC899333BA13}" dt="2021-08-18T09:16:41.911" v="1207" actId="20577"/>
        <pc:sldMkLst>
          <pc:docMk/>
          <pc:sldMk cId="1112197597" sldId="844"/>
        </pc:sldMkLst>
        <pc:spChg chg="mod">
          <ac:chgData name="Dr. Peeta Basa Pati" userId="d5d7df4c-1c7c-46ba-b2e6-049fb9603be3" providerId="ADAL" clId="{EB2F82D6-AF5A-43B0-AC59-FC899333BA13}" dt="2021-08-18T09:16:41.911" v="1207" actId="20577"/>
          <ac:spMkLst>
            <pc:docMk/>
            <pc:sldMk cId="1112197597" sldId="844"/>
            <ac:spMk id="3" creationId="{84BE2117-3F97-441C-A560-41B176D335D2}"/>
          </ac:spMkLst>
        </pc:spChg>
      </pc:sldChg>
      <pc:sldChg chg="add">
        <pc:chgData name="Dr. Peeta Basa Pati" userId="d5d7df4c-1c7c-46ba-b2e6-049fb9603be3" providerId="ADAL" clId="{EB2F82D6-AF5A-43B0-AC59-FC899333BA13}" dt="2021-08-18T08:59:53.559" v="1106"/>
        <pc:sldMkLst>
          <pc:docMk/>
          <pc:sldMk cId="1315763331" sldId="845"/>
        </pc:sldMkLst>
      </pc:sldChg>
      <pc:sldChg chg="modSp add mod">
        <pc:chgData name="Dr. Peeta Basa Pati" userId="d5d7df4c-1c7c-46ba-b2e6-049fb9603be3" providerId="ADAL" clId="{EB2F82D6-AF5A-43B0-AC59-FC899333BA13}" dt="2021-08-18T09:22:17.150" v="1403" actId="20577"/>
        <pc:sldMkLst>
          <pc:docMk/>
          <pc:sldMk cId="1287293502" sldId="846"/>
        </pc:sldMkLst>
        <pc:spChg chg="mod">
          <ac:chgData name="Dr. Peeta Basa Pati" userId="d5d7df4c-1c7c-46ba-b2e6-049fb9603be3" providerId="ADAL" clId="{EB2F82D6-AF5A-43B0-AC59-FC899333BA13}" dt="2021-08-18T09:22:17.150" v="1403" actId="20577"/>
          <ac:spMkLst>
            <pc:docMk/>
            <pc:sldMk cId="1287293502" sldId="846"/>
            <ac:spMk id="3" creationId="{84BE2117-3F97-441C-A560-41B176D335D2}"/>
          </ac:spMkLst>
        </pc:spChg>
      </pc:sldChg>
      <pc:sldChg chg="addSp modSp add mod">
        <pc:chgData name="Dr. Peeta Basa Pati" userId="d5d7df4c-1c7c-46ba-b2e6-049fb9603be3" providerId="ADAL" clId="{EB2F82D6-AF5A-43B0-AC59-FC899333BA13}" dt="2021-08-18T09:21:38.821" v="1374" actId="20577"/>
        <pc:sldMkLst>
          <pc:docMk/>
          <pc:sldMk cId="1650389509" sldId="847"/>
        </pc:sldMkLst>
        <pc:spChg chg="add mod">
          <ac:chgData name="Dr. Peeta Basa Pati" userId="d5d7df4c-1c7c-46ba-b2e6-049fb9603be3" providerId="ADAL" clId="{EB2F82D6-AF5A-43B0-AC59-FC899333BA13}" dt="2021-08-18T09:21:38.821" v="1374" actId="20577"/>
          <ac:spMkLst>
            <pc:docMk/>
            <pc:sldMk cId="1650389509" sldId="847"/>
            <ac:spMk id="2" creationId="{E98D2269-5F2F-4C32-AFA4-81900658789E}"/>
          </ac:spMkLst>
        </pc:spChg>
        <pc:spChg chg="mod">
          <ac:chgData name="Dr. Peeta Basa Pati" userId="d5d7df4c-1c7c-46ba-b2e6-049fb9603be3" providerId="ADAL" clId="{EB2F82D6-AF5A-43B0-AC59-FC899333BA13}" dt="2021-08-18T09:18:18.767" v="1231" actId="20577"/>
          <ac:spMkLst>
            <pc:docMk/>
            <pc:sldMk cId="1650389509" sldId="847"/>
            <ac:spMk id="3" creationId="{84BE2117-3F97-441C-A560-41B176D335D2}"/>
          </ac:spMkLst>
        </pc:spChg>
      </pc:sldChg>
    </pc:docChg>
  </pc:docChgLst>
  <pc:docChgLst>
    <pc:chgData name="Dr. Peeta Basa Pati" userId="d5d7df4c-1c7c-46ba-b2e6-049fb9603be3" providerId="ADAL" clId="{C9B0B1AD-6AF0-483F-B9F2-FE3D435B3105}"/>
    <pc:docChg chg="undo custSel addSld delSld modSld sldOrd">
      <pc:chgData name="Dr. Peeta Basa Pati" userId="d5d7df4c-1c7c-46ba-b2e6-049fb9603be3" providerId="ADAL" clId="{C9B0B1AD-6AF0-483F-B9F2-FE3D435B3105}" dt="2021-07-26T05:11:10.061" v="3525" actId="20577"/>
      <pc:docMkLst>
        <pc:docMk/>
      </pc:docMkLst>
      <pc:sldChg chg="del">
        <pc:chgData name="Dr. Peeta Basa Pati" userId="d5d7df4c-1c7c-46ba-b2e6-049fb9603be3" providerId="ADAL" clId="{C9B0B1AD-6AF0-483F-B9F2-FE3D435B3105}" dt="2021-07-22T10:05:18.791" v="2452" actId="47"/>
        <pc:sldMkLst>
          <pc:docMk/>
          <pc:sldMk cId="0" sldId="260"/>
        </pc:sldMkLst>
      </pc:sldChg>
      <pc:sldChg chg="del">
        <pc:chgData name="Dr. Peeta Basa Pati" userId="d5d7df4c-1c7c-46ba-b2e6-049fb9603be3" providerId="ADAL" clId="{C9B0B1AD-6AF0-483F-B9F2-FE3D435B3105}" dt="2021-07-22T10:05:20.508" v="2453" actId="47"/>
        <pc:sldMkLst>
          <pc:docMk/>
          <pc:sldMk cId="0" sldId="261"/>
        </pc:sldMkLst>
      </pc:sldChg>
      <pc:sldChg chg="del">
        <pc:chgData name="Dr. Peeta Basa Pati" userId="d5d7df4c-1c7c-46ba-b2e6-049fb9603be3" providerId="ADAL" clId="{C9B0B1AD-6AF0-483F-B9F2-FE3D435B3105}" dt="2021-07-22T10:05:21.314" v="2454" actId="47"/>
        <pc:sldMkLst>
          <pc:docMk/>
          <pc:sldMk cId="0" sldId="262"/>
        </pc:sldMkLst>
      </pc:sldChg>
      <pc:sldChg chg="del">
        <pc:chgData name="Dr. Peeta Basa Pati" userId="d5d7df4c-1c7c-46ba-b2e6-049fb9603be3" providerId="ADAL" clId="{C9B0B1AD-6AF0-483F-B9F2-FE3D435B3105}" dt="2021-07-22T10:05:22.029" v="2455" actId="47"/>
        <pc:sldMkLst>
          <pc:docMk/>
          <pc:sldMk cId="0" sldId="263"/>
        </pc:sldMkLst>
      </pc:sldChg>
      <pc:sldChg chg="del">
        <pc:chgData name="Dr. Peeta Basa Pati" userId="d5d7df4c-1c7c-46ba-b2e6-049fb9603be3" providerId="ADAL" clId="{C9B0B1AD-6AF0-483F-B9F2-FE3D435B3105}" dt="2021-07-22T10:05:22.683" v="2456" actId="47"/>
        <pc:sldMkLst>
          <pc:docMk/>
          <pc:sldMk cId="0" sldId="264"/>
        </pc:sldMkLst>
      </pc:sldChg>
      <pc:sldChg chg="del">
        <pc:chgData name="Dr. Peeta Basa Pati" userId="d5d7df4c-1c7c-46ba-b2e6-049fb9603be3" providerId="ADAL" clId="{C9B0B1AD-6AF0-483F-B9F2-FE3D435B3105}" dt="2021-07-22T10:05:28.011" v="2459" actId="47"/>
        <pc:sldMkLst>
          <pc:docMk/>
          <pc:sldMk cId="0" sldId="277"/>
        </pc:sldMkLst>
      </pc:sldChg>
      <pc:sldChg chg="modSp mod">
        <pc:chgData name="Dr. Peeta Basa Pati" userId="d5d7df4c-1c7c-46ba-b2e6-049fb9603be3" providerId="ADAL" clId="{C9B0B1AD-6AF0-483F-B9F2-FE3D435B3105}" dt="2021-07-26T05:11:10.061" v="3525" actId="20577"/>
        <pc:sldMkLst>
          <pc:docMk/>
          <pc:sldMk cId="1398279195" sldId="774"/>
        </pc:sldMkLst>
        <pc:spChg chg="mod">
          <ac:chgData name="Dr. Peeta Basa Pati" userId="d5d7df4c-1c7c-46ba-b2e6-049fb9603be3" providerId="ADAL" clId="{C9B0B1AD-6AF0-483F-B9F2-FE3D435B3105}" dt="2021-07-26T05:11:10.061" v="3525" actId="20577"/>
          <ac:spMkLst>
            <pc:docMk/>
            <pc:sldMk cId="1398279195" sldId="774"/>
            <ac:spMk id="10" creationId="{06A3B953-744B-3D4F-8898-C0158B157C87}"/>
          </ac:spMkLst>
        </pc:spChg>
      </pc:sldChg>
      <pc:sldChg chg="delSp modSp mod ord">
        <pc:chgData name="Dr. Peeta Basa Pati" userId="d5d7df4c-1c7c-46ba-b2e6-049fb9603be3" providerId="ADAL" clId="{C9B0B1AD-6AF0-483F-B9F2-FE3D435B3105}" dt="2021-07-22T10:03:50.712" v="2437" actId="1037"/>
        <pc:sldMkLst>
          <pc:docMk/>
          <pc:sldMk cId="4230959271" sldId="794"/>
        </pc:sldMkLst>
        <pc:spChg chg="del">
          <ac:chgData name="Dr. Peeta Basa Pati" userId="d5d7df4c-1c7c-46ba-b2e6-049fb9603be3" providerId="ADAL" clId="{C9B0B1AD-6AF0-483F-B9F2-FE3D435B3105}" dt="2021-07-22T10:03:44.716" v="2421" actId="478"/>
          <ac:spMkLst>
            <pc:docMk/>
            <pc:sldMk cId="4230959271" sldId="794"/>
            <ac:spMk id="6" creationId="{72B7AF75-5019-C643-A204-219ECAFB3615}"/>
          </ac:spMkLst>
        </pc:spChg>
        <pc:spChg chg="del">
          <ac:chgData name="Dr. Peeta Basa Pati" userId="d5d7df4c-1c7c-46ba-b2e6-049fb9603be3" providerId="ADAL" clId="{C9B0B1AD-6AF0-483F-B9F2-FE3D435B3105}" dt="2021-07-22T10:03:44.716" v="2421" actId="478"/>
          <ac:spMkLst>
            <pc:docMk/>
            <pc:sldMk cId="4230959271" sldId="794"/>
            <ac:spMk id="7" creationId="{0A11C930-6C7E-114B-A66E-AE224B69D43E}"/>
          </ac:spMkLst>
        </pc:spChg>
        <pc:picChg chg="mod">
          <ac:chgData name="Dr. Peeta Basa Pati" userId="d5d7df4c-1c7c-46ba-b2e6-049fb9603be3" providerId="ADAL" clId="{C9B0B1AD-6AF0-483F-B9F2-FE3D435B3105}" dt="2021-07-22T10:03:50.712" v="2437" actId="1037"/>
          <ac:picMkLst>
            <pc:docMk/>
            <pc:sldMk cId="4230959271" sldId="794"/>
            <ac:picMk id="9" creationId="{615E8BC6-9217-0A40-9898-432D8A1FFF91}"/>
          </ac:picMkLst>
        </pc:picChg>
      </pc:sldChg>
      <pc:sldChg chg="del">
        <pc:chgData name="Dr. Peeta Basa Pati" userId="d5d7df4c-1c7c-46ba-b2e6-049fb9603be3" providerId="ADAL" clId="{C9B0B1AD-6AF0-483F-B9F2-FE3D435B3105}" dt="2021-07-19T08:07:30.921" v="1" actId="47"/>
        <pc:sldMkLst>
          <pc:docMk/>
          <pc:sldMk cId="1976961647" sldId="799"/>
        </pc:sldMkLst>
      </pc:sldChg>
      <pc:sldChg chg="modSp mod">
        <pc:chgData name="Dr. Peeta Basa Pati" userId="d5d7df4c-1c7c-46ba-b2e6-049fb9603be3" providerId="ADAL" clId="{C9B0B1AD-6AF0-483F-B9F2-FE3D435B3105}" dt="2021-07-26T04:58:54.857" v="3389" actId="6549"/>
        <pc:sldMkLst>
          <pc:docMk/>
          <pc:sldMk cId="3432407034" sldId="802"/>
        </pc:sldMkLst>
        <pc:spChg chg="mod">
          <ac:chgData name="Dr. Peeta Basa Pati" userId="d5d7df4c-1c7c-46ba-b2e6-049fb9603be3" providerId="ADAL" clId="{C9B0B1AD-6AF0-483F-B9F2-FE3D435B3105}" dt="2021-07-26T04:58:54.857" v="3389" actId="6549"/>
          <ac:spMkLst>
            <pc:docMk/>
            <pc:sldMk cId="3432407034" sldId="802"/>
            <ac:spMk id="2" creationId="{C055A77D-7B36-3147-818D-85AAFF957124}"/>
          </ac:spMkLst>
        </pc:spChg>
      </pc:sldChg>
      <pc:sldChg chg="add">
        <pc:chgData name="Dr. Peeta Basa Pati" userId="d5d7df4c-1c7c-46ba-b2e6-049fb9603be3" providerId="ADAL" clId="{C9B0B1AD-6AF0-483F-B9F2-FE3D435B3105}" dt="2021-07-19T08:06:59.391" v="0"/>
        <pc:sldMkLst>
          <pc:docMk/>
          <pc:sldMk cId="1100685133" sldId="806"/>
        </pc:sldMkLst>
      </pc:sldChg>
      <pc:sldChg chg="add">
        <pc:chgData name="Dr. Peeta Basa Pati" userId="d5d7df4c-1c7c-46ba-b2e6-049fb9603be3" providerId="ADAL" clId="{C9B0B1AD-6AF0-483F-B9F2-FE3D435B3105}" dt="2021-07-19T08:06:59.391" v="0"/>
        <pc:sldMkLst>
          <pc:docMk/>
          <pc:sldMk cId="584939259" sldId="812"/>
        </pc:sldMkLst>
      </pc:sldChg>
      <pc:sldChg chg="del">
        <pc:chgData name="Dr. Peeta Basa Pati" userId="d5d7df4c-1c7c-46ba-b2e6-049fb9603be3" providerId="ADAL" clId="{C9B0B1AD-6AF0-483F-B9F2-FE3D435B3105}" dt="2021-07-22T10:04:21.799" v="2438" actId="47"/>
        <pc:sldMkLst>
          <pc:docMk/>
          <pc:sldMk cId="154106374" sldId="813"/>
        </pc:sldMkLst>
      </pc:sldChg>
      <pc:sldChg chg="del">
        <pc:chgData name="Dr. Peeta Basa Pati" userId="d5d7df4c-1c7c-46ba-b2e6-049fb9603be3" providerId="ADAL" clId="{C9B0B1AD-6AF0-483F-B9F2-FE3D435B3105}" dt="2021-07-19T08:07:32.378" v="2" actId="47"/>
        <pc:sldMkLst>
          <pc:docMk/>
          <pc:sldMk cId="1844036890" sldId="817"/>
        </pc:sldMkLst>
      </pc:sldChg>
      <pc:sldChg chg="del">
        <pc:chgData name="Dr. Peeta Basa Pati" userId="d5d7df4c-1c7c-46ba-b2e6-049fb9603be3" providerId="ADAL" clId="{C9B0B1AD-6AF0-483F-B9F2-FE3D435B3105}" dt="2021-07-22T10:05:29.652" v="2460" actId="47"/>
        <pc:sldMkLst>
          <pc:docMk/>
          <pc:sldMk cId="368212058" sldId="818"/>
        </pc:sldMkLst>
      </pc:sldChg>
      <pc:sldChg chg="del">
        <pc:chgData name="Dr. Peeta Basa Pati" userId="d5d7df4c-1c7c-46ba-b2e6-049fb9603be3" providerId="ADAL" clId="{C9B0B1AD-6AF0-483F-B9F2-FE3D435B3105}" dt="2021-07-22T10:04:23.054" v="2439" actId="47"/>
        <pc:sldMkLst>
          <pc:docMk/>
          <pc:sldMk cId="3431844220" sldId="819"/>
        </pc:sldMkLst>
      </pc:sldChg>
      <pc:sldChg chg="del">
        <pc:chgData name="Dr. Peeta Basa Pati" userId="d5d7df4c-1c7c-46ba-b2e6-049fb9603be3" providerId="ADAL" clId="{C9B0B1AD-6AF0-483F-B9F2-FE3D435B3105}" dt="2021-07-22T10:04:27.067" v="2441" actId="47"/>
        <pc:sldMkLst>
          <pc:docMk/>
          <pc:sldMk cId="4091253448" sldId="820"/>
        </pc:sldMkLst>
      </pc:sldChg>
      <pc:sldChg chg="del">
        <pc:chgData name="Dr. Peeta Basa Pati" userId="d5d7df4c-1c7c-46ba-b2e6-049fb9603be3" providerId="ADAL" clId="{C9B0B1AD-6AF0-483F-B9F2-FE3D435B3105}" dt="2021-07-22T10:04:34.907" v="2447" actId="47"/>
        <pc:sldMkLst>
          <pc:docMk/>
          <pc:sldMk cId="4218936699" sldId="821"/>
        </pc:sldMkLst>
      </pc:sldChg>
      <pc:sldChg chg="del">
        <pc:chgData name="Dr. Peeta Basa Pati" userId="d5d7df4c-1c7c-46ba-b2e6-049fb9603be3" providerId="ADAL" clId="{C9B0B1AD-6AF0-483F-B9F2-FE3D435B3105}" dt="2021-07-22T10:04:29.047" v="2442" actId="47"/>
        <pc:sldMkLst>
          <pc:docMk/>
          <pc:sldMk cId="3680631530" sldId="822"/>
        </pc:sldMkLst>
      </pc:sldChg>
      <pc:sldChg chg="del">
        <pc:chgData name="Dr. Peeta Basa Pati" userId="d5d7df4c-1c7c-46ba-b2e6-049fb9603be3" providerId="ADAL" clId="{C9B0B1AD-6AF0-483F-B9F2-FE3D435B3105}" dt="2021-07-22T10:05:24.267" v="2457" actId="47"/>
        <pc:sldMkLst>
          <pc:docMk/>
          <pc:sldMk cId="1538241942" sldId="823"/>
        </pc:sldMkLst>
      </pc:sldChg>
      <pc:sldChg chg="del">
        <pc:chgData name="Dr. Peeta Basa Pati" userId="d5d7df4c-1c7c-46ba-b2e6-049fb9603be3" providerId="ADAL" clId="{C9B0B1AD-6AF0-483F-B9F2-FE3D435B3105}" dt="2021-07-22T10:05:25.933" v="2458" actId="47"/>
        <pc:sldMkLst>
          <pc:docMk/>
          <pc:sldMk cId="3605239577" sldId="824"/>
        </pc:sldMkLst>
      </pc:sldChg>
      <pc:sldChg chg="del">
        <pc:chgData name="Dr. Peeta Basa Pati" userId="d5d7df4c-1c7c-46ba-b2e6-049fb9603be3" providerId="ADAL" clId="{C9B0B1AD-6AF0-483F-B9F2-FE3D435B3105}" dt="2021-07-22T10:04:24.497" v="2440" actId="47"/>
        <pc:sldMkLst>
          <pc:docMk/>
          <pc:sldMk cId="945556297" sldId="825"/>
        </pc:sldMkLst>
      </pc:sldChg>
      <pc:sldChg chg="addSp delSp modSp add del mod modAnim">
        <pc:chgData name="Dr. Peeta Basa Pati" userId="d5d7df4c-1c7c-46ba-b2e6-049fb9603be3" providerId="ADAL" clId="{C9B0B1AD-6AF0-483F-B9F2-FE3D435B3105}" dt="2021-07-22T06:56:24.448" v="660" actId="20577"/>
        <pc:sldMkLst>
          <pc:docMk/>
          <pc:sldMk cId="2480580721" sldId="826"/>
        </pc:sldMkLst>
        <pc:spChg chg="mod">
          <ac:chgData name="Dr. Peeta Basa Pati" userId="d5d7df4c-1c7c-46ba-b2e6-049fb9603be3" providerId="ADAL" clId="{C9B0B1AD-6AF0-483F-B9F2-FE3D435B3105}" dt="2021-07-22T06:56:24.448" v="660" actId="20577"/>
          <ac:spMkLst>
            <pc:docMk/>
            <pc:sldMk cId="2480580721" sldId="826"/>
            <ac:spMk id="3" creationId="{7789A6B5-C0F5-5944-9623-D5C1946E11C8}"/>
          </ac:spMkLst>
        </pc:spChg>
        <pc:spChg chg="add mod">
          <ac:chgData name="Dr. Peeta Basa Pati" userId="d5d7df4c-1c7c-46ba-b2e6-049fb9603be3" providerId="ADAL" clId="{C9B0B1AD-6AF0-483F-B9F2-FE3D435B3105}" dt="2021-07-22T06:48:26.412" v="325" actId="207"/>
          <ac:spMkLst>
            <pc:docMk/>
            <pc:sldMk cId="2480580721" sldId="826"/>
            <ac:spMk id="5" creationId="{EFEFD06B-87D6-434B-A248-0BF7DB3148B9}"/>
          </ac:spMkLst>
        </pc:spChg>
        <pc:spChg chg="add mod">
          <ac:chgData name="Dr. Peeta Basa Pati" userId="d5d7df4c-1c7c-46ba-b2e6-049fb9603be3" providerId="ADAL" clId="{C9B0B1AD-6AF0-483F-B9F2-FE3D435B3105}" dt="2021-07-22T06:55:31.966" v="605" actId="20577"/>
          <ac:spMkLst>
            <pc:docMk/>
            <pc:sldMk cId="2480580721" sldId="826"/>
            <ac:spMk id="6" creationId="{45B33104-F346-40BD-9EBF-9C8603F7EE4D}"/>
          </ac:spMkLst>
        </pc:spChg>
        <pc:spChg chg="mod">
          <ac:chgData name="Dr. Peeta Basa Pati" userId="d5d7df4c-1c7c-46ba-b2e6-049fb9603be3" providerId="ADAL" clId="{C9B0B1AD-6AF0-483F-B9F2-FE3D435B3105}" dt="2021-07-22T06:47:30.342" v="247" actId="255"/>
          <ac:spMkLst>
            <pc:docMk/>
            <pc:sldMk cId="2480580721" sldId="826"/>
            <ac:spMk id="8" creationId="{9D22EF97-620D-47C8-AEA6-90589E06FA34}"/>
          </ac:spMkLst>
        </pc:spChg>
        <pc:spChg chg="mod">
          <ac:chgData name="Dr. Peeta Basa Pati" userId="d5d7df4c-1c7c-46ba-b2e6-049fb9603be3" providerId="ADAL" clId="{C9B0B1AD-6AF0-483F-B9F2-FE3D435B3105}" dt="2021-07-22T06:46:35.963" v="239" actId="403"/>
          <ac:spMkLst>
            <pc:docMk/>
            <pc:sldMk cId="2480580721" sldId="826"/>
            <ac:spMk id="17" creationId="{89901487-6D6C-4958-BB3E-320ADD0C34CC}"/>
          </ac:spMkLst>
        </pc:spChg>
        <pc:spChg chg="mod">
          <ac:chgData name="Dr. Peeta Basa Pati" userId="d5d7df4c-1c7c-46ba-b2e6-049fb9603be3" providerId="ADAL" clId="{C9B0B1AD-6AF0-483F-B9F2-FE3D435B3105}" dt="2021-07-22T06:46:35.963" v="239" actId="403"/>
          <ac:spMkLst>
            <pc:docMk/>
            <pc:sldMk cId="2480580721" sldId="826"/>
            <ac:spMk id="20" creationId="{E85AEE59-2664-4207-84B8-F57FBBFE1420}"/>
          </ac:spMkLst>
        </pc:spChg>
        <pc:spChg chg="mod">
          <ac:chgData name="Dr. Peeta Basa Pati" userId="d5d7df4c-1c7c-46ba-b2e6-049fb9603be3" providerId="ADAL" clId="{C9B0B1AD-6AF0-483F-B9F2-FE3D435B3105}" dt="2021-07-22T06:46:35.963" v="239" actId="403"/>
          <ac:spMkLst>
            <pc:docMk/>
            <pc:sldMk cId="2480580721" sldId="826"/>
            <ac:spMk id="21" creationId="{A804BA2A-FF52-4761-B22A-EA47270E5A84}"/>
          </ac:spMkLst>
        </pc:spChg>
        <pc:spChg chg="mod">
          <ac:chgData name="Dr. Peeta Basa Pati" userId="d5d7df4c-1c7c-46ba-b2e6-049fb9603be3" providerId="ADAL" clId="{C9B0B1AD-6AF0-483F-B9F2-FE3D435B3105}" dt="2021-07-22T06:46:35.963" v="239" actId="403"/>
          <ac:spMkLst>
            <pc:docMk/>
            <pc:sldMk cId="2480580721" sldId="826"/>
            <ac:spMk id="23" creationId="{CA8B5DE0-4A57-4CEC-8FC8-94F330D88D9F}"/>
          </ac:spMkLst>
        </pc:spChg>
        <pc:spChg chg="mod">
          <ac:chgData name="Dr. Peeta Basa Pati" userId="d5d7df4c-1c7c-46ba-b2e6-049fb9603be3" providerId="ADAL" clId="{C9B0B1AD-6AF0-483F-B9F2-FE3D435B3105}" dt="2021-07-22T06:46:35.963" v="239" actId="403"/>
          <ac:spMkLst>
            <pc:docMk/>
            <pc:sldMk cId="2480580721" sldId="826"/>
            <ac:spMk id="24" creationId="{3B973DAD-56EB-4BB7-8105-59624769F95C}"/>
          </ac:spMkLst>
        </pc:spChg>
        <pc:spChg chg="mod">
          <ac:chgData name="Dr. Peeta Basa Pati" userId="d5d7df4c-1c7c-46ba-b2e6-049fb9603be3" providerId="ADAL" clId="{C9B0B1AD-6AF0-483F-B9F2-FE3D435B3105}" dt="2021-07-22T06:46:35.963" v="239" actId="403"/>
          <ac:spMkLst>
            <pc:docMk/>
            <pc:sldMk cId="2480580721" sldId="826"/>
            <ac:spMk id="27" creationId="{0860093A-3FB8-4226-8758-1864FCE9E875}"/>
          </ac:spMkLst>
        </pc:spChg>
        <pc:spChg chg="mod">
          <ac:chgData name="Dr. Peeta Basa Pati" userId="d5d7df4c-1c7c-46ba-b2e6-049fb9603be3" providerId="ADAL" clId="{C9B0B1AD-6AF0-483F-B9F2-FE3D435B3105}" dt="2021-07-22T06:46:35.963" v="239" actId="403"/>
          <ac:spMkLst>
            <pc:docMk/>
            <pc:sldMk cId="2480580721" sldId="826"/>
            <ac:spMk id="28" creationId="{F11C1BF7-2ACE-4C08-BD3F-6DF7F9911957}"/>
          </ac:spMkLst>
        </pc:spChg>
        <pc:spChg chg="mod">
          <ac:chgData name="Dr. Peeta Basa Pati" userId="d5d7df4c-1c7c-46ba-b2e6-049fb9603be3" providerId="ADAL" clId="{C9B0B1AD-6AF0-483F-B9F2-FE3D435B3105}" dt="2021-07-22T06:47:30.342" v="247" actId="255"/>
          <ac:spMkLst>
            <pc:docMk/>
            <pc:sldMk cId="2480580721" sldId="826"/>
            <ac:spMk id="33" creationId="{1A5B293B-0BC8-46CD-8E91-9BA70DD96577}"/>
          </ac:spMkLst>
        </pc:spChg>
        <pc:spChg chg="add mod">
          <ac:chgData name="Dr. Peeta Basa Pati" userId="d5d7df4c-1c7c-46ba-b2e6-049fb9603be3" providerId="ADAL" clId="{C9B0B1AD-6AF0-483F-B9F2-FE3D435B3105}" dt="2021-07-22T06:49:01.345" v="327"/>
          <ac:spMkLst>
            <pc:docMk/>
            <pc:sldMk cId="2480580721" sldId="826"/>
            <ac:spMk id="35" creationId="{C58A5C55-12E8-447F-922E-C189D2A405D6}"/>
          </ac:spMkLst>
        </pc:spChg>
        <pc:spChg chg="add mod">
          <ac:chgData name="Dr. Peeta Basa Pati" userId="d5d7df4c-1c7c-46ba-b2e6-049fb9603be3" providerId="ADAL" clId="{C9B0B1AD-6AF0-483F-B9F2-FE3D435B3105}" dt="2021-07-22T06:49:01.345" v="327"/>
          <ac:spMkLst>
            <pc:docMk/>
            <pc:sldMk cId="2480580721" sldId="826"/>
            <ac:spMk id="37" creationId="{BE5573C1-F668-4CF1-8957-372CC6B1FDA9}"/>
          </ac:spMkLst>
        </pc:spChg>
        <pc:spChg chg="add del mod">
          <ac:chgData name="Dr. Peeta Basa Pati" userId="d5d7df4c-1c7c-46ba-b2e6-049fb9603be3" providerId="ADAL" clId="{C9B0B1AD-6AF0-483F-B9F2-FE3D435B3105}" dt="2021-07-22T06:55:24.445" v="585" actId="478"/>
          <ac:spMkLst>
            <pc:docMk/>
            <pc:sldMk cId="2480580721" sldId="826"/>
            <ac:spMk id="40" creationId="{480BE8A6-019E-41FA-9308-289DB5DF6909}"/>
          </ac:spMkLst>
        </pc:spChg>
        <pc:grpChg chg="add mod">
          <ac:chgData name="Dr. Peeta Basa Pati" userId="d5d7df4c-1c7c-46ba-b2e6-049fb9603be3" providerId="ADAL" clId="{C9B0B1AD-6AF0-483F-B9F2-FE3D435B3105}" dt="2021-07-22T06:46:35.963" v="239" actId="403"/>
          <ac:grpSpMkLst>
            <pc:docMk/>
            <pc:sldMk cId="2480580721" sldId="826"/>
            <ac:grpSpMk id="2" creationId="{B07AB8E0-02CA-4356-B971-867E047AEDF1}"/>
          </ac:grpSpMkLst>
        </pc:grpChg>
        <pc:grpChg chg="mod">
          <ac:chgData name="Dr. Peeta Basa Pati" userId="d5d7df4c-1c7c-46ba-b2e6-049fb9603be3" providerId="ADAL" clId="{C9B0B1AD-6AF0-483F-B9F2-FE3D435B3105}" dt="2021-07-22T06:46:35.963" v="239" actId="403"/>
          <ac:grpSpMkLst>
            <pc:docMk/>
            <pc:sldMk cId="2480580721" sldId="826"/>
            <ac:grpSpMk id="9" creationId="{BC419978-42FF-4D7D-A82E-7D8B7C2F03C8}"/>
          </ac:grpSpMkLst>
        </pc:grpChg>
        <pc:grpChg chg="mod">
          <ac:chgData name="Dr. Peeta Basa Pati" userId="d5d7df4c-1c7c-46ba-b2e6-049fb9603be3" providerId="ADAL" clId="{C9B0B1AD-6AF0-483F-B9F2-FE3D435B3105}" dt="2021-07-22T06:46:35.963" v="239" actId="403"/>
          <ac:grpSpMkLst>
            <pc:docMk/>
            <pc:sldMk cId="2480580721" sldId="826"/>
            <ac:grpSpMk id="10" creationId="{EFE32B9B-C1A5-4E39-BD23-8A1ED4E9216A}"/>
          </ac:grpSpMkLst>
        </pc:grpChg>
        <pc:grpChg chg="mod">
          <ac:chgData name="Dr. Peeta Basa Pati" userId="d5d7df4c-1c7c-46ba-b2e6-049fb9603be3" providerId="ADAL" clId="{C9B0B1AD-6AF0-483F-B9F2-FE3D435B3105}" dt="2021-07-22T06:46:35.963" v="239" actId="403"/>
          <ac:grpSpMkLst>
            <pc:docMk/>
            <pc:sldMk cId="2480580721" sldId="826"/>
            <ac:grpSpMk id="16" creationId="{DBE2FFBE-D9F4-47C2-872B-F7428FE29CC5}"/>
          </ac:grpSpMkLst>
        </pc:grpChg>
        <pc:grpChg chg="add mod">
          <ac:chgData name="Dr. Peeta Basa Pati" userId="d5d7df4c-1c7c-46ba-b2e6-049fb9603be3" providerId="ADAL" clId="{C9B0B1AD-6AF0-483F-B9F2-FE3D435B3105}" dt="2021-07-22T06:49:01.345" v="327"/>
          <ac:grpSpMkLst>
            <pc:docMk/>
            <pc:sldMk cId="2480580721" sldId="826"/>
            <ac:grpSpMk id="32" creationId="{C3E8520D-7682-4482-9DE6-A14D983DB433}"/>
          </ac:grpSpMkLst>
        </pc:grpChg>
        <pc:grpChg chg="del">
          <ac:chgData name="Dr. Peeta Basa Pati" userId="d5d7df4c-1c7c-46ba-b2e6-049fb9603be3" providerId="ADAL" clId="{C9B0B1AD-6AF0-483F-B9F2-FE3D435B3105}" dt="2021-07-22T06:45:41.900" v="223" actId="478"/>
          <ac:grpSpMkLst>
            <pc:docMk/>
            <pc:sldMk cId="2480580721" sldId="826"/>
            <ac:grpSpMk id="41" creationId="{66AE88C6-271B-4C69-9075-995DF6DDC951}"/>
          </ac:grpSpMkLst>
        </pc:grpChg>
        <pc:graphicFrameChg chg="add mod">
          <ac:chgData name="Dr. Peeta Basa Pati" userId="d5d7df4c-1c7c-46ba-b2e6-049fb9603be3" providerId="ADAL" clId="{C9B0B1AD-6AF0-483F-B9F2-FE3D435B3105}" dt="2021-07-22T06:50:18.657" v="410" actId="1038"/>
          <ac:graphicFrameMkLst>
            <pc:docMk/>
            <pc:sldMk cId="2480580721" sldId="826"/>
            <ac:graphicFrameMk id="39" creationId="{7A160AA2-B708-48A8-9B80-C6DFB5148EE4}"/>
          </ac:graphicFrameMkLst>
        </pc:graphicFrameChg>
        <pc:picChg chg="mod">
          <ac:chgData name="Dr. Peeta Basa Pati" userId="d5d7df4c-1c7c-46ba-b2e6-049fb9603be3" providerId="ADAL" clId="{C9B0B1AD-6AF0-483F-B9F2-FE3D435B3105}" dt="2021-07-22T06:46:35.963" v="239" actId="403"/>
          <ac:picMkLst>
            <pc:docMk/>
            <pc:sldMk cId="2480580721" sldId="826"/>
            <ac:picMk id="1032" creationId="{F161B2FF-2ADF-463E-9CDE-C02F7808E485}"/>
          </ac:picMkLst>
        </pc:picChg>
        <pc:picChg chg="mod">
          <ac:chgData name="Dr. Peeta Basa Pati" userId="d5d7df4c-1c7c-46ba-b2e6-049fb9603be3" providerId="ADAL" clId="{C9B0B1AD-6AF0-483F-B9F2-FE3D435B3105}" dt="2021-07-22T06:46:35.963" v="239" actId="403"/>
          <ac:picMkLst>
            <pc:docMk/>
            <pc:sldMk cId="2480580721" sldId="826"/>
            <ac:picMk id="1034" creationId="{1A0E5EB6-0291-4920-BCE7-4BDA1C4C0B16}"/>
          </ac:picMkLst>
        </pc:picChg>
        <pc:cxnChg chg="mod">
          <ac:chgData name="Dr. Peeta Basa Pati" userId="d5d7df4c-1c7c-46ba-b2e6-049fb9603be3" providerId="ADAL" clId="{C9B0B1AD-6AF0-483F-B9F2-FE3D435B3105}" dt="2021-07-22T06:46:35.963" v="239" actId="403"/>
          <ac:cxnSpMkLst>
            <pc:docMk/>
            <pc:sldMk cId="2480580721" sldId="826"/>
            <ac:cxnSpMk id="18" creationId="{E84A4BBE-7B26-44E0-8309-7E5B4431DBBF}"/>
          </ac:cxnSpMkLst>
        </pc:cxnChg>
        <pc:cxnChg chg="mod">
          <ac:chgData name="Dr. Peeta Basa Pati" userId="d5d7df4c-1c7c-46ba-b2e6-049fb9603be3" providerId="ADAL" clId="{C9B0B1AD-6AF0-483F-B9F2-FE3D435B3105}" dt="2021-07-22T06:46:35.963" v="239" actId="403"/>
          <ac:cxnSpMkLst>
            <pc:docMk/>
            <pc:sldMk cId="2480580721" sldId="826"/>
            <ac:cxnSpMk id="19" creationId="{2D0E4BA6-EB34-4CBB-B336-286420748BCA}"/>
          </ac:cxnSpMkLst>
        </pc:cxnChg>
        <pc:cxnChg chg="mod">
          <ac:chgData name="Dr. Peeta Basa Pati" userId="d5d7df4c-1c7c-46ba-b2e6-049fb9603be3" providerId="ADAL" clId="{C9B0B1AD-6AF0-483F-B9F2-FE3D435B3105}" dt="2021-07-22T06:47:30.342" v="247" actId="255"/>
          <ac:cxnSpMkLst>
            <pc:docMk/>
            <pc:sldMk cId="2480580721" sldId="826"/>
            <ac:cxnSpMk id="22" creationId="{9D95E0E8-3E81-4E68-A777-E5E4F7C47395}"/>
          </ac:cxnSpMkLst>
        </pc:cxnChg>
        <pc:cxnChg chg="mod">
          <ac:chgData name="Dr. Peeta Basa Pati" userId="d5d7df4c-1c7c-46ba-b2e6-049fb9603be3" providerId="ADAL" clId="{C9B0B1AD-6AF0-483F-B9F2-FE3D435B3105}" dt="2021-07-22T06:46:35.963" v="239" actId="403"/>
          <ac:cxnSpMkLst>
            <pc:docMk/>
            <pc:sldMk cId="2480580721" sldId="826"/>
            <ac:cxnSpMk id="25" creationId="{B10204D9-2676-4BBB-AB55-A9D9365C2011}"/>
          </ac:cxnSpMkLst>
        </pc:cxnChg>
        <pc:cxnChg chg="mod">
          <ac:chgData name="Dr. Peeta Basa Pati" userId="d5d7df4c-1c7c-46ba-b2e6-049fb9603be3" providerId="ADAL" clId="{C9B0B1AD-6AF0-483F-B9F2-FE3D435B3105}" dt="2021-07-22T06:46:35.963" v="239" actId="403"/>
          <ac:cxnSpMkLst>
            <pc:docMk/>
            <pc:sldMk cId="2480580721" sldId="826"/>
            <ac:cxnSpMk id="26" creationId="{1B955423-D449-485D-AE2F-24611BB6956F}"/>
          </ac:cxnSpMkLst>
        </pc:cxnChg>
        <pc:cxnChg chg="mod">
          <ac:chgData name="Dr. Peeta Basa Pati" userId="d5d7df4c-1c7c-46ba-b2e6-049fb9603be3" providerId="ADAL" clId="{C9B0B1AD-6AF0-483F-B9F2-FE3D435B3105}" dt="2021-07-22T06:46:35.963" v="239" actId="403"/>
          <ac:cxnSpMkLst>
            <pc:docMk/>
            <pc:sldMk cId="2480580721" sldId="826"/>
            <ac:cxnSpMk id="36" creationId="{17733245-74B3-4359-8293-563D9CF3A34D}"/>
          </ac:cxnSpMkLst>
        </pc:cxnChg>
      </pc:sldChg>
      <pc:sldChg chg="del">
        <pc:chgData name="Dr. Peeta Basa Pati" userId="d5d7df4c-1c7c-46ba-b2e6-049fb9603be3" providerId="ADAL" clId="{C9B0B1AD-6AF0-483F-B9F2-FE3D435B3105}" dt="2021-07-22T10:04:56.954" v="2450" actId="47"/>
        <pc:sldMkLst>
          <pc:docMk/>
          <pc:sldMk cId="3874618481" sldId="827"/>
        </pc:sldMkLst>
      </pc:sldChg>
      <pc:sldChg chg="del">
        <pc:chgData name="Dr. Peeta Basa Pati" userId="d5d7df4c-1c7c-46ba-b2e6-049fb9603be3" providerId="ADAL" clId="{C9B0B1AD-6AF0-483F-B9F2-FE3D435B3105}" dt="2021-07-22T10:04:31.626" v="2444" actId="47"/>
        <pc:sldMkLst>
          <pc:docMk/>
          <pc:sldMk cId="1302113070" sldId="828"/>
        </pc:sldMkLst>
      </pc:sldChg>
      <pc:sldChg chg="del">
        <pc:chgData name="Dr. Peeta Basa Pati" userId="d5d7df4c-1c7c-46ba-b2e6-049fb9603be3" providerId="ADAL" clId="{C9B0B1AD-6AF0-483F-B9F2-FE3D435B3105}" dt="2021-07-22T10:04:30.759" v="2443" actId="47"/>
        <pc:sldMkLst>
          <pc:docMk/>
          <pc:sldMk cId="3938231667" sldId="829"/>
        </pc:sldMkLst>
      </pc:sldChg>
      <pc:sldChg chg="del">
        <pc:chgData name="Dr. Peeta Basa Pati" userId="d5d7df4c-1c7c-46ba-b2e6-049fb9603be3" providerId="ADAL" clId="{C9B0B1AD-6AF0-483F-B9F2-FE3D435B3105}" dt="2021-07-22T10:04:33.983" v="2446" actId="47"/>
        <pc:sldMkLst>
          <pc:docMk/>
          <pc:sldMk cId="3013572202" sldId="830"/>
        </pc:sldMkLst>
      </pc:sldChg>
      <pc:sldChg chg="add del">
        <pc:chgData name="Dr. Peeta Basa Pati" userId="d5d7df4c-1c7c-46ba-b2e6-049fb9603be3" providerId="ADAL" clId="{C9B0B1AD-6AF0-483F-B9F2-FE3D435B3105}" dt="2021-07-26T05:10:33.423" v="3477" actId="47"/>
        <pc:sldMkLst>
          <pc:docMk/>
          <pc:sldMk cId="2702555918" sldId="831"/>
        </pc:sldMkLst>
      </pc:sldChg>
      <pc:sldChg chg="del ord">
        <pc:chgData name="Dr. Peeta Basa Pati" userId="d5d7df4c-1c7c-46ba-b2e6-049fb9603be3" providerId="ADAL" clId="{C9B0B1AD-6AF0-483F-B9F2-FE3D435B3105}" dt="2021-07-22T10:04:32.807" v="2445" actId="47"/>
        <pc:sldMkLst>
          <pc:docMk/>
          <pc:sldMk cId="2794927881" sldId="832"/>
        </pc:sldMkLst>
      </pc:sldChg>
      <pc:sldChg chg="del">
        <pc:chgData name="Dr. Peeta Basa Pati" userId="d5d7df4c-1c7c-46ba-b2e6-049fb9603be3" providerId="ADAL" clId="{C9B0B1AD-6AF0-483F-B9F2-FE3D435B3105}" dt="2021-07-22T10:04:37.179" v="2448" actId="47"/>
        <pc:sldMkLst>
          <pc:docMk/>
          <pc:sldMk cId="598595441" sldId="833"/>
        </pc:sldMkLst>
      </pc:sldChg>
      <pc:sldChg chg="del">
        <pc:chgData name="Dr. Peeta Basa Pati" userId="d5d7df4c-1c7c-46ba-b2e6-049fb9603be3" providerId="ADAL" clId="{C9B0B1AD-6AF0-483F-B9F2-FE3D435B3105}" dt="2021-07-22T10:04:55.698" v="2449" actId="47"/>
        <pc:sldMkLst>
          <pc:docMk/>
          <pc:sldMk cId="2816960290" sldId="834"/>
        </pc:sldMkLst>
      </pc:sldChg>
      <pc:sldChg chg="del">
        <pc:chgData name="Dr. Peeta Basa Pati" userId="d5d7df4c-1c7c-46ba-b2e6-049fb9603be3" providerId="ADAL" clId="{C9B0B1AD-6AF0-483F-B9F2-FE3D435B3105}" dt="2021-07-22T10:04:58.323" v="2451" actId="47"/>
        <pc:sldMkLst>
          <pc:docMk/>
          <pc:sldMk cId="1388032658" sldId="835"/>
        </pc:sldMkLst>
      </pc:sldChg>
      <pc:sldChg chg="addSp delSp modSp add mod ord setBg">
        <pc:chgData name="Dr. Peeta Basa Pati" userId="d5d7df4c-1c7c-46ba-b2e6-049fb9603be3" providerId="ADAL" clId="{C9B0B1AD-6AF0-483F-B9F2-FE3D435B3105}" dt="2021-07-26T04:57:42.418" v="3386" actId="1038"/>
        <pc:sldMkLst>
          <pc:docMk/>
          <pc:sldMk cId="1423170909" sldId="836"/>
        </pc:sldMkLst>
        <pc:spChg chg="add del">
          <ac:chgData name="Dr. Peeta Basa Pati" userId="d5d7df4c-1c7c-46ba-b2e6-049fb9603be3" providerId="ADAL" clId="{C9B0B1AD-6AF0-483F-B9F2-FE3D435B3105}" dt="2021-07-26T03:48:06.311" v="2746"/>
          <ac:spMkLst>
            <pc:docMk/>
            <pc:sldMk cId="1423170909" sldId="836"/>
            <ac:spMk id="2" creationId="{37719CAE-7E2D-4099-8C6A-6902E41A221C}"/>
          </ac:spMkLst>
        </pc:spChg>
        <pc:spChg chg="mod">
          <ac:chgData name="Dr. Peeta Basa Pati" userId="d5d7df4c-1c7c-46ba-b2e6-049fb9603be3" providerId="ADAL" clId="{C9B0B1AD-6AF0-483F-B9F2-FE3D435B3105}" dt="2021-07-26T03:37:28.351" v="2475" actId="20577"/>
          <ac:spMkLst>
            <pc:docMk/>
            <pc:sldMk cId="1423170909" sldId="836"/>
            <ac:spMk id="3" creationId="{7789A6B5-C0F5-5944-9623-D5C1946E11C8}"/>
          </ac:spMkLst>
        </pc:spChg>
        <pc:spChg chg="del">
          <ac:chgData name="Dr. Peeta Basa Pati" userId="d5d7df4c-1c7c-46ba-b2e6-049fb9603be3" providerId="ADAL" clId="{C9B0B1AD-6AF0-483F-B9F2-FE3D435B3105}" dt="2021-07-26T03:37:32.640" v="2476" actId="478"/>
          <ac:spMkLst>
            <pc:docMk/>
            <pc:sldMk cId="1423170909" sldId="836"/>
            <ac:spMk id="5" creationId="{77A68709-09A4-4DA2-B382-1E2DC4929A65}"/>
          </ac:spMkLst>
        </pc:spChg>
        <pc:spChg chg="add mod">
          <ac:chgData name="Dr. Peeta Basa Pati" userId="d5d7df4c-1c7c-46ba-b2e6-049fb9603be3" providerId="ADAL" clId="{C9B0B1AD-6AF0-483F-B9F2-FE3D435B3105}" dt="2021-07-26T04:54:15.543" v="3174" actId="1035"/>
          <ac:spMkLst>
            <pc:docMk/>
            <pc:sldMk cId="1423170909" sldId="836"/>
            <ac:spMk id="6" creationId="{37017B6A-86AC-4774-94C9-350C90DC92A8}"/>
          </ac:spMkLst>
        </pc:spChg>
        <pc:spChg chg="del">
          <ac:chgData name="Dr. Peeta Basa Pati" userId="d5d7df4c-1c7c-46ba-b2e6-049fb9603be3" providerId="ADAL" clId="{C9B0B1AD-6AF0-483F-B9F2-FE3D435B3105}" dt="2021-07-26T03:37:32.640" v="2476" actId="478"/>
          <ac:spMkLst>
            <pc:docMk/>
            <pc:sldMk cId="1423170909" sldId="836"/>
            <ac:spMk id="7" creationId="{7205216A-E101-4B05-AFC0-C9A7F09A80F5}"/>
          </ac:spMkLst>
        </pc:spChg>
        <pc:spChg chg="add mod">
          <ac:chgData name="Dr. Peeta Basa Pati" userId="d5d7df4c-1c7c-46ba-b2e6-049fb9603be3" providerId="ADAL" clId="{C9B0B1AD-6AF0-483F-B9F2-FE3D435B3105}" dt="2021-07-26T04:53:26.709" v="3158" actId="1076"/>
          <ac:spMkLst>
            <pc:docMk/>
            <pc:sldMk cId="1423170909" sldId="836"/>
            <ac:spMk id="8" creationId="{C42EAC71-E5AF-4CB2-BC6C-FCE24D131399}"/>
          </ac:spMkLst>
        </pc:spChg>
        <pc:spChg chg="add del">
          <ac:chgData name="Dr. Peeta Basa Pati" userId="d5d7df4c-1c7c-46ba-b2e6-049fb9603be3" providerId="ADAL" clId="{C9B0B1AD-6AF0-483F-B9F2-FE3D435B3105}" dt="2021-07-26T03:48:06.311" v="2746"/>
          <ac:spMkLst>
            <pc:docMk/>
            <pc:sldMk cId="1423170909" sldId="836"/>
            <ac:spMk id="9" creationId="{1304AF58-D291-42AE-9290-BFC28C280EEB}"/>
          </ac:spMkLst>
        </pc:spChg>
        <pc:spChg chg="add del">
          <ac:chgData name="Dr. Peeta Basa Pati" userId="d5d7df4c-1c7c-46ba-b2e6-049fb9603be3" providerId="ADAL" clId="{C9B0B1AD-6AF0-483F-B9F2-FE3D435B3105}" dt="2021-07-26T03:48:06.311" v="2746"/>
          <ac:spMkLst>
            <pc:docMk/>
            <pc:sldMk cId="1423170909" sldId="836"/>
            <ac:spMk id="10" creationId="{EC5A3136-D8B1-4C38-B1B6-BC0735998F1E}"/>
          </ac:spMkLst>
        </pc:spChg>
        <pc:spChg chg="add del">
          <ac:chgData name="Dr. Peeta Basa Pati" userId="d5d7df4c-1c7c-46ba-b2e6-049fb9603be3" providerId="ADAL" clId="{C9B0B1AD-6AF0-483F-B9F2-FE3D435B3105}" dt="2021-07-26T03:48:06.311" v="2746"/>
          <ac:spMkLst>
            <pc:docMk/>
            <pc:sldMk cId="1423170909" sldId="836"/>
            <ac:spMk id="11" creationId="{CE8B4B6C-1648-4206-8646-14557DAF96E1}"/>
          </ac:spMkLst>
        </pc:spChg>
        <pc:spChg chg="add del">
          <ac:chgData name="Dr. Peeta Basa Pati" userId="d5d7df4c-1c7c-46ba-b2e6-049fb9603be3" providerId="ADAL" clId="{C9B0B1AD-6AF0-483F-B9F2-FE3D435B3105}" dt="2021-07-26T03:48:06.311" v="2746"/>
          <ac:spMkLst>
            <pc:docMk/>
            <pc:sldMk cId="1423170909" sldId="836"/>
            <ac:spMk id="12" creationId="{25EFDA81-5A6C-4ED8-A230-D5445F2A5F9B}"/>
          </ac:spMkLst>
        </pc:spChg>
        <pc:spChg chg="add del">
          <ac:chgData name="Dr. Peeta Basa Pati" userId="d5d7df4c-1c7c-46ba-b2e6-049fb9603be3" providerId="ADAL" clId="{C9B0B1AD-6AF0-483F-B9F2-FE3D435B3105}" dt="2021-07-26T03:48:06.311" v="2746"/>
          <ac:spMkLst>
            <pc:docMk/>
            <pc:sldMk cId="1423170909" sldId="836"/>
            <ac:spMk id="13" creationId="{68098C40-D352-4805-B1CE-26D834406017}"/>
          </ac:spMkLst>
        </pc:spChg>
        <pc:spChg chg="add del">
          <ac:chgData name="Dr. Peeta Basa Pati" userId="d5d7df4c-1c7c-46ba-b2e6-049fb9603be3" providerId="ADAL" clId="{C9B0B1AD-6AF0-483F-B9F2-FE3D435B3105}" dt="2021-07-26T03:54:34.693" v="2810"/>
          <ac:spMkLst>
            <pc:docMk/>
            <pc:sldMk cId="1423170909" sldId="836"/>
            <ac:spMk id="14" creationId="{1CF8910C-326D-40D3-B57B-75B0D78396CD}"/>
          </ac:spMkLst>
        </pc:spChg>
        <pc:spChg chg="add del">
          <ac:chgData name="Dr. Peeta Basa Pati" userId="d5d7df4c-1c7c-46ba-b2e6-049fb9603be3" providerId="ADAL" clId="{C9B0B1AD-6AF0-483F-B9F2-FE3D435B3105}" dt="2021-07-26T03:54:48.367" v="2812"/>
          <ac:spMkLst>
            <pc:docMk/>
            <pc:sldMk cId="1423170909" sldId="836"/>
            <ac:spMk id="15" creationId="{09406768-BB2D-41F2-A41C-18843106DC3F}"/>
          </ac:spMkLst>
        </pc:spChg>
        <pc:spChg chg="add del">
          <ac:chgData name="Dr. Peeta Basa Pati" userId="d5d7df4c-1c7c-46ba-b2e6-049fb9603be3" providerId="ADAL" clId="{C9B0B1AD-6AF0-483F-B9F2-FE3D435B3105}" dt="2021-07-26T03:54:48.367" v="2812"/>
          <ac:spMkLst>
            <pc:docMk/>
            <pc:sldMk cId="1423170909" sldId="836"/>
            <ac:spMk id="16" creationId="{3D542F89-B8DE-46E2-B1F8-0EFEA47364C6}"/>
          </ac:spMkLst>
        </pc:spChg>
        <pc:spChg chg="add del">
          <ac:chgData name="Dr. Peeta Basa Pati" userId="d5d7df4c-1c7c-46ba-b2e6-049fb9603be3" providerId="ADAL" clId="{C9B0B1AD-6AF0-483F-B9F2-FE3D435B3105}" dt="2021-07-26T03:54:58.168" v="2814"/>
          <ac:spMkLst>
            <pc:docMk/>
            <pc:sldMk cId="1423170909" sldId="836"/>
            <ac:spMk id="17" creationId="{539D72FC-F9BD-4BBA-8B07-1565C696E9AD}"/>
          </ac:spMkLst>
        </pc:spChg>
        <pc:spChg chg="add del">
          <ac:chgData name="Dr. Peeta Basa Pati" userId="d5d7df4c-1c7c-46ba-b2e6-049fb9603be3" providerId="ADAL" clId="{C9B0B1AD-6AF0-483F-B9F2-FE3D435B3105}" dt="2021-07-26T03:54:58.168" v="2814"/>
          <ac:spMkLst>
            <pc:docMk/>
            <pc:sldMk cId="1423170909" sldId="836"/>
            <ac:spMk id="18" creationId="{2B7028E9-96BC-4386-834D-AD05A11BAFA3}"/>
          </ac:spMkLst>
        </pc:spChg>
        <pc:spChg chg="add mod">
          <ac:chgData name="Dr. Peeta Basa Pati" userId="d5d7df4c-1c7c-46ba-b2e6-049fb9603be3" providerId="ADAL" clId="{C9B0B1AD-6AF0-483F-B9F2-FE3D435B3105}" dt="2021-07-26T04:57:25.406" v="3358" actId="164"/>
          <ac:spMkLst>
            <pc:docMk/>
            <pc:sldMk cId="1423170909" sldId="836"/>
            <ac:spMk id="30" creationId="{35F541FF-21A3-4D7B-AFE1-3405E30F43C5}"/>
          </ac:spMkLst>
        </pc:spChg>
        <pc:spChg chg="add mod">
          <ac:chgData name="Dr. Peeta Basa Pati" userId="d5d7df4c-1c7c-46ba-b2e6-049fb9603be3" providerId="ADAL" clId="{C9B0B1AD-6AF0-483F-B9F2-FE3D435B3105}" dt="2021-07-26T04:57:25.406" v="3358" actId="164"/>
          <ac:spMkLst>
            <pc:docMk/>
            <pc:sldMk cId="1423170909" sldId="836"/>
            <ac:spMk id="32" creationId="{BBCD0951-A5D2-469F-BFE9-C1B7CD1682B0}"/>
          </ac:spMkLst>
        </pc:spChg>
        <pc:grpChg chg="add mod">
          <ac:chgData name="Dr. Peeta Basa Pati" userId="d5d7df4c-1c7c-46ba-b2e6-049fb9603be3" providerId="ADAL" clId="{C9B0B1AD-6AF0-483F-B9F2-FE3D435B3105}" dt="2021-07-26T04:53:47.033" v="3161" actId="1076"/>
          <ac:grpSpMkLst>
            <pc:docMk/>
            <pc:sldMk cId="1423170909" sldId="836"/>
            <ac:grpSpMk id="23" creationId="{7E147D38-A4B3-48EC-A4F8-FB49D4274628}"/>
          </ac:grpSpMkLst>
        </pc:grpChg>
        <pc:grpChg chg="add mod">
          <ac:chgData name="Dr. Peeta Basa Pati" userId="d5d7df4c-1c7c-46ba-b2e6-049fb9603be3" providerId="ADAL" clId="{C9B0B1AD-6AF0-483F-B9F2-FE3D435B3105}" dt="2021-07-26T04:57:42.418" v="3386" actId="1038"/>
          <ac:grpSpMkLst>
            <pc:docMk/>
            <pc:sldMk cId="1423170909" sldId="836"/>
            <ac:grpSpMk id="34" creationId="{DD3840F3-AEFA-49F1-A6BF-B5576B6C6E07}"/>
          </ac:grpSpMkLst>
        </pc:grpChg>
        <pc:picChg chg="add mod">
          <ac:chgData name="Dr. Peeta Basa Pati" userId="d5d7df4c-1c7c-46ba-b2e6-049fb9603be3" providerId="ADAL" clId="{C9B0B1AD-6AF0-483F-B9F2-FE3D435B3105}" dt="2021-07-26T04:53:11.391" v="3143" actId="164"/>
          <ac:picMkLst>
            <pc:docMk/>
            <pc:sldMk cId="1423170909" sldId="836"/>
            <ac:picMk id="20" creationId="{B250263C-150E-4D6D-8CD7-61A6DF5288D2}"/>
          </ac:picMkLst>
        </pc:picChg>
        <pc:picChg chg="add mod">
          <ac:chgData name="Dr. Peeta Basa Pati" userId="d5d7df4c-1c7c-46ba-b2e6-049fb9603be3" providerId="ADAL" clId="{C9B0B1AD-6AF0-483F-B9F2-FE3D435B3105}" dt="2021-07-26T04:53:11.391" v="3143" actId="164"/>
          <ac:picMkLst>
            <pc:docMk/>
            <pc:sldMk cId="1423170909" sldId="836"/>
            <ac:picMk id="22" creationId="{223378A5-EE2B-4D21-A9FA-4B0E81A3D36B}"/>
          </ac:picMkLst>
        </pc:picChg>
        <pc:picChg chg="add mod">
          <ac:chgData name="Dr. Peeta Basa Pati" userId="d5d7df4c-1c7c-46ba-b2e6-049fb9603be3" providerId="ADAL" clId="{C9B0B1AD-6AF0-483F-B9F2-FE3D435B3105}" dt="2021-07-26T04:57:25.406" v="3358" actId="164"/>
          <ac:picMkLst>
            <pc:docMk/>
            <pc:sldMk cId="1423170909" sldId="836"/>
            <ac:picMk id="25" creationId="{ECCCE2DA-A83C-42D7-8E06-1007AA9EA2AE}"/>
          </ac:picMkLst>
        </pc:picChg>
        <pc:picChg chg="add mod">
          <ac:chgData name="Dr. Peeta Basa Pati" userId="d5d7df4c-1c7c-46ba-b2e6-049fb9603be3" providerId="ADAL" clId="{C9B0B1AD-6AF0-483F-B9F2-FE3D435B3105}" dt="2021-07-26T04:53:38.687" v="3159" actId="14100"/>
          <ac:picMkLst>
            <pc:docMk/>
            <pc:sldMk cId="1423170909" sldId="836"/>
            <ac:picMk id="1041" creationId="{918CA9FB-DDE9-4249-9A75-D52B80B2B754}"/>
          </ac:picMkLst>
        </pc:picChg>
        <pc:cxnChg chg="add mod">
          <ac:chgData name="Dr. Peeta Basa Pati" userId="d5d7df4c-1c7c-46ba-b2e6-049fb9603be3" providerId="ADAL" clId="{C9B0B1AD-6AF0-483F-B9F2-FE3D435B3105}" dt="2021-07-26T04:57:25.406" v="3358" actId="164"/>
          <ac:cxnSpMkLst>
            <pc:docMk/>
            <pc:sldMk cId="1423170909" sldId="836"/>
            <ac:cxnSpMk id="27" creationId="{BDFDA2F2-E964-4C6C-BC77-6643EC048721}"/>
          </ac:cxnSpMkLst>
        </pc:cxnChg>
        <pc:cxnChg chg="add mod">
          <ac:chgData name="Dr. Peeta Basa Pati" userId="d5d7df4c-1c7c-46ba-b2e6-049fb9603be3" providerId="ADAL" clId="{C9B0B1AD-6AF0-483F-B9F2-FE3D435B3105}" dt="2021-07-26T04:57:25.406" v="3358" actId="164"/>
          <ac:cxnSpMkLst>
            <pc:docMk/>
            <pc:sldMk cId="1423170909" sldId="836"/>
            <ac:cxnSpMk id="29" creationId="{79760380-3833-4E19-B90C-C2124BD0B8CD}"/>
          </ac:cxnSpMkLst>
        </pc:cxnChg>
        <pc:cxnChg chg="add mod">
          <ac:chgData name="Dr. Peeta Basa Pati" userId="d5d7df4c-1c7c-46ba-b2e6-049fb9603be3" providerId="ADAL" clId="{C9B0B1AD-6AF0-483F-B9F2-FE3D435B3105}" dt="2021-07-26T04:57:25.406" v="3358" actId="164"/>
          <ac:cxnSpMkLst>
            <pc:docMk/>
            <pc:sldMk cId="1423170909" sldId="836"/>
            <ac:cxnSpMk id="33" creationId="{889552F2-9877-4EA0-A2FF-401FEE2849A0}"/>
          </ac:cxnSpMkLst>
        </pc:cxnChg>
      </pc:sldChg>
      <pc:sldChg chg="add del">
        <pc:chgData name="Dr. Peeta Basa Pati" userId="d5d7df4c-1c7c-46ba-b2e6-049fb9603be3" providerId="ADAL" clId="{C9B0B1AD-6AF0-483F-B9F2-FE3D435B3105}" dt="2021-07-22T04:04:00.270" v="21" actId="47"/>
        <pc:sldMkLst>
          <pc:docMk/>
          <pc:sldMk cId="3182485382" sldId="837"/>
        </pc:sldMkLst>
      </pc:sldChg>
      <pc:sldChg chg="add ord">
        <pc:chgData name="Dr. Peeta Basa Pati" userId="d5d7df4c-1c7c-46ba-b2e6-049fb9603be3" providerId="ADAL" clId="{C9B0B1AD-6AF0-483F-B9F2-FE3D435B3105}" dt="2021-07-22T06:56:58.844" v="662"/>
        <pc:sldMkLst>
          <pc:docMk/>
          <pc:sldMk cId="14440370" sldId="838"/>
        </pc:sldMkLst>
      </pc:sldChg>
      <pc:sldChg chg="add del">
        <pc:chgData name="Dr. Peeta Basa Pati" userId="d5d7df4c-1c7c-46ba-b2e6-049fb9603be3" providerId="ADAL" clId="{C9B0B1AD-6AF0-483F-B9F2-FE3D435B3105}" dt="2021-07-22T04:04:00.270" v="21" actId="47"/>
        <pc:sldMkLst>
          <pc:docMk/>
          <pc:sldMk cId="1892467422" sldId="839"/>
        </pc:sldMkLst>
      </pc:sldChg>
      <pc:sldChg chg="add del">
        <pc:chgData name="Dr. Peeta Basa Pati" userId="d5d7df4c-1c7c-46ba-b2e6-049fb9603be3" providerId="ADAL" clId="{C9B0B1AD-6AF0-483F-B9F2-FE3D435B3105}" dt="2021-07-22T04:04:00.270" v="21" actId="47"/>
        <pc:sldMkLst>
          <pc:docMk/>
          <pc:sldMk cId="668075946" sldId="840"/>
        </pc:sldMkLst>
        <pc:spChg chg="mod">
          <ac:chgData name="Dr. Peeta Basa Pati" userId="d5d7df4c-1c7c-46ba-b2e6-049fb9603be3" providerId="ADAL" clId="{C9B0B1AD-6AF0-483F-B9F2-FE3D435B3105}" dt="2021-07-22T07:06:01.287" v="834" actId="20577"/>
          <ac:spMkLst>
            <pc:docMk/>
            <pc:sldMk cId="668075946" sldId="840"/>
            <ac:spMk id="6" creationId="{3C6092E5-5CAD-41DB-AA56-3D30BFD15119}"/>
          </ac:spMkLst>
        </pc:spChg>
        <pc:spChg chg="add mod">
          <ac:chgData name="Dr. Peeta Basa Pati" userId="d5d7df4c-1c7c-46ba-b2e6-049fb9603be3" providerId="ADAL" clId="{C9B0B1AD-6AF0-483F-B9F2-FE3D435B3105}" dt="2021-07-22T07:01:47.081" v="740" actId="1037"/>
          <ac:spMkLst>
            <pc:docMk/>
            <pc:sldMk cId="668075946" sldId="840"/>
            <ac:spMk id="13" creationId="{5346E6B6-030C-4D41-90D2-F0838067DFF7}"/>
          </ac:spMkLst>
        </pc:spChg>
        <pc:spChg chg="add mod">
          <ac:chgData name="Dr. Peeta Basa Pati" userId="d5d7df4c-1c7c-46ba-b2e6-049fb9603be3" providerId="ADAL" clId="{C9B0B1AD-6AF0-483F-B9F2-FE3D435B3105}" dt="2021-07-22T07:02:03.989" v="764" actId="1036"/>
          <ac:spMkLst>
            <pc:docMk/>
            <pc:sldMk cId="668075946" sldId="840"/>
            <ac:spMk id="14" creationId="{DFF2670E-A616-4392-B237-69709AA16959}"/>
          </ac:spMkLst>
        </pc:spChg>
        <pc:spChg chg="add mod">
          <ac:chgData name="Dr. Peeta Basa Pati" userId="d5d7df4c-1c7c-46ba-b2e6-049fb9603be3" providerId="ADAL" clId="{C9B0B1AD-6AF0-483F-B9F2-FE3D435B3105}" dt="2021-07-22T07:02:18.382" v="787" actId="1035"/>
          <ac:spMkLst>
            <pc:docMk/>
            <pc:sldMk cId="668075946" sldId="840"/>
            <ac:spMk id="15" creationId="{A7F8E3B3-3261-4B80-983C-6AF984FCD370}"/>
          </ac:spMkLst>
        </pc:spChg>
        <pc:spChg chg="add mod">
          <ac:chgData name="Dr. Peeta Basa Pati" userId="d5d7df4c-1c7c-46ba-b2e6-049fb9603be3" providerId="ADAL" clId="{C9B0B1AD-6AF0-483F-B9F2-FE3D435B3105}" dt="2021-07-22T07:06:15.079" v="838" actId="20577"/>
          <ac:spMkLst>
            <pc:docMk/>
            <pc:sldMk cId="668075946" sldId="840"/>
            <ac:spMk id="22" creationId="{87B97DC5-E8F9-4C80-85BE-A4D700B0C33B}"/>
          </ac:spMkLst>
        </pc:spChg>
        <pc:spChg chg="add mod">
          <ac:chgData name="Dr. Peeta Basa Pati" userId="d5d7df4c-1c7c-46ba-b2e6-049fb9603be3" providerId="ADAL" clId="{C9B0B1AD-6AF0-483F-B9F2-FE3D435B3105}" dt="2021-07-22T07:06:25.385" v="841" actId="20577"/>
          <ac:spMkLst>
            <pc:docMk/>
            <pc:sldMk cId="668075946" sldId="840"/>
            <ac:spMk id="23" creationId="{58F4BEB4-6016-43C7-84D1-5084E01D1676}"/>
          </ac:spMkLst>
        </pc:spChg>
        <pc:grpChg chg="add mod">
          <ac:chgData name="Dr. Peeta Basa Pati" userId="d5d7df4c-1c7c-46ba-b2e6-049fb9603be3" providerId="ADAL" clId="{C9B0B1AD-6AF0-483F-B9F2-FE3D435B3105}" dt="2021-07-22T07:01:04.447" v="712" actId="1038"/>
          <ac:grpSpMkLst>
            <pc:docMk/>
            <pc:sldMk cId="668075946" sldId="840"/>
            <ac:grpSpMk id="12" creationId="{948EEC18-1E41-49C6-B6E7-43C5B376709D}"/>
          </ac:grpSpMkLst>
        </pc:grpChg>
        <pc:cxnChg chg="add mod">
          <ac:chgData name="Dr. Peeta Basa Pati" userId="d5d7df4c-1c7c-46ba-b2e6-049fb9603be3" providerId="ADAL" clId="{C9B0B1AD-6AF0-483F-B9F2-FE3D435B3105}" dt="2021-07-22T07:00:57.961" v="694" actId="164"/>
          <ac:cxnSpMkLst>
            <pc:docMk/>
            <pc:sldMk cId="668075946" sldId="840"/>
            <ac:cxnSpMk id="7" creationId="{A2F064AF-9C20-47D9-8496-E52EC2E3F771}"/>
          </ac:cxnSpMkLst>
        </pc:cxnChg>
        <pc:cxnChg chg="add mod">
          <ac:chgData name="Dr. Peeta Basa Pati" userId="d5d7df4c-1c7c-46ba-b2e6-049fb9603be3" providerId="ADAL" clId="{C9B0B1AD-6AF0-483F-B9F2-FE3D435B3105}" dt="2021-07-22T07:00:57.961" v="694" actId="164"/>
          <ac:cxnSpMkLst>
            <pc:docMk/>
            <pc:sldMk cId="668075946" sldId="840"/>
            <ac:cxnSpMk id="8" creationId="{A0EDF3EB-1146-4C7F-B8CC-7414E907E571}"/>
          </ac:cxnSpMkLst>
        </pc:cxnChg>
        <pc:cxnChg chg="add mod">
          <ac:chgData name="Dr. Peeta Basa Pati" userId="d5d7df4c-1c7c-46ba-b2e6-049fb9603be3" providerId="ADAL" clId="{C9B0B1AD-6AF0-483F-B9F2-FE3D435B3105}" dt="2021-07-22T07:01:14.259" v="714" actId="1036"/>
          <ac:cxnSpMkLst>
            <pc:docMk/>
            <pc:sldMk cId="668075946" sldId="840"/>
            <ac:cxnSpMk id="10" creationId="{1587F63B-8DF1-4A51-B260-102ECB73CFE9}"/>
          </ac:cxnSpMkLst>
        </pc:cxnChg>
        <pc:cxnChg chg="add mod">
          <ac:chgData name="Dr. Peeta Basa Pati" userId="d5d7df4c-1c7c-46ba-b2e6-049fb9603be3" providerId="ADAL" clId="{C9B0B1AD-6AF0-483F-B9F2-FE3D435B3105}" dt="2021-07-22T07:02:45.788" v="790" actId="1582"/>
          <ac:cxnSpMkLst>
            <pc:docMk/>
            <pc:sldMk cId="668075946" sldId="840"/>
            <ac:cxnSpMk id="17" creationId="{0B5EC513-2A58-4B7E-AF06-63CFA6943F09}"/>
          </ac:cxnSpMkLst>
        </pc:cxnChg>
        <pc:cxnChg chg="add mod">
          <ac:chgData name="Dr. Peeta Basa Pati" userId="d5d7df4c-1c7c-46ba-b2e6-049fb9603be3" providerId="ADAL" clId="{C9B0B1AD-6AF0-483F-B9F2-FE3D435B3105}" dt="2021-07-22T07:03:58.120" v="793" actId="1582"/>
          <ac:cxnSpMkLst>
            <pc:docMk/>
            <pc:sldMk cId="668075946" sldId="840"/>
            <ac:cxnSpMk id="19" creationId="{38894C7D-E3EB-475B-9692-BD271ACF3E07}"/>
          </ac:cxnSpMkLst>
        </pc:cxnChg>
        <pc:cxnChg chg="add mod">
          <ac:chgData name="Dr. Peeta Basa Pati" userId="d5d7df4c-1c7c-46ba-b2e6-049fb9603be3" providerId="ADAL" clId="{C9B0B1AD-6AF0-483F-B9F2-FE3D435B3105}" dt="2021-07-22T07:04:22.594" v="796" actId="693"/>
          <ac:cxnSpMkLst>
            <pc:docMk/>
            <pc:sldMk cId="668075946" sldId="840"/>
            <ac:cxnSpMk id="21" creationId="{8141505B-BA38-4BEA-83EC-13DE4F927AB6}"/>
          </ac:cxnSpMkLst>
        </pc:cxnChg>
      </pc:sldChg>
      <pc:sldChg chg="add del">
        <pc:chgData name="Dr. Peeta Basa Pati" userId="d5d7df4c-1c7c-46ba-b2e6-049fb9603be3" providerId="ADAL" clId="{C9B0B1AD-6AF0-483F-B9F2-FE3D435B3105}" dt="2021-07-22T04:04:00.270" v="21" actId="47"/>
        <pc:sldMkLst>
          <pc:docMk/>
          <pc:sldMk cId="2212265302" sldId="841"/>
        </pc:sldMkLst>
      </pc:sldChg>
      <pc:sldChg chg="add ord">
        <pc:chgData name="Dr. Peeta Basa Pati" userId="d5d7df4c-1c7c-46ba-b2e6-049fb9603be3" providerId="ADAL" clId="{C9B0B1AD-6AF0-483F-B9F2-FE3D435B3105}" dt="2021-07-22T06:56:58.844" v="662"/>
        <pc:sldMkLst>
          <pc:docMk/>
          <pc:sldMk cId="1487093292" sldId="842"/>
        </pc:sldMkLst>
      </pc:sldChg>
      <pc:sldChg chg="add del">
        <pc:chgData name="Dr. Peeta Basa Pati" userId="d5d7df4c-1c7c-46ba-b2e6-049fb9603be3" providerId="ADAL" clId="{C9B0B1AD-6AF0-483F-B9F2-FE3D435B3105}" dt="2021-07-22T04:04:00.270" v="21" actId="47"/>
        <pc:sldMkLst>
          <pc:docMk/>
          <pc:sldMk cId="3183000301" sldId="842"/>
        </pc:sldMkLst>
      </pc:sldChg>
      <pc:sldChg chg="add del">
        <pc:chgData name="Dr. Peeta Basa Pati" userId="d5d7df4c-1c7c-46ba-b2e6-049fb9603be3" providerId="ADAL" clId="{C9B0B1AD-6AF0-483F-B9F2-FE3D435B3105}" dt="2021-07-22T04:04:00.270" v="21" actId="47"/>
        <pc:sldMkLst>
          <pc:docMk/>
          <pc:sldMk cId="2652020482" sldId="843"/>
        </pc:sldMkLst>
      </pc:sldChg>
      <pc:sldChg chg="add ord">
        <pc:chgData name="Dr. Peeta Basa Pati" userId="d5d7df4c-1c7c-46ba-b2e6-049fb9603be3" providerId="ADAL" clId="{C9B0B1AD-6AF0-483F-B9F2-FE3D435B3105}" dt="2021-07-22T06:56:58.844" v="662"/>
        <pc:sldMkLst>
          <pc:docMk/>
          <pc:sldMk cId="4046240876" sldId="843"/>
        </pc:sldMkLst>
      </pc:sldChg>
      <pc:sldChg chg="add ord">
        <pc:chgData name="Dr. Peeta Basa Pati" userId="d5d7df4c-1c7c-46ba-b2e6-049fb9603be3" providerId="ADAL" clId="{C9B0B1AD-6AF0-483F-B9F2-FE3D435B3105}" dt="2021-07-22T06:56:58.844" v="662"/>
        <pc:sldMkLst>
          <pc:docMk/>
          <pc:sldMk cId="1605508408" sldId="844"/>
        </pc:sldMkLst>
      </pc:sldChg>
      <pc:sldChg chg="addSp delSp modSp add mod ord modAnim">
        <pc:chgData name="Dr. Peeta Basa Pati" userId="d5d7df4c-1c7c-46ba-b2e6-049fb9603be3" providerId="ADAL" clId="{C9B0B1AD-6AF0-483F-B9F2-FE3D435B3105}" dt="2021-07-22T10:01:06.082" v="2420"/>
        <pc:sldMkLst>
          <pc:docMk/>
          <pc:sldMk cId="954688815" sldId="845"/>
        </pc:sldMkLst>
        <pc:spChg chg="mod">
          <ac:chgData name="Dr. Peeta Basa Pati" userId="d5d7df4c-1c7c-46ba-b2e6-049fb9603be3" providerId="ADAL" clId="{C9B0B1AD-6AF0-483F-B9F2-FE3D435B3105}" dt="2021-07-22T09:55:59.827" v="2352" actId="255"/>
          <ac:spMkLst>
            <pc:docMk/>
            <pc:sldMk cId="954688815" sldId="845"/>
            <ac:spMk id="6" creationId="{71D12D65-A010-449C-8C19-FBD02CE37BE0}"/>
          </ac:spMkLst>
        </pc:spChg>
        <pc:spChg chg="add del mod">
          <ac:chgData name="Dr. Peeta Basa Pati" userId="d5d7df4c-1c7c-46ba-b2e6-049fb9603be3" providerId="ADAL" clId="{C9B0B1AD-6AF0-483F-B9F2-FE3D435B3105}" dt="2021-07-22T09:56:25.499" v="2380" actId="478"/>
          <ac:spMkLst>
            <pc:docMk/>
            <pc:sldMk cId="954688815" sldId="845"/>
            <ac:spMk id="7" creationId="{DF64717B-8485-49FF-9773-C13DAA9E1B2E}"/>
          </ac:spMkLst>
        </pc:spChg>
        <pc:spChg chg="add mod">
          <ac:chgData name="Dr. Peeta Basa Pati" userId="d5d7df4c-1c7c-46ba-b2e6-049fb9603be3" providerId="ADAL" clId="{C9B0B1AD-6AF0-483F-B9F2-FE3D435B3105}" dt="2021-07-22T09:57:39.618" v="2411" actId="207"/>
          <ac:spMkLst>
            <pc:docMk/>
            <pc:sldMk cId="954688815" sldId="845"/>
            <ac:spMk id="8" creationId="{1F7508E8-E718-4D7B-AC83-9CAC29A4CB99}"/>
          </ac:spMkLst>
        </pc:spChg>
        <pc:spChg chg="add">
          <ac:chgData name="Dr. Peeta Basa Pati" userId="d5d7df4c-1c7c-46ba-b2e6-049fb9603be3" providerId="ADAL" clId="{C9B0B1AD-6AF0-483F-B9F2-FE3D435B3105}" dt="2021-07-22T09:57:51.562" v="2412" actId="11529"/>
          <ac:spMkLst>
            <pc:docMk/>
            <pc:sldMk cId="954688815" sldId="845"/>
            <ac:spMk id="9" creationId="{BAB598B3-4A92-45A0-ADF1-CC97772D1196}"/>
          </ac:spMkLst>
        </pc:spChg>
      </pc:sldChg>
      <pc:sldChg chg="add del">
        <pc:chgData name="Dr. Peeta Basa Pati" userId="d5d7df4c-1c7c-46ba-b2e6-049fb9603be3" providerId="ADAL" clId="{C9B0B1AD-6AF0-483F-B9F2-FE3D435B3105}" dt="2021-07-22T06:50:24.557" v="411" actId="47"/>
        <pc:sldMkLst>
          <pc:docMk/>
          <pc:sldMk cId="2023879829" sldId="846"/>
        </pc:sldMkLst>
      </pc:sldChg>
      <pc:sldChg chg="addSp delSp modSp new mod delAnim modAnim">
        <pc:chgData name="Dr. Peeta Basa Pati" userId="d5d7df4c-1c7c-46ba-b2e6-049fb9603be3" providerId="ADAL" clId="{C9B0B1AD-6AF0-483F-B9F2-FE3D435B3105}" dt="2021-07-22T09:44:46.540" v="2109"/>
        <pc:sldMkLst>
          <pc:docMk/>
          <pc:sldMk cId="2204737744" sldId="846"/>
        </pc:sldMkLst>
        <pc:spChg chg="del mod">
          <ac:chgData name="Dr. Peeta Basa Pati" userId="d5d7df4c-1c7c-46ba-b2e6-049fb9603be3" providerId="ADAL" clId="{C9B0B1AD-6AF0-483F-B9F2-FE3D435B3105}" dt="2021-07-22T08:25:44.154" v="1029" actId="478"/>
          <ac:spMkLst>
            <pc:docMk/>
            <pc:sldMk cId="2204737744" sldId="846"/>
            <ac:spMk id="2" creationId="{8ECE5C09-83B8-4F52-8833-F6E3EE5C3B0B}"/>
          </ac:spMkLst>
        </pc:spChg>
        <pc:spChg chg="mod">
          <ac:chgData name="Dr. Peeta Basa Pati" userId="d5d7df4c-1c7c-46ba-b2e6-049fb9603be3" providerId="ADAL" clId="{C9B0B1AD-6AF0-483F-B9F2-FE3D435B3105}" dt="2021-07-22T08:18:41.523" v="857" actId="20577"/>
          <ac:spMkLst>
            <pc:docMk/>
            <pc:sldMk cId="2204737744" sldId="846"/>
            <ac:spMk id="3" creationId="{BADCDF87-42E7-4627-88B6-A2A8D1BF4A05}"/>
          </ac:spMkLst>
        </pc:spChg>
        <pc:spChg chg="add mod">
          <ac:chgData name="Dr. Peeta Basa Pati" userId="d5d7df4c-1c7c-46ba-b2e6-049fb9603be3" providerId="ADAL" clId="{C9B0B1AD-6AF0-483F-B9F2-FE3D435B3105}" dt="2021-07-22T08:30:07.169" v="1106" actId="164"/>
          <ac:spMkLst>
            <pc:docMk/>
            <pc:sldMk cId="2204737744" sldId="846"/>
            <ac:spMk id="11" creationId="{B5C14715-C8F0-4F7E-9CB8-7EA0071E9791}"/>
          </ac:spMkLst>
        </pc:spChg>
        <pc:spChg chg="add mod">
          <ac:chgData name="Dr. Peeta Basa Pati" userId="d5d7df4c-1c7c-46ba-b2e6-049fb9603be3" providerId="ADAL" clId="{C9B0B1AD-6AF0-483F-B9F2-FE3D435B3105}" dt="2021-07-22T08:28:32.841" v="1103" actId="164"/>
          <ac:spMkLst>
            <pc:docMk/>
            <pc:sldMk cId="2204737744" sldId="846"/>
            <ac:spMk id="12" creationId="{E27905C5-41CF-42A0-B156-899CC2C8BD55}"/>
          </ac:spMkLst>
        </pc:spChg>
        <pc:spChg chg="add mod">
          <ac:chgData name="Dr. Peeta Basa Pati" userId="d5d7df4c-1c7c-46ba-b2e6-049fb9603be3" providerId="ADAL" clId="{C9B0B1AD-6AF0-483F-B9F2-FE3D435B3105}" dt="2021-07-22T08:28:32.841" v="1103" actId="164"/>
          <ac:spMkLst>
            <pc:docMk/>
            <pc:sldMk cId="2204737744" sldId="846"/>
            <ac:spMk id="13" creationId="{C13D332C-FCE7-48EA-91EC-3DA287A44F7B}"/>
          </ac:spMkLst>
        </pc:spChg>
        <pc:spChg chg="add del mod">
          <ac:chgData name="Dr. Peeta Basa Pati" userId="d5d7df4c-1c7c-46ba-b2e6-049fb9603be3" providerId="ADAL" clId="{C9B0B1AD-6AF0-483F-B9F2-FE3D435B3105}" dt="2021-07-22T08:27:59.745" v="1097" actId="767"/>
          <ac:spMkLst>
            <pc:docMk/>
            <pc:sldMk cId="2204737744" sldId="846"/>
            <ac:spMk id="14" creationId="{4B5A2314-6269-4283-B881-924F644BEC50}"/>
          </ac:spMkLst>
        </pc:spChg>
        <pc:spChg chg="add mod">
          <ac:chgData name="Dr. Peeta Basa Pati" userId="d5d7df4c-1c7c-46ba-b2e6-049fb9603be3" providerId="ADAL" clId="{C9B0B1AD-6AF0-483F-B9F2-FE3D435B3105}" dt="2021-07-22T08:28:32.841" v="1103" actId="164"/>
          <ac:spMkLst>
            <pc:docMk/>
            <pc:sldMk cId="2204737744" sldId="846"/>
            <ac:spMk id="15" creationId="{1589D4FA-D2ED-4391-BD1E-373558C97577}"/>
          </ac:spMkLst>
        </pc:spChg>
        <pc:spChg chg="add mod">
          <ac:chgData name="Dr. Peeta Basa Pati" userId="d5d7df4c-1c7c-46ba-b2e6-049fb9603be3" providerId="ADAL" clId="{C9B0B1AD-6AF0-483F-B9F2-FE3D435B3105}" dt="2021-07-22T08:31:32.885" v="1222" actId="1076"/>
          <ac:spMkLst>
            <pc:docMk/>
            <pc:sldMk cId="2204737744" sldId="846"/>
            <ac:spMk id="17" creationId="{13421B04-FCBB-4A96-B197-F13B8EA5C4ED}"/>
          </ac:spMkLst>
        </pc:spChg>
        <pc:spChg chg="add mod">
          <ac:chgData name="Dr. Peeta Basa Pati" userId="d5d7df4c-1c7c-46ba-b2e6-049fb9603be3" providerId="ADAL" clId="{C9B0B1AD-6AF0-483F-B9F2-FE3D435B3105}" dt="2021-07-22T08:55:32.541" v="1429" actId="164"/>
          <ac:spMkLst>
            <pc:docMk/>
            <pc:sldMk cId="2204737744" sldId="846"/>
            <ac:spMk id="34" creationId="{8ABE7766-1618-4422-9299-0073ECBF80DC}"/>
          </ac:spMkLst>
        </pc:spChg>
        <pc:spChg chg="add mod">
          <ac:chgData name="Dr. Peeta Basa Pati" userId="d5d7df4c-1c7c-46ba-b2e6-049fb9603be3" providerId="ADAL" clId="{C9B0B1AD-6AF0-483F-B9F2-FE3D435B3105}" dt="2021-07-22T08:55:32.541" v="1429" actId="164"/>
          <ac:spMkLst>
            <pc:docMk/>
            <pc:sldMk cId="2204737744" sldId="846"/>
            <ac:spMk id="35" creationId="{4714D0B9-6D80-4408-9A03-BB05B7963FA1}"/>
          </ac:spMkLst>
        </pc:spChg>
        <pc:spChg chg="add mod">
          <ac:chgData name="Dr. Peeta Basa Pati" userId="d5d7df4c-1c7c-46ba-b2e6-049fb9603be3" providerId="ADAL" clId="{C9B0B1AD-6AF0-483F-B9F2-FE3D435B3105}" dt="2021-07-22T08:55:13.648" v="1427" actId="164"/>
          <ac:spMkLst>
            <pc:docMk/>
            <pc:sldMk cId="2204737744" sldId="846"/>
            <ac:spMk id="39" creationId="{C6F61392-3A9B-46E2-AE1E-543C668BE5E4}"/>
          </ac:spMkLst>
        </pc:spChg>
        <pc:spChg chg="add mod">
          <ac:chgData name="Dr. Peeta Basa Pati" userId="d5d7df4c-1c7c-46ba-b2e6-049fb9603be3" providerId="ADAL" clId="{C9B0B1AD-6AF0-483F-B9F2-FE3D435B3105}" dt="2021-07-22T08:55:13.648" v="1427" actId="164"/>
          <ac:spMkLst>
            <pc:docMk/>
            <pc:sldMk cId="2204737744" sldId="846"/>
            <ac:spMk id="41" creationId="{D32D72C2-0A81-4D13-961A-3B7B119BE95D}"/>
          </ac:spMkLst>
        </pc:spChg>
        <pc:spChg chg="add mod">
          <ac:chgData name="Dr. Peeta Basa Pati" userId="d5d7df4c-1c7c-46ba-b2e6-049fb9603be3" providerId="ADAL" clId="{C9B0B1AD-6AF0-483F-B9F2-FE3D435B3105}" dt="2021-07-22T08:55:13.648" v="1427" actId="164"/>
          <ac:spMkLst>
            <pc:docMk/>
            <pc:sldMk cId="2204737744" sldId="846"/>
            <ac:spMk id="42" creationId="{350EE63B-F4C3-46BB-B8A3-D4BC0FD12431}"/>
          </ac:spMkLst>
        </pc:spChg>
        <pc:spChg chg="add mod">
          <ac:chgData name="Dr. Peeta Basa Pati" userId="d5d7df4c-1c7c-46ba-b2e6-049fb9603be3" providerId="ADAL" clId="{C9B0B1AD-6AF0-483F-B9F2-FE3D435B3105}" dt="2021-07-22T08:55:13.648" v="1427" actId="164"/>
          <ac:spMkLst>
            <pc:docMk/>
            <pc:sldMk cId="2204737744" sldId="846"/>
            <ac:spMk id="43" creationId="{25A26050-AF13-4759-9042-6539D8F0A4B6}"/>
          </ac:spMkLst>
        </pc:spChg>
        <pc:spChg chg="add mod">
          <ac:chgData name="Dr. Peeta Basa Pati" userId="d5d7df4c-1c7c-46ba-b2e6-049fb9603be3" providerId="ADAL" clId="{C9B0B1AD-6AF0-483F-B9F2-FE3D435B3105}" dt="2021-07-22T08:55:13.648" v="1427" actId="164"/>
          <ac:spMkLst>
            <pc:docMk/>
            <pc:sldMk cId="2204737744" sldId="846"/>
            <ac:spMk id="44" creationId="{00BC0CFB-C6FE-4012-BD7E-8A17E9EECF5F}"/>
          </ac:spMkLst>
        </pc:spChg>
        <pc:spChg chg="add mod">
          <ac:chgData name="Dr. Peeta Basa Pati" userId="d5d7df4c-1c7c-46ba-b2e6-049fb9603be3" providerId="ADAL" clId="{C9B0B1AD-6AF0-483F-B9F2-FE3D435B3105}" dt="2021-07-22T08:55:13.648" v="1427" actId="164"/>
          <ac:spMkLst>
            <pc:docMk/>
            <pc:sldMk cId="2204737744" sldId="846"/>
            <ac:spMk id="45" creationId="{BCDAB742-4F46-4F25-8450-142B526F9F78}"/>
          </ac:spMkLst>
        </pc:spChg>
        <pc:spChg chg="add mod">
          <ac:chgData name="Dr. Peeta Basa Pati" userId="d5d7df4c-1c7c-46ba-b2e6-049fb9603be3" providerId="ADAL" clId="{C9B0B1AD-6AF0-483F-B9F2-FE3D435B3105}" dt="2021-07-22T08:55:13.648" v="1427" actId="164"/>
          <ac:spMkLst>
            <pc:docMk/>
            <pc:sldMk cId="2204737744" sldId="846"/>
            <ac:spMk id="46" creationId="{BB3BBF33-B3D3-4AEF-956C-2D93CB6A08E2}"/>
          </ac:spMkLst>
        </pc:spChg>
        <pc:spChg chg="add mod">
          <ac:chgData name="Dr. Peeta Basa Pati" userId="d5d7df4c-1c7c-46ba-b2e6-049fb9603be3" providerId="ADAL" clId="{C9B0B1AD-6AF0-483F-B9F2-FE3D435B3105}" dt="2021-07-22T08:55:13.648" v="1427" actId="164"/>
          <ac:spMkLst>
            <pc:docMk/>
            <pc:sldMk cId="2204737744" sldId="846"/>
            <ac:spMk id="47" creationId="{30E9B15E-05EA-41EA-BE47-1564EEBC4D35}"/>
          </ac:spMkLst>
        </pc:spChg>
        <pc:spChg chg="add mod">
          <ac:chgData name="Dr. Peeta Basa Pati" userId="d5d7df4c-1c7c-46ba-b2e6-049fb9603be3" providerId="ADAL" clId="{C9B0B1AD-6AF0-483F-B9F2-FE3D435B3105}" dt="2021-07-22T08:55:13.648" v="1427" actId="164"/>
          <ac:spMkLst>
            <pc:docMk/>
            <pc:sldMk cId="2204737744" sldId="846"/>
            <ac:spMk id="48" creationId="{BB3AB20A-7ECD-4FEB-95A1-FBCEBF04EE93}"/>
          </ac:spMkLst>
        </pc:spChg>
        <pc:spChg chg="add mod">
          <ac:chgData name="Dr. Peeta Basa Pati" userId="d5d7df4c-1c7c-46ba-b2e6-049fb9603be3" providerId="ADAL" clId="{C9B0B1AD-6AF0-483F-B9F2-FE3D435B3105}" dt="2021-07-22T08:55:13.648" v="1427" actId="164"/>
          <ac:spMkLst>
            <pc:docMk/>
            <pc:sldMk cId="2204737744" sldId="846"/>
            <ac:spMk id="49" creationId="{6D0363D4-F75E-45BE-9446-8A06FB00735C}"/>
          </ac:spMkLst>
        </pc:spChg>
        <pc:spChg chg="add mod">
          <ac:chgData name="Dr. Peeta Basa Pati" userId="d5d7df4c-1c7c-46ba-b2e6-049fb9603be3" providerId="ADAL" clId="{C9B0B1AD-6AF0-483F-B9F2-FE3D435B3105}" dt="2021-07-22T09:04:24.780" v="1655" actId="164"/>
          <ac:spMkLst>
            <pc:docMk/>
            <pc:sldMk cId="2204737744" sldId="846"/>
            <ac:spMk id="51" creationId="{FA3409E1-9667-44BE-913E-F2657DCF47C3}"/>
          </ac:spMkLst>
        </pc:spChg>
        <pc:spChg chg="add mod">
          <ac:chgData name="Dr. Peeta Basa Pati" userId="d5d7df4c-1c7c-46ba-b2e6-049fb9603be3" providerId="ADAL" clId="{C9B0B1AD-6AF0-483F-B9F2-FE3D435B3105}" dt="2021-07-22T09:03:40.583" v="1640" actId="164"/>
          <ac:spMkLst>
            <pc:docMk/>
            <pc:sldMk cId="2204737744" sldId="846"/>
            <ac:spMk id="56" creationId="{BA0FE66E-BCF7-49A2-ABBC-E6A03D7FA81D}"/>
          </ac:spMkLst>
        </pc:spChg>
        <pc:spChg chg="add mod">
          <ac:chgData name="Dr. Peeta Basa Pati" userId="d5d7df4c-1c7c-46ba-b2e6-049fb9603be3" providerId="ADAL" clId="{C9B0B1AD-6AF0-483F-B9F2-FE3D435B3105}" dt="2021-07-22T09:03:40.583" v="1640" actId="164"/>
          <ac:spMkLst>
            <pc:docMk/>
            <pc:sldMk cId="2204737744" sldId="846"/>
            <ac:spMk id="57" creationId="{CD646C1E-7597-4705-A863-A8CF798EABBC}"/>
          </ac:spMkLst>
        </pc:spChg>
        <pc:spChg chg="add mod">
          <ac:chgData name="Dr. Peeta Basa Pati" userId="d5d7df4c-1c7c-46ba-b2e6-049fb9603be3" providerId="ADAL" clId="{C9B0B1AD-6AF0-483F-B9F2-FE3D435B3105}" dt="2021-07-22T09:41:14.198" v="2098" actId="1076"/>
          <ac:spMkLst>
            <pc:docMk/>
            <pc:sldMk cId="2204737744" sldId="846"/>
            <ac:spMk id="58" creationId="{0187BF36-E65A-4F73-9386-8FFD26FB471E}"/>
          </ac:spMkLst>
        </pc:spChg>
        <pc:spChg chg="add mod">
          <ac:chgData name="Dr. Peeta Basa Pati" userId="d5d7df4c-1c7c-46ba-b2e6-049fb9603be3" providerId="ADAL" clId="{C9B0B1AD-6AF0-483F-B9F2-FE3D435B3105}" dt="2021-07-22T09:04:47.311" v="1657" actId="207"/>
          <ac:spMkLst>
            <pc:docMk/>
            <pc:sldMk cId="2204737744" sldId="846"/>
            <ac:spMk id="60" creationId="{2C33C9B2-3104-4238-B7B4-19E33A421961}"/>
          </ac:spMkLst>
        </pc:spChg>
        <pc:spChg chg="add mod">
          <ac:chgData name="Dr. Peeta Basa Pati" userId="d5d7df4c-1c7c-46ba-b2e6-049fb9603be3" providerId="ADAL" clId="{C9B0B1AD-6AF0-483F-B9F2-FE3D435B3105}" dt="2021-07-22T09:42:40.473" v="2105" actId="20577"/>
          <ac:spMkLst>
            <pc:docMk/>
            <pc:sldMk cId="2204737744" sldId="846"/>
            <ac:spMk id="84" creationId="{9110C8AD-73A2-44F7-8B83-127485E46FEF}"/>
          </ac:spMkLst>
        </pc:spChg>
        <pc:spChg chg="add mod">
          <ac:chgData name="Dr. Peeta Basa Pati" userId="d5d7df4c-1c7c-46ba-b2e6-049fb9603be3" providerId="ADAL" clId="{C9B0B1AD-6AF0-483F-B9F2-FE3D435B3105}" dt="2021-07-22T09:42:46.512" v="2106" actId="20577"/>
          <ac:spMkLst>
            <pc:docMk/>
            <pc:sldMk cId="2204737744" sldId="846"/>
            <ac:spMk id="85" creationId="{E9A47AE9-A861-4E29-A25D-B345EC893D1B}"/>
          </ac:spMkLst>
        </pc:spChg>
        <pc:spChg chg="add mod">
          <ac:chgData name="Dr. Peeta Basa Pati" userId="d5d7df4c-1c7c-46ba-b2e6-049fb9603be3" providerId="ADAL" clId="{C9B0B1AD-6AF0-483F-B9F2-FE3D435B3105}" dt="2021-07-22T09:41:24.183" v="2100" actId="14100"/>
          <ac:spMkLst>
            <pc:docMk/>
            <pc:sldMk cId="2204737744" sldId="846"/>
            <ac:spMk id="86" creationId="{19597DE2-B40D-4C38-A775-6E22619E6FFD}"/>
          </ac:spMkLst>
        </pc:spChg>
        <pc:spChg chg="add mod">
          <ac:chgData name="Dr. Peeta Basa Pati" userId="d5d7df4c-1c7c-46ba-b2e6-049fb9603be3" providerId="ADAL" clId="{C9B0B1AD-6AF0-483F-B9F2-FE3D435B3105}" dt="2021-07-22T09:24:07.343" v="1747" actId="164"/>
          <ac:spMkLst>
            <pc:docMk/>
            <pc:sldMk cId="2204737744" sldId="846"/>
            <ac:spMk id="1027" creationId="{7921C29A-5BA5-48E1-A3B2-EFA797806AA4}"/>
          </ac:spMkLst>
        </pc:spChg>
        <pc:spChg chg="add mod">
          <ac:chgData name="Dr. Peeta Basa Pati" userId="d5d7df4c-1c7c-46ba-b2e6-049fb9603be3" providerId="ADAL" clId="{C9B0B1AD-6AF0-483F-B9F2-FE3D435B3105}" dt="2021-07-22T09:40:14.843" v="2091" actId="1038"/>
          <ac:spMkLst>
            <pc:docMk/>
            <pc:sldMk cId="2204737744" sldId="846"/>
            <ac:spMk id="1031" creationId="{7D0C508E-C3AE-4BF1-9B8B-604C02A78F40}"/>
          </ac:spMkLst>
        </pc:spChg>
        <pc:grpChg chg="add del mod">
          <ac:chgData name="Dr. Peeta Basa Pati" userId="d5d7df4c-1c7c-46ba-b2e6-049fb9603be3" providerId="ADAL" clId="{C9B0B1AD-6AF0-483F-B9F2-FE3D435B3105}" dt="2021-07-22T08:59:28.603" v="1515" actId="478"/>
          <ac:grpSpMkLst>
            <pc:docMk/>
            <pc:sldMk cId="2204737744" sldId="846"/>
            <ac:grpSpMk id="16" creationId="{E217E508-6CCC-40D0-8FA3-26960F4A96A4}"/>
          </ac:grpSpMkLst>
        </pc:grpChg>
        <pc:grpChg chg="add del mod">
          <ac:chgData name="Dr. Peeta Basa Pati" userId="d5d7df4c-1c7c-46ba-b2e6-049fb9603be3" providerId="ADAL" clId="{C9B0B1AD-6AF0-483F-B9F2-FE3D435B3105}" dt="2021-07-22T08:59:25.333" v="1514" actId="478"/>
          <ac:grpSpMkLst>
            <pc:docMk/>
            <pc:sldMk cId="2204737744" sldId="846"/>
            <ac:grpSpMk id="18" creationId="{AE576219-2006-447C-AC60-506F8DAF894B}"/>
          </ac:grpSpMkLst>
        </pc:grpChg>
        <pc:grpChg chg="add del mod">
          <ac:chgData name="Dr. Peeta Basa Pati" userId="d5d7df4c-1c7c-46ba-b2e6-049fb9603be3" providerId="ADAL" clId="{C9B0B1AD-6AF0-483F-B9F2-FE3D435B3105}" dt="2021-07-22T08:59:25.333" v="1514" actId="478"/>
          <ac:grpSpMkLst>
            <pc:docMk/>
            <pc:sldMk cId="2204737744" sldId="846"/>
            <ac:grpSpMk id="29" creationId="{C1D8B451-A44D-4E65-8BB1-2CA5695A70B2}"/>
          </ac:grpSpMkLst>
        </pc:grpChg>
        <pc:grpChg chg="add mod">
          <ac:chgData name="Dr. Peeta Basa Pati" userId="d5d7df4c-1c7c-46ba-b2e6-049fb9603be3" providerId="ADAL" clId="{C9B0B1AD-6AF0-483F-B9F2-FE3D435B3105}" dt="2021-07-22T09:40:14.843" v="2091" actId="1038"/>
          <ac:grpSpMkLst>
            <pc:docMk/>
            <pc:sldMk cId="2204737744" sldId="846"/>
            <ac:grpSpMk id="40" creationId="{B73B6C89-E566-4111-8C86-5B6873C33FD6}"/>
          </ac:grpSpMkLst>
        </pc:grpChg>
        <pc:grpChg chg="add mod">
          <ac:chgData name="Dr. Peeta Basa Pati" userId="d5d7df4c-1c7c-46ba-b2e6-049fb9603be3" providerId="ADAL" clId="{C9B0B1AD-6AF0-483F-B9F2-FE3D435B3105}" dt="2021-07-22T09:40:14.843" v="2091" actId="1038"/>
          <ac:grpSpMkLst>
            <pc:docMk/>
            <pc:sldMk cId="2204737744" sldId="846"/>
            <ac:grpSpMk id="50" creationId="{7540BB51-4186-4F8F-9F03-759EB95B1B12}"/>
          </ac:grpSpMkLst>
        </pc:grpChg>
        <pc:grpChg chg="add mod">
          <ac:chgData name="Dr. Peeta Basa Pati" userId="d5d7df4c-1c7c-46ba-b2e6-049fb9603be3" providerId="ADAL" clId="{C9B0B1AD-6AF0-483F-B9F2-FE3D435B3105}" dt="2021-07-22T09:40:14.843" v="2091" actId="1038"/>
          <ac:grpSpMkLst>
            <pc:docMk/>
            <pc:sldMk cId="2204737744" sldId="846"/>
            <ac:grpSpMk id="59" creationId="{4A88AFB6-5754-4A5F-8410-ECCC77449A78}"/>
          </ac:grpSpMkLst>
        </pc:grpChg>
        <pc:grpChg chg="add mod">
          <ac:chgData name="Dr. Peeta Basa Pati" userId="d5d7df4c-1c7c-46ba-b2e6-049fb9603be3" providerId="ADAL" clId="{C9B0B1AD-6AF0-483F-B9F2-FE3D435B3105}" dt="2021-07-22T09:40:14.843" v="2091" actId="1038"/>
          <ac:grpSpMkLst>
            <pc:docMk/>
            <pc:sldMk cId="2204737744" sldId="846"/>
            <ac:grpSpMk id="63" creationId="{618213E0-5495-4F19-84B4-CF06166B11C5}"/>
          </ac:grpSpMkLst>
        </pc:grpChg>
        <pc:grpChg chg="add mod">
          <ac:chgData name="Dr. Peeta Basa Pati" userId="d5d7df4c-1c7c-46ba-b2e6-049fb9603be3" providerId="ADAL" clId="{C9B0B1AD-6AF0-483F-B9F2-FE3D435B3105}" dt="2021-07-22T09:40:14.843" v="2091" actId="1038"/>
          <ac:grpSpMkLst>
            <pc:docMk/>
            <pc:sldMk cId="2204737744" sldId="846"/>
            <ac:grpSpMk id="1032" creationId="{21B52AA2-2589-4564-ABBB-B02B1DB486D1}"/>
          </ac:grpSpMkLst>
        </pc:grpChg>
        <pc:picChg chg="add mod">
          <ac:chgData name="Dr. Peeta Basa Pati" userId="d5d7df4c-1c7c-46ba-b2e6-049fb9603be3" providerId="ADAL" clId="{C9B0B1AD-6AF0-483F-B9F2-FE3D435B3105}" dt="2021-07-22T09:42:57.829" v="2107" actId="14100"/>
          <ac:picMkLst>
            <pc:docMk/>
            <pc:sldMk cId="2204737744" sldId="846"/>
            <ac:picMk id="1026" creationId="{6BCC1D2F-F50F-473C-8422-62DDCB0D4591}"/>
          </ac:picMkLst>
        </pc:picChg>
        <pc:cxnChg chg="add mod">
          <ac:chgData name="Dr. Peeta Basa Pati" userId="d5d7df4c-1c7c-46ba-b2e6-049fb9603be3" providerId="ADAL" clId="{C9B0B1AD-6AF0-483F-B9F2-FE3D435B3105}" dt="2021-07-22T08:28:32.841" v="1103" actId="164"/>
          <ac:cxnSpMkLst>
            <pc:docMk/>
            <pc:sldMk cId="2204737744" sldId="846"/>
            <ac:cxnSpMk id="6" creationId="{844ABC41-0AF4-4684-A11B-01735ABE5D22}"/>
          </ac:cxnSpMkLst>
        </pc:cxnChg>
        <pc:cxnChg chg="add mod">
          <ac:chgData name="Dr. Peeta Basa Pati" userId="d5d7df4c-1c7c-46ba-b2e6-049fb9603be3" providerId="ADAL" clId="{C9B0B1AD-6AF0-483F-B9F2-FE3D435B3105}" dt="2021-07-22T08:28:32.841" v="1103" actId="164"/>
          <ac:cxnSpMkLst>
            <pc:docMk/>
            <pc:sldMk cId="2204737744" sldId="846"/>
            <ac:cxnSpMk id="8" creationId="{23B96DF5-AD2D-46E5-8637-61B4F6603BE9}"/>
          </ac:cxnSpMkLst>
        </pc:cxnChg>
        <pc:cxnChg chg="add mod">
          <ac:chgData name="Dr. Peeta Basa Pati" userId="d5d7df4c-1c7c-46ba-b2e6-049fb9603be3" providerId="ADAL" clId="{C9B0B1AD-6AF0-483F-B9F2-FE3D435B3105}" dt="2021-07-22T08:28:32.841" v="1103" actId="164"/>
          <ac:cxnSpMkLst>
            <pc:docMk/>
            <pc:sldMk cId="2204737744" sldId="846"/>
            <ac:cxnSpMk id="10" creationId="{A7FE9CBE-53C3-4574-9787-989A2C707F7E}"/>
          </ac:cxnSpMkLst>
        </pc:cxnChg>
        <pc:cxnChg chg="add del mod">
          <ac:chgData name="Dr. Peeta Basa Pati" userId="d5d7df4c-1c7c-46ba-b2e6-049fb9603be3" providerId="ADAL" clId="{C9B0B1AD-6AF0-483F-B9F2-FE3D435B3105}" dt="2021-07-22T08:59:25.333" v="1514" actId="478"/>
          <ac:cxnSpMkLst>
            <pc:docMk/>
            <pc:sldMk cId="2204737744" sldId="846"/>
            <ac:cxnSpMk id="20" creationId="{B605B802-E27C-446F-9E5B-90DF6A6562EC}"/>
          </ac:cxnSpMkLst>
        </pc:cxnChg>
        <pc:cxnChg chg="add del mod">
          <ac:chgData name="Dr. Peeta Basa Pati" userId="d5d7df4c-1c7c-46ba-b2e6-049fb9603be3" providerId="ADAL" clId="{C9B0B1AD-6AF0-483F-B9F2-FE3D435B3105}" dt="2021-07-22T08:59:25.333" v="1514" actId="478"/>
          <ac:cxnSpMkLst>
            <pc:docMk/>
            <pc:sldMk cId="2204737744" sldId="846"/>
            <ac:cxnSpMk id="22" creationId="{9F3FAA76-A917-423D-B1CA-AC3AA53F2CB8}"/>
          </ac:cxnSpMkLst>
        </pc:cxnChg>
        <pc:cxnChg chg="add del mod">
          <ac:chgData name="Dr. Peeta Basa Pati" userId="d5d7df4c-1c7c-46ba-b2e6-049fb9603be3" providerId="ADAL" clId="{C9B0B1AD-6AF0-483F-B9F2-FE3D435B3105}" dt="2021-07-22T08:59:25.333" v="1514" actId="478"/>
          <ac:cxnSpMkLst>
            <pc:docMk/>
            <pc:sldMk cId="2204737744" sldId="846"/>
            <ac:cxnSpMk id="24" creationId="{E853305D-5467-40E9-98EC-AC67B01BD1CF}"/>
          </ac:cxnSpMkLst>
        </pc:cxnChg>
        <pc:cxnChg chg="add mod">
          <ac:chgData name="Dr. Peeta Basa Pati" userId="d5d7df4c-1c7c-46ba-b2e6-049fb9603be3" providerId="ADAL" clId="{C9B0B1AD-6AF0-483F-B9F2-FE3D435B3105}" dt="2021-07-22T08:44:22.742" v="1303" actId="164"/>
          <ac:cxnSpMkLst>
            <pc:docMk/>
            <pc:sldMk cId="2204737744" sldId="846"/>
            <ac:cxnSpMk id="26" creationId="{84EDA4CE-0CF5-4691-872B-3A1E1FE7D3A5}"/>
          </ac:cxnSpMkLst>
        </pc:cxnChg>
        <pc:cxnChg chg="add mod">
          <ac:chgData name="Dr. Peeta Basa Pati" userId="d5d7df4c-1c7c-46ba-b2e6-049fb9603be3" providerId="ADAL" clId="{C9B0B1AD-6AF0-483F-B9F2-FE3D435B3105}" dt="2021-07-22T08:44:22.742" v="1303" actId="164"/>
          <ac:cxnSpMkLst>
            <pc:docMk/>
            <pc:sldMk cId="2204737744" sldId="846"/>
            <ac:cxnSpMk id="28" creationId="{6E15ABCD-9A2A-4566-A7AC-94D0E17116E3}"/>
          </ac:cxnSpMkLst>
        </pc:cxnChg>
        <pc:cxnChg chg="add mod">
          <ac:chgData name="Dr. Peeta Basa Pati" userId="d5d7df4c-1c7c-46ba-b2e6-049fb9603be3" providerId="ADAL" clId="{C9B0B1AD-6AF0-483F-B9F2-FE3D435B3105}" dt="2021-07-22T08:55:32.541" v="1429" actId="164"/>
          <ac:cxnSpMkLst>
            <pc:docMk/>
            <pc:sldMk cId="2204737744" sldId="846"/>
            <ac:cxnSpMk id="31" creationId="{43DAE91D-5D1D-473E-8662-D26083708363}"/>
          </ac:cxnSpMkLst>
        </pc:cxnChg>
        <pc:cxnChg chg="add mod">
          <ac:chgData name="Dr. Peeta Basa Pati" userId="d5d7df4c-1c7c-46ba-b2e6-049fb9603be3" providerId="ADAL" clId="{C9B0B1AD-6AF0-483F-B9F2-FE3D435B3105}" dt="2021-07-22T08:55:32.541" v="1429" actId="164"/>
          <ac:cxnSpMkLst>
            <pc:docMk/>
            <pc:sldMk cId="2204737744" sldId="846"/>
            <ac:cxnSpMk id="33" creationId="{206D2287-C077-4371-A528-2A39EF0C905F}"/>
          </ac:cxnSpMkLst>
        </pc:cxnChg>
        <pc:cxnChg chg="add del mod">
          <ac:chgData name="Dr. Peeta Basa Pati" userId="d5d7df4c-1c7c-46ba-b2e6-049fb9603be3" providerId="ADAL" clId="{C9B0B1AD-6AF0-483F-B9F2-FE3D435B3105}" dt="2021-07-22T08:51:51.054" v="1400"/>
          <ac:cxnSpMkLst>
            <pc:docMk/>
            <pc:sldMk cId="2204737744" sldId="846"/>
            <ac:cxnSpMk id="37" creationId="{8CF58BEF-7A84-466B-8090-01C160C3D1CF}"/>
          </ac:cxnSpMkLst>
        </pc:cxnChg>
        <pc:cxnChg chg="add del">
          <ac:chgData name="Dr. Peeta Basa Pati" userId="d5d7df4c-1c7c-46ba-b2e6-049fb9603be3" providerId="ADAL" clId="{C9B0B1AD-6AF0-483F-B9F2-FE3D435B3105}" dt="2021-07-22T08:52:19.564" v="1402" actId="478"/>
          <ac:cxnSpMkLst>
            <pc:docMk/>
            <pc:sldMk cId="2204737744" sldId="846"/>
            <ac:cxnSpMk id="38" creationId="{333C08BC-BBBA-4F77-9219-FC707EF811B9}"/>
          </ac:cxnSpMkLst>
        </pc:cxnChg>
        <pc:cxnChg chg="add mod ord">
          <ac:chgData name="Dr. Peeta Basa Pati" userId="d5d7df4c-1c7c-46ba-b2e6-049fb9603be3" providerId="ADAL" clId="{C9B0B1AD-6AF0-483F-B9F2-FE3D435B3105}" dt="2021-07-22T09:03:40.583" v="1640" actId="164"/>
          <ac:cxnSpMkLst>
            <pc:docMk/>
            <pc:sldMk cId="2204737744" sldId="846"/>
            <ac:cxnSpMk id="53" creationId="{6F0E85BA-2A24-4CA8-8856-556D6210ECCB}"/>
          </ac:cxnSpMkLst>
        </pc:cxnChg>
        <pc:cxnChg chg="add mod">
          <ac:chgData name="Dr. Peeta Basa Pati" userId="d5d7df4c-1c7c-46ba-b2e6-049fb9603be3" providerId="ADAL" clId="{C9B0B1AD-6AF0-483F-B9F2-FE3D435B3105}" dt="2021-07-22T09:03:40.583" v="1640" actId="164"/>
          <ac:cxnSpMkLst>
            <pc:docMk/>
            <pc:sldMk cId="2204737744" sldId="846"/>
            <ac:cxnSpMk id="55" creationId="{232307F8-C5A9-4F0E-B0EB-6A194AA8EE21}"/>
          </ac:cxnSpMkLst>
        </pc:cxnChg>
        <pc:cxnChg chg="add mod">
          <ac:chgData name="Dr. Peeta Basa Pati" userId="d5d7df4c-1c7c-46ba-b2e6-049fb9603be3" providerId="ADAL" clId="{C9B0B1AD-6AF0-483F-B9F2-FE3D435B3105}" dt="2021-07-22T09:04:35.206" v="1656" actId="208"/>
          <ac:cxnSpMkLst>
            <pc:docMk/>
            <pc:sldMk cId="2204737744" sldId="846"/>
            <ac:cxnSpMk id="62" creationId="{251C9FB7-96C3-439B-9FA9-1EF1E10F081F}"/>
          </ac:cxnSpMkLst>
        </pc:cxnChg>
        <pc:cxnChg chg="add mod">
          <ac:chgData name="Dr. Peeta Basa Pati" userId="d5d7df4c-1c7c-46ba-b2e6-049fb9603be3" providerId="ADAL" clId="{C9B0B1AD-6AF0-483F-B9F2-FE3D435B3105}" dt="2021-07-22T09:40:14.843" v="2091" actId="1038"/>
          <ac:cxnSpMkLst>
            <pc:docMk/>
            <pc:sldMk cId="2204737744" sldId="846"/>
            <ac:cxnSpMk id="68" creationId="{E27A4D74-A4B4-49BA-A39A-6FA71984CDE7}"/>
          </ac:cxnSpMkLst>
        </pc:cxnChg>
        <pc:cxnChg chg="add mod">
          <ac:chgData name="Dr. Peeta Basa Pati" userId="d5d7df4c-1c7c-46ba-b2e6-049fb9603be3" providerId="ADAL" clId="{C9B0B1AD-6AF0-483F-B9F2-FE3D435B3105}" dt="2021-07-22T09:40:14.843" v="2091" actId="1038"/>
          <ac:cxnSpMkLst>
            <pc:docMk/>
            <pc:sldMk cId="2204737744" sldId="846"/>
            <ac:cxnSpMk id="74" creationId="{09D78651-9C58-4B88-89FD-232FFA265C0E}"/>
          </ac:cxnSpMkLst>
        </pc:cxnChg>
        <pc:cxnChg chg="add mod">
          <ac:chgData name="Dr. Peeta Basa Pati" userId="d5d7df4c-1c7c-46ba-b2e6-049fb9603be3" providerId="ADAL" clId="{C9B0B1AD-6AF0-483F-B9F2-FE3D435B3105}" dt="2021-07-22T09:40:14.843" v="2091" actId="1038"/>
          <ac:cxnSpMkLst>
            <pc:docMk/>
            <pc:sldMk cId="2204737744" sldId="846"/>
            <ac:cxnSpMk id="79" creationId="{9B5E0715-CD08-47E8-9854-814A8256E5C1}"/>
          </ac:cxnSpMkLst>
        </pc:cxnChg>
        <pc:cxnChg chg="add mod">
          <ac:chgData name="Dr. Peeta Basa Pati" userId="d5d7df4c-1c7c-46ba-b2e6-049fb9603be3" providerId="ADAL" clId="{C9B0B1AD-6AF0-483F-B9F2-FE3D435B3105}" dt="2021-07-22T09:24:07.343" v="1747" actId="164"/>
          <ac:cxnSpMkLst>
            <pc:docMk/>
            <pc:sldMk cId="2204737744" sldId="846"/>
            <ac:cxnSpMk id="1025" creationId="{8829FF33-2C22-42CD-A7AC-11C94B2AECE4}"/>
          </ac:cxnSpMkLst>
        </pc:cxnChg>
      </pc:sldChg>
      <pc:sldChg chg="delSp modSp add mod">
        <pc:chgData name="Dr. Peeta Basa Pati" userId="d5d7df4c-1c7c-46ba-b2e6-049fb9603be3" providerId="ADAL" clId="{C9B0B1AD-6AF0-483F-B9F2-FE3D435B3105}" dt="2021-07-22T09:52:11.874" v="2349" actId="14100"/>
        <pc:sldMkLst>
          <pc:docMk/>
          <pc:sldMk cId="3649114918" sldId="847"/>
        </pc:sldMkLst>
        <pc:spChg chg="mod">
          <ac:chgData name="Dr. Peeta Basa Pati" userId="d5d7df4c-1c7c-46ba-b2e6-049fb9603be3" providerId="ADAL" clId="{C9B0B1AD-6AF0-483F-B9F2-FE3D435B3105}" dt="2021-07-22T09:47:38.238" v="2173" actId="20577"/>
          <ac:spMkLst>
            <pc:docMk/>
            <pc:sldMk cId="3649114918" sldId="847"/>
            <ac:spMk id="3" creationId="{BADCDF87-42E7-4627-88B6-A2A8D1BF4A05}"/>
          </ac:spMkLst>
        </pc:spChg>
        <pc:spChg chg="mod">
          <ac:chgData name="Dr. Peeta Basa Pati" userId="d5d7df4c-1c7c-46ba-b2e6-049fb9603be3" providerId="ADAL" clId="{C9B0B1AD-6AF0-483F-B9F2-FE3D435B3105}" dt="2021-07-22T09:50:52.001" v="2348" actId="20577"/>
          <ac:spMkLst>
            <pc:docMk/>
            <pc:sldMk cId="3649114918" sldId="847"/>
            <ac:spMk id="17" creationId="{13421B04-FCBB-4A96-B197-F13B8EA5C4ED}"/>
          </ac:spMkLst>
        </pc:spChg>
        <pc:spChg chg="del">
          <ac:chgData name="Dr. Peeta Basa Pati" userId="d5d7df4c-1c7c-46ba-b2e6-049fb9603be3" providerId="ADAL" clId="{C9B0B1AD-6AF0-483F-B9F2-FE3D435B3105}" dt="2021-07-22T09:47:04.279" v="2112" actId="478"/>
          <ac:spMkLst>
            <pc:docMk/>
            <pc:sldMk cId="3649114918" sldId="847"/>
            <ac:spMk id="51" creationId="{FA3409E1-9667-44BE-913E-F2657DCF47C3}"/>
          </ac:spMkLst>
        </pc:spChg>
        <pc:grpChg chg="mod">
          <ac:chgData name="Dr. Peeta Basa Pati" userId="d5d7df4c-1c7c-46ba-b2e6-049fb9603be3" providerId="ADAL" clId="{C9B0B1AD-6AF0-483F-B9F2-FE3D435B3105}" dt="2021-07-22T09:47:12.649" v="2143" actId="1038"/>
          <ac:grpSpMkLst>
            <pc:docMk/>
            <pc:sldMk cId="3649114918" sldId="847"/>
            <ac:grpSpMk id="16" creationId="{E217E508-6CCC-40D0-8FA3-26960F4A96A4}"/>
          </ac:grpSpMkLst>
        </pc:grpChg>
        <pc:grpChg chg="mod">
          <ac:chgData name="Dr. Peeta Basa Pati" userId="d5d7df4c-1c7c-46ba-b2e6-049fb9603be3" providerId="ADAL" clId="{C9B0B1AD-6AF0-483F-B9F2-FE3D435B3105}" dt="2021-07-22T09:47:12.649" v="2143" actId="1038"/>
          <ac:grpSpMkLst>
            <pc:docMk/>
            <pc:sldMk cId="3649114918" sldId="847"/>
            <ac:grpSpMk id="18" creationId="{AE576219-2006-447C-AC60-506F8DAF894B}"/>
          </ac:grpSpMkLst>
        </pc:grpChg>
        <pc:grpChg chg="mod">
          <ac:chgData name="Dr. Peeta Basa Pati" userId="d5d7df4c-1c7c-46ba-b2e6-049fb9603be3" providerId="ADAL" clId="{C9B0B1AD-6AF0-483F-B9F2-FE3D435B3105}" dt="2021-07-22T09:47:12.649" v="2143" actId="1038"/>
          <ac:grpSpMkLst>
            <pc:docMk/>
            <pc:sldMk cId="3649114918" sldId="847"/>
            <ac:grpSpMk id="29" creationId="{C1D8B451-A44D-4E65-8BB1-2CA5695A70B2}"/>
          </ac:grpSpMkLst>
        </pc:grpChg>
        <pc:grpChg chg="del">
          <ac:chgData name="Dr. Peeta Basa Pati" userId="d5d7df4c-1c7c-46ba-b2e6-049fb9603be3" providerId="ADAL" clId="{C9B0B1AD-6AF0-483F-B9F2-FE3D435B3105}" dt="2021-07-22T09:46:58.749" v="2111" actId="478"/>
          <ac:grpSpMkLst>
            <pc:docMk/>
            <pc:sldMk cId="3649114918" sldId="847"/>
            <ac:grpSpMk id="40" creationId="{B73B6C89-E566-4111-8C86-5B6873C33FD6}"/>
          </ac:grpSpMkLst>
        </pc:grpChg>
        <pc:grpChg chg="del">
          <ac:chgData name="Dr. Peeta Basa Pati" userId="d5d7df4c-1c7c-46ba-b2e6-049fb9603be3" providerId="ADAL" clId="{C9B0B1AD-6AF0-483F-B9F2-FE3D435B3105}" dt="2021-07-22T09:47:04.279" v="2112" actId="478"/>
          <ac:grpSpMkLst>
            <pc:docMk/>
            <pc:sldMk cId="3649114918" sldId="847"/>
            <ac:grpSpMk id="50" creationId="{7540BB51-4186-4F8F-9F03-759EB95B1B12}"/>
          </ac:grpSpMkLst>
        </pc:grpChg>
        <pc:picChg chg="del">
          <ac:chgData name="Dr. Peeta Basa Pati" userId="d5d7df4c-1c7c-46ba-b2e6-049fb9603be3" providerId="ADAL" clId="{C9B0B1AD-6AF0-483F-B9F2-FE3D435B3105}" dt="2021-07-22T09:46:54.982" v="2110" actId="478"/>
          <ac:picMkLst>
            <pc:docMk/>
            <pc:sldMk cId="3649114918" sldId="847"/>
            <ac:picMk id="1026" creationId="{6BCC1D2F-F50F-473C-8422-62DDCB0D4591}"/>
          </ac:picMkLst>
        </pc:picChg>
        <pc:cxnChg chg="mod">
          <ac:chgData name="Dr. Peeta Basa Pati" userId="d5d7df4c-1c7c-46ba-b2e6-049fb9603be3" providerId="ADAL" clId="{C9B0B1AD-6AF0-483F-B9F2-FE3D435B3105}" dt="2021-07-22T09:47:12.649" v="2143" actId="1038"/>
          <ac:cxnSpMkLst>
            <pc:docMk/>
            <pc:sldMk cId="3649114918" sldId="847"/>
            <ac:cxnSpMk id="20" creationId="{B605B802-E27C-446F-9E5B-90DF6A6562EC}"/>
          </ac:cxnSpMkLst>
        </pc:cxnChg>
        <pc:cxnChg chg="mod">
          <ac:chgData name="Dr. Peeta Basa Pati" userId="d5d7df4c-1c7c-46ba-b2e6-049fb9603be3" providerId="ADAL" clId="{C9B0B1AD-6AF0-483F-B9F2-FE3D435B3105}" dt="2021-07-22T09:47:12.649" v="2143" actId="1038"/>
          <ac:cxnSpMkLst>
            <pc:docMk/>
            <pc:sldMk cId="3649114918" sldId="847"/>
            <ac:cxnSpMk id="22" creationId="{9F3FAA76-A917-423D-B1CA-AC3AA53F2CB8}"/>
          </ac:cxnSpMkLst>
        </pc:cxnChg>
        <pc:cxnChg chg="mod">
          <ac:chgData name="Dr. Peeta Basa Pati" userId="d5d7df4c-1c7c-46ba-b2e6-049fb9603be3" providerId="ADAL" clId="{C9B0B1AD-6AF0-483F-B9F2-FE3D435B3105}" dt="2021-07-22T09:47:12.649" v="2143" actId="1038"/>
          <ac:cxnSpMkLst>
            <pc:docMk/>
            <pc:sldMk cId="3649114918" sldId="847"/>
            <ac:cxnSpMk id="24" creationId="{E853305D-5467-40E9-98EC-AC67B01BD1CF}"/>
          </ac:cxnSpMkLst>
        </pc:cxnChg>
        <pc:cxnChg chg="mod">
          <ac:chgData name="Dr. Peeta Basa Pati" userId="d5d7df4c-1c7c-46ba-b2e6-049fb9603be3" providerId="ADAL" clId="{C9B0B1AD-6AF0-483F-B9F2-FE3D435B3105}" dt="2021-07-22T09:52:11.874" v="2349" actId="14100"/>
          <ac:cxnSpMkLst>
            <pc:docMk/>
            <pc:sldMk cId="3649114918" sldId="847"/>
            <ac:cxnSpMk id="26" creationId="{84EDA4CE-0CF5-4691-872B-3A1E1FE7D3A5}"/>
          </ac:cxnSpMkLst>
        </pc:cxnChg>
        <pc:cxnChg chg="del">
          <ac:chgData name="Dr. Peeta Basa Pati" userId="d5d7df4c-1c7c-46ba-b2e6-049fb9603be3" providerId="ADAL" clId="{C9B0B1AD-6AF0-483F-B9F2-FE3D435B3105}" dt="2021-07-22T09:47:04.279" v="2112" actId="478"/>
          <ac:cxnSpMkLst>
            <pc:docMk/>
            <pc:sldMk cId="3649114918" sldId="847"/>
            <ac:cxnSpMk id="53" creationId="{6F0E85BA-2A24-4CA8-8856-556D6210ECCB}"/>
          </ac:cxnSpMkLst>
        </pc:cxnChg>
        <pc:cxnChg chg="del">
          <ac:chgData name="Dr. Peeta Basa Pati" userId="d5d7df4c-1c7c-46ba-b2e6-049fb9603be3" providerId="ADAL" clId="{C9B0B1AD-6AF0-483F-B9F2-FE3D435B3105}" dt="2021-07-22T09:47:04.279" v="2112" actId="478"/>
          <ac:cxnSpMkLst>
            <pc:docMk/>
            <pc:sldMk cId="3649114918" sldId="847"/>
            <ac:cxnSpMk id="55" creationId="{232307F8-C5A9-4F0E-B0EB-6A194AA8EE21}"/>
          </ac:cxnSpMkLst>
        </pc:cxnChg>
      </pc:sldChg>
      <pc:sldChg chg="addSp modSp new mod">
        <pc:chgData name="Dr. Peeta Basa Pati" userId="d5d7df4c-1c7c-46ba-b2e6-049fb9603be3" providerId="ADAL" clId="{C9B0B1AD-6AF0-483F-B9F2-FE3D435B3105}" dt="2021-07-26T04:14:00.472" v="3139" actId="27636"/>
        <pc:sldMkLst>
          <pc:docMk/>
          <pc:sldMk cId="3921414917" sldId="848"/>
        </pc:sldMkLst>
        <pc:spChg chg="mod">
          <ac:chgData name="Dr. Peeta Basa Pati" userId="d5d7df4c-1c7c-46ba-b2e6-049fb9603be3" providerId="ADAL" clId="{C9B0B1AD-6AF0-483F-B9F2-FE3D435B3105}" dt="2021-07-26T04:14:00.472" v="3139" actId="27636"/>
          <ac:spMkLst>
            <pc:docMk/>
            <pc:sldMk cId="3921414917" sldId="848"/>
            <ac:spMk id="2" creationId="{E8E6AA99-D9F0-4D2C-BE24-38B3A17DDCE3}"/>
          </ac:spMkLst>
        </pc:spChg>
        <pc:spChg chg="mod">
          <ac:chgData name="Dr. Peeta Basa Pati" userId="d5d7df4c-1c7c-46ba-b2e6-049fb9603be3" providerId="ADAL" clId="{C9B0B1AD-6AF0-483F-B9F2-FE3D435B3105}" dt="2021-07-26T04:09:21.370" v="2927" actId="20577"/>
          <ac:spMkLst>
            <pc:docMk/>
            <pc:sldMk cId="3921414917" sldId="848"/>
            <ac:spMk id="3" creationId="{38206897-8EF3-438F-8914-75231B217D4B}"/>
          </ac:spMkLst>
        </pc:spChg>
        <pc:picChg chg="add mod">
          <ac:chgData name="Dr. Peeta Basa Pati" userId="d5d7df4c-1c7c-46ba-b2e6-049fb9603be3" providerId="ADAL" clId="{C9B0B1AD-6AF0-483F-B9F2-FE3D435B3105}" dt="2021-07-26T04:13:54.124" v="3137" actId="1076"/>
          <ac:picMkLst>
            <pc:docMk/>
            <pc:sldMk cId="3921414917" sldId="848"/>
            <ac:picMk id="2050" creationId="{2B82E2BF-E3B9-466C-92F1-556E5B915411}"/>
          </ac:picMkLst>
        </pc:picChg>
      </pc:sldChg>
      <pc:sldChg chg="addSp delSp modSp add mod">
        <pc:chgData name="Dr. Peeta Basa Pati" userId="d5d7df4c-1c7c-46ba-b2e6-049fb9603be3" providerId="ADAL" clId="{C9B0B1AD-6AF0-483F-B9F2-FE3D435B3105}" dt="2021-07-26T05:10:16.214" v="3476" actId="1076"/>
        <pc:sldMkLst>
          <pc:docMk/>
          <pc:sldMk cId="3275942760" sldId="849"/>
        </pc:sldMkLst>
        <pc:spChg chg="add del mod">
          <ac:chgData name="Dr. Peeta Basa Pati" userId="d5d7df4c-1c7c-46ba-b2e6-049fb9603be3" providerId="ADAL" clId="{C9B0B1AD-6AF0-483F-B9F2-FE3D435B3105}" dt="2021-07-26T05:06:05.043" v="3412" actId="478"/>
          <ac:spMkLst>
            <pc:docMk/>
            <pc:sldMk cId="3275942760" sldId="849"/>
            <ac:spMk id="2" creationId="{9E55C7B2-00D6-4611-9999-CE5E63597702}"/>
          </ac:spMkLst>
        </pc:spChg>
        <pc:spChg chg="add mod">
          <ac:chgData name="Dr. Peeta Basa Pati" userId="d5d7df4c-1c7c-46ba-b2e6-049fb9603be3" providerId="ADAL" clId="{C9B0B1AD-6AF0-483F-B9F2-FE3D435B3105}" dt="2021-07-26T05:08:49.237" v="3471" actId="164"/>
          <ac:spMkLst>
            <pc:docMk/>
            <pc:sldMk cId="3275942760" sldId="849"/>
            <ac:spMk id="5" creationId="{7D03FA62-DE9E-4AFB-BE9C-E5FC300CDF0B}"/>
          </ac:spMkLst>
        </pc:spChg>
        <pc:spChg chg="del">
          <ac:chgData name="Dr. Peeta Basa Pati" userId="d5d7df4c-1c7c-46ba-b2e6-049fb9603be3" providerId="ADAL" clId="{C9B0B1AD-6AF0-483F-B9F2-FE3D435B3105}" dt="2021-07-26T05:05:08.827" v="3391" actId="478"/>
          <ac:spMkLst>
            <pc:docMk/>
            <pc:sldMk cId="3275942760" sldId="849"/>
            <ac:spMk id="6" creationId="{37017B6A-86AC-4774-94C9-350C90DC92A8}"/>
          </ac:spMkLst>
        </pc:spChg>
        <pc:spChg chg="add mod">
          <ac:chgData name="Dr. Peeta Basa Pati" userId="d5d7df4c-1c7c-46ba-b2e6-049fb9603be3" providerId="ADAL" clId="{C9B0B1AD-6AF0-483F-B9F2-FE3D435B3105}" dt="2021-07-26T05:08:49.237" v="3471" actId="164"/>
          <ac:spMkLst>
            <pc:docMk/>
            <pc:sldMk cId="3275942760" sldId="849"/>
            <ac:spMk id="7" creationId="{F33624CC-C2BC-499C-AAF5-23B65A2815D1}"/>
          </ac:spMkLst>
        </pc:spChg>
        <pc:spChg chg="del">
          <ac:chgData name="Dr. Peeta Basa Pati" userId="d5d7df4c-1c7c-46ba-b2e6-049fb9603be3" providerId="ADAL" clId="{C9B0B1AD-6AF0-483F-B9F2-FE3D435B3105}" dt="2021-07-26T05:05:11.982" v="3392" actId="478"/>
          <ac:spMkLst>
            <pc:docMk/>
            <pc:sldMk cId="3275942760" sldId="849"/>
            <ac:spMk id="8" creationId="{C42EAC71-E5AF-4CB2-BC6C-FCE24D131399}"/>
          </ac:spMkLst>
        </pc:spChg>
        <pc:spChg chg="add mod">
          <ac:chgData name="Dr. Peeta Basa Pati" userId="d5d7df4c-1c7c-46ba-b2e6-049fb9603be3" providerId="ADAL" clId="{C9B0B1AD-6AF0-483F-B9F2-FE3D435B3105}" dt="2021-07-26T05:08:49.237" v="3471" actId="164"/>
          <ac:spMkLst>
            <pc:docMk/>
            <pc:sldMk cId="3275942760" sldId="849"/>
            <ac:spMk id="9" creationId="{E611FEF7-EFCD-48B3-B97A-5FB899F93A12}"/>
          </ac:spMkLst>
        </pc:spChg>
        <pc:spChg chg="mod">
          <ac:chgData name="Dr. Peeta Basa Pati" userId="d5d7df4c-1c7c-46ba-b2e6-049fb9603be3" providerId="ADAL" clId="{C9B0B1AD-6AF0-483F-B9F2-FE3D435B3105}" dt="2021-07-26T05:05:28.241" v="3395"/>
          <ac:spMkLst>
            <pc:docMk/>
            <pc:sldMk cId="3275942760" sldId="849"/>
            <ac:spMk id="24" creationId="{03043851-1BE7-4E00-8142-28A1E37364BA}"/>
          </ac:spMkLst>
        </pc:spChg>
        <pc:spChg chg="mod">
          <ac:chgData name="Dr. Peeta Basa Pati" userId="d5d7df4c-1c7c-46ba-b2e6-049fb9603be3" providerId="ADAL" clId="{C9B0B1AD-6AF0-483F-B9F2-FE3D435B3105}" dt="2021-07-26T05:05:28.241" v="3395"/>
          <ac:spMkLst>
            <pc:docMk/>
            <pc:sldMk cId="3275942760" sldId="849"/>
            <ac:spMk id="26" creationId="{F384E6C1-A3E6-4BB5-827F-DABE8AC3C30F}"/>
          </ac:spMkLst>
        </pc:spChg>
        <pc:spChg chg="add mod">
          <ac:chgData name="Dr. Peeta Basa Pati" userId="d5d7df4c-1c7c-46ba-b2e6-049fb9603be3" providerId="ADAL" clId="{C9B0B1AD-6AF0-483F-B9F2-FE3D435B3105}" dt="2021-07-26T05:08:49.237" v="3471" actId="164"/>
          <ac:spMkLst>
            <pc:docMk/>
            <pc:sldMk cId="3275942760" sldId="849"/>
            <ac:spMk id="31" creationId="{4D0B3591-9DBC-48D6-9B71-075107FA5155}"/>
          </ac:spMkLst>
        </pc:spChg>
        <pc:spChg chg="add mod">
          <ac:chgData name="Dr. Peeta Basa Pati" userId="d5d7df4c-1c7c-46ba-b2e6-049fb9603be3" providerId="ADAL" clId="{C9B0B1AD-6AF0-483F-B9F2-FE3D435B3105}" dt="2021-07-26T05:08:49.237" v="3471" actId="164"/>
          <ac:spMkLst>
            <pc:docMk/>
            <pc:sldMk cId="3275942760" sldId="849"/>
            <ac:spMk id="35" creationId="{73F1A48D-E734-4633-991D-DD52E41E59CF}"/>
          </ac:spMkLst>
        </pc:spChg>
        <pc:spChg chg="add mod">
          <ac:chgData name="Dr. Peeta Basa Pati" userId="d5d7df4c-1c7c-46ba-b2e6-049fb9603be3" providerId="ADAL" clId="{C9B0B1AD-6AF0-483F-B9F2-FE3D435B3105}" dt="2021-07-26T05:08:49.237" v="3471" actId="164"/>
          <ac:spMkLst>
            <pc:docMk/>
            <pc:sldMk cId="3275942760" sldId="849"/>
            <ac:spMk id="36" creationId="{8715570A-26E5-429B-95A3-35599E7FE34C}"/>
          </ac:spMkLst>
        </pc:spChg>
        <pc:spChg chg="add mod">
          <ac:chgData name="Dr. Peeta Basa Pati" userId="d5d7df4c-1c7c-46ba-b2e6-049fb9603be3" providerId="ADAL" clId="{C9B0B1AD-6AF0-483F-B9F2-FE3D435B3105}" dt="2021-07-26T05:08:49.237" v="3471" actId="164"/>
          <ac:spMkLst>
            <pc:docMk/>
            <pc:sldMk cId="3275942760" sldId="849"/>
            <ac:spMk id="37" creationId="{B78B4C3E-C1A3-4408-9A42-2CA5B1CB8CFA}"/>
          </ac:spMkLst>
        </pc:spChg>
        <pc:spChg chg="add mod">
          <ac:chgData name="Dr. Peeta Basa Pati" userId="d5d7df4c-1c7c-46ba-b2e6-049fb9603be3" providerId="ADAL" clId="{C9B0B1AD-6AF0-483F-B9F2-FE3D435B3105}" dt="2021-07-26T05:08:49.237" v="3471" actId="164"/>
          <ac:spMkLst>
            <pc:docMk/>
            <pc:sldMk cId="3275942760" sldId="849"/>
            <ac:spMk id="38" creationId="{106D15F2-69AA-4B48-9B79-2F07B7F5A271}"/>
          </ac:spMkLst>
        </pc:spChg>
        <pc:spChg chg="add mod">
          <ac:chgData name="Dr. Peeta Basa Pati" userId="d5d7df4c-1c7c-46ba-b2e6-049fb9603be3" providerId="ADAL" clId="{C9B0B1AD-6AF0-483F-B9F2-FE3D435B3105}" dt="2021-07-26T05:08:49.237" v="3471" actId="164"/>
          <ac:spMkLst>
            <pc:docMk/>
            <pc:sldMk cId="3275942760" sldId="849"/>
            <ac:spMk id="39" creationId="{22DE9012-4F30-4225-83D5-4A5691C69C45}"/>
          </ac:spMkLst>
        </pc:spChg>
        <pc:spChg chg="add mod">
          <ac:chgData name="Dr. Peeta Basa Pati" userId="d5d7df4c-1c7c-46ba-b2e6-049fb9603be3" providerId="ADAL" clId="{C9B0B1AD-6AF0-483F-B9F2-FE3D435B3105}" dt="2021-07-26T05:08:49.237" v="3471" actId="164"/>
          <ac:spMkLst>
            <pc:docMk/>
            <pc:sldMk cId="3275942760" sldId="849"/>
            <ac:spMk id="40" creationId="{735F7B00-7AC8-402D-ACE2-640D8BA9D26A}"/>
          </ac:spMkLst>
        </pc:spChg>
        <pc:spChg chg="add mod">
          <ac:chgData name="Dr. Peeta Basa Pati" userId="d5d7df4c-1c7c-46ba-b2e6-049fb9603be3" providerId="ADAL" clId="{C9B0B1AD-6AF0-483F-B9F2-FE3D435B3105}" dt="2021-07-26T05:08:49.237" v="3471" actId="164"/>
          <ac:spMkLst>
            <pc:docMk/>
            <pc:sldMk cId="3275942760" sldId="849"/>
            <ac:spMk id="41" creationId="{CB020272-A9AC-47B4-8A6D-E095E5D4F77B}"/>
          </ac:spMkLst>
        </pc:spChg>
        <pc:spChg chg="add mod">
          <ac:chgData name="Dr. Peeta Basa Pati" userId="d5d7df4c-1c7c-46ba-b2e6-049fb9603be3" providerId="ADAL" clId="{C9B0B1AD-6AF0-483F-B9F2-FE3D435B3105}" dt="2021-07-26T05:08:49.237" v="3471" actId="164"/>
          <ac:spMkLst>
            <pc:docMk/>
            <pc:sldMk cId="3275942760" sldId="849"/>
            <ac:spMk id="42" creationId="{051DDF37-EADA-4FAE-B615-CF31890819F1}"/>
          </ac:spMkLst>
        </pc:spChg>
        <pc:spChg chg="add mod">
          <ac:chgData name="Dr. Peeta Basa Pati" userId="d5d7df4c-1c7c-46ba-b2e6-049fb9603be3" providerId="ADAL" clId="{C9B0B1AD-6AF0-483F-B9F2-FE3D435B3105}" dt="2021-07-26T05:08:49.237" v="3471" actId="164"/>
          <ac:spMkLst>
            <pc:docMk/>
            <pc:sldMk cId="3275942760" sldId="849"/>
            <ac:spMk id="43" creationId="{282FED7E-7E94-426D-93EF-29A642C21EF5}"/>
          </ac:spMkLst>
        </pc:spChg>
        <pc:spChg chg="add mod">
          <ac:chgData name="Dr. Peeta Basa Pati" userId="d5d7df4c-1c7c-46ba-b2e6-049fb9603be3" providerId="ADAL" clId="{C9B0B1AD-6AF0-483F-B9F2-FE3D435B3105}" dt="2021-07-26T05:09:09.524" v="3474" actId="164"/>
          <ac:spMkLst>
            <pc:docMk/>
            <pc:sldMk cId="3275942760" sldId="849"/>
            <ac:spMk id="44" creationId="{C46A7D3C-BC51-4B1C-B23B-2CC50468B75C}"/>
          </ac:spMkLst>
        </pc:spChg>
        <pc:grpChg chg="add mod">
          <ac:chgData name="Dr. Peeta Basa Pati" userId="d5d7df4c-1c7c-46ba-b2e6-049fb9603be3" providerId="ADAL" clId="{C9B0B1AD-6AF0-483F-B9F2-FE3D435B3105}" dt="2021-07-26T05:09:59.399" v="3475" actId="1076"/>
          <ac:grpSpMkLst>
            <pc:docMk/>
            <pc:sldMk cId="3275942760" sldId="849"/>
            <ac:grpSpMk id="10" creationId="{C98CFB70-E3FA-4086-874F-56F005D9134E}"/>
          </ac:grpSpMkLst>
        </pc:grpChg>
        <pc:grpChg chg="add mod">
          <ac:chgData name="Dr. Peeta Basa Pati" userId="d5d7df4c-1c7c-46ba-b2e6-049fb9603be3" providerId="ADAL" clId="{C9B0B1AD-6AF0-483F-B9F2-FE3D435B3105}" dt="2021-07-26T05:10:16.214" v="3476" actId="1076"/>
          <ac:grpSpMkLst>
            <pc:docMk/>
            <pc:sldMk cId="3275942760" sldId="849"/>
            <ac:grpSpMk id="11" creationId="{C8AD6222-8653-4334-81FE-2B8E34A53EC2}"/>
          </ac:grpSpMkLst>
        </pc:grpChg>
        <pc:grpChg chg="add mod">
          <ac:chgData name="Dr. Peeta Basa Pati" userId="d5d7df4c-1c7c-46ba-b2e6-049fb9603be3" providerId="ADAL" clId="{C9B0B1AD-6AF0-483F-B9F2-FE3D435B3105}" dt="2021-07-26T05:08:49.237" v="3471" actId="164"/>
          <ac:grpSpMkLst>
            <pc:docMk/>
            <pc:sldMk cId="3275942760" sldId="849"/>
            <ac:grpSpMk id="17" creationId="{79F662DB-44D0-4F45-91BC-0BBB63DB55ED}"/>
          </ac:grpSpMkLst>
        </pc:grpChg>
        <pc:grpChg chg="del">
          <ac:chgData name="Dr. Peeta Basa Pati" userId="d5d7df4c-1c7c-46ba-b2e6-049fb9603be3" providerId="ADAL" clId="{C9B0B1AD-6AF0-483F-B9F2-FE3D435B3105}" dt="2021-07-26T05:05:15.846" v="3393" actId="478"/>
          <ac:grpSpMkLst>
            <pc:docMk/>
            <pc:sldMk cId="3275942760" sldId="849"/>
            <ac:grpSpMk id="23" creationId="{7E147D38-A4B3-48EC-A4F8-FB49D4274628}"/>
          </ac:grpSpMkLst>
        </pc:grpChg>
        <pc:grpChg chg="mod">
          <ac:chgData name="Dr. Peeta Basa Pati" userId="d5d7df4c-1c7c-46ba-b2e6-049fb9603be3" providerId="ADAL" clId="{C9B0B1AD-6AF0-483F-B9F2-FE3D435B3105}" dt="2021-07-26T05:09:09.524" v="3474" actId="164"/>
          <ac:grpSpMkLst>
            <pc:docMk/>
            <pc:sldMk cId="3275942760" sldId="849"/>
            <ac:grpSpMk id="34" creationId="{DD3840F3-AEFA-49F1-A6BF-B5576B6C6E07}"/>
          </ac:grpSpMkLst>
        </pc:grpChg>
        <pc:picChg chg="del mod">
          <ac:chgData name="Dr. Peeta Basa Pati" userId="d5d7df4c-1c7c-46ba-b2e6-049fb9603be3" providerId="ADAL" clId="{C9B0B1AD-6AF0-483F-B9F2-FE3D435B3105}" dt="2021-07-26T05:05:33.956" v="3397" actId="478"/>
          <ac:picMkLst>
            <pc:docMk/>
            <pc:sldMk cId="3275942760" sldId="849"/>
            <ac:picMk id="18" creationId="{B021B17D-5D22-4156-93EF-60384F9D1168}"/>
          </ac:picMkLst>
        </pc:picChg>
        <pc:cxnChg chg="mod">
          <ac:chgData name="Dr. Peeta Basa Pati" userId="d5d7df4c-1c7c-46ba-b2e6-049fb9603be3" providerId="ADAL" clId="{C9B0B1AD-6AF0-483F-B9F2-FE3D435B3105}" dt="2021-07-26T05:05:28.241" v="3395"/>
          <ac:cxnSpMkLst>
            <pc:docMk/>
            <pc:sldMk cId="3275942760" sldId="849"/>
            <ac:cxnSpMk id="19" creationId="{DF26AF5F-1897-412F-A6EB-FCF583DC7546}"/>
          </ac:cxnSpMkLst>
        </pc:cxnChg>
        <pc:cxnChg chg="mod">
          <ac:chgData name="Dr. Peeta Basa Pati" userId="d5d7df4c-1c7c-46ba-b2e6-049fb9603be3" providerId="ADAL" clId="{C9B0B1AD-6AF0-483F-B9F2-FE3D435B3105}" dt="2021-07-26T05:05:28.241" v="3395"/>
          <ac:cxnSpMkLst>
            <pc:docMk/>
            <pc:sldMk cId="3275942760" sldId="849"/>
            <ac:cxnSpMk id="21" creationId="{030D0464-AF56-48AD-B548-59CC72A7F573}"/>
          </ac:cxnSpMkLst>
        </pc:cxnChg>
        <pc:cxnChg chg="mod">
          <ac:chgData name="Dr. Peeta Basa Pati" userId="d5d7df4c-1c7c-46ba-b2e6-049fb9603be3" providerId="ADAL" clId="{C9B0B1AD-6AF0-483F-B9F2-FE3D435B3105}" dt="2021-07-26T05:05:28.241" v="3395"/>
          <ac:cxnSpMkLst>
            <pc:docMk/>
            <pc:sldMk cId="3275942760" sldId="849"/>
            <ac:cxnSpMk id="28" creationId="{57A1077E-F1AE-4288-A822-A700C2237F74}"/>
          </ac:cxnSpMkLst>
        </pc:cxnChg>
      </pc:sldChg>
    </pc:docChg>
  </pc:docChgLst>
  <pc:docChgLst>
    <pc:chgData name="Dr. Peeta Basa Pati" userId="S::bp_peeta@blr.amrita.edu::d5d7df4c-1c7c-46ba-b2e6-049fb9603be3" providerId="AD" clId="Web-{90AF43AC-6ACA-2C43-745F-91684FC17658}"/>
    <pc:docChg chg="addSld delSld modSld">
      <pc:chgData name="Dr. Peeta Basa Pati" userId="S::bp_peeta@blr.amrita.edu::d5d7df4c-1c7c-46ba-b2e6-049fb9603be3" providerId="AD" clId="Web-{90AF43AC-6ACA-2C43-745F-91684FC17658}" dt="2021-08-01T15:13:15.405" v="214" actId="20577"/>
      <pc:docMkLst>
        <pc:docMk/>
      </pc:docMkLst>
      <pc:sldChg chg="modSp">
        <pc:chgData name="Dr. Peeta Basa Pati" userId="S::bp_peeta@blr.amrita.edu::d5d7df4c-1c7c-46ba-b2e6-049fb9603be3" providerId="AD" clId="Web-{90AF43AC-6ACA-2C43-745F-91684FC17658}" dt="2021-08-01T14:26:31.209" v="25" actId="20577"/>
        <pc:sldMkLst>
          <pc:docMk/>
          <pc:sldMk cId="1398279195" sldId="774"/>
        </pc:sldMkLst>
        <pc:spChg chg="mod">
          <ac:chgData name="Dr. Peeta Basa Pati" userId="S::bp_peeta@blr.amrita.edu::d5d7df4c-1c7c-46ba-b2e6-049fb9603be3" providerId="AD" clId="Web-{90AF43AC-6ACA-2C43-745F-91684FC17658}" dt="2021-08-01T14:26:31.209" v="25" actId="20577"/>
          <ac:spMkLst>
            <pc:docMk/>
            <pc:sldMk cId="1398279195" sldId="774"/>
            <ac:spMk id="10" creationId="{06A3B953-744B-3D4F-8898-C0158B157C87}"/>
          </ac:spMkLst>
        </pc:spChg>
      </pc:sldChg>
      <pc:sldChg chg="modSp">
        <pc:chgData name="Dr. Peeta Basa Pati" userId="S::bp_peeta@blr.amrita.edu::d5d7df4c-1c7c-46ba-b2e6-049fb9603be3" providerId="AD" clId="Web-{90AF43AC-6ACA-2C43-745F-91684FC17658}" dt="2021-08-01T14:28:32.076" v="86" actId="20577"/>
        <pc:sldMkLst>
          <pc:docMk/>
          <pc:sldMk cId="3432407034" sldId="802"/>
        </pc:sldMkLst>
        <pc:spChg chg="mod">
          <ac:chgData name="Dr. Peeta Basa Pati" userId="S::bp_peeta@blr.amrita.edu::d5d7df4c-1c7c-46ba-b2e6-049fb9603be3" providerId="AD" clId="Web-{90AF43AC-6ACA-2C43-745F-91684FC17658}" dt="2021-08-01T14:28:32.076" v="86" actId="20577"/>
          <ac:spMkLst>
            <pc:docMk/>
            <pc:sldMk cId="3432407034" sldId="802"/>
            <ac:spMk id="2" creationId="{C055A77D-7B36-3147-818D-85AAFF957124}"/>
          </ac:spMkLst>
        </pc:spChg>
      </pc:sldChg>
      <pc:sldChg chg="addSp delSp modSp">
        <pc:chgData name="Dr. Peeta Basa Pati" userId="S::bp_peeta@blr.amrita.edu::d5d7df4c-1c7c-46ba-b2e6-049fb9603be3" providerId="AD" clId="Web-{90AF43AC-6ACA-2C43-745F-91684FC17658}" dt="2021-08-01T14:29:21.360" v="104"/>
        <pc:sldMkLst>
          <pc:docMk/>
          <pc:sldMk cId="60547824" sldId="827"/>
        </pc:sldMkLst>
        <pc:spChg chg="del">
          <ac:chgData name="Dr. Peeta Basa Pati" userId="S::bp_peeta@blr.amrita.edu::d5d7df4c-1c7c-46ba-b2e6-049fb9603be3" providerId="AD" clId="Web-{90AF43AC-6ACA-2C43-745F-91684FC17658}" dt="2021-08-01T14:29:06.609" v="102"/>
          <ac:spMkLst>
            <pc:docMk/>
            <pc:sldMk cId="60547824" sldId="827"/>
            <ac:spMk id="2" creationId="{628889BA-7289-4430-BAA9-016CF613D331}"/>
          </ac:spMkLst>
        </pc:spChg>
        <pc:spChg chg="mod">
          <ac:chgData name="Dr. Peeta Basa Pati" userId="S::bp_peeta@blr.amrita.edu::d5d7df4c-1c7c-46ba-b2e6-049fb9603be3" providerId="AD" clId="Web-{90AF43AC-6ACA-2C43-745F-91684FC17658}" dt="2021-08-01T14:28:58.671" v="100" actId="20577"/>
          <ac:spMkLst>
            <pc:docMk/>
            <pc:sldMk cId="60547824" sldId="827"/>
            <ac:spMk id="3" creationId="{594ECDF1-5BB0-4ADD-99FB-10A48A10FD79}"/>
          </ac:spMkLst>
        </pc:spChg>
        <pc:spChg chg="add del mod">
          <ac:chgData name="Dr. Peeta Basa Pati" userId="S::bp_peeta@blr.amrita.edu::d5d7df4c-1c7c-46ba-b2e6-049fb9603be3" providerId="AD" clId="Web-{90AF43AC-6ACA-2C43-745F-91684FC17658}" dt="2021-08-01T14:29:18.813" v="103"/>
          <ac:spMkLst>
            <pc:docMk/>
            <pc:sldMk cId="60547824" sldId="827"/>
            <ac:spMk id="7" creationId="{F50E3F8D-10DA-48D0-8ECB-B1DB167DFD78}"/>
          </ac:spMkLst>
        </pc:spChg>
        <pc:graphicFrameChg chg="del">
          <ac:chgData name="Dr. Peeta Basa Pati" userId="S::bp_peeta@blr.amrita.edu::d5d7df4c-1c7c-46ba-b2e6-049fb9603be3" providerId="AD" clId="Web-{90AF43AC-6ACA-2C43-745F-91684FC17658}" dt="2021-08-01T14:29:03.062" v="101"/>
          <ac:graphicFrameMkLst>
            <pc:docMk/>
            <pc:sldMk cId="60547824" sldId="827"/>
            <ac:graphicFrameMk id="5" creationId="{403E6AA8-AEA1-4DED-8807-2FE5F56FB156}"/>
          </ac:graphicFrameMkLst>
        </pc:graphicFrameChg>
        <pc:picChg chg="del">
          <ac:chgData name="Dr. Peeta Basa Pati" userId="S::bp_peeta@blr.amrita.edu::d5d7df4c-1c7c-46ba-b2e6-049fb9603be3" providerId="AD" clId="Web-{90AF43AC-6ACA-2C43-745F-91684FC17658}" dt="2021-08-01T14:29:21.360" v="104"/>
          <ac:picMkLst>
            <pc:docMk/>
            <pc:sldMk cId="60547824" sldId="827"/>
            <ac:picMk id="1026" creationId="{6406DFD5-2256-48AC-A6AF-27F63B9925AA}"/>
          </ac:picMkLst>
        </pc:picChg>
      </pc:sldChg>
      <pc:sldChg chg="del">
        <pc:chgData name="Dr. Peeta Basa Pati" userId="S::bp_peeta@blr.amrita.edu::d5d7df4c-1c7c-46ba-b2e6-049fb9603be3" providerId="AD" clId="Web-{90AF43AC-6ACA-2C43-745F-91684FC17658}" dt="2021-08-01T14:30:15.113" v="119"/>
        <pc:sldMkLst>
          <pc:docMk/>
          <pc:sldMk cId="1302113070" sldId="828"/>
        </pc:sldMkLst>
      </pc:sldChg>
      <pc:sldChg chg="modSp">
        <pc:chgData name="Dr. Peeta Basa Pati" userId="S::bp_peeta@blr.amrita.edu::d5d7df4c-1c7c-46ba-b2e6-049fb9603be3" providerId="AD" clId="Web-{90AF43AC-6ACA-2C43-745F-91684FC17658}" dt="2021-08-01T14:30:00.753" v="118" actId="20577"/>
        <pc:sldMkLst>
          <pc:docMk/>
          <pc:sldMk cId="2683865862" sldId="829"/>
        </pc:sldMkLst>
        <pc:spChg chg="mod">
          <ac:chgData name="Dr. Peeta Basa Pati" userId="S::bp_peeta@blr.amrita.edu::d5d7df4c-1c7c-46ba-b2e6-049fb9603be3" providerId="AD" clId="Web-{90AF43AC-6ACA-2C43-745F-91684FC17658}" dt="2021-08-01T14:30:00.753" v="118" actId="20577"/>
          <ac:spMkLst>
            <pc:docMk/>
            <pc:sldMk cId="2683865862" sldId="829"/>
            <ac:spMk id="2" creationId="{13C81B18-165F-4993-B5BD-A2FBBFA3886F}"/>
          </ac:spMkLst>
        </pc:spChg>
        <pc:spChg chg="mod">
          <ac:chgData name="Dr. Peeta Basa Pati" userId="S::bp_peeta@blr.amrita.edu::d5d7df4c-1c7c-46ba-b2e6-049fb9603be3" providerId="AD" clId="Web-{90AF43AC-6ACA-2C43-745F-91684FC17658}" dt="2021-08-01T14:29:52.112" v="114" actId="20577"/>
          <ac:spMkLst>
            <pc:docMk/>
            <pc:sldMk cId="2683865862" sldId="829"/>
            <ac:spMk id="3" creationId="{A8342390-CD66-4222-9D9E-96D6AC4FA5D5}"/>
          </ac:spMkLst>
        </pc:spChg>
      </pc:sldChg>
      <pc:sldChg chg="del">
        <pc:chgData name="Dr. Peeta Basa Pati" userId="S::bp_peeta@blr.amrita.edu::d5d7df4c-1c7c-46ba-b2e6-049fb9603be3" providerId="AD" clId="Web-{90AF43AC-6ACA-2C43-745F-91684FC17658}" dt="2021-08-01T14:30:15.113" v="125"/>
        <pc:sldMkLst>
          <pc:docMk/>
          <pc:sldMk cId="2481281198" sldId="830"/>
        </pc:sldMkLst>
      </pc:sldChg>
      <pc:sldChg chg="modSp new">
        <pc:chgData name="Dr. Peeta Basa Pati" userId="S::bp_peeta@blr.amrita.edu::d5d7df4c-1c7c-46ba-b2e6-049fb9603be3" providerId="AD" clId="Web-{90AF43AC-6ACA-2C43-745F-91684FC17658}" dt="2021-08-01T15:13:15.405" v="214" actId="20577"/>
        <pc:sldMkLst>
          <pc:docMk/>
          <pc:sldMk cId="2634414774" sldId="830"/>
        </pc:sldMkLst>
        <pc:spChg chg="mod">
          <ac:chgData name="Dr. Peeta Basa Pati" userId="S::bp_peeta@blr.amrita.edu::d5d7df4c-1c7c-46ba-b2e6-049fb9603be3" providerId="AD" clId="Web-{90AF43AC-6ACA-2C43-745F-91684FC17658}" dt="2021-08-01T15:13:15.405" v="214" actId="20577"/>
          <ac:spMkLst>
            <pc:docMk/>
            <pc:sldMk cId="2634414774" sldId="830"/>
            <ac:spMk id="2" creationId="{9F1EDB99-65F1-4E2B-94A4-AC23D5E6E9D4}"/>
          </ac:spMkLst>
        </pc:spChg>
      </pc:sldChg>
      <pc:sldChg chg="del">
        <pc:chgData name="Dr. Peeta Basa Pati" userId="S::bp_peeta@blr.amrita.edu::d5d7df4c-1c7c-46ba-b2e6-049fb9603be3" providerId="AD" clId="Web-{90AF43AC-6ACA-2C43-745F-91684FC17658}" dt="2021-08-01T14:30:15.113" v="124"/>
        <pc:sldMkLst>
          <pc:docMk/>
          <pc:sldMk cId="416904651" sldId="831"/>
        </pc:sldMkLst>
      </pc:sldChg>
      <pc:sldChg chg="del">
        <pc:chgData name="Dr. Peeta Basa Pati" userId="S::bp_peeta@blr.amrita.edu::d5d7df4c-1c7c-46ba-b2e6-049fb9603be3" providerId="AD" clId="Web-{90AF43AC-6ACA-2C43-745F-91684FC17658}" dt="2021-08-01T14:30:15.113" v="123"/>
        <pc:sldMkLst>
          <pc:docMk/>
          <pc:sldMk cId="777763853" sldId="832"/>
        </pc:sldMkLst>
      </pc:sldChg>
      <pc:sldChg chg="del">
        <pc:chgData name="Dr. Peeta Basa Pati" userId="S::bp_peeta@blr.amrita.edu::d5d7df4c-1c7c-46ba-b2e6-049fb9603be3" providerId="AD" clId="Web-{90AF43AC-6ACA-2C43-745F-91684FC17658}" dt="2021-08-01T14:30:15.113" v="122"/>
        <pc:sldMkLst>
          <pc:docMk/>
          <pc:sldMk cId="3629743856" sldId="833"/>
        </pc:sldMkLst>
      </pc:sldChg>
      <pc:sldChg chg="del">
        <pc:chgData name="Dr. Peeta Basa Pati" userId="S::bp_peeta@blr.amrita.edu::d5d7df4c-1c7c-46ba-b2e6-049fb9603be3" providerId="AD" clId="Web-{90AF43AC-6ACA-2C43-745F-91684FC17658}" dt="2021-08-01T14:30:15.113" v="121"/>
        <pc:sldMkLst>
          <pc:docMk/>
          <pc:sldMk cId="305864050" sldId="834"/>
        </pc:sldMkLst>
      </pc:sldChg>
      <pc:sldChg chg="del">
        <pc:chgData name="Dr. Peeta Basa Pati" userId="S::bp_peeta@blr.amrita.edu::d5d7df4c-1c7c-46ba-b2e6-049fb9603be3" providerId="AD" clId="Web-{90AF43AC-6ACA-2C43-745F-91684FC17658}" dt="2021-08-01T14:30:15.113" v="120"/>
        <pc:sldMkLst>
          <pc:docMk/>
          <pc:sldMk cId="30570217" sldId="835"/>
        </pc:sldMkLst>
      </pc:sldChg>
    </pc:docChg>
  </pc:docChgLst>
  <pc:docChgLst>
    <pc:chgData name="Dr. Peeta Basa Pati" userId="S::bp_peeta@blr.amrita.edu::d5d7df4c-1c7c-46ba-b2e6-049fb9603be3" providerId="AD" clId="Web-{56206010-D028-1C0C-37E7-CE75DAD3220C}"/>
    <pc:docChg chg="addSld delSld modSld">
      <pc:chgData name="Dr. Peeta Basa Pati" userId="S::bp_peeta@blr.amrita.edu::d5d7df4c-1c7c-46ba-b2e6-049fb9603be3" providerId="AD" clId="Web-{56206010-D028-1C0C-37E7-CE75DAD3220C}" dt="2021-07-15T13:47:49.104" v="246" actId="20577"/>
      <pc:docMkLst>
        <pc:docMk/>
      </pc:docMkLst>
      <pc:sldChg chg="del">
        <pc:chgData name="Dr. Peeta Basa Pati" userId="S::bp_peeta@blr.amrita.edu::d5d7df4c-1c7c-46ba-b2e6-049fb9603be3" providerId="AD" clId="Web-{56206010-D028-1C0C-37E7-CE75DAD3220C}" dt="2021-07-15T13:26:30.107" v="55"/>
        <pc:sldMkLst>
          <pc:docMk/>
          <pc:sldMk cId="0" sldId="284"/>
        </pc:sldMkLst>
      </pc:sldChg>
      <pc:sldChg chg="del">
        <pc:chgData name="Dr. Peeta Basa Pati" userId="S::bp_peeta@blr.amrita.edu::d5d7df4c-1c7c-46ba-b2e6-049fb9603be3" providerId="AD" clId="Web-{56206010-D028-1C0C-37E7-CE75DAD3220C}" dt="2021-07-15T13:30:19.167" v="91"/>
        <pc:sldMkLst>
          <pc:docMk/>
          <pc:sldMk cId="0" sldId="285"/>
        </pc:sldMkLst>
      </pc:sldChg>
      <pc:sldChg chg="del">
        <pc:chgData name="Dr. Peeta Basa Pati" userId="S::bp_peeta@blr.amrita.edu::d5d7df4c-1c7c-46ba-b2e6-049fb9603be3" providerId="AD" clId="Web-{56206010-D028-1C0C-37E7-CE75DAD3220C}" dt="2021-07-15T13:40:46.095" v="182"/>
        <pc:sldMkLst>
          <pc:docMk/>
          <pc:sldMk cId="0" sldId="286"/>
        </pc:sldMkLst>
      </pc:sldChg>
      <pc:sldChg chg="del">
        <pc:chgData name="Dr. Peeta Basa Pati" userId="S::bp_peeta@blr.amrita.edu::d5d7df4c-1c7c-46ba-b2e6-049fb9603be3" providerId="AD" clId="Web-{56206010-D028-1C0C-37E7-CE75DAD3220C}" dt="2021-07-15T13:26:39.389" v="56"/>
        <pc:sldMkLst>
          <pc:docMk/>
          <pc:sldMk cId="0" sldId="290"/>
        </pc:sldMkLst>
      </pc:sldChg>
      <pc:sldChg chg="del">
        <pc:chgData name="Dr. Peeta Basa Pati" userId="S::bp_peeta@blr.amrita.edu::d5d7df4c-1c7c-46ba-b2e6-049fb9603be3" providerId="AD" clId="Web-{56206010-D028-1C0C-37E7-CE75DAD3220C}" dt="2021-07-15T13:30:27.824" v="92"/>
        <pc:sldMkLst>
          <pc:docMk/>
          <pc:sldMk cId="0" sldId="291"/>
        </pc:sldMkLst>
      </pc:sldChg>
      <pc:sldChg chg="del">
        <pc:chgData name="Dr. Peeta Basa Pati" userId="S::bp_peeta@blr.amrita.edu::d5d7df4c-1c7c-46ba-b2e6-049fb9603be3" providerId="AD" clId="Web-{56206010-D028-1C0C-37E7-CE75DAD3220C}" dt="2021-07-15T13:40:50.001" v="183"/>
        <pc:sldMkLst>
          <pc:docMk/>
          <pc:sldMk cId="0" sldId="292"/>
        </pc:sldMkLst>
      </pc:sldChg>
      <pc:sldChg chg="del">
        <pc:chgData name="Dr. Peeta Basa Pati" userId="S::bp_peeta@blr.amrita.edu::d5d7df4c-1c7c-46ba-b2e6-049fb9603be3" providerId="AD" clId="Web-{56206010-D028-1C0C-37E7-CE75DAD3220C}" dt="2021-07-15T13:41:03.643" v="184"/>
        <pc:sldMkLst>
          <pc:docMk/>
          <pc:sldMk cId="0" sldId="293"/>
        </pc:sldMkLst>
      </pc:sldChg>
      <pc:sldChg chg="del">
        <pc:chgData name="Dr. Peeta Basa Pati" userId="S::bp_peeta@blr.amrita.edu::d5d7df4c-1c7c-46ba-b2e6-049fb9603be3" providerId="AD" clId="Web-{56206010-D028-1C0C-37E7-CE75DAD3220C}" dt="2021-07-15T13:41:50.552" v="186"/>
        <pc:sldMkLst>
          <pc:docMk/>
          <pc:sldMk cId="0" sldId="295"/>
        </pc:sldMkLst>
      </pc:sldChg>
      <pc:sldChg chg="del">
        <pc:chgData name="Dr. Peeta Basa Pati" userId="S::bp_peeta@blr.amrita.edu::d5d7df4c-1c7c-46ba-b2e6-049fb9603be3" providerId="AD" clId="Web-{56206010-D028-1C0C-37E7-CE75DAD3220C}" dt="2021-07-15T13:43:05.884" v="218"/>
        <pc:sldMkLst>
          <pc:docMk/>
          <pc:sldMk cId="0" sldId="296"/>
        </pc:sldMkLst>
      </pc:sldChg>
      <pc:sldChg chg="modSp">
        <pc:chgData name="Dr. Peeta Basa Pati" userId="S::bp_peeta@blr.amrita.edu::d5d7df4c-1c7c-46ba-b2e6-049fb9603be3" providerId="AD" clId="Web-{56206010-D028-1C0C-37E7-CE75DAD3220C}" dt="2021-07-15T13:45:06.079" v="238" actId="20577"/>
        <pc:sldMkLst>
          <pc:docMk/>
          <pc:sldMk cId="4218936699" sldId="821"/>
        </pc:sldMkLst>
        <pc:spChg chg="mod">
          <ac:chgData name="Dr. Peeta Basa Pati" userId="S::bp_peeta@blr.amrita.edu::d5d7df4c-1c7c-46ba-b2e6-049fb9603be3" providerId="AD" clId="Web-{56206010-D028-1C0C-37E7-CE75DAD3220C}" dt="2021-07-15T13:45:06.079" v="238" actId="20577"/>
          <ac:spMkLst>
            <pc:docMk/>
            <pc:sldMk cId="4218936699" sldId="821"/>
            <ac:spMk id="6" creationId="{1FA8E646-EC5C-4CB1-BDB5-1CAA511A31A9}"/>
          </ac:spMkLst>
        </pc:spChg>
      </pc:sldChg>
      <pc:sldChg chg="modSp">
        <pc:chgData name="Dr. Peeta Basa Pati" userId="S::bp_peeta@blr.amrita.edu::d5d7df4c-1c7c-46ba-b2e6-049fb9603be3" providerId="AD" clId="Web-{56206010-D028-1C0C-37E7-CE75DAD3220C}" dt="2021-07-15T13:46:25.740" v="241" actId="20577"/>
        <pc:sldMkLst>
          <pc:docMk/>
          <pc:sldMk cId="3874618481" sldId="827"/>
        </pc:sldMkLst>
        <pc:spChg chg="mod">
          <ac:chgData name="Dr. Peeta Basa Pati" userId="S::bp_peeta@blr.amrita.edu::d5d7df4c-1c7c-46ba-b2e6-049fb9603be3" providerId="AD" clId="Web-{56206010-D028-1C0C-37E7-CE75DAD3220C}" dt="2021-07-15T13:46:25.740" v="241" actId="20577"/>
          <ac:spMkLst>
            <pc:docMk/>
            <pc:sldMk cId="3874618481" sldId="827"/>
            <ac:spMk id="6" creationId="{1FA8E646-EC5C-4CB1-BDB5-1CAA511A31A9}"/>
          </ac:spMkLst>
        </pc:spChg>
      </pc:sldChg>
      <pc:sldChg chg="addSp delSp modSp">
        <pc:chgData name="Dr. Peeta Basa Pati" userId="S::bp_peeta@blr.amrita.edu::d5d7df4c-1c7c-46ba-b2e6-049fb9603be3" providerId="AD" clId="Web-{56206010-D028-1C0C-37E7-CE75DAD3220C}" dt="2021-07-15T13:40:23.469" v="181" actId="1076"/>
        <pc:sldMkLst>
          <pc:docMk/>
          <pc:sldMk cId="1302113070" sldId="828"/>
        </pc:sldMkLst>
        <pc:spChg chg="add del">
          <ac:chgData name="Dr. Peeta Basa Pati" userId="S::bp_peeta@blr.amrita.edu::d5d7df4c-1c7c-46ba-b2e6-049fb9603be3" providerId="AD" clId="Web-{56206010-D028-1C0C-37E7-CE75DAD3220C}" dt="2021-07-15T13:33:30.397" v="104"/>
          <ac:spMkLst>
            <pc:docMk/>
            <pc:sldMk cId="1302113070" sldId="828"/>
            <ac:spMk id="2" creationId="{E18E011A-D0C4-424A-B140-3359041D0227}"/>
          </ac:spMkLst>
        </pc:spChg>
        <pc:spChg chg="add del">
          <ac:chgData name="Dr. Peeta Basa Pati" userId="S::bp_peeta@blr.amrita.edu::d5d7df4c-1c7c-46ba-b2e6-049fb9603be3" providerId="AD" clId="Web-{56206010-D028-1C0C-37E7-CE75DAD3220C}" dt="2021-07-15T13:33:30.397" v="103"/>
          <ac:spMkLst>
            <pc:docMk/>
            <pc:sldMk cId="1302113070" sldId="828"/>
            <ac:spMk id="3" creationId="{791DC75B-4DBF-44CA-BCBA-F1ADE7C3F6EC}"/>
          </ac:spMkLst>
        </pc:spChg>
        <pc:spChg chg="add del">
          <ac:chgData name="Dr. Peeta Basa Pati" userId="S::bp_peeta@blr.amrita.edu::d5d7df4c-1c7c-46ba-b2e6-049fb9603be3" providerId="AD" clId="Web-{56206010-D028-1C0C-37E7-CE75DAD3220C}" dt="2021-07-15T13:33:30.382" v="102"/>
          <ac:spMkLst>
            <pc:docMk/>
            <pc:sldMk cId="1302113070" sldId="828"/>
            <ac:spMk id="5" creationId="{54C49BB3-4BCE-4975-BD72-664CB283606B}"/>
          </ac:spMkLst>
        </pc:spChg>
        <pc:spChg chg="add del">
          <ac:chgData name="Dr. Peeta Basa Pati" userId="S::bp_peeta@blr.amrita.edu::d5d7df4c-1c7c-46ba-b2e6-049fb9603be3" providerId="AD" clId="Web-{56206010-D028-1C0C-37E7-CE75DAD3220C}" dt="2021-07-15T13:33:30.382" v="101"/>
          <ac:spMkLst>
            <pc:docMk/>
            <pc:sldMk cId="1302113070" sldId="828"/>
            <ac:spMk id="6" creationId="{27C2904A-9BBA-442C-80D8-F67C4A14F8FB}"/>
          </ac:spMkLst>
        </pc:spChg>
        <pc:spChg chg="add mod">
          <ac:chgData name="Dr. Peeta Basa Pati" userId="S::bp_peeta@blr.amrita.edu::d5d7df4c-1c7c-46ba-b2e6-049fb9603be3" providerId="AD" clId="Web-{56206010-D028-1C0C-37E7-CE75DAD3220C}" dt="2021-07-15T13:34:47.793" v="127" actId="14100"/>
          <ac:spMkLst>
            <pc:docMk/>
            <pc:sldMk cId="1302113070" sldId="828"/>
            <ac:spMk id="8" creationId="{7F96E444-175A-414B-B88D-BB18AF078213}"/>
          </ac:spMkLst>
        </pc:spChg>
        <pc:spChg chg="add mod">
          <ac:chgData name="Dr. Peeta Basa Pati" userId="S::bp_peeta@blr.amrita.edu::d5d7df4c-1c7c-46ba-b2e6-049fb9603be3" providerId="AD" clId="Web-{56206010-D028-1C0C-37E7-CE75DAD3220C}" dt="2021-07-15T13:34:38.839" v="125" actId="14100"/>
          <ac:spMkLst>
            <pc:docMk/>
            <pc:sldMk cId="1302113070" sldId="828"/>
            <ac:spMk id="10" creationId="{182B0740-A21F-4995-A6BE-BA74CBDF1E74}"/>
          </ac:spMkLst>
        </pc:spChg>
        <pc:spChg chg="add mod">
          <ac:chgData name="Dr. Peeta Basa Pati" userId="S::bp_peeta@blr.amrita.edu::d5d7df4c-1c7c-46ba-b2e6-049fb9603be3" providerId="AD" clId="Web-{56206010-D028-1C0C-37E7-CE75DAD3220C}" dt="2021-07-15T13:34:26.135" v="120" actId="1076"/>
          <ac:spMkLst>
            <pc:docMk/>
            <pc:sldMk cId="1302113070" sldId="828"/>
            <ac:spMk id="12" creationId="{78DB9F0A-E394-45BA-A65C-FDD0F37D7627}"/>
          </ac:spMkLst>
        </pc:spChg>
        <pc:spChg chg="add mod">
          <ac:chgData name="Dr. Peeta Basa Pati" userId="S::bp_peeta@blr.amrita.edu::d5d7df4c-1c7c-46ba-b2e6-049fb9603be3" providerId="AD" clId="Web-{56206010-D028-1C0C-37E7-CE75DAD3220C}" dt="2021-07-15T13:35:34.905" v="132" actId="20577"/>
          <ac:spMkLst>
            <pc:docMk/>
            <pc:sldMk cId="1302113070" sldId="828"/>
            <ac:spMk id="14" creationId="{87C498A2-AFD4-49EE-A861-9CD0679511D0}"/>
          </ac:spMkLst>
        </pc:spChg>
        <pc:spChg chg="add del mod">
          <ac:chgData name="Dr. Peeta Basa Pati" userId="S::bp_peeta@blr.amrita.edu::d5d7df4c-1c7c-46ba-b2e6-049fb9603be3" providerId="AD" clId="Web-{56206010-D028-1C0C-37E7-CE75DAD3220C}" dt="2021-07-15T13:37:27.833" v="147"/>
          <ac:spMkLst>
            <pc:docMk/>
            <pc:sldMk cId="1302113070" sldId="828"/>
            <ac:spMk id="20" creationId="{5332B709-627B-4140-BDA1-A4AB45708857}"/>
          </ac:spMkLst>
        </pc:spChg>
        <pc:spChg chg="add del">
          <ac:chgData name="Dr. Peeta Basa Pati" userId="S::bp_peeta@blr.amrita.edu::d5d7df4c-1c7c-46ba-b2e6-049fb9603be3" providerId="AD" clId="Web-{56206010-D028-1C0C-37E7-CE75DAD3220C}" dt="2021-07-15T13:37:21.317" v="146"/>
          <ac:spMkLst>
            <pc:docMk/>
            <pc:sldMk cId="1302113070" sldId="828"/>
            <ac:spMk id="22" creationId="{505724D0-CD8E-4AE1-B2A8-188468DCC036}"/>
          </ac:spMkLst>
        </pc:spChg>
        <pc:spChg chg="add mod">
          <ac:chgData name="Dr. Peeta Basa Pati" userId="S::bp_peeta@blr.amrita.edu::d5d7df4c-1c7c-46ba-b2e6-049fb9603be3" providerId="AD" clId="Web-{56206010-D028-1C0C-37E7-CE75DAD3220C}" dt="2021-07-15T13:40:23.469" v="181" actId="1076"/>
          <ac:spMkLst>
            <pc:docMk/>
            <pc:sldMk cId="1302113070" sldId="828"/>
            <ac:spMk id="24" creationId="{1E3663E5-5034-4A66-8081-93F3C3DE8214}"/>
          </ac:spMkLst>
        </pc:spChg>
        <pc:spChg chg="mod">
          <ac:chgData name="Dr. Peeta Basa Pati" userId="S::bp_peeta@blr.amrita.edu::d5d7df4c-1c7c-46ba-b2e6-049fb9603be3" providerId="AD" clId="Web-{56206010-D028-1C0C-37E7-CE75DAD3220C}" dt="2021-07-15T13:32:30.409" v="93" actId="14100"/>
          <ac:spMkLst>
            <pc:docMk/>
            <pc:sldMk cId="1302113070" sldId="828"/>
            <ac:spMk id="25604" creationId="{B12A7EE6-7AB8-4D28-AB93-08CFE8703F53}"/>
          </ac:spMkLst>
        </pc:spChg>
        <pc:spChg chg="mod">
          <ac:chgData name="Dr. Peeta Basa Pati" userId="S::bp_peeta@blr.amrita.edu::d5d7df4c-1c7c-46ba-b2e6-049fb9603be3" providerId="AD" clId="Web-{56206010-D028-1C0C-37E7-CE75DAD3220C}" dt="2021-07-15T13:38:38.244" v="163" actId="14100"/>
          <ac:spMkLst>
            <pc:docMk/>
            <pc:sldMk cId="1302113070" sldId="828"/>
            <ac:spMk id="25607" creationId="{768819FC-3E78-4F02-B464-4C895D58EADB}"/>
          </ac:spMkLst>
        </pc:spChg>
        <pc:spChg chg="mod">
          <ac:chgData name="Dr. Peeta Basa Pati" userId="S::bp_peeta@blr.amrita.edu::d5d7df4c-1c7c-46ba-b2e6-049fb9603be3" providerId="AD" clId="Web-{56206010-D028-1C0C-37E7-CE75DAD3220C}" dt="2021-07-15T13:36:05.641" v="136" actId="1076"/>
          <ac:spMkLst>
            <pc:docMk/>
            <pc:sldMk cId="1302113070" sldId="828"/>
            <ac:spMk id="25608" creationId="{E402A7EB-0EF1-4877-BD42-5D34254D3C1C}"/>
          </ac:spMkLst>
        </pc:spChg>
        <pc:grpChg chg="add mod">
          <ac:chgData name="Dr. Peeta Basa Pati" userId="S::bp_peeta@blr.amrita.edu::d5d7df4c-1c7c-46ba-b2e6-049fb9603be3" providerId="AD" clId="Web-{56206010-D028-1C0C-37E7-CE75DAD3220C}" dt="2021-07-15T13:33:56.930" v="116" actId="1076"/>
          <ac:grpSpMkLst>
            <pc:docMk/>
            <pc:sldMk cId="1302113070" sldId="828"/>
            <ac:grpSpMk id="18" creationId="{5BCC5655-F349-4F3A-ADBF-40F3C78D9D92}"/>
          </ac:grpSpMkLst>
        </pc:grpChg>
        <pc:graphicFrameChg chg="add del">
          <ac:chgData name="Dr. Peeta Basa Pati" userId="S::bp_peeta@blr.amrita.edu::d5d7df4c-1c7c-46ba-b2e6-049fb9603be3" providerId="AD" clId="Web-{56206010-D028-1C0C-37E7-CE75DAD3220C}" dt="2021-07-15T13:33:30.382" v="100"/>
          <ac:graphicFrameMkLst>
            <pc:docMk/>
            <pc:sldMk cId="1302113070" sldId="828"/>
            <ac:graphicFrameMk id="7" creationId="{BA760E20-5489-4620-83B7-BEAF6A62C7EF}"/>
          </ac:graphicFrameMkLst>
        </pc:graphicFrameChg>
        <pc:graphicFrameChg chg="add mod">
          <ac:chgData name="Dr. Peeta Basa Pati" userId="S::bp_peeta@blr.amrita.edu::d5d7df4c-1c7c-46ba-b2e6-049fb9603be3" providerId="AD" clId="Web-{56206010-D028-1C0C-37E7-CE75DAD3220C}" dt="2021-07-15T13:35:31.576" v="131" actId="1076"/>
          <ac:graphicFrameMkLst>
            <pc:docMk/>
            <pc:sldMk cId="1302113070" sldId="828"/>
            <ac:graphicFrameMk id="16" creationId="{A29B8820-D3EF-4B8A-BE54-993E9E149D9A}"/>
          </ac:graphicFrameMkLst>
        </pc:graphicFrameChg>
        <pc:cxnChg chg="add mod">
          <ac:chgData name="Dr. Peeta Basa Pati" userId="S::bp_peeta@blr.amrita.edu::d5d7df4c-1c7c-46ba-b2e6-049fb9603be3" providerId="AD" clId="Web-{56206010-D028-1C0C-37E7-CE75DAD3220C}" dt="2021-07-15T13:40:16.062" v="180"/>
          <ac:cxnSpMkLst>
            <pc:docMk/>
            <pc:sldMk cId="1302113070" sldId="828"/>
            <ac:cxnSpMk id="26" creationId="{A454F550-C42F-4A0D-A8D2-915D81AD3BB5}"/>
          </ac:cxnSpMkLst>
        </pc:cxnChg>
      </pc:sldChg>
      <pc:sldChg chg="addSp delSp modSp add replId">
        <pc:chgData name="Dr. Peeta Basa Pati" userId="S::bp_peeta@blr.amrita.edu::d5d7df4c-1c7c-46ba-b2e6-049fb9603be3" providerId="AD" clId="Web-{56206010-D028-1C0C-37E7-CE75DAD3220C}" dt="2021-07-15T13:29:53.713" v="90" actId="1076"/>
        <pc:sldMkLst>
          <pc:docMk/>
          <pc:sldMk cId="3013572202" sldId="830"/>
        </pc:sldMkLst>
        <pc:spChg chg="add mod">
          <ac:chgData name="Dr. Peeta Basa Pati" userId="S::bp_peeta@blr.amrita.edu::d5d7df4c-1c7c-46ba-b2e6-049fb9603be3" providerId="AD" clId="Web-{56206010-D028-1C0C-37E7-CE75DAD3220C}" dt="2021-07-15T13:24:32.334" v="34"/>
          <ac:spMkLst>
            <pc:docMk/>
            <pc:sldMk cId="3013572202" sldId="830"/>
            <ac:spMk id="2" creationId="{8632D7B4-48C8-43F8-B5AE-2D3D380F8142}"/>
          </ac:spMkLst>
        </pc:spChg>
        <pc:spChg chg="add mod">
          <ac:chgData name="Dr. Peeta Basa Pati" userId="S::bp_peeta@blr.amrita.edu::d5d7df4c-1c7c-46ba-b2e6-049fb9603be3" providerId="AD" clId="Web-{56206010-D028-1C0C-37E7-CE75DAD3220C}" dt="2021-07-15T13:24:40.819" v="35"/>
          <ac:spMkLst>
            <pc:docMk/>
            <pc:sldMk cId="3013572202" sldId="830"/>
            <ac:spMk id="3" creationId="{B530223D-4855-4695-99B9-0E9833281BED}"/>
          </ac:spMkLst>
        </pc:spChg>
        <pc:spChg chg="del">
          <ac:chgData name="Dr. Peeta Basa Pati" userId="S::bp_peeta@blr.amrita.edu::d5d7df4c-1c7c-46ba-b2e6-049fb9603be3" providerId="AD" clId="Web-{56206010-D028-1C0C-37E7-CE75DAD3220C}" dt="2021-07-15T13:23:39.769" v="10"/>
          <ac:spMkLst>
            <pc:docMk/>
            <pc:sldMk cId="3013572202" sldId="830"/>
            <ac:spMk id="4" creationId="{0B8EDB90-BE3D-40B6-B3D5-F35E3A0AF118}"/>
          </ac:spMkLst>
        </pc:spChg>
        <pc:spChg chg="add mod">
          <ac:chgData name="Dr. Peeta Basa Pati" userId="S::bp_peeta@blr.amrita.edu::d5d7df4c-1c7c-46ba-b2e6-049fb9603be3" providerId="AD" clId="Web-{56206010-D028-1C0C-37E7-CE75DAD3220C}" dt="2021-07-15T13:24:17.380" v="26" actId="1076"/>
          <ac:spMkLst>
            <pc:docMk/>
            <pc:sldMk cId="3013572202" sldId="830"/>
            <ac:spMk id="5" creationId="{1D07B556-B477-4EDC-8499-5DF079A7DC98}"/>
          </ac:spMkLst>
        </pc:spChg>
        <pc:spChg chg="add del mod">
          <ac:chgData name="Dr. Peeta Basa Pati" userId="S::bp_peeta@blr.amrita.edu::d5d7df4c-1c7c-46ba-b2e6-049fb9603be3" providerId="AD" clId="Web-{56206010-D028-1C0C-37E7-CE75DAD3220C}" dt="2021-07-15T13:24:25.225" v="33"/>
          <ac:spMkLst>
            <pc:docMk/>
            <pc:sldMk cId="3013572202" sldId="830"/>
            <ac:spMk id="6" creationId="{140E65B5-867F-45F0-92E4-C9CD9BC89CD3}"/>
          </ac:spMkLst>
        </pc:spChg>
        <pc:spChg chg="add del mod">
          <ac:chgData name="Dr. Peeta Basa Pati" userId="S::bp_peeta@blr.amrita.edu::d5d7df4c-1c7c-46ba-b2e6-049fb9603be3" providerId="AD" clId="Web-{56206010-D028-1C0C-37E7-CE75DAD3220C}" dt="2021-07-15T13:24:21.818" v="32"/>
          <ac:spMkLst>
            <pc:docMk/>
            <pc:sldMk cId="3013572202" sldId="830"/>
            <ac:spMk id="7" creationId="{3FBB8B18-7E5F-4B84-BB88-5744BF5EF415}"/>
          </ac:spMkLst>
        </pc:spChg>
        <pc:spChg chg="add mod">
          <ac:chgData name="Dr. Peeta Basa Pati" userId="S::bp_peeta@blr.amrita.edu::d5d7df4c-1c7c-46ba-b2e6-049fb9603be3" providerId="AD" clId="Web-{56206010-D028-1C0C-37E7-CE75DAD3220C}" dt="2021-07-15T13:24:17.396" v="29" actId="1076"/>
          <ac:spMkLst>
            <pc:docMk/>
            <pc:sldMk cId="3013572202" sldId="830"/>
            <ac:spMk id="8" creationId="{CBC892CD-1D67-4EEC-AF41-754279EF0C9F}"/>
          </ac:spMkLst>
        </pc:spChg>
        <pc:spChg chg="add mod">
          <ac:chgData name="Dr. Peeta Basa Pati" userId="S::bp_peeta@blr.amrita.edu::d5d7df4c-1c7c-46ba-b2e6-049fb9603be3" providerId="AD" clId="Web-{56206010-D028-1C0C-37E7-CE75DAD3220C}" dt="2021-07-15T13:24:17.412" v="30" actId="1076"/>
          <ac:spMkLst>
            <pc:docMk/>
            <pc:sldMk cId="3013572202" sldId="830"/>
            <ac:spMk id="10" creationId="{EC8FD9A1-B97D-4E37-85F3-75ABBC3C7A01}"/>
          </ac:spMkLst>
        </pc:spChg>
        <pc:spChg chg="add mod">
          <ac:chgData name="Dr. Peeta Basa Pati" userId="S::bp_peeta@blr.amrita.edu::d5d7df4c-1c7c-46ba-b2e6-049fb9603be3" providerId="AD" clId="Web-{56206010-D028-1C0C-37E7-CE75DAD3220C}" dt="2021-07-15T13:24:17.412" v="31" actId="1076"/>
          <ac:spMkLst>
            <pc:docMk/>
            <pc:sldMk cId="3013572202" sldId="830"/>
            <ac:spMk id="12" creationId="{96235646-9127-474C-83AB-1A539E0B35E7}"/>
          </ac:spMkLst>
        </pc:spChg>
        <pc:spChg chg="add mod">
          <ac:chgData name="Dr. Peeta Basa Pati" userId="S::bp_peeta@blr.amrita.edu::d5d7df4c-1c7c-46ba-b2e6-049fb9603be3" providerId="AD" clId="Web-{56206010-D028-1C0C-37E7-CE75DAD3220C}" dt="2021-07-15T13:29:46.134" v="89" actId="1076"/>
          <ac:spMkLst>
            <pc:docMk/>
            <pc:sldMk cId="3013572202" sldId="830"/>
            <ac:spMk id="14" creationId="{5BA6A81D-F68A-44B7-AE03-A271E2C9A486}"/>
          </ac:spMkLst>
        </pc:spChg>
        <pc:spChg chg="add mod">
          <ac:chgData name="Dr. Peeta Basa Pati" userId="S::bp_peeta@blr.amrita.edu::d5d7df4c-1c7c-46ba-b2e6-049fb9603be3" providerId="AD" clId="Web-{56206010-D028-1C0C-37E7-CE75DAD3220C}" dt="2021-07-15T13:29:53.713" v="90" actId="1076"/>
          <ac:spMkLst>
            <pc:docMk/>
            <pc:sldMk cId="3013572202" sldId="830"/>
            <ac:spMk id="18" creationId="{33AF43E0-915E-426D-A146-6DDD7BDF4E7E}"/>
          </ac:spMkLst>
        </pc:spChg>
        <pc:spChg chg="add mod">
          <ac:chgData name="Dr. Peeta Basa Pati" userId="S::bp_peeta@blr.amrita.edu::d5d7df4c-1c7c-46ba-b2e6-049fb9603be3" providerId="AD" clId="Web-{56206010-D028-1C0C-37E7-CE75DAD3220C}" dt="2021-07-15T13:27:31.595" v="64" actId="1076"/>
          <ac:spMkLst>
            <pc:docMk/>
            <pc:sldMk cId="3013572202" sldId="830"/>
            <ac:spMk id="20" creationId="{F523543C-2332-4F66-A58D-2C85F2200AB3}"/>
          </ac:spMkLst>
        </pc:spChg>
        <pc:spChg chg="add mod">
          <ac:chgData name="Dr. Peeta Basa Pati" userId="S::bp_peeta@blr.amrita.edu::d5d7df4c-1c7c-46ba-b2e6-049fb9603be3" providerId="AD" clId="Web-{56206010-D028-1C0C-37E7-CE75DAD3220C}" dt="2021-07-15T13:27:31.611" v="65" actId="1076"/>
          <ac:spMkLst>
            <pc:docMk/>
            <pc:sldMk cId="3013572202" sldId="830"/>
            <ac:spMk id="22" creationId="{9E96DB51-2263-4866-9EDF-0E8A3ED54BD5}"/>
          </ac:spMkLst>
        </pc:spChg>
        <pc:spChg chg="add mod">
          <ac:chgData name="Dr. Peeta Basa Pati" userId="S::bp_peeta@blr.amrita.edu::d5d7df4c-1c7c-46ba-b2e6-049fb9603be3" providerId="AD" clId="Web-{56206010-D028-1C0C-37E7-CE75DAD3220C}" dt="2021-07-15T13:27:31.626" v="66" actId="1076"/>
          <ac:spMkLst>
            <pc:docMk/>
            <pc:sldMk cId="3013572202" sldId="830"/>
            <ac:spMk id="24" creationId="{9F07B369-BF84-4C27-B463-D1BF002CD847}"/>
          </ac:spMkLst>
        </pc:spChg>
        <pc:spChg chg="add mod">
          <ac:chgData name="Dr. Peeta Basa Pati" userId="S::bp_peeta@blr.amrita.edu::d5d7df4c-1c7c-46ba-b2e6-049fb9603be3" providerId="AD" clId="Web-{56206010-D028-1C0C-37E7-CE75DAD3220C}" dt="2021-07-15T13:27:31.642" v="67" actId="1076"/>
          <ac:spMkLst>
            <pc:docMk/>
            <pc:sldMk cId="3013572202" sldId="830"/>
            <ac:spMk id="26" creationId="{D4858C41-DA0F-4FA0-9C1E-60EC21D79A0E}"/>
          </ac:spMkLst>
        </pc:spChg>
        <pc:spChg chg="mod">
          <ac:chgData name="Dr. Peeta Basa Pati" userId="S::bp_peeta@blr.amrita.edu::d5d7df4c-1c7c-46ba-b2e6-049fb9603be3" providerId="AD" clId="Web-{56206010-D028-1C0C-37E7-CE75DAD3220C}" dt="2021-07-15T13:23:34.940" v="9" actId="20577"/>
          <ac:spMkLst>
            <pc:docMk/>
            <pc:sldMk cId="3013572202" sldId="830"/>
            <ac:spMk id="25602" creationId="{3795B4A5-74EF-4365-ACC9-E052FE60915F}"/>
          </ac:spMkLst>
        </pc:spChg>
        <pc:spChg chg="del">
          <ac:chgData name="Dr. Peeta Basa Pati" userId="S::bp_peeta@blr.amrita.edu::d5d7df4c-1c7c-46ba-b2e6-049fb9603be3" providerId="AD" clId="Web-{56206010-D028-1C0C-37E7-CE75DAD3220C}" dt="2021-07-15T13:23:43.144" v="11"/>
          <ac:spMkLst>
            <pc:docMk/>
            <pc:sldMk cId="3013572202" sldId="830"/>
            <ac:spMk id="25604" creationId="{B12A7EE6-7AB8-4D28-AB93-08CFE8703F53}"/>
          </ac:spMkLst>
        </pc:spChg>
        <pc:spChg chg="del">
          <ac:chgData name="Dr. Peeta Basa Pati" userId="S::bp_peeta@blr.amrita.edu::d5d7df4c-1c7c-46ba-b2e6-049fb9603be3" providerId="AD" clId="Web-{56206010-D028-1C0C-37E7-CE75DAD3220C}" dt="2021-07-15T13:23:48.863" v="14"/>
          <ac:spMkLst>
            <pc:docMk/>
            <pc:sldMk cId="3013572202" sldId="830"/>
            <ac:spMk id="25605" creationId="{A45F4EFA-48B6-4C7B-BBB1-8A1E1F189CD4}"/>
          </ac:spMkLst>
        </pc:spChg>
        <pc:spChg chg="del">
          <ac:chgData name="Dr. Peeta Basa Pati" userId="S::bp_peeta@blr.amrita.edu::d5d7df4c-1c7c-46ba-b2e6-049fb9603be3" providerId="AD" clId="Web-{56206010-D028-1C0C-37E7-CE75DAD3220C}" dt="2021-07-15T13:23:46.457" v="13"/>
          <ac:spMkLst>
            <pc:docMk/>
            <pc:sldMk cId="3013572202" sldId="830"/>
            <ac:spMk id="25606" creationId="{8EF9BAF6-5385-406B-A12F-AB2F9C751B3E}"/>
          </ac:spMkLst>
        </pc:spChg>
        <pc:spChg chg="del">
          <ac:chgData name="Dr. Peeta Basa Pati" userId="S::bp_peeta@blr.amrita.edu::d5d7df4c-1c7c-46ba-b2e6-049fb9603be3" providerId="AD" clId="Web-{56206010-D028-1C0C-37E7-CE75DAD3220C}" dt="2021-07-15T13:23:46.457" v="12"/>
          <ac:spMkLst>
            <pc:docMk/>
            <pc:sldMk cId="3013572202" sldId="830"/>
            <ac:spMk id="25607" creationId="{768819FC-3E78-4F02-B464-4C895D58EADB}"/>
          </ac:spMkLst>
        </pc:spChg>
        <pc:spChg chg="del">
          <ac:chgData name="Dr. Peeta Basa Pati" userId="S::bp_peeta@blr.amrita.edu::d5d7df4c-1c7c-46ba-b2e6-049fb9603be3" providerId="AD" clId="Web-{56206010-D028-1C0C-37E7-CE75DAD3220C}" dt="2021-07-15T13:23:52.926" v="15"/>
          <ac:spMkLst>
            <pc:docMk/>
            <pc:sldMk cId="3013572202" sldId="830"/>
            <ac:spMk id="25608" creationId="{E402A7EB-0EF1-4877-BD42-5D34254D3C1C}"/>
          </ac:spMkLst>
        </pc:spChg>
        <pc:grpChg chg="add mod">
          <ac:chgData name="Dr. Peeta Basa Pati" userId="S::bp_peeta@blr.amrita.edu::d5d7df4c-1c7c-46ba-b2e6-049fb9603be3" providerId="AD" clId="Web-{56206010-D028-1C0C-37E7-CE75DAD3220C}" dt="2021-07-15T13:29:21.836" v="88" actId="1076"/>
          <ac:grpSpMkLst>
            <pc:docMk/>
            <pc:sldMk cId="3013572202" sldId="830"/>
            <ac:grpSpMk id="28" creationId="{B2E436BC-6526-4AEE-8A9C-983298F0B951}"/>
          </ac:grpSpMkLst>
        </pc:grpChg>
        <pc:picChg chg="add mod">
          <ac:chgData name="Dr. Peeta Basa Pati" userId="S::bp_peeta@blr.amrita.edu::d5d7df4c-1c7c-46ba-b2e6-049fb9603be3" providerId="AD" clId="Web-{56206010-D028-1C0C-37E7-CE75DAD3220C}" dt="2021-07-15T13:27:31.673" v="68" actId="1076"/>
          <ac:picMkLst>
            <pc:docMk/>
            <pc:sldMk cId="3013572202" sldId="830"/>
            <ac:picMk id="16" creationId="{FFCCCE62-E943-48A3-9687-3BA95E94EF4D}"/>
          </ac:picMkLst>
        </pc:picChg>
      </pc:sldChg>
      <pc:sldChg chg="add del replId">
        <pc:chgData name="Dr. Peeta Basa Pati" userId="S::bp_peeta@blr.amrita.edu::d5d7df4c-1c7c-46ba-b2e6-049fb9603be3" providerId="AD" clId="Web-{56206010-D028-1C0C-37E7-CE75DAD3220C}" dt="2021-07-15T13:43:02.525" v="217"/>
        <pc:sldMkLst>
          <pc:docMk/>
          <pc:sldMk cId="3047904971" sldId="831"/>
        </pc:sldMkLst>
      </pc:sldChg>
      <pc:sldChg chg="addSp delSp modSp add replId">
        <pc:chgData name="Dr. Peeta Basa Pati" userId="S::bp_peeta@blr.amrita.edu::d5d7df4c-1c7c-46ba-b2e6-049fb9603be3" providerId="AD" clId="Web-{56206010-D028-1C0C-37E7-CE75DAD3220C}" dt="2021-07-15T13:44:15.029" v="235"/>
        <pc:sldMkLst>
          <pc:docMk/>
          <pc:sldMk cId="2794927881" sldId="832"/>
        </pc:sldMkLst>
        <pc:spChg chg="del">
          <ac:chgData name="Dr. Peeta Basa Pati" userId="S::bp_peeta@blr.amrita.edu::d5d7df4c-1c7c-46ba-b2e6-049fb9603be3" providerId="AD" clId="Web-{56206010-D028-1C0C-37E7-CE75DAD3220C}" dt="2021-07-15T13:42:13.428" v="202"/>
          <ac:spMkLst>
            <pc:docMk/>
            <pc:sldMk cId="2794927881" sldId="832"/>
            <ac:spMk id="2" creationId="{8632D7B4-48C8-43F8-B5AE-2D3D380F8142}"/>
          </ac:spMkLst>
        </pc:spChg>
        <pc:spChg chg="del">
          <ac:chgData name="Dr. Peeta Basa Pati" userId="S::bp_peeta@blr.amrita.edu::d5d7df4c-1c7c-46ba-b2e6-049fb9603be3" providerId="AD" clId="Web-{56206010-D028-1C0C-37E7-CE75DAD3220C}" dt="2021-07-15T13:42:13.428" v="201"/>
          <ac:spMkLst>
            <pc:docMk/>
            <pc:sldMk cId="2794927881" sldId="832"/>
            <ac:spMk id="3" creationId="{B530223D-4855-4695-99B9-0E9833281BED}"/>
          </ac:spMkLst>
        </pc:spChg>
        <pc:spChg chg="add mod">
          <ac:chgData name="Dr. Peeta Basa Pati" userId="S::bp_peeta@blr.amrita.edu::d5d7df4c-1c7c-46ba-b2e6-049fb9603be3" providerId="AD" clId="Web-{56206010-D028-1C0C-37E7-CE75DAD3220C}" dt="2021-07-15T13:42:32.445" v="210" actId="1076"/>
          <ac:spMkLst>
            <pc:docMk/>
            <pc:sldMk cId="2794927881" sldId="832"/>
            <ac:spMk id="4" creationId="{B05518A1-E18D-4903-AE5A-221FA7A3BDCB}"/>
          </ac:spMkLst>
        </pc:spChg>
        <pc:spChg chg="del">
          <ac:chgData name="Dr. Peeta Basa Pati" userId="S::bp_peeta@blr.amrita.edu::d5d7df4c-1c7c-46ba-b2e6-049fb9603be3" providerId="AD" clId="Web-{56206010-D028-1C0C-37E7-CE75DAD3220C}" dt="2021-07-15T13:42:13.428" v="200"/>
          <ac:spMkLst>
            <pc:docMk/>
            <pc:sldMk cId="2794927881" sldId="832"/>
            <ac:spMk id="5" creationId="{1D07B556-B477-4EDC-8499-5DF079A7DC98}"/>
          </ac:spMkLst>
        </pc:spChg>
        <pc:spChg chg="add mod">
          <ac:chgData name="Dr. Peeta Basa Pati" userId="S::bp_peeta@blr.amrita.edu::d5d7df4c-1c7c-46ba-b2e6-049fb9603be3" providerId="AD" clId="Web-{56206010-D028-1C0C-37E7-CE75DAD3220C}" dt="2021-07-15T13:42:32.445" v="211" actId="1076"/>
          <ac:spMkLst>
            <pc:docMk/>
            <pc:sldMk cId="2794927881" sldId="832"/>
            <ac:spMk id="6" creationId="{2A8C1195-1033-4F2F-8B5C-77F1E501CA7B}"/>
          </ac:spMkLst>
        </pc:spChg>
        <pc:spChg chg="add mod">
          <ac:chgData name="Dr. Peeta Basa Pati" userId="S::bp_peeta@blr.amrita.edu::d5d7df4c-1c7c-46ba-b2e6-049fb9603be3" providerId="AD" clId="Web-{56206010-D028-1C0C-37E7-CE75DAD3220C}" dt="2021-07-15T13:42:32.445" v="212" actId="1076"/>
          <ac:spMkLst>
            <pc:docMk/>
            <pc:sldMk cId="2794927881" sldId="832"/>
            <ac:spMk id="7" creationId="{25C0B61D-47EE-4C12-81A0-C3A830716DFF}"/>
          </ac:spMkLst>
        </pc:spChg>
        <pc:spChg chg="del">
          <ac:chgData name="Dr. Peeta Basa Pati" userId="S::bp_peeta@blr.amrita.edu::d5d7df4c-1c7c-46ba-b2e6-049fb9603be3" providerId="AD" clId="Web-{56206010-D028-1C0C-37E7-CE75DAD3220C}" dt="2021-07-15T13:42:13.428" v="199"/>
          <ac:spMkLst>
            <pc:docMk/>
            <pc:sldMk cId="2794927881" sldId="832"/>
            <ac:spMk id="8" creationId="{CBC892CD-1D67-4EEC-AF41-754279EF0C9F}"/>
          </ac:spMkLst>
        </pc:spChg>
        <pc:spChg chg="add mod">
          <ac:chgData name="Dr. Peeta Basa Pati" userId="S::bp_peeta@blr.amrita.edu::d5d7df4c-1c7c-46ba-b2e6-049fb9603be3" providerId="AD" clId="Web-{56206010-D028-1C0C-37E7-CE75DAD3220C}" dt="2021-07-15T13:42:32.461" v="213" actId="1076"/>
          <ac:spMkLst>
            <pc:docMk/>
            <pc:sldMk cId="2794927881" sldId="832"/>
            <ac:spMk id="9" creationId="{A19D1D5B-19DE-4130-92A1-603EFB205C5E}"/>
          </ac:spMkLst>
        </pc:spChg>
        <pc:spChg chg="del">
          <ac:chgData name="Dr. Peeta Basa Pati" userId="S::bp_peeta@blr.amrita.edu::d5d7df4c-1c7c-46ba-b2e6-049fb9603be3" providerId="AD" clId="Web-{56206010-D028-1C0C-37E7-CE75DAD3220C}" dt="2021-07-15T13:42:13.428" v="198"/>
          <ac:spMkLst>
            <pc:docMk/>
            <pc:sldMk cId="2794927881" sldId="832"/>
            <ac:spMk id="10" creationId="{EC8FD9A1-B97D-4E37-85F3-75ABBC3C7A01}"/>
          </ac:spMkLst>
        </pc:spChg>
        <pc:spChg chg="add mod">
          <ac:chgData name="Dr. Peeta Basa Pati" userId="S::bp_peeta@blr.amrita.edu::d5d7df4c-1c7c-46ba-b2e6-049fb9603be3" providerId="AD" clId="Web-{56206010-D028-1C0C-37E7-CE75DAD3220C}" dt="2021-07-15T13:42:32.461" v="214" actId="1076"/>
          <ac:spMkLst>
            <pc:docMk/>
            <pc:sldMk cId="2794927881" sldId="832"/>
            <ac:spMk id="11" creationId="{6B7985FD-5099-49FA-BD97-B4DD7E695B8B}"/>
          </ac:spMkLst>
        </pc:spChg>
        <pc:spChg chg="del">
          <ac:chgData name="Dr. Peeta Basa Pati" userId="S::bp_peeta@blr.amrita.edu::d5d7df4c-1c7c-46ba-b2e6-049fb9603be3" providerId="AD" clId="Web-{56206010-D028-1C0C-37E7-CE75DAD3220C}" dt="2021-07-15T13:42:13.428" v="197"/>
          <ac:spMkLst>
            <pc:docMk/>
            <pc:sldMk cId="2794927881" sldId="832"/>
            <ac:spMk id="12" creationId="{96235646-9127-474C-83AB-1A539E0B35E7}"/>
          </ac:spMkLst>
        </pc:spChg>
        <pc:spChg chg="del">
          <ac:chgData name="Dr. Peeta Basa Pati" userId="S::bp_peeta@blr.amrita.edu::d5d7df4c-1c7c-46ba-b2e6-049fb9603be3" providerId="AD" clId="Web-{56206010-D028-1C0C-37E7-CE75DAD3220C}" dt="2021-07-15T13:42:19.319" v="204"/>
          <ac:spMkLst>
            <pc:docMk/>
            <pc:sldMk cId="2794927881" sldId="832"/>
            <ac:spMk id="14" creationId="{5BA6A81D-F68A-44B7-AE03-A271E2C9A486}"/>
          </ac:spMkLst>
        </pc:spChg>
        <pc:spChg chg="add mod">
          <ac:chgData name="Dr. Peeta Basa Pati" userId="S::bp_peeta@blr.amrita.edu::d5d7df4c-1c7c-46ba-b2e6-049fb9603be3" providerId="AD" clId="Web-{56206010-D028-1C0C-37E7-CE75DAD3220C}" dt="2021-07-15T13:43:53.684" v="231" actId="1076"/>
          <ac:spMkLst>
            <pc:docMk/>
            <pc:sldMk cId="2794927881" sldId="832"/>
            <ac:spMk id="15" creationId="{5329A669-5D27-4A64-916D-A64C22F39AB4}"/>
          </ac:spMkLst>
        </pc:spChg>
        <pc:spChg chg="del">
          <ac:chgData name="Dr. Peeta Basa Pati" userId="S::bp_peeta@blr.amrita.edu::d5d7df4c-1c7c-46ba-b2e6-049fb9603be3" providerId="AD" clId="Web-{56206010-D028-1C0C-37E7-CE75DAD3220C}" dt="2021-07-15T13:42:19.319" v="203"/>
          <ac:spMkLst>
            <pc:docMk/>
            <pc:sldMk cId="2794927881" sldId="832"/>
            <ac:spMk id="18" creationId="{33AF43E0-915E-426D-A146-6DDD7BDF4E7E}"/>
          </ac:spMkLst>
        </pc:spChg>
        <pc:spChg chg="mod">
          <ac:chgData name="Dr. Peeta Basa Pati" userId="S::bp_peeta@blr.amrita.edu::d5d7df4c-1c7c-46ba-b2e6-049fb9603be3" providerId="AD" clId="Web-{56206010-D028-1C0C-37E7-CE75DAD3220C}" dt="2021-07-15T13:42:06.600" v="195" actId="20577"/>
          <ac:spMkLst>
            <pc:docMk/>
            <pc:sldMk cId="2794927881" sldId="832"/>
            <ac:spMk id="25602" creationId="{3795B4A5-74EF-4365-ACC9-E052FE60915F}"/>
          </ac:spMkLst>
        </pc:spChg>
        <pc:grpChg chg="del">
          <ac:chgData name="Dr. Peeta Basa Pati" userId="S::bp_peeta@blr.amrita.edu::d5d7df4c-1c7c-46ba-b2e6-049fb9603be3" providerId="AD" clId="Web-{56206010-D028-1C0C-37E7-CE75DAD3220C}" dt="2021-07-15T13:42:13.428" v="196"/>
          <ac:grpSpMkLst>
            <pc:docMk/>
            <pc:sldMk cId="2794927881" sldId="832"/>
            <ac:grpSpMk id="28" creationId="{B2E436BC-6526-4AEE-8A9C-983298F0B951}"/>
          </ac:grpSpMkLst>
        </pc:grpChg>
        <pc:graphicFrameChg chg="add mod">
          <ac:chgData name="Dr. Peeta Basa Pati" userId="S::bp_peeta@blr.amrita.edu::d5d7df4c-1c7c-46ba-b2e6-049fb9603be3" providerId="AD" clId="Web-{56206010-D028-1C0C-37E7-CE75DAD3220C}" dt="2021-07-15T13:42:48.790" v="216" actId="1076"/>
          <ac:graphicFrameMkLst>
            <pc:docMk/>
            <pc:sldMk cId="2794927881" sldId="832"/>
            <ac:graphicFrameMk id="13" creationId="{3D98F5C0-93D7-4EDE-9CEA-0737AFB7CAE2}"/>
          </ac:graphicFrameMkLst>
        </pc:graphicFrameChg>
        <pc:cxnChg chg="add mod">
          <ac:chgData name="Dr. Peeta Basa Pati" userId="S::bp_peeta@blr.amrita.edu::d5d7df4c-1c7c-46ba-b2e6-049fb9603be3" providerId="AD" clId="Web-{56206010-D028-1C0C-37E7-CE75DAD3220C}" dt="2021-07-15T13:44:15.029" v="235"/>
          <ac:cxnSpMkLst>
            <pc:docMk/>
            <pc:sldMk cId="2794927881" sldId="832"/>
            <ac:cxnSpMk id="29" creationId="{89DA4A1F-104C-4086-AC61-72F929629A1B}"/>
          </ac:cxnSpMkLst>
        </pc:cxnChg>
      </pc:sldChg>
      <pc:sldChg chg="modSp add replId">
        <pc:chgData name="Dr. Peeta Basa Pati" userId="S::bp_peeta@blr.amrita.edu::d5d7df4c-1c7c-46ba-b2e6-049fb9603be3" providerId="AD" clId="Web-{56206010-D028-1C0C-37E7-CE75DAD3220C}" dt="2021-07-15T13:47:49.104" v="246" actId="20577"/>
        <pc:sldMkLst>
          <pc:docMk/>
          <pc:sldMk cId="598595441" sldId="833"/>
        </pc:sldMkLst>
        <pc:spChg chg="mod">
          <ac:chgData name="Dr. Peeta Basa Pati" userId="S::bp_peeta@blr.amrita.edu::d5d7df4c-1c7c-46ba-b2e6-049fb9603be3" providerId="AD" clId="Web-{56206010-D028-1C0C-37E7-CE75DAD3220C}" dt="2021-07-15T13:47:49.104" v="246" actId="20577"/>
          <ac:spMkLst>
            <pc:docMk/>
            <pc:sldMk cId="598595441" sldId="833"/>
            <ac:spMk id="3" creationId="{7789A6B5-C0F5-5944-9623-D5C1946E11C8}"/>
          </ac:spMkLst>
        </pc:spChg>
      </pc:sldChg>
    </pc:docChg>
  </pc:docChgLst>
  <pc:docChgLst>
    <pc:chgData name="Dr. Peeta Basa Pati" userId="d5d7df4c-1c7c-46ba-b2e6-049fb9603be3" providerId="ADAL" clId="{8A486450-1E19-4268-94E3-EA369C0F7284}"/>
    <pc:docChg chg="undo custSel addSld delSld modSld sldOrd">
      <pc:chgData name="Dr. Peeta Basa Pati" userId="d5d7df4c-1c7c-46ba-b2e6-049fb9603be3" providerId="ADAL" clId="{8A486450-1E19-4268-94E3-EA369C0F7284}" dt="2021-07-16T06:55:08.693" v="5157" actId="164"/>
      <pc:docMkLst>
        <pc:docMk/>
      </pc:docMkLst>
      <pc:sldChg chg="modSp mod">
        <pc:chgData name="Dr. Peeta Basa Pati" userId="d5d7df4c-1c7c-46ba-b2e6-049fb9603be3" providerId="ADAL" clId="{8A486450-1E19-4268-94E3-EA369C0F7284}" dt="2021-07-14T08:20:44.051" v="654" actId="27636"/>
        <pc:sldMkLst>
          <pc:docMk/>
          <pc:sldMk cId="0" sldId="263"/>
        </pc:sldMkLst>
        <pc:spChg chg="mod">
          <ac:chgData name="Dr. Peeta Basa Pati" userId="d5d7df4c-1c7c-46ba-b2e6-049fb9603be3" providerId="ADAL" clId="{8A486450-1E19-4268-94E3-EA369C0F7284}" dt="2021-07-14T08:20:44.051" v="654" actId="27636"/>
          <ac:spMkLst>
            <pc:docMk/>
            <pc:sldMk cId="0" sldId="263"/>
            <ac:spMk id="17411" creationId="{9883AC45-7F80-41DC-998E-A44C80095D66}"/>
          </ac:spMkLst>
        </pc:spChg>
      </pc:sldChg>
      <pc:sldChg chg="modSp mod">
        <pc:chgData name="Dr. Peeta Basa Pati" userId="d5d7df4c-1c7c-46ba-b2e6-049fb9603be3" providerId="ADAL" clId="{8A486450-1E19-4268-94E3-EA369C0F7284}" dt="2021-07-14T08:16:25.590" v="641" actId="27636"/>
        <pc:sldMkLst>
          <pc:docMk/>
          <pc:sldMk cId="0" sldId="277"/>
        </pc:sldMkLst>
        <pc:spChg chg="mod">
          <ac:chgData name="Dr. Peeta Basa Pati" userId="d5d7df4c-1c7c-46ba-b2e6-049fb9603be3" providerId="ADAL" clId="{8A486450-1E19-4268-94E3-EA369C0F7284}" dt="2021-07-14T08:16:25.590" v="641" actId="27636"/>
          <ac:spMkLst>
            <pc:docMk/>
            <pc:sldMk cId="0" sldId="277"/>
            <ac:spMk id="12291" creationId="{982F1BF9-FBE7-490C-B99A-9F3F91E273E6}"/>
          </ac:spMkLst>
        </pc:spChg>
      </pc:sldChg>
      <pc:sldChg chg="del">
        <pc:chgData name="Dr. Peeta Basa Pati" userId="d5d7df4c-1c7c-46ba-b2e6-049fb9603be3" providerId="ADAL" clId="{8A486450-1E19-4268-94E3-EA369C0F7284}" dt="2021-07-15T10:26:37.005" v="3365" actId="47"/>
        <pc:sldMkLst>
          <pc:docMk/>
          <pc:sldMk cId="0" sldId="278"/>
        </pc:sldMkLst>
      </pc:sldChg>
      <pc:sldChg chg="del">
        <pc:chgData name="Dr. Peeta Basa Pati" userId="d5d7df4c-1c7c-46ba-b2e6-049fb9603be3" providerId="ADAL" clId="{8A486450-1E19-4268-94E3-EA369C0F7284}" dt="2021-07-15T10:26:41.085" v="3366" actId="47"/>
        <pc:sldMkLst>
          <pc:docMk/>
          <pc:sldMk cId="0" sldId="279"/>
        </pc:sldMkLst>
      </pc:sldChg>
      <pc:sldChg chg="del">
        <pc:chgData name="Dr. Peeta Basa Pati" userId="d5d7df4c-1c7c-46ba-b2e6-049fb9603be3" providerId="ADAL" clId="{8A486450-1E19-4268-94E3-EA369C0F7284}" dt="2021-07-15T10:27:12.287" v="3367" actId="47"/>
        <pc:sldMkLst>
          <pc:docMk/>
          <pc:sldMk cId="0" sldId="283"/>
        </pc:sldMkLst>
      </pc:sldChg>
      <pc:sldChg chg="modSp mod">
        <pc:chgData name="Dr. Peeta Basa Pati" userId="d5d7df4c-1c7c-46ba-b2e6-049fb9603be3" providerId="ADAL" clId="{8A486450-1E19-4268-94E3-EA369C0F7284}" dt="2021-07-14T05:44:14.351" v="43" actId="20577"/>
        <pc:sldMkLst>
          <pc:docMk/>
          <pc:sldMk cId="1398279195" sldId="774"/>
        </pc:sldMkLst>
        <pc:spChg chg="mod">
          <ac:chgData name="Dr. Peeta Basa Pati" userId="d5d7df4c-1c7c-46ba-b2e6-049fb9603be3" providerId="ADAL" clId="{8A486450-1E19-4268-94E3-EA369C0F7284}" dt="2021-07-14T05:44:14.351" v="43" actId="20577"/>
          <ac:spMkLst>
            <pc:docMk/>
            <pc:sldMk cId="1398279195" sldId="774"/>
            <ac:spMk id="8" creationId="{BE776D66-1F2F-B348-8DC7-42BD5D86556D}"/>
          </ac:spMkLst>
        </pc:spChg>
        <pc:spChg chg="mod">
          <ac:chgData name="Dr. Peeta Basa Pati" userId="d5d7df4c-1c7c-46ba-b2e6-049fb9603be3" providerId="ADAL" clId="{8A486450-1E19-4268-94E3-EA369C0F7284}" dt="2021-07-14T05:43:57.273" v="28" actId="20577"/>
          <ac:spMkLst>
            <pc:docMk/>
            <pc:sldMk cId="1398279195" sldId="774"/>
            <ac:spMk id="10" creationId="{06A3B953-744B-3D4F-8898-C0158B157C87}"/>
          </ac:spMkLst>
        </pc:spChg>
      </pc:sldChg>
      <pc:sldChg chg="ord">
        <pc:chgData name="Dr. Peeta Basa Pati" userId="d5d7df4c-1c7c-46ba-b2e6-049fb9603be3" providerId="ADAL" clId="{8A486450-1E19-4268-94E3-EA369C0F7284}" dt="2021-07-16T06:37:41.580" v="4942"/>
        <pc:sldMkLst>
          <pc:docMk/>
          <pc:sldMk cId="4230959271" sldId="794"/>
        </pc:sldMkLst>
      </pc:sldChg>
      <pc:sldChg chg="addSp delSp modSp mod">
        <pc:chgData name="Dr. Peeta Basa Pati" userId="d5d7df4c-1c7c-46ba-b2e6-049fb9603be3" providerId="ADAL" clId="{8A486450-1E19-4268-94E3-EA369C0F7284}" dt="2021-07-14T06:58:01.485" v="269" actId="14100"/>
        <pc:sldMkLst>
          <pc:docMk/>
          <pc:sldMk cId="1976961647" sldId="799"/>
        </pc:sldMkLst>
        <pc:spChg chg="mod">
          <ac:chgData name="Dr. Peeta Basa Pati" userId="d5d7df4c-1c7c-46ba-b2e6-049fb9603be3" providerId="ADAL" clId="{8A486450-1E19-4268-94E3-EA369C0F7284}" dt="2021-07-14T06:27:57.175" v="224" actId="20577"/>
          <ac:spMkLst>
            <pc:docMk/>
            <pc:sldMk cId="1976961647" sldId="799"/>
            <ac:spMk id="3" creationId="{7789A6B5-C0F5-5944-9623-D5C1946E11C8}"/>
          </ac:spMkLst>
        </pc:spChg>
        <pc:spChg chg="del">
          <ac:chgData name="Dr. Peeta Basa Pati" userId="d5d7df4c-1c7c-46ba-b2e6-049fb9603be3" providerId="ADAL" clId="{8A486450-1E19-4268-94E3-EA369C0F7284}" dt="2021-07-14T06:27:35.209" v="208" actId="478"/>
          <ac:spMkLst>
            <pc:docMk/>
            <pc:sldMk cId="1976961647" sldId="799"/>
            <ac:spMk id="6" creationId="{FB91C864-3B74-40E9-A3C8-859B94708C89}"/>
          </ac:spMkLst>
        </pc:spChg>
        <pc:spChg chg="del">
          <ac:chgData name="Dr. Peeta Basa Pati" userId="d5d7df4c-1c7c-46ba-b2e6-049fb9603be3" providerId="ADAL" clId="{8A486450-1E19-4268-94E3-EA369C0F7284}" dt="2021-07-14T06:27:35.209" v="208" actId="478"/>
          <ac:spMkLst>
            <pc:docMk/>
            <pc:sldMk cId="1976961647" sldId="799"/>
            <ac:spMk id="20" creationId="{A50BB976-D8BD-4C30-99E5-EF576CF31056}"/>
          </ac:spMkLst>
        </pc:spChg>
        <pc:spChg chg="del">
          <ac:chgData name="Dr. Peeta Basa Pati" userId="d5d7df4c-1c7c-46ba-b2e6-049fb9603be3" providerId="ADAL" clId="{8A486450-1E19-4268-94E3-EA369C0F7284}" dt="2021-07-14T06:27:38.856" v="209" actId="478"/>
          <ac:spMkLst>
            <pc:docMk/>
            <pc:sldMk cId="1976961647" sldId="799"/>
            <ac:spMk id="21" creationId="{666B4888-2B6E-4964-973C-A14817C5D6E8}"/>
          </ac:spMkLst>
        </pc:spChg>
        <pc:spChg chg="del">
          <ac:chgData name="Dr. Peeta Basa Pati" userId="d5d7df4c-1c7c-46ba-b2e6-049fb9603be3" providerId="ADAL" clId="{8A486450-1E19-4268-94E3-EA369C0F7284}" dt="2021-07-14T06:27:35.209" v="208" actId="478"/>
          <ac:spMkLst>
            <pc:docMk/>
            <pc:sldMk cId="1976961647" sldId="799"/>
            <ac:spMk id="22" creationId="{FC6583CD-D2D4-4480-BDCE-F411F00FF4A2}"/>
          </ac:spMkLst>
        </pc:spChg>
        <pc:spChg chg="del">
          <ac:chgData name="Dr. Peeta Basa Pati" userId="d5d7df4c-1c7c-46ba-b2e6-049fb9603be3" providerId="ADAL" clId="{8A486450-1E19-4268-94E3-EA369C0F7284}" dt="2021-07-14T06:27:42.817" v="210" actId="478"/>
          <ac:spMkLst>
            <pc:docMk/>
            <pc:sldMk cId="1976961647" sldId="799"/>
            <ac:spMk id="25" creationId="{F42BECC9-ECF6-4344-A4E5-44162E0BB3D5}"/>
          </ac:spMkLst>
        </pc:spChg>
        <pc:spChg chg="del">
          <ac:chgData name="Dr. Peeta Basa Pati" userId="d5d7df4c-1c7c-46ba-b2e6-049fb9603be3" providerId="ADAL" clId="{8A486450-1E19-4268-94E3-EA369C0F7284}" dt="2021-07-14T06:27:35.209" v="208" actId="478"/>
          <ac:spMkLst>
            <pc:docMk/>
            <pc:sldMk cId="1976961647" sldId="799"/>
            <ac:spMk id="29" creationId="{E216F02F-873E-408A-A43A-C6F899063EFD}"/>
          </ac:spMkLst>
        </pc:spChg>
        <pc:picChg chg="add mod">
          <ac:chgData name="Dr. Peeta Basa Pati" userId="d5d7df4c-1c7c-46ba-b2e6-049fb9603be3" providerId="ADAL" clId="{8A486450-1E19-4268-94E3-EA369C0F7284}" dt="2021-07-14T06:58:01.485" v="269" actId="14100"/>
          <ac:picMkLst>
            <pc:docMk/>
            <pc:sldMk cId="1976961647" sldId="799"/>
            <ac:picMk id="19" creationId="{2A0B6691-A153-4144-886A-70D75027EAED}"/>
          </ac:picMkLst>
        </pc:picChg>
        <pc:picChg chg="add mod">
          <ac:chgData name="Dr. Peeta Basa Pati" userId="d5d7df4c-1c7c-46ba-b2e6-049fb9603be3" providerId="ADAL" clId="{8A486450-1E19-4268-94E3-EA369C0F7284}" dt="2021-07-14T06:57:39.085" v="264" actId="14100"/>
          <ac:picMkLst>
            <pc:docMk/>
            <pc:sldMk cId="1976961647" sldId="799"/>
            <ac:picMk id="1026" creationId="{7A8C261C-AC2D-4EB5-B1C7-4A05B2CC7F0F}"/>
          </ac:picMkLst>
        </pc:picChg>
        <pc:cxnChg chg="del">
          <ac:chgData name="Dr. Peeta Basa Pati" userId="d5d7df4c-1c7c-46ba-b2e6-049fb9603be3" providerId="ADAL" clId="{8A486450-1E19-4268-94E3-EA369C0F7284}" dt="2021-07-14T06:27:35.209" v="208" actId="478"/>
          <ac:cxnSpMkLst>
            <pc:docMk/>
            <pc:sldMk cId="1976961647" sldId="799"/>
            <ac:cxnSpMk id="5" creationId="{1B136A88-2ACB-43FC-82D6-527851C48D9F}"/>
          </ac:cxnSpMkLst>
        </pc:cxnChg>
        <pc:cxnChg chg="del">
          <ac:chgData name="Dr. Peeta Basa Pati" userId="d5d7df4c-1c7c-46ba-b2e6-049fb9603be3" providerId="ADAL" clId="{8A486450-1E19-4268-94E3-EA369C0F7284}" dt="2021-07-14T06:27:35.209" v="208" actId="478"/>
          <ac:cxnSpMkLst>
            <pc:docMk/>
            <pc:sldMk cId="1976961647" sldId="799"/>
            <ac:cxnSpMk id="8" creationId="{66ED7C42-8687-4E74-9934-607C4AFB41B4}"/>
          </ac:cxnSpMkLst>
        </pc:cxnChg>
        <pc:cxnChg chg="del">
          <ac:chgData name="Dr. Peeta Basa Pati" userId="d5d7df4c-1c7c-46ba-b2e6-049fb9603be3" providerId="ADAL" clId="{8A486450-1E19-4268-94E3-EA369C0F7284}" dt="2021-07-14T06:27:35.209" v="208" actId="478"/>
          <ac:cxnSpMkLst>
            <pc:docMk/>
            <pc:sldMk cId="1976961647" sldId="799"/>
            <ac:cxnSpMk id="12" creationId="{FBA764CA-51A1-4A19-8086-BB5450680B3B}"/>
          </ac:cxnSpMkLst>
        </pc:cxnChg>
        <pc:cxnChg chg="del">
          <ac:chgData name="Dr. Peeta Basa Pati" userId="d5d7df4c-1c7c-46ba-b2e6-049fb9603be3" providerId="ADAL" clId="{8A486450-1E19-4268-94E3-EA369C0F7284}" dt="2021-07-14T06:27:35.209" v="208" actId="478"/>
          <ac:cxnSpMkLst>
            <pc:docMk/>
            <pc:sldMk cId="1976961647" sldId="799"/>
            <ac:cxnSpMk id="14" creationId="{4A295778-26DB-4763-97BA-42D1CA74D2FB}"/>
          </ac:cxnSpMkLst>
        </pc:cxnChg>
        <pc:cxnChg chg="del">
          <ac:chgData name="Dr. Peeta Basa Pati" userId="d5d7df4c-1c7c-46ba-b2e6-049fb9603be3" providerId="ADAL" clId="{8A486450-1E19-4268-94E3-EA369C0F7284}" dt="2021-07-14T06:27:35.209" v="208" actId="478"/>
          <ac:cxnSpMkLst>
            <pc:docMk/>
            <pc:sldMk cId="1976961647" sldId="799"/>
            <ac:cxnSpMk id="16" creationId="{4610A492-CA14-4CE0-AEB5-AE366AB16BB6}"/>
          </ac:cxnSpMkLst>
        </pc:cxnChg>
        <pc:cxnChg chg="del">
          <ac:chgData name="Dr. Peeta Basa Pati" userId="d5d7df4c-1c7c-46ba-b2e6-049fb9603be3" providerId="ADAL" clId="{8A486450-1E19-4268-94E3-EA369C0F7284}" dt="2021-07-14T06:27:35.209" v="208" actId="478"/>
          <ac:cxnSpMkLst>
            <pc:docMk/>
            <pc:sldMk cId="1976961647" sldId="799"/>
            <ac:cxnSpMk id="23" creationId="{EE7710ED-2E5B-4842-9854-C55F18040BE9}"/>
          </ac:cxnSpMkLst>
        </pc:cxnChg>
        <pc:cxnChg chg="del">
          <ac:chgData name="Dr. Peeta Basa Pati" userId="d5d7df4c-1c7c-46ba-b2e6-049fb9603be3" providerId="ADAL" clId="{8A486450-1E19-4268-94E3-EA369C0F7284}" dt="2021-07-14T06:27:42.817" v="210" actId="478"/>
          <ac:cxnSpMkLst>
            <pc:docMk/>
            <pc:sldMk cId="1976961647" sldId="799"/>
            <ac:cxnSpMk id="24" creationId="{B3A46724-76F2-49DF-ACBD-4A4EC761A020}"/>
          </ac:cxnSpMkLst>
        </pc:cxnChg>
        <pc:cxnChg chg="del">
          <ac:chgData name="Dr. Peeta Basa Pati" userId="d5d7df4c-1c7c-46ba-b2e6-049fb9603be3" providerId="ADAL" clId="{8A486450-1E19-4268-94E3-EA369C0F7284}" dt="2021-07-14T06:27:35.209" v="208" actId="478"/>
          <ac:cxnSpMkLst>
            <pc:docMk/>
            <pc:sldMk cId="1976961647" sldId="799"/>
            <ac:cxnSpMk id="27" creationId="{C2283CD3-1E5A-470E-86B6-469C08673CDC}"/>
          </ac:cxnSpMkLst>
        </pc:cxnChg>
      </pc:sldChg>
      <pc:sldChg chg="modSp mod">
        <pc:chgData name="Dr. Peeta Basa Pati" userId="d5d7df4c-1c7c-46ba-b2e6-049fb9603be3" providerId="ADAL" clId="{8A486450-1E19-4268-94E3-EA369C0F7284}" dt="2021-07-14T06:07:08.235" v="207" actId="313"/>
        <pc:sldMkLst>
          <pc:docMk/>
          <pc:sldMk cId="3432407034" sldId="802"/>
        </pc:sldMkLst>
        <pc:spChg chg="mod">
          <ac:chgData name="Dr. Peeta Basa Pati" userId="d5d7df4c-1c7c-46ba-b2e6-049fb9603be3" providerId="ADAL" clId="{8A486450-1E19-4268-94E3-EA369C0F7284}" dt="2021-07-14T06:07:08.235" v="207" actId="313"/>
          <ac:spMkLst>
            <pc:docMk/>
            <pc:sldMk cId="3432407034" sldId="802"/>
            <ac:spMk id="2" creationId="{C055A77D-7B36-3147-818D-85AAFF957124}"/>
          </ac:spMkLst>
        </pc:spChg>
      </pc:sldChg>
      <pc:sldChg chg="del">
        <pc:chgData name="Dr. Peeta Basa Pati" userId="d5d7df4c-1c7c-46ba-b2e6-049fb9603be3" providerId="ADAL" clId="{8A486450-1E19-4268-94E3-EA369C0F7284}" dt="2021-07-14T06:56:49.234" v="253" actId="47"/>
        <pc:sldMkLst>
          <pc:docMk/>
          <pc:sldMk cId="2933002120" sldId="803"/>
        </pc:sldMkLst>
      </pc:sldChg>
      <pc:sldChg chg="del">
        <pc:chgData name="Dr. Peeta Basa Pati" userId="d5d7df4c-1c7c-46ba-b2e6-049fb9603be3" providerId="ADAL" clId="{8A486450-1E19-4268-94E3-EA369C0F7284}" dt="2021-07-14T06:56:49.234" v="253" actId="47"/>
        <pc:sldMkLst>
          <pc:docMk/>
          <pc:sldMk cId="2685891310" sldId="804"/>
        </pc:sldMkLst>
      </pc:sldChg>
      <pc:sldChg chg="del">
        <pc:chgData name="Dr. Peeta Basa Pati" userId="d5d7df4c-1c7c-46ba-b2e6-049fb9603be3" providerId="ADAL" clId="{8A486450-1E19-4268-94E3-EA369C0F7284}" dt="2021-07-14T06:56:49.234" v="253" actId="47"/>
        <pc:sldMkLst>
          <pc:docMk/>
          <pc:sldMk cId="3739152446" sldId="805"/>
        </pc:sldMkLst>
      </pc:sldChg>
      <pc:sldChg chg="del">
        <pc:chgData name="Dr. Peeta Basa Pati" userId="d5d7df4c-1c7c-46ba-b2e6-049fb9603be3" providerId="ADAL" clId="{8A486450-1E19-4268-94E3-EA369C0F7284}" dt="2021-07-14T06:56:49.234" v="253" actId="47"/>
        <pc:sldMkLst>
          <pc:docMk/>
          <pc:sldMk cId="1100685133" sldId="806"/>
        </pc:sldMkLst>
      </pc:sldChg>
      <pc:sldChg chg="del">
        <pc:chgData name="Dr. Peeta Basa Pati" userId="d5d7df4c-1c7c-46ba-b2e6-049fb9603be3" providerId="ADAL" clId="{8A486450-1E19-4268-94E3-EA369C0F7284}" dt="2021-07-14T06:56:49.234" v="253" actId="47"/>
        <pc:sldMkLst>
          <pc:docMk/>
          <pc:sldMk cId="1250132991" sldId="807"/>
        </pc:sldMkLst>
      </pc:sldChg>
      <pc:sldChg chg="del">
        <pc:chgData name="Dr. Peeta Basa Pati" userId="d5d7df4c-1c7c-46ba-b2e6-049fb9603be3" providerId="ADAL" clId="{8A486450-1E19-4268-94E3-EA369C0F7284}" dt="2021-07-14T06:56:49.234" v="253" actId="47"/>
        <pc:sldMkLst>
          <pc:docMk/>
          <pc:sldMk cId="1334368919" sldId="808"/>
        </pc:sldMkLst>
      </pc:sldChg>
      <pc:sldChg chg="del">
        <pc:chgData name="Dr. Peeta Basa Pati" userId="d5d7df4c-1c7c-46ba-b2e6-049fb9603be3" providerId="ADAL" clId="{8A486450-1E19-4268-94E3-EA369C0F7284}" dt="2021-07-14T06:56:49.234" v="253" actId="47"/>
        <pc:sldMkLst>
          <pc:docMk/>
          <pc:sldMk cId="1657836619" sldId="809"/>
        </pc:sldMkLst>
      </pc:sldChg>
      <pc:sldChg chg="del">
        <pc:chgData name="Dr. Peeta Basa Pati" userId="d5d7df4c-1c7c-46ba-b2e6-049fb9603be3" providerId="ADAL" clId="{8A486450-1E19-4268-94E3-EA369C0F7284}" dt="2021-07-14T06:56:49.234" v="253" actId="47"/>
        <pc:sldMkLst>
          <pc:docMk/>
          <pc:sldMk cId="3514928261" sldId="810"/>
        </pc:sldMkLst>
      </pc:sldChg>
      <pc:sldChg chg="del">
        <pc:chgData name="Dr. Peeta Basa Pati" userId="d5d7df4c-1c7c-46ba-b2e6-049fb9603be3" providerId="ADAL" clId="{8A486450-1E19-4268-94E3-EA369C0F7284}" dt="2021-07-14T06:56:49.234" v="253" actId="47"/>
        <pc:sldMkLst>
          <pc:docMk/>
          <pc:sldMk cId="584939259" sldId="812"/>
        </pc:sldMkLst>
      </pc:sldChg>
      <pc:sldChg chg="addSp delSp modSp mod">
        <pc:chgData name="Dr. Peeta Basa Pati" userId="d5d7df4c-1c7c-46ba-b2e6-049fb9603be3" providerId="ADAL" clId="{8A486450-1E19-4268-94E3-EA369C0F7284}" dt="2021-07-14T07:33:48.037" v="371" actId="21"/>
        <pc:sldMkLst>
          <pc:docMk/>
          <pc:sldMk cId="154106374" sldId="813"/>
        </pc:sldMkLst>
        <pc:spChg chg="mod">
          <ac:chgData name="Dr. Peeta Basa Pati" userId="d5d7df4c-1c7c-46ba-b2e6-049fb9603be3" providerId="ADAL" clId="{8A486450-1E19-4268-94E3-EA369C0F7284}" dt="2021-07-14T07:33:25.322" v="368" actId="1076"/>
          <ac:spMkLst>
            <pc:docMk/>
            <pc:sldMk cId="154106374" sldId="813"/>
            <ac:spMk id="3" creationId="{7789A6B5-C0F5-5944-9623-D5C1946E11C8}"/>
          </ac:spMkLst>
        </pc:spChg>
        <pc:spChg chg="del">
          <ac:chgData name="Dr. Peeta Basa Pati" userId="d5d7df4c-1c7c-46ba-b2e6-049fb9603be3" providerId="ADAL" clId="{8A486450-1E19-4268-94E3-EA369C0F7284}" dt="2021-07-14T06:56:58.228" v="255" actId="478"/>
          <ac:spMkLst>
            <pc:docMk/>
            <pc:sldMk cId="154106374" sldId="813"/>
            <ac:spMk id="5" creationId="{F93D7AA4-031A-4202-BBA3-A61D889D57A8}"/>
          </ac:spMkLst>
        </pc:spChg>
        <pc:spChg chg="add del mod">
          <ac:chgData name="Dr. Peeta Basa Pati" userId="d5d7df4c-1c7c-46ba-b2e6-049fb9603be3" providerId="ADAL" clId="{8A486450-1E19-4268-94E3-EA369C0F7284}" dt="2021-07-14T06:57:07.315" v="256" actId="478"/>
          <ac:spMkLst>
            <pc:docMk/>
            <pc:sldMk cId="154106374" sldId="813"/>
            <ac:spMk id="6" creationId="{859F00A0-824D-44AF-8E9E-87EF8FD54111}"/>
          </ac:spMkLst>
        </pc:spChg>
        <pc:graphicFrameChg chg="add del mod">
          <ac:chgData name="Dr. Peeta Basa Pati" userId="d5d7df4c-1c7c-46ba-b2e6-049fb9603be3" providerId="ADAL" clId="{8A486450-1E19-4268-94E3-EA369C0F7284}" dt="2021-07-14T07:13:47.926" v="309"/>
          <ac:graphicFrameMkLst>
            <pc:docMk/>
            <pc:sldMk cId="154106374" sldId="813"/>
            <ac:graphicFrameMk id="7" creationId="{74F49703-2845-4E2E-9D75-F21787148C36}"/>
          </ac:graphicFrameMkLst>
        </pc:graphicFrameChg>
        <pc:graphicFrameChg chg="add del mod">
          <ac:chgData name="Dr. Peeta Basa Pati" userId="d5d7df4c-1c7c-46ba-b2e6-049fb9603be3" providerId="ADAL" clId="{8A486450-1E19-4268-94E3-EA369C0F7284}" dt="2021-07-14T07:14:09.098" v="313"/>
          <ac:graphicFrameMkLst>
            <pc:docMk/>
            <pc:sldMk cId="154106374" sldId="813"/>
            <ac:graphicFrameMk id="8" creationId="{0E2F3F80-1E23-49BA-B21B-C0683EDAD45C}"/>
          </ac:graphicFrameMkLst>
        </pc:graphicFrameChg>
        <pc:graphicFrameChg chg="add mod modGraphic">
          <ac:chgData name="Dr. Peeta Basa Pati" userId="d5d7df4c-1c7c-46ba-b2e6-049fb9603be3" providerId="ADAL" clId="{8A486450-1E19-4268-94E3-EA369C0F7284}" dt="2021-07-14T07:15:33.625" v="358" actId="113"/>
          <ac:graphicFrameMkLst>
            <pc:docMk/>
            <pc:sldMk cId="154106374" sldId="813"/>
            <ac:graphicFrameMk id="9" creationId="{5AFE0CB3-F1CF-4FCC-8CAD-F6F6BBA8C3DF}"/>
          </ac:graphicFrameMkLst>
        </pc:graphicFrameChg>
        <pc:picChg chg="add mod">
          <ac:chgData name="Dr. Peeta Basa Pati" userId="d5d7df4c-1c7c-46ba-b2e6-049fb9603be3" providerId="ADAL" clId="{8A486450-1E19-4268-94E3-EA369C0F7284}" dt="2021-07-14T07:29:30.240" v="363" actId="1076"/>
          <ac:picMkLst>
            <pc:docMk/>
            <pc:sldMk cId="154106374" sldId="813"/>
            <ac:picMk id="3074" creationId="{184192CD-677E-43D2-8E2C-2B2F99D94D63}"/>
          </ac:picMkLst>
        </pc:picChg>
        <pc:picChg chg="add del mod">
          <ac:chgData name="Dr. Peeta Basa Pati" userId="d5d7df4c-1c7c-46ba-b2e6-049fb9603be3" providerId="ADAL" clId="{8A486450-1E19-4268-94E3-EA369C0F7284}" dt="2021-07-14T07:33:48.037" v="371" actId="21"/>
          <ac:picMkLst>
            <pc:docMk/>
            <pc:sldMk cId="154106374" sldId="813"/>
            <ac:picMk id="3076" creationId="{264C0F0B-0C87-4367-9A57-A52705AE9097}"/>
          </ac:picMkLst>
        </pc:picChg>
      </pc:sldChg>
      <pc:sldChg chg="del">
        <pc:chgData name="Dr. Peeta Basa Pati" userId="d5d7df4c-1c7c-46ba-b2e6-049fb9603be3" providerId="ADAL" clId="{8A486450-1E19-4268-94E3-EA369C0F7284}" dt="2021-07-14T06:56:49.234" v="253" actId="47"/>
        <pc:sldMkLst>
          <pc:docMk/>
          <pc:sldMk cId="4038788784" sldId="814"/>
        </pc:sldMkLst>
      </pc:sldChg>
      <pc:sldChg chg="del">
        <pc:chgData name="Dr. Peeta Basa Pati" userId="d5d7df4c-1c7c-46ba-b2e6-049fb9603be3" providerId="ADAL" clId="{8A486450-1E19-4268-94E3-EA369C0F7284}" dt="2021-07-14T06:56:49.234" v="253" actId="47"/>
        <pc:sldMkLst>
          <pc:docMk/>
          <pc:sldMk cId="3198150241" sldId="815"/>
        </pc:sldMkLst>
      </pc:sldChg>
      <pc:sldChg chg="del">
        <pc:chgData name="Dr. Peeta Basa Pati" userId="d5d7df4c-1c7c-46ba-b2e6-049fb9603be3" providerId="ADAL" clId="{8A486450-1E19-4268-94E3-EA369C0F7284}" dt="2021-07-14T06:56:49.234" v="253" actId="47"/>
        <pc:sldMkLst>
          <pc:docMk/>
          <pc:sldMk cId="382630747" sldId="816"/>
        </pc:sldMkLst>
      </pc:sldChg>
      <pc:sldChg chg="addSp delSp modSp add">
        <pc:chgData name="Dr. Peeta Basa Pati" userId="d5d7df4c-1c7c-46ba-b2e6-049fb9603be3" providerId="ADAL" clId="{8A486450-1E19-4268-94E3-EA369C0F7284}" dt="2021-07-14T06:58:28.257" v="277" actId="1037"/>
        <pc:sldMkLst>
          <pc:docMk/>
          <pc:sldMk cId="1844036890" sldId="817"/>
        </pc:sldMkLst>
        <pc:picChg chg="del">
          <ac:chgData name="Dr. Peeta Basa Pati" userId="d5d7df4c-1c7c-46ba-b2e6-049fb9603be3" providerId="ADAL" clId="{8A486450-1E19-4268-94E3-EA369C0F7284}" dt="2021-07-14T06:32:40.470" v="247" actId="478"/>
          <ac:picMkLst>
            <pc:docMk/>
            <pc:sldMk cId="1844036890" sldId="817"/>
            <ac:picMk id="1026" creationId="{7A8C261C-AC2D-4EB5-B1C7-4A05B2CC7F0F}"/>
          </ac:picMkLst>
        </pc:picChg>
        <pc:picChg chg="add del mod">
          <ac:chgData name="Dr. Peeta Basa Pati" userId="d5d7df4c-1c7c-46ba-b2e6-049fb9603be3" providerId="ADAL" clId="{8A486450-1E19-4268-94E3-EA369C0F7284}" dt="2021-07-14T06:57:43.767" v="265" actId="21"/>
          <ac:picMkLst>
            <pc:docMk/>
            <pc:sldMk cId="1844036890" sldId="817"/>
            <ac:picMk id="2050" creationId="{0CBDF6CE-13CA-43FF-AFE4-F099F89856AD}"/>
          </ac:picMkLst>
        </pc:picChg>
        <pc:picChg chg="add mod">
          <ac:chgData name="Dr. Peeta Basa Pati" userId="d5d7df4c-1c7c-46ba-b2e6-049fb9603be3" providerId="ADAL" clId="{8A486450-1E19-4268-94E3-EA369C0F7284}" dt="2021-07-14T06:58:28.257" v="277" actId="1037"/>
          <ac:picMkLst>
            <pc:docMk/>
            <pc:sldMk cId="1844036890" sldId="817"/>
            <ac:picMk id="2052" creationId="{F3D03114-BDB6-4C8D-8277-5AEB9267334E}"/>
          </ac:picMkLst>
        </pc:picChg>
      </pc:sldChg>
      <pc:sldChg chg="add">
        <pc:chgData name="Dr. Peeta Basa Pati" userId="d5d7df4c-1c7c-46ba-b2e6-049fb9603be3" providerId="ADAL" clId="{8A486450-1E19-4268-94E3-EA369C0F7284}" dt="2021-07-14T06:56:53.014" v="254"/>
        <pc:sldMkLst>
          <pc:docMk/>
          <pc:sldMk cId="368212058" sldId="818"/>
        </pc:sldMkLst>
      </pc:sldChg>
      <pc:sldChg chg="addSp delSp modSp add mod">
        <pc:chgData name="Dr. Peeta Basa Pati" userId="d5d7df4c-1c7c-46ba-b2e6-049fb9603be3" providerId="ADAL" clId="{8A486450-1E19-4268-94E3-EA369C0F7284}" dt="2021-07-16T04:41:45.334" v="3382" actId="20577"/>
        <pc:sldMkLst>
          <pc:docMk/>
          <pc:sldMk cId="3431844220" sldId="819"/>
        </pc:sldMkLst>
        <pc:spChg chg="add del mod">
          <ac:chgData name="Dr. Peeta Basa Pati" userId="d5d7df4c-1c7c-46ba-b2e6-049fb9603be3" providerId="ADAL" clId="{8A486450-1E19-4268-94E3-EA369C0F7284}" dt="2021-07-14T07:37:05.980" v="429" actId="478"/>
          <ac:spMkLst>
            <pc:docMk/>
            <pc:sldMk cId="3431844220" sldId="819"/>
            <ac:spMk id="2" creationId="{35578129-D930-45CD-80C2-757DA3D33718}"/>
          </ac:spMkLst>
        </pc:spChg>
        <pc:spChg chg="mod">
          <ac:chgData name="Dr. Peeta Basa Pati" userId="d5d7df4c-1c7c-46ba-b2e6-049fb9603be3" providerId="ADAL" clId="{8A486450-1E19-4268-94E3-EA369C0F7284}" dt="2021-07-16T04:41:45.334" v="3382" actId="20577"/>
          <ac:spMkLst>
            <pc:docMk/>
            <pc:sldMk cId="3431844220" sldId="819"/>
            <ac:spMk id="3" creationId="{7789A6B5-C0F5-5944-9623-D5C1946E11C8}"/>
          </ac:spMkLst>
        </pc:spChg>
        <pc:spChg chg="add del mod">
          <ac:chgData name="Dr. Peeta Basa Pati" userId="d5d7df4c-1c7c-46ba-b2e6-049fb9603be3" providerId="ADAL" clId="{8A486450-1E19-4268-94E3-EA369C0F7284}" dt="2021-07-14T07:41:59.270" v="482" actId="478"/>
          <ac:spMkLst>
            <pc:docMk/>
            <pc:sldMk cId="3431844220" sldId="819"/>
            <ac:spMk id="6" creationId="{EB00C8D5-E9FD-4DD2-9D02-124974096471}"/>
          </ac:spMkLst>
        </pc:spChg>
        <pc:spChg chg="add mod">
          <ac:chgData name="Dr. Peeta Basa Pati" userId="d5d7df4c-1c7c-46ba-b2e6-049fb9603be3" providerId="ADAL" clId="{8A486450-1E19-4268-94E3-EA369C0F7284}" dt="2021-07-15T05:13:38.411" v="1195" actId="1036"/>
          <ac:spMkLst>
            <pc:docMk/>
            <pc:sldMk cId="3431844220" sldId="819"/>
            <ac:spMk id="7" creationId="{1C47F4B1-5335-4763-9B7E-2932CC4C6CEC}"/>
          </ac:spMkLst>
        </pc:spChg>
        <pc:spChg chg="add mod">
          <ac:chgData name="Dr. Peeta Basa Pati" userId="d5d7df4c-1c7c-46ba-b2e6-049fb9603be3" providerId="ADAL" clId="{8A486450-1E19-4268-94E3-EA369C0F7284}" dt="2021-07-15T05:13:38.411" v="1195" actId="1036"/>
          <ac:spMkLst>
            <pc:docMk/>
            <pc:sldMk cId="3431844220" sldId="819"/>
            <ac:spMk id="12" creationId="{ACA18B66-D904-47C0-BEBC-B44E8823B730}"/>
          </ac:spMkLst>
        </pc:spChg>
        <pc:spChg chg="add mod">
          <ac:chgData name="Dr. Peeta Basa Pati" userId="d5d7df4c-1c7c-46ba-b2e6-049fb9603be3" providerId="ADAL" clId="{8A486450-1E19-4268-94E3-EA369C0F7284}" dt="2021-07-15T05:13:38.411" v="1195" actId="1036"/>
          <ac:spMkLst>
            <pc:docMk/>
            <pc:sldMk cId="3431844220" sldId="819"/>
            <ac:spMk id="13" creationId="{39337AD4-FF98-419D-BA13-B05828D3DD2C}"/>
          </ac:spMkLst>
        </pc:spChg>
        <pc:picChg chg="add del mod">
          <ac:chgData name="Dr. Peeta Basa Pati" userId="d5d7df4c-1c7c-46ba-b2e6-049fb9603be3" providerId="ADAL" clId="{8A486450-1E19-4268-94E3-EA369C0F7284}" dt="2021-07-14T07:38:23.653" v="435" actId="478"/>
          <ac:picMkLst>
            <pc:docMk/>
            <pc:sldMk cId="3431844220" sldId="819"/>
            <ac:picMk id="5" creationId="{F9F1805E-7B72-48EA-B9B9-5A1DD7C3E350}"/>
          </ac:picMkLst>
        </pc:picChg>
        <pc:picChg chg="add mod">
          <ac:chgData name="Dr. Peeta Basa Pati" userId="d5d7df4c-1c7c-46ba-b2e6-049fb9603be3" providerId="ADAL" clId="{8A486450-1E19-4268-94E3-EA369C0F7284}" dt="2021-07-15T05:12:47.166" v="1120" actId="14100"/>
          <ac:picMkLst>
            <pc:docMk/>
            <pc:sldMk cId="3431844220" sldId="819"/>
            <ac:picMk id="4098" creationId="{49E2D3D4-F1D6-4783-A575-FF155520F252}"/>
          </ac:picMkLst>
        </pc:picChg>
        <pc:picChg chg="add del mod">
          <ac:chgData name="Dr. Peeta Basa Pati" userId="d5d7df4c-1c7c-46ba-b2e6-049fb9603be3" providerId="ADAL" clId="{8A486450-1E19-4268-94E3-EA369C0F7284}" dt="2021-07-14T07:45:40.161" v="487" actId="478"/>
          <ac:picMkLst>
            <pc:docMk/>
            <pc:sldMk cId="3431844220" sldId="819"/>
            <ac:picMk id="4100" creationId="{8CB75A66-35BD-4917-ABEE-57888B1F961E}"/>
          </ac:picMkLst>
        </pc:picChg>
        <pc:picChg chg="add mod">
          <ac:chgData name="Dr. Peeta Basa Pati" userId="d5d7df4c-1c7c-46ba-b2e6-049fb9603be3" providerId="ADAL" clId="{8A486450-1E19-4268-94E3-EA369C0F7284}" dt="2021-07-15T05:13:38.411" v="1195" actId="1036"/>
          <ac:picMkLst>
            <pc:docMk/>
            <pc:sldMk cId="3431844220" sldId="819"/>
            <ac:picMk id="4102" creationId="{FB0C2E80-A40D-4379-A0ED-23373C662518}"/>
          </ac:picMkLst>
        </pc:picChg>
        <pc:picChg chg="add mod">
          <ac:chgData name="Dr. Peeta Basa Pati" userId="d5d7df4c-1c7c-46ba-b2e6-049fb9603be3" providerId="ADAL" clId="{8A486450-1E19-4268-94E3-EA369C0F7284}" dt="2021-07-15T05:13:38.411" v="1195" actId="1036"/>
          <ac:picMkLst>
            <pc:docMk/>
            <pc:sldMk cId="3431844220" sldId="819"/>
            <ac:picMk id="4104" creationId="{E53F6EC9-3484-44F4-8FBA-F25DCAA64696}"/>
          </ac:picMkLst>
        </pc:picChg>
      </pc:sldChg>
      <pc:sldChg chg="addSp delSp modSp add mod">
        <pc:chgData name="Dr. Peeta Basa Pati" userId="d5d7df4c-1c7c-46ba-b2e6-049fb9603be3" providerId="ADAL" clId="{8A486450-1E19-4268-94E3-EA369C0F7284}" dt="2021-07-14T10:17:56.015" v="1102" actId="20577"/>
        <pc:sldMkLst>
          <pc:docMk/>
          <pc:sldMk cId="4091253448" sldId="820"/>
        </pc:sldMkLst>
        <pc:spChg chg="mod">
          <ac:chgData name="Dr. Peeta Basa Pati" userId="d5d7df4c-1c7c-46ba-b2e6-049fb9603be3" providerId="ADAL" clId="{8A486450-1E19-4268-94E3-EA369C0F7284}" dt="2021-07-14T09:55:08.729" v="718" actId="20577"/>
          <ac:spMkLst>
            <pc:docMk/>
            <pc:sldMk cId="4091253448" sldId="820"/>
            <ac:spMk id="3" creationId="{7789A6B5-C0F5-5944-9623-D5C1946E11C8}"/>
          </ac:spMkLst>
        </pc:spChg>
        <pc:spChg chg="add mod">
          <ac:chgData name="Dr. Peeta Basa Pati" userId="d5d7df4c-1c7c-46ba-b2e6-049fb9603be3" providerId="ADAL" clId="{8A486450-1E19-4268-94E3-EA369C0F7284}" dt="2021-07-14T09:15:28.383" v="679" actId="20577"/>
          <ac:spMkLst>
            <pc:docMk/>
            <pc:sldMk cId="4091253448" sldId="820"/>
            <ac:spMk id="6" creationId="{C12C592F-CDFA-4494-AB08-09D8EC5F5EBB}"/>
          </ac:spMkLst>
        </pc:spChg>
        <pc:spChg chg="add mod">
          <ac:chgData name="Dr. Peeta Basa Pati" userId="d5d7df4c-1c7c-46ba-b2e6-049fb9603be3" providerId="ADAL" clId="{8A486450-1E19-4268-94E3-EA369C0F7284}" dt="2021-07-14T09:15:39.645" v="697" actId="1035"/>
          <ac:spMkLst>
            <pc:docMk/>
            <pc:sldMk cId="4091253448" sldId="820"/>
            <ac:spMk id="7" creationId="{A3E8B15D-DAD7-414F-949D-F9BA34879A0D}"/>
          </ac:spMkLst>
        </pc:spChg>
        <pc:spChg chg="add mod">
          <ac:chgData name="Dr. Peeta Basa Pati" userId="d5d7df4c-1c7c-46ba-b2e6-049fb9603be3" providerId="ADAL" clId="{8A486450-1E19-4268-94E3-EA369C0F7284}" dt="2021-07-14T10:17:56.015" v="1102" actId="20577"/>
          <ac:spMkLst>
            <pc:docMk/>
            <pc:sldMk cId="4091253448" sldId="820"/>
            <ac:spMk id="8" creationId="{456D0F1E-788A-4050-AFE7-48E674BCBC8D}"/>
          </ac:spMkLst>
        </pc:spChg>
        <pc:picChg chg="add mod">
          <ac:chgData name="Dr. Peeta Basa Pati" userId="d5d7df4c-1c7c-46ba-b2e6-049fb9603be3" providerId="ADAL" clId="{8A486450-1E19-4268-94E3-EA369C0F7284}" dt="2021-07-14T09:14:56.772" v="663" actId="14100"/>
          <ac:picMkLst>
            <pc:docMk/>
            <pc:sldMk cId="4091253448" sldId="820"/>
            <ac:picMk id="5" creationId="{2151D06B-9B1B-43C1-B0E6-C43A76314016}"/>
          </ac:picMkLst>
        </pc:picChg>
        <pc:picChg chg="add mod">
          <ac:chgData name="Dr. Peeta Basa Pati" userId="d5d7df4c-1c7c-46ba-b2e6-049fb9603be3" providerId="ADAL" clId="{8A486450-1E19-4268-94E3-EA369C0F7284}" dt="2021-07-14T09:15:12.270" v="666" actId="1035"/>
          <ac:picMkLst>
            <pc:docMk/>
            <pc:sldMk cId="4091253448" sldId="820"/>
            <ac:picMk id="5122" creationId="{69300A87-DBE8-499D-8971-986D7E64211F}"/>
          </ac:picMkLst>
        </pc:picChg>
        <pc:picChg chg="add del mod">
          <ac:chgData name="Dr. Peeta Basa Pati" userId="d5d7df4c-1c7c-46ba-b2e6-049fb9603be3" providerId="ADAL" clId="{8A486450-1E19-4268-94E3-EA369C0F7284}" dt="2021-07-14T09:12:35.028" v="657" actId="21"/>
          <ac:picMkLst>
            <pc:docMk/>
            <pc:sldMk cId="4091253448" sldId="820"/>
            <ac:picMk id="5124" creationId="{F5AD8321-5204-4BEE-8099-89FDD003365A}"/>
          </ac:picMkLst>
        </pc:picChg>
      </pc:sldChg>
      <pc:sldChg chg="addSp delSp modSp add mod">
        <pc:chgData name="Dr. Peeta Basa Pati" userId="d5d7df4c-1c7c-46ba-b2e6-049fb9603be3" providerId="ADAL" clId="{8A486450-1E19-4268-94E3-EA369C0F7284}" dt="2021-07-15T09:21:37.703" v="2652" actId="20577"/>
        <pc:sldMkLst>
          <pc:docMk/>
          <pc:sldMk cId="4218936699" sldId="821"/>
        </pc:sldMkLst>
        <pc:spChg chg="add del mod">
          <ac:chgData name="Dr. Peeta Basa Pati" userId="d5d7df4c-1c7c-46ba-b2e6-049fb9603be3" providerId="ADAL" clId="{8A486450-1E19-4268-94E3-EA369C0F7284}" dt="2021-07-15T09:12:39.072" v="2338" actId="478"/>
          <ac:spMkLst>
            <pc:docMk/>
            <pc:sldMk cId="4218936699" sldId="821"/>
            <ac:spMk id="2" creationId="{86D8982A-C6D2-4613-8505-A564EEA9602A}"/>
          </ac:spMkLst>
        </pc:spChg>
        <pc:spChg chg="mod">
          <ac:chgData name="Dr. Peeta Basa Pati" userId="d5d7df4c-1c7c-46ba-b2e6-049fb9603be3" providerId="ADAL" clId="{8A486450-1E19-4268-94E3-EA369C0F7284}" dt="2021-07-15T07:16:17.224" v="1846" actId="20577"/>
          <ac:spMkLst>
            <pc:docMk/>
            <pc:sldMk cId="4218936699" sldId="821"/>
            <ac:spMk id="3" creationId="{7789A6B5-C0F5-5944-9623-D5C1946E11C8}"/>
          </ac:spMkLst>
        </pc:spChg>
        <pc:spChg chg="add mod">
          <ac:chgData name="Dr. Peeta Basa Pati" userId="d5d7df4c-1c7c-46ba-b2e6-049fb9603be3" providerId="ADAL" clId="{8A486450-1E19-4268-94E3-EA369C0F7284}" dt="2021-07-15T09:12:46.693" v="2339" actId="1076"/>
          <ac:spMkLst>
            <pc:docMk/>
            <pc:sldMk cId="4218936699" sldId="821"/>
            <ac:spMk id="6" creationId="{1FA8E646-EC5C-4CB1-BDB5-1CAA511A31A9}"/>
          </ac:spMkLst>
        </pc:spChg>
        <pc:spChg chg="add mod">
          <ac:chgData name="Dr. Peeta Basa Pati" userId="d5d7df4c-1c7c-46ba-b2e6-049fb9603be3" providerId="ADAL" clId="{8A486450-1E19-4268-94E3-EA369C0F7284}" dt="2021-07-15T09:16:53.932" v="2455" actId="1037"/>
          <ac:spMkLst>
            <pc:docMk/>
            <pc:sldMk cId="4218936699" sldId="821"/>
            <ac:spMk id="7" creationId="{8423968C-BB24-4B31-8930-98687813C824}"/>
          </ac:spMkLst>
        </pc:spChg>
        <pc:spChg chg="add del mod">
          <ac:chgData name="Dr. Peeta Basa Pati" userId="d5d7df4c-1c7c-46ba-b2e6-049fb9603be3" providerId="ADAL" clId="{8A486450-1E19-4268-94E3-EA369C0F7284}" dt="2021-07-15T09:17:47.057" v="2488" actId="767"/>
          <ac:spMkLst>
            <pc:docMk/>
            <pc:sldMk cId="4218936699" sldId="821"/>
            <ac:spMk id="10" creationId="{B77CC4A9-2737-4B67-9687-8B54289306D3}"/>
          </ac:spMkLst>
        </pc:spChg>
        <pc:spChg chg="add mod">
          <ac:chgData name="Dr. Peeta Basa Pati" userId="d5d7df4c-1c7c-46ba-b2e6-049fb9603be3" providerId="ADAL" clId="{8A486450-1E19-4268-94E3-EA369C0F7284}" dt="2021-07-15T09:21:37.703" v="2652" actId="20577"/>
          <ac:spMkLst>
            <pc:docMk/>
            <pc:sldMk cId="4218936699" sldId="821"/>
            <ac:spMk id="11" creationId="{5EA65BAE-DAB9-484A-89F7-AE39412C52A1}"/>
          </ac:spMkLst>
        </pc:spChg>
        <pc:spChg chg="add mod">
          <ac:chgData name="Dr. Peeta Basa Pati" userId="d5d7df4c-1c7c-46ba-b2e6-049fb9603be3" providerId="ADAL" clId="{8A486450-1E19-4268-94E3-EA369C0F7284}" dt="2021-07-15T09:13:54.237" v="2397" actId="1076"/>
          <ac:spMkLst>
            <pc:docMk/>
            <pc:sldMk cId="4218936699" sldId="821"/>
            <ac:spMk id="12" creationId="{2E018426-EC78-465A-A0DA-9E58BA9E1B53}"/>
          </ac:spMkLst>
        </pc:spChg>
        <pc:spChg chg="add mod">
          <ac:chgData name="Dr. Peeta Basa Pati" userId="d5d7df4c-1c7c-46ba-b2e6-049fb9603be3" providerId="ADAL" clId="{8A486450-1E19-4268-94E3-EA369C0F7284}" dt="2021-07-15T09:20:51.894" v="2614" actId="1037"/>
          <ac:spMkLst>
            <pc:docMk/>
            <pc:sldMk cId="4218936699" sldId="821"/>
            <ac:spMk id="13" creationId="{3397D4B2-9DA4-4DFD-8358-7A123356E108}"/>
          </ac:spMkLst>
        </pc:spChg>
        <pc:spChg chg="add mod">
          <ac:chgData name="Dr. Peeta Basa Pati" userId="d5d7df4c-1c7c-46ba-b2e6-049fb9603be3" providerId="ADAL" clId="{8A486450-1E19-4268-94E3-EA369C0F7284}" dt="2021-07-15T09:20:43.718" v="2599" actId="1037"/>
          <ac:spMkLst>
            <pc:docMk/>
            <pc:sldMk cId="4218936699" sldId="821"/>
            <ac:spMk id="14" creationId="{5E571135-296F-4008-89FF-D26D329B23E3}"/>
          </ac:spMkLst>
        </pc:spChg>
        <pc:picChg chg="add mod">
          <ac:chgData name="Dr. Peeta Basa Pati" userId="d5d7df4c-1c7c-46ba-b2e6-049fb9603be3" providerId="ADAL" clId="{8A486450-1E19-4268-94E3-EA369C0F7284}" dt="2021-07-15T09:12:46.693" v="2339" actId="1076"/>
          <ac:picMkLst>
            <pc:docMk/>
            <pc:sldMk cId="4218936699" sldId="821"/>
            <ac:picMk id="5" creationId="{71064394-ACC5-476C-A701-468DABBA77AD}"/>
          </ac:picMkLst>
        </pc:picChg>
        <pc:picChg chg="add del mod">
          <ac:chgData name="Dr. Peeta Basa Pati" userId="d5d7df4c-1c7c-46ba-b2e6-049fb9603be3" providerId="ADAL" clId="{8A486450-1E19-4268-94E3-EA369C0F7284}" dt="2021-07-15T09:21:05.277" v="2648" actId="1037"/>
          <ac:picMkLst>
            <pc:docMk/>
            <pc:sldMk cId="4218936699" sldId="821"/>
            <ac:picMk id="9" creationId="{71FDFCC3-D388-4E81-8D85-6C7BECC7588E}"/>
          </ac:picMkLst>
        </pc:picChg>
        <pc:picChg chg="add mod">
          <ac:chgData name="Dr. Peeta Basa Pati" userId="d5d7df4c-1c7c-46ba-b2e6-049fb9603be3" providerId="ADAL" clId="{8A486450-1E19-4268-94E3-EA369C0F7284}" dt="2021-07-15T09:13:07.542" v="2390" actId="14100"/>
          <ac:picMkLst>
            <pc:docMk/>
            <pc:sldMk cId="4218936699" sldId="821"/>
            <ac:picMk id="3074" creationId="{73F38497-968E-4377-85BE-BDCED92745B7}"/>
          </ac:picMkLst>
        </pc:picChg>
        <pc:picChg chg="add mod">
          <ac:chgData name="Dr. Peeta Basa Pati" userId="d5d7df4c-1c7c-46ba-b2e6-049fb9603be3" providerId="ADAL" clId="{8A486450-1E19-4268-94E3-EA369C0F7284}" dt="2021-07-15T09:20:51.894" v="2614" actId="1037"/>
          <ac:picMkLst>
            <pc:docMk/>
            <pc:sldMk cId="4218936699" sldId="821"/>
            <ac:picMk id="3076" creationId="{94C0D5B3-4212-4543-8817-4F62126BB7B0}"/>
          </ac:picMkLst>
        </pc:picChg>
        <pc:picChg chg="add del mod">
          <ac:chgData name="Dr. Peeta Basa Pati" userId="d5d7df4c-1c7c-46ba-b2e6-049fb9603be3" providerId="ADAL" clId="{8A486450-1E19-4268-94E3-EA369C0F7284}" dt="2021-07-15T09:07:14.195" v="2243" actId="478"/>
          <ac:picMkLst>
            <pc:docMk/>
            <pc:sldMk cId="4218936699" sldId="821"/>
            <ac:picMk id="3078" creationId="{7A18A140-6E69-47C5-B410-B7D7D5799455}"/>
          </ac:picMkLst>
        </pc:picChg>
        <pc:picChg chg="add del mod">
          <ac:chgData name="Dr. Peeta Basa Pati" userId="d5d7df4c-1c7c-46ba-b2e6-049fb9603be3" providerId="ADAL" clId="{8A486450-1E19-4268-94E3-EA369C0F7284}" dt="2021-07-15T09:08:25.463" v="2248" actId="478"/>
          <ac:picMkLst>
            <pc:docMk/>
            <pc:sldMk cId="4218936699" sldId="821"/>
            <ac:picMk id="3080" creationId="{838AE1CB-106C-4DF5-9BB5-AA990F386225}"/>
          </ac:picMkLst>
        </pc:picChg>
        <pc:picChg chg="add mod">
          <ac:chgData name="Dr. Peeta Basa Pati" userId="d5d7df4c-1c7c-46ba-b2e6-049fb9603be3" providerId="ADAL" clId="{8A486450-1E19-4268-94E3-EA369C0F7284}" dt="2021-07-15T09:20:43.718" v="2599" actId="1037"/>
          <ac:picMkLst>
            <pc:docMk/>
            <pc:sldMk cId="4218936699" sldId="821"/>
            <ac:picMk id="3082" creationId="{0D0CFDFD-4E35-427C-BF40-5DD4265C9E67}"/>
          </ac:picMkLst>
        </pc:picChg>
        <pc:picChg chg="add mod">
          <ac:chgData name="Dr. Peeta Basa Pati" userId="d5d7df4c-1c7c-46ba-b2e6-049fb9603be3" providerId="ADAL" clId="{8A486450-1E19-4268-94E3-EA369C0F7284}" dt="2021-07-15T09:16:53.932" v="2455" actId="1037"/>
          <ac:picMkLst>
            <pc:docMk/>
            <pc:sldMk cId="4218936699" sldId="821"/>
            <ac:picMk id="3084" creationId="{A8C8EA4D-389D-4C44-B91E-364110B3E65E}"/>
          </ac:picMkLst>
        </pc:picChg>
      </pc:sldChg>
      <pc:sldChg chg="addSp modSp add mod ord">
        <pc:chgData name="Dr. Peeta Basa Pati" userId="d5d7df4c-1c7c-46ba-b2e6-049fb9603be3" providerId="ADAL" clId="{8A486450-1E19-4268-94E3-EA369C0F7284}" dt="2021-07-15T09:39:50.002" v="2893" actId="12"/>
        <pc:sldMkLst>
          <pc:docMk/>
          <pc:sldMk cId="3680631530" sldId="822"/>
        </pc:sldMkLst>
        <pc:spChg chg="add mod">
          <ac:chgData name="Dr. Peeta Basa Pati" userId="d5d7df4c-1c7c-46ba-b2e6-049fb9603be3" providerId="ADAL" clId="{8A486450-1E19-4268-94E3-EA369C0F7284}" dt="2021-07-15T09:39:50.002" v="2893" actId="12"/>
          <ac:spMkLst>
            <pc:docMk/>
            <pc:sldMk cId="3680631530" sldId="822"/>
            <ac:spMk id="2" creationId="{8F1B5C7B-EE29-4A1A-81BB-4C7FA8D117EB}"/>
          </ac:spMkLst>
        </pc:spChg>
        <pc:spChg chg="mod">
          <ac:chgData name="Dr. Peeta Basa Pati" userId="d5d7df4c-1c7c-46ba-b2e6-049fb9603be3" providerId="ADAL" clId="{8A486450-1E19-4268-94E3-EA369C0F7284}" dt="2021-07-14T08:18:42.573" v="650" actId="20577"/>
          <ac:spMkLst>
            <pc:docMk/>
            <pc:sldMk cId="3680631530" sldId="822"/>
            <ac:spMk id="3" creationId="{7789A6B5-C0F5-5944-9623-D5C1946E11C8}"/>
          </ac:spMkLst>
        </pc:spChg>
        <pc:spChg chg="add mod">
          <ac:chgData name="Dr. Peeta Basa Pati" userId="d5d7df4c-1c7c-46ba-b2e6-049fb9603be3" providerId="ADAL" clId="{8A486450-1E19-4268-94E3-EA369C0F7284}" dt="2021-07-15T09:37:00.969" v="2795" actId="1076"/>
          <ac:spMkLst>
            <pc:docMk/>
            <pc:sldMk cId="3680631530" sldId="822"/>
            <ac:spMk id="7" creationId="{30A4EA86-3AED-49C4-9773-C0C29D4FFB38}"/>
          </ac:spMkLst>
        </pc:spChg>
        <pc:spChg chg="add mod">
          <ac:chgData name="Dr. Peeta Basa Pati" userId="d5d7df4c-1c7c-46ba-b2e6-049fb9603be3" providerId="ADAL" clId="{8A486450-1E19-4268-94E3-EA369C0F7284}" dt="2021-07-15T09:37:41.948" v="2886" actId="1035"/>
          <ac:spMkLst>
            <pc:docMk/>
            <pc:sldMk cId="3680631530" sldId="822"/>
            <ac:spMk id="8" creationId="{4A3A6119-6266-4C3F-B4B6-538E75B87A6C}"/>
          </ac:spMkLst>
        </pc:spChg>
        <pc:graphicFrameChg chg="add mod modGraphic">
          <ac:chgData name="Dr. Peeta Basa Pati" userId="d5d7df4c-1c7c-46ba-b2e6-049fb9603be3" providerId="ADAL" clId="{8A486450-1E19-4268-94E3-EA369C0F7284}" dt="2021-07-15T09:39:05.911" v="2890" actId="1076"/>
          <ac:graphicFrameMkLst>
            <pc:docMk/>
            <pc:sldMk cId="3680631530" sldId="822"/>
            <ac:graphicFrameMk id="5" creationId="{FD81205B-50DC-48A5-9321-68EB0E19E5E8}"/>
          </ac:graphicFrameMkLst>
        </pc:graphicFrameChg>
        <pc:graphicFrameChg chg="add mod">
          <ac:chgData name="Dr. Peeta Basa Pati" userId="d5d7df4c-1c7c-46ba-b2e6-049fb9603be3" providerId="ADAL" clId="{8A486450-1E19-4268-94E3-EA369C0F7284}" dt="2021-07-15T09:36:39.726" v="2774" actId="403"/>
          <ac:graphicFrameMkLst>
            <pc:docMk/>
            <pc:sldMk cId="3680631530" sldId="822"/>
            <ac:graphicFrameMk id="6" creationId="{CAE3D1A0-608E-4DAC-8FFF-156F9E934379}"/>
          </ac:graphicFrameMkLst>
        </pc:graphicFrameChg>
      </pc:sldChg>
      <pc:sldChg chg="add">
        <pc:chgData name="Dr. Peeta Basa Pati" userId="d5d7df4c-1c7c-46ba-b2e6-049fb9603be3" providerId="ADAL" clId="{8A486450-1E19-4268-94E3-EA369C0F7284}" dt="2021-07-14T06:57:15.443" v="261"/>
        <pc:sldMkLst>
          <pc:docMk/>
          <pc:sldMk cId="1538241942" sldId="823"/>
        </pc:sldMkLst>
      </pc:sldChg>
      <pc:sldChg chg="add">
        <pc:chgData name="Dr. Peeta Basa Pati" userId="d5d7df4c-1c7c-46ba-b2e6-049fb9603be3" providerId="ADAL" clId="{8A486450-1E19-4268-94E3-EA369C0F7284}" dt="2021-07-14T06:57:15.622" v="262"/>
        <pc:sldMkLst>
          <pc:docMk/>
          <pc:sldMk cId="3605239577" sldId="824"/>
        </pc:sldMkLst>
      </pc:sldChg>
      <pc:sldChg chg="addSp delSp modSp add mod">
        <pc:chgData name="Dr. Peeta Basa Pati" userId="d5d7df4c-1c7c-46ba-b2e6-049fb9603be3" providerId="ADAL" clId="{8A486450-1E19-4268-94E3-EA369C0F7284}" dt="2021-07-15T06:09:52.860" v="1476" actId="478"/>
        <pc:sldMkLst>
          <pc:docMk/>
          <pc:sldMk cId="945556297" sldId="825"/>
        </pc:sldMkLst>
        <pc:spChg chg="add mod">
          <ac:chgData name="Dr. Peeta Basa Pati" userId="d5d7df4c-1c7c-46ba-b2e6-049fb9603be3" providerId="ADAL" clId="{8A486450-1E19-4268-94E3-EA369C0F7284}" dt="2021-07-15T05:47:55.856" v="1427" actId="207"/>
          <ac:spMkLst>
            <pc:docMk/>
            <pc:sldMk cId="945556297" sldId="825"/>
            <ac:spMk id="2" creationId="{6D261D5D-9284-4D1D-A25F-BF65DA34C7B8}"/>
          </ac:spMkLst>
        </pc:spChg>
        <pc:spChg chg="mod">
          <ac:chgData name="Dr. Peeta Basa Pati" userId="d5d7df4c-1c7c-46ba-b2e6-049fb9603be3" providerId="ADAL" clId="{8A486450-1E19-4268-94E3-EA369C0F7284}" dt="2021-07-15T05:14:12.626" v="1215" actId="20577"/>
          <ac:spMkLst>
            <pc:docMk/>
            <pc:sldMk cId="945556297" sldId="825"/>
            <ac:spMk id="3" creationId="{7789A6B5-C0F5-5944-9623-D5C1946E11C8}"/>
          </ac:spMkLst>
        </pc:spChg>
        <pc:spChg chg="add mod">
          <ac:chgData name="Dr. Peeta Basa Pati" userId="d5d7df4c-1c7c-46ba-b2e6-049fb9603be3" providerId="ADAL" clId="{8A486450-1E19-4268-94E3-EA369C0F7284}" dt="2021-07-15T05:49:18.655" v="1446" actId="207"/>
          <ac:spMkLst>
            <pc:docMk/>
            <pc:sldMk cId="945556297" sldId="825"/>
            <ac:spMk id="6" creationId="{74926E31-BAC4-4F84-81D8-FCD7FE7ABF6F}"/>
          </ac:spMkLst>
        </pc:spChg>
        <pc:spChg chg="del">
          <ac:chgData name="Dr. Peeta Basa Pati" userId="d5d7df4c-1c7c-46ba-b2e6-049fb9603be3" providerId="ADAL" clId="{8A486450-1E19-4268-94E3-EA369C0F7284}" dt="2021-07-15T05:13:48.960" v="1197" actId="478"/>
          <ac:spMkLst>
            <pc:docMk/>
            <pc:sldMk cId="945556297" sldId="825"/>
            <ac:spMk id="7" creationId="{1C47F4B1-5335-4763-9B7E-2932CC4C6CEC}"/>
          </ac:spMkLst>
        </pc:spChg>
        <pc:spChg chg="add mod">
          <ac:chgData name="Dr. Peeta Basa Pati" userId="d5d7df4c-1c7c-46ba-b2e6-049fb9603be3" providerId="ADAL" clId="{8A486450-1E19-4268-94E3-EA369C0F7284}" dt="2021-07-15T05:45:51.018" v="1410" actId="207"/>
          <ac:spMkLst>
            <pc:docMk/>
            <pc:sldMk cId="945556297" sldId="825"/>
            <ac:spMk id="8" creationId="{3C8F32C4-A9FD-4EF1-8BD7-4B49375B9D61}"/>
          </ac:spMkLst>
        </pc:spChg>
        <pc:spChg chg="del">
          <ac:chgData name="Dr. Peeta Basa Pati" userId="d5d7df4c-1c7c-46ba-b2e6-049fb9603be3" providerId="ADAL" clId="{8A486450-1E19-4268-94E3-EA369C0F7284}" dt="2021-07-15T05:13:48.960" v="1197" actId="478"/>
          <ac:spMkLst>
            <pc:docMk/>
            <pc:sldMk cId="945556297" sldId="825"/>
            <ac:spMk id="12" creationId="{ACA18B66-D904-47C0-BEBC-B44E8823B730}"/>
          </ac:spMkLst>
        </pc:spChg>
        <pc:spChg chg="del">
          <ac:chgData name="Dr. Peeta Basa Pati" userId="d5d7df4c-1c7c-46ba-b2e6-049fb9603be3" providerId="ADAL" clId="{8A486450-1E19-4268-94E3-EA369C0F7284}" dt="2021-07-15T05:13:48.960" v="1197" actId="478"/>
          <ac:spMkLst>
            <pc:docMk/>
            <pc:sldMk cId="945556297" sldId="825"/>
            <ac:spMk id="13" creationId="{39337AD4-FF98-419D-BA13-B05828D3DD2C}"/>
          </ac:spMkLst>
        </pc:spChg>
        <pc:spChg chg="add mod">
          <ac:chgData name="Dr. Peeta Basa Pati" userId="d5d7df4c-1c7c-46ba-b2e6-049fb9603be3" providerId="ADAL" clId="{8A486450-1E19-4268-94E3-EA369C0F7284}" dt="2021-07-15T05:49:10.611" v="1445" actId="404"/>
          <ac:spMkLst>
            <pc:docMk/>
            <pc:sldMk cId="945556297" sldId="825"/>
            <ac:spMk id="14" creationId="{93200125-40E1-45D7-A9D9-C14A23EB4453}"/>
          </ac:spMkLst>
        </pc:spChg>
        <pc:spChg chg="add mod">
          <ac:chgData name="Dr. Peeta Basa Pati" userId="d5d7df4c-1c7c-46ba-b2e6-049fb9603be3" providerId="ADAL" clId="{8A486450-1E19-4268-94E3-EA369C0F7284}" dt="2021-07-15T05:48:00.807" v="1428" actId="692"/>
          <ac:spMkLst>
            <pc:docMk/>
            <pc:sldMk cId="945556297" sldId="825"/>
            <ac:spMk id="15" creationId="{EA1C9BE3-C2E0-4969-A2AC-9CDB951B55BD}"/>
          </ac:spMkLst>
        </pc:spChg>
        <pc:spChg chg="add del mod">
          <ac:chgData name="Dr. Peeta Basa Pati" userId="d5d7df4c-1c7c-46ba-b2e6-049fb9603be3" providerId="ADAL" clId="{8A486450-1E19-4268-94E3-EA369C0F7284}" dt="2021-07-15T06:09:52.860" v="1476" actId="478"/>
          <ac:spMkLst>
            <pc:docMk/>
            <pc:sldMk cId="945556297" sldId="825"/>
            <ac:spMk id="16" creationId="{22E4A9B8-2B89-4F88-AF5F-32730A7ED6D5}"/>
          </ac:spMkLst>
        </pc:spChg>
        <pc:spChg chg="add del mod">
          <ac:chgData name="Dr. Peeta Basa Pati" userId="d5d7df4c-1c7c-46ba-b2e6-049fb9603be3" providerId="ADAL" clId="{8A486450-1E19-4268-94E3-EA369C0F7284}" dt="2021-07-15T06:09:49.693" v="1475" actId="478"/>
          <ac:spMkLst>
            <pc:docMk/>
            <pc:sldMk cId="945556297" sldId="825"/>
            <ac:spMk id="17" creationId="{B22F2C61-4171-47AF-8392-5BEA5AD92CD1}"/>
          </ac:spMkLst>
        </pc:spChg>
        <pc:spChg chg="add mod">
          <ac:chgData name="Dr. Peeta Basa Pati" userId="d5d7df4c-1c7c-46ba-b2e6-049fb9603be3" providerId="ADAL" clId="{8A486450-1E19-4268-94E3-EA369C0F7284}" dt="2021-07-15T05:48:36.133" v="1441" actId="207"/>
          <ac:spMkLst>
            <pc:docMk/>
            <pc:sldMk cId="945556297" sldId="825"/>
            <ac:spMk id="19" creationId="{9CDF3749-59E5-4289-A5C4-84C2D2832EE6}"/>
          </ac:spMkLst>
        </pc:spChg>
        <pc:spChg chg="mod">
          <ac:chgData name="Dr. Peeta Basa Pati" userId="d5d7df4c-1c7c-46ba-b2e6-049fb9603be3" providerId="ADAL" clId="{8A486450-1E19-4268-94E3-EA369C0F7284}" dt="2021-07-14T08:20:19.279" v="653"/>
          <ac:spMkLst>
            <pc:docMk/>
            <pc:sldMk cId="945556297" sldId="825"/>
            <ac:spMk id="12291" creationId="{982F1BF9-FBE7-490C-B99A-9F3F91E273E6}"/>
          </ac:spMkLst>
        </pc:spChg>
        <pc:graphicFrameChg chg="add mod modGraphic">
          <ac:chgData name="Dr. Peeta Basa Pati" userId="d5d7df4c-1c7c-46ba-b2e6-049fb9603be3" providerId="ADAL" clId="{8A486450-1E19-4268-94E3-EA369C0F7284}" dt="2021-07-15T05:38:45.131" v="1368" actId="14734"/>
          <ac:graphicFrameMkLst>
            <pc:docMk/>
            <pc:sldMk cId="945556297" sldId="825"/>
            <ac:graphicFrameMk id="5" creationId="{CCDB300C-A023-45B1-AB6D-C6CB8D8894E0}"/>
          </ac:graphicFrameMkLst>
        </pc:graphicFrameChg>
        <pc:graphicFrameChg chg="add del mod">
          <ac:chgData name="Dr. Peeta Basa Pati" userId="d5d7df4c-1c7c-46ba-b2e6-049fb9603be3" providerId="ADAL" clId="{8A486450-1E19-4268-94E3-EA369C0F7284}" dt="2021-07-15T05:38:04.668" v="1358" actId="478"/>
          <ac:graphicFrameMkLst>
            <pc:docMk/>
            <pc:sldMk cId="945556297" sldId="825"/>
            <ac:graphicFrameMk id="10" creationId="{4944E4E3-CE1D-42AB-A1C1-91B05FC86B4E}"/>
          </ac:graphicFrameMkLst>
        </pc:graphicFrameChg>
        <pc:picChg chg="del">
          <ac:chgData name="Dr. Peeta Basa Pati" userId="d5d7df4c-1c7c-46ba-b2e6-049fb9603be3" providerId="ADAL" clId="{8A486450-1E19-4268-94E3-EA369C0F7284}" dt="2021-07-15T05:13:45.113" v="1196" actId="478"/>
          <ac:picMkLst>
            <pc:docMk/>
            <pc:sldMk cId="945556297" sldId="825"/>
            <ac:picMk id="4098" creationId="{49E2D3D4-F1D6-4783-A575-FF155520F252}"/>
          </ac:picMkLst>
        </pc:picChg>
        <pc:picChg chg="del">
          <ac:chgData name="Dr. Peeta Basa Pati" userId="d5d7df4c-1c7c-46ba-b2e6-049fb9603be3" providerId="ADAL" clId="{8A486450-1E19-4268-94E3-EA369C0F7284}" dt="2021-07-15T05:13:48.960" v="1197" actId="478"/>
          <ac:picMkLst>
            <pc:docMk/>
            <pc:sldMk cId="945556297" sldId="825"/>
            <ac:picMk id="4102" creationId="{FB0C2E80-A40D-4379-A0ED-23373C662518}"/>
          </ac:picMkLst>
        </pc:picChg>
        <pc:picChg chg="del">
          <ac:chgData name="Dr. Peeta Basa Pati" userId="d5d7df4c-1c7c-46ba-b2e6-049fb9603be3" providerId="ADAL" clId="{8A486450-1E19-4268-94E3-EA369C0F7284}" dt="2021-07-15T05:13:48.960" v="1197" actId="478"/>
          <ac:picMkLst>
            <pc:docMk/>
            <pc:sldMk cId="945556297" sldId="825"/>
            <ac:picMk id="4104" creationId="{E53F6EC9-3484-44F4-8FBA-F25DCAA64696}"/>
          </ac:picMkLst>
        </pc:picChg>
        <pc:cxnChg chg="add mod">
          <ac:chgData name="Dr. Peeta Basa Pati" userId="d5d7df4c-1c7c-46ba-b2e6-049fb9603be3" providerId="ADAL" clId="{8A486450-1E19-4268-94E3-EA369C0F7284}" dt="2021-07-15T05:46:23.299" v="1420" actId="692"/>
          <ac:cxnSpMkLst>
            <pc:docMk/>
            <pc:sldMk cId="945556297" sldId="825"/>
            <ac:cxnSpMk id="11" creationId="{E521C736-4ED3-4399-B1C9-059A66C8F658}"/>
          </ac:cxnSpMkLst>
        </pc:cxnChg>
      </pc:sldChg>
      <pc:sldChg chg="addSp delSp modSp add mod ord">
        <pc:chgData name="Dr. Peeta Basa Pati" userId="d5d7df4c-1c7c-46ba-b2e6-049fb9603be3" providerId="ADAL" clId="{8A486450-1E19-4268-94E3-EA369C0F7284}" dt="2021-07-16T04:40:38.957" v="3369"/>
        <pc:sldMkLst>
          <pc:docMk/>
          <pc:sldMk cId="2480580721" sldId="826"/>
        </pc:sldMkLst>
        <pc:spChg chg="add mod">
          <ac:chgData name="Dr. Peeta Basa Pati" userId="d5d7df4c-1c7c-46ba-b2e6-049fb9603be3" providerId="ADAL" clId="{8A486450-1E19-4268-94E3-EA369C0F7284}" dt="2021-07-15T07:15:20.358" v="1834" actId="12"/>
          <ac:spMkLst>
            <pc:docMk/>
            <pc:sldMk cId="2480580721" sldId="826"/>
            <ac:spMk id="2" creationId="{83667C2B-316B-4EE5-BD1A-3D2D5D328FE4}"/>
          </ac:spMkLst>
        </pc:spChg>
        <pc:spChg chg="mod">
          <ac:chgData name="Dr. Peeta Basa Pati" userId="d5d7df4c-1c7c-46ba-b2e6-049fb9603be3" providerId="ADAL" clId="{8A486450-1E19-4268-94E3-EA369C0F7284}" dt="2021-07-15T07:14:58.600" v="1831" actId="20577"/>
          <ac:spMkLst>
            <pc:docMk/>
            <pc:sldMk cId="2480580721" sldId="826"/>
            <ac:spMk id="3" creationId="{7789A6B5-C0F5-5944-9623-D5C1946E11C8}"/>
          </ac:spMkLst>
        </pc:spChg>
        <pc:spChg chg="add mod">
          <ac:chgData name="Dr. Peeta Basa Pati" userId="d5d7df4c-1c7c-46ba-b2e6-049fb9603be3" providerId="ADAL" clId="{8A486450-1E19-4268-94E3-EA369C0F7284}" dt="2021-07-15T07:10:25.580" v="1663" actId="1076"/>
          <ac:spMkLst>
            <pc:docMk/>
            <pc:sldMk cId="2480580721" sldId="826"/>
            <ac:spMk id="5" creationId="{8FA5629F-C6A8-40DC-94A7-EAF46DB5846F}"/>
          </ac:spMkLst>
        </pc:spChg>
        <pc:spChg chg="add mod">
          <ac:chgData name="Dr. Peeta Basa Pati" userId="d5d7df4c-1c7c-46ba-b2e6-049fb9603be3" providerId="ADAL" clId="{8A486450-1E19-4268-94E3-EA369C0F7284}" dt="2021-07-15T07:15:16.347" v="1833" actId="12"/>
          <ac:spMkLst>
            <pc:docMk/>
            <pc:sldMk cId="2480580721" sldId="826"/>
            <ac:spMk id="11" creationId="{6038F0B5-A0AE-48F1-B719-A30C2B89496E}"/>
          </ac:spMkLst>
        </pc:spChg>
        <pc:spChg chg="add mod">
          <ac:chgData name="Dr. Peeta Basa Pati" userId="d5d7df4c-1c7c-46ba-b2e6-049fb9603be3" providerId="ADAL" clId="{8A486450-1E19-4268-94E3-EA369C0F7284}" dt="2021-07-15T07:15:46.019" v="1835" actId="207"/>
          <ac:spMkLst>
            <pc:docMk/>
            <pc:sldMk cId="2480580721" sldId="826"/>
            <ac:spMk id="13" creationId="{1DA04C82-9EB8-4D43-A259-86035CA1AEEF}"/>
          </ac:spMkLst>
        </pc:spChg>
        <pc:graphicFrameChg chg="del">
          <ac:chgData name="Dr. Peeta Basa Pati" userId="d5d7df4c-1c7c-46ba-b2e6-049fb9603be3" providerId="ADAL" clId="{8A486450-1E19-4268-94E3-EA369C0F7284}" dt="2021-07-15T06:46:46.081" v="1502" actId="478"/>
          <ac:graphicFrameMkLst>
            <pc:docMk/>
            <pc:sldMk cId="2480580721" sldId="826"/>
            <ac:graphicFrameMk id="9" creationId="{5AFE0CB3-F1CF-4FCC-8CAD-F6F6BBA8C3DF}"/>
          </ac:graphicFrameMkLst>
        </pc:graphicFrameChg>
        <pc:picChg chg="add mod">
          <ac:chgData name="Dr. Peeta Basa Pati" userId="d5d7df4c-1c7c-46ba-b2e6-049fb9603be3" providerId="ADAL" clId="{8A486450-1E19-4268-94E3-EA369C0F7284}" dt="2021-07-15T06:51:22.094" v="1505" actId="1076"/>
          <ac:picMkLst>
            <pc:docMk/>
            <pc:sldMk cId="2480580721" sldId="826"/>
            <ac:picMk id="2050" creationId="{CA6045BE-1D06-4811-A292-C374E42ABC81}"/>
          </ac:picMkLst>
        </pc:picChg>
        <pc:picChg chg="add del mod">
          <ac:chgData name="Dr. Peeta Basa Pati" userId="d5d7df4c-1c7c-46ba-b2e6-049fb9603be3" providerId="ADAL" clId="{8A486450-1E19-4268-94E3-EA369C0F7284}" dt="2021-07-15T07:03:36.608" v="1513" actId="478"/>
          <ac:picMkLst>
            <pc:docMk/>
            <pc:sldMk cId="2480580721" sldId="826"/>
            <ac:picMk id="2052" creationId="{7F369FEB-BB23-4CBB-8395-216EC899CDFC}"/>
          </ac:picMkLst>
        </pc:picChg>
        <pc:picChg chg="add del mod">
          <ac:chgData name="Dr. Peeta Basa Pati" userId="d5d7df4c-1c7c-46ba-b2e6-049fb9603be3" providerId="ADAL" clId="{8A486450-1E19-4268-94E3-EA369C0F7284}" dt="2021-07-15T07:03:44.480" v="1514" actId="478"/>
          <ac:picMkLst>
            <pc:docMk/>
            <pc:sldMk cId="2480580721" sldId="826"/>
            <ac:picMk id="2054" creationId="{0BF6C091-7697-44B9-92FC-B21CEF9EBB9F}"/>
          </ac:picMkLst>
        </pc:picChg>
        <pc:picChg chg="add mod">
          <ac:chgData name="Dr. Peeta Basa Pati" userId="d5d7df4c-1c7c-46ba-b2e6-049fb9603be3" providerId="ADAL" clId="{8A486450-1E19-4268-94E3-EA369C0F7284}" dt="2021-07-15T07:11:24.120" v="1684" actId="1076"/>
          <ac:picMkLst>
            <pc:docMk/>
            <pc:sldMk cId="2480580721" sldId="826"/>
            <ac:picMk id="2056" creationId="{D3D197CB-FC16-4822-AE63-AD1F01EC1B86}"/>
          </ac:picMkLst>
        </pc:picChg>
        <pc:picChg chg="del">
          <ac:chgData name="Dr. Peeta Basa Pati" userId="d5d7df4c-1c7c-46ba-b2e6-049fb9603be3" providerId="ADAL" clId="{8A486450-1E19-4268-94E3-EA369C0F7284}" dt="2021-07-15T06:46:48.180" v="1503" actId="478"/>
          <ac:picMkLst>
            <pc:docMk/>
            <pc:sldMk cId="2480580721" sldId="826"/>
            <ac:picMk id="3074" creationId="{184192CD-677E-43D2-8E2C-2B2F99D94D63}"/>
          </ac:picMkLst>
        </pc:picChg>
      </pc:sldChg>
      <pc:sldChg chg="addSp delSp modSp add mod">
        <pc:chgData name="Dr. Peeta Basa Pati" userId="d5d7df4c-1c7c-46ba-b2e6-049fb9603be3" providerId="ADAL" clId="{8A486450-1E19-4268-94E3-EA369C0F7284}" dt="2021-07-16T06:33:11.456" v="4934" actId="6549"/>
        <pc:sldMkLst>
          <pc:docMk/>
          <pc:sldMk cId="3874618481" sldId="827"/>
        </pc:sldMkLst>
        <pc:spChg chg="add mod">
          <ac:chgData name="Dr. Peeta Basa Pati" userId="d5d7df4c-1c7c-46ba-b2e6-049fb9603be3" providerId="ADAL" clId="{8A486450-1E19-4268-94E3-EA369C0F7284}" dt="2021-07-16T06:33:11.456" v="4934" actId="6549"/>
          <ac:spMkLst>
            <pc:docMk/>
            <pc:sldMk cId="3874618481" sldId="827"/>
            <ac:spMk id="2" creationId="{30848F7B-E3B5-4A06-8DF3-BAFDDFD80A31}"/>
          </ac:spMkLst>
        </pc:spChg>
        <pc:spChg chg="mod">
          <ac:chgData name="Dr. Peeta Basa Pati" userId="d5d7df4c-1c7c-46ba-b2e6-049fb9603be3" providerId="ADAL" clId="{8A486450-1E19-4268-94E3-EA369C0F7284}" dt="2021-07-15T09:40:39.498" v="2911" actId="20577"/>
          <ac:spMkLst>
            <pc:docMk/>
            <pc:sldMk cId="3874618481" sldId="827"/>
            <ac:spMk id="3" creationId="{7789A6B5-C0F5-5944-9623-D5C1946E11C8}"/>
          </ac:spMkLst>
        </pc:spChg>
        <pc:spChg chg="del">
          <ac:chgData name="Dr. Peeta Basa Pati" userId="d5d7df4c-1c7c-46ba-b2e6-049fb9603be3" providerId="ADAL" clId="{8A486450-1E19-4268-94E3-EA369C0F7284}" dt="2021-07-16T06:22:49.609" v="4408" actId="478"/>
          <ac:spMkLst>
            <pc:docMk/>
            <pc:sldMk cId="3874618481" sldId="827"/>
            <ac:spMk id="6" creationId="{1FA8E646-EC5C-4CB1-BDB5-1CAA511A31A9}"/>
          </ac:spMkLst>
        </pc:spChg>
        <pc:spChg chg="del">
          <ac:chgData name="Dr. Peeta Basa Pati" userId="d5d7df4c-1c7c-46ba-b2e6-049fb9603be3" providerId="ADAL" clId="{8A486450-1E19-4268-94E3-EA369C0F7284}" dt="2021-07-16T06:22:53.913" v="4409" actId="478"/>
          <ac:spMkLst>
            <pc:docMk/>
            <pc:sldMk cId="3874618481" sldId="827"/>
            <ac:spMk id="7" creationId="{8423968C-BB24-4B31-8930-98687813C824}"/>
          </ac:spMkLst>
        </pc:spChg>
        <pc:spChg chg="del">
          <ac:chgData name="Dr. Peeta Basa Pati" userId="d5d7df4c-1c7c-46ba-b2e6-049fb9603be3" providerId="ADAL" clId="{8A486450-1E19-4268-94E3-EA369C0F7284}" dt="2021-07-16T06:22:59.262" v="4410" actId="478"/>
          <ac:spMkLst>
            <pc:docMk/>
            <pc:sldMk cId="3874618481" sldId="827"/>
            <ac:spMk id="11" creationId="{5EA65BAE-DAB9-484A-89F7-AE39412C52A1}"/>
          </ac:spMkLst>
        </pc:spChg>
        <pc:spChg chg="del">
          <ac:chgData name="Dr. Peeta Basa Pati" userId="d5d7df4c-1c7c-46ba-b2e6-049fb9603be3" providerId="ADAL" clId="{8A486450-1E19-4268-94E3-EA369C0F7284}" dt="2021-07-16T06:22:49.609" v="4408" actId="478"/>
          <ac:spMkLst>
            <pc:docMk/>
            <pc:sldMk cId="3874618481" sldId="827"/>
            <ac:spMk id="12" creationId="{2E018426-EC78-465A-A0DA-9E58BA9E1B53}"/>
          </ac:spMkLst>
        </pc:spChg>
        <pc:spChg chg="del">
          <ac:chgData name="Dr. Peeta Basa Pati" userId="d5d7df4c-1c7c-46ba-b2e6-049fb9603be3" providerId="ADAL" clId="{8A486450-1E19-4268-94E3-EA369C0F7284}" dt="2021-07-16T06:22:49.609" v="4408" actId="478"/>
          <ac:spMkLst>
            <pc:docMk/>
            <pc:sldMk cId="3874618481" sldId="827"/>
            <ac:spMk id="13" creationId="{3397D4B2-9DA4-4DFD-8358-7A123356E108}"/>
          </ac:spMkLst>
        </pc:spChg>
        <pc:spChg chg="del">
          <ac:chgData name="Dr. Peeta Basa Pati" userId="d5d7df4c-1c7c-46ba-b2e6-049fb9603be3" providerId="ADAL" clId="{8A486450-1E19-4268-94E3-EA369C0F7284}" dt="2021-07-16T06:22:49.609" v="4408" actId="478"/>
          <ac:spMkLst>
            <pc:docMk/>
            <pc:sldMk cId="3874618481" sldId="827"/>
            <ac:spMk id="14" creationId="{5E571135-296F-4008-89FF-D26D329B23E3}"/>
          </ac:spMkLst>
        </pc:spChg>
        <pc:grpChg chg="add mod">
          <ac:chgData name="Dr. Peeta Basa Pati" userId="d5d7df4c-1c7c-46ba-b2e6-049fb9603be3" providerId="ADAL" clId="{8A486450-1E19-4268-94E3-EA369C0F7284}" dt="2021-07-16T06:32:01.553" v="4873" actId="1035"/>
          <ac:grpSpMkLst>
            <pc:docMk/>
            <pc:sldMk cId="3874618481" sldId="827"/>
            <ac:grpSpMk id="16" creationId="{812F923C-18FF-4FDA-900B-3995DB066619}"/>
          </ac:grpSpMkLst>
        </pc:grpChg>
        <pc:picChg chg="mod">
          <ac:chgData name="Dr. Peeta Basa Pati" userId="d5d7df4c-1c7c-46ba-b2e6-049fb9603be3" providerId="ADAL" clId="{8A486450-1E19-4268-94E3-EA369C0F7284}" dt="2021-07-16T06:31:57.627" v="4865" actId="1035"/>
          <ac:picMkLst>
            <pc:docMk/>
            <pc:sldMk cId="3874618481" sldId="827"/>
            <ac:picMk id="5" creationId="{71064394-ACC5-476C-A701-468DABBA77AD}"/>
          </ac:picMkLst>
        </pc:picChg>
        <pc:picChg chg="del">
          <ac:chgData name="Dr. Peeta Basa Pati" userId="d5d7df4c-1c7c-46ba-b2e6-049fb9603be3" providerId="ADAL" clId="{8A486450-1E19-4268-94E3-EA369C0F7284}" dt="2021-07-16T06:22:59.262" v="4410" actId="478"/>
          <ac:picMkLst>
            <pc:docMk/>
            <pc:sldMk cId="3874618481" sldId="827"/>
            <ac:picMk id="9" creationId="{71FDFCC3-D388-4E81-8D85-6C7BECC7588E}"/>
          </ac:picMkLst>
        </pc:picChg>
        <pc:picChg chg="mod">
          <ac:chgData name="Dr. Peeta Basa Pati" userId="d5d7df4c-1c7c-46ba-b2e6-049fb9603be3" providerId="ADAL" clId="{8A486450-1E19-4268-94E3-EA369C0F7284}" dt="2021-07-16T06:32:01.553" v="4873" actId="1035"/>
          <ac:picMkLst>
            <pc:docMk/>
            <pc:sldMk cId="3874618481" sldId="827"/>
            <ac:picMk id="17" creationId="{B43F0754-84FB-4348-A0B3-7822C4F283C7}"/>
          </ac:picMkLst>
        </pc:picChg>
        <pc:picChg chg="mod">
          <ac:chgData name="Dr. Peeta Basa Pati" userId="d5d7df4c-1c7c-46ba-b2e6-049fb9603be3" providerId="ADAL" clId="{8A486450-1E19-4268-94E3-EA369C0F7284}" dt="2021-07-16T06:32:01.553" v="4873" actId="1035"/>
          <ac:picMkLst>
            <pc:docMk/>
            <pc:sldMk cId="3874618481" sldId="827"/>
            <ac:picMk id="18" creationId="{E3BC658C-B98F-4F0B-A0C2-C98039375BF4}"/>
          </ac:picMkLst>
        </pc:picChg>
        <pc:picChg chg="mod">
          <ac:chgData name="Dr. Peeta Basa Pati" userId="d5d7df4c-1c7c-46ba-b2e6-049fb9603be3" providerId="ADAL" clId="{8A486450-1E19-4268-94E3-EA369C0F7284}" dt="2021-07-16T06:32:01.553" v="4873" actId="1035"/>
          <ac:picMkLst>
            <pc:docMk/>
            <pc:sldMk cId="3874618481" sldId="827"/>
            <ac:picMk id="19" creationId="{99410CB9-4B76-4FD3-97BC-A3959F1975DA}"/>
          </ac:picMkLst>
        </pc:picChg>
        <pc:picChg chg="mod">
          <ac:chgData name="Dr. Peeta Basa Pati" userId="d5d7df4c-1c7c-46ba-b2e6-049fb9603be3" providerId="ADAL" clId="{8A486450-1E19-4268-94E3-EA369C0F7284}" dt="2021-07-16T06:32:01.553" v="4873" actId="1035"/>
          <ac:picMkLst>
            <pc:docMk/>
            <pc:sldMk cId="3874618481" sldId="827"/>
            <ac:picMk id="20" creationId="{A965E587-40C3-4236-9B57-05BB857ADDA2}"/>
          </ac:picMkLst>
        </pc:picChg>
        <pc:picChg chg="mod">
          <ac:chgData name="Dr. Peeta Basa Pati" userId="d5d7df4c-1c7c-46ba-b2e6-049fb9603be3" providerId="ADAL" clId="{8A486450-1E19-4268-94E3-EA369C0F7284}" dt="2021-07-16T06:31:57.627" v="4865" actId="1035"/>
          <ac:picMkLst>
            <pc:docMk/>
            <pc:sldMk cId="3874618481" sldId="827"/>
            <ac:picMk id="3074" creationId="{73F38497-968E-4377-85BE-BDCED92745B7}"/>
          </ac:picMkLst>
        </pc:picChg>
        <pc:picChg chg="mod">
          <ac:chgData name="Dr. Peeta Basa Pati" userId="d5d7df4c-1c7c-46ba-b2e6-049fb9603be3" providerId="ADAL" clId="{8A486450-1E19-4268-94E3-EA369C0F7284}" dt="2021-07-16T06:31:57.627" v="4865" actId="1035"/>
          <ac:picMkLst>
            <pc:docMk/>
            <pc:sldMk cId="3874618481" sldId="827"/>
            <ac:picMk id="3076" creationId="{94C0D5B3-4212-4543-8817-4F62126BB7B0}"/>
          </ac:picMkLst>
        </pc:picChg>
        <pc:picChg chg="mod">
          <ac:chgData name="Dr. Peeta Basa Pati" userId="d5d7df4c-1c7c-46ba-b2e6-049fb9603be3" providerId="ADAL" clId="{8A486450-1E19-4268-94E3-EA369C0F7284}" dt="2021-07-16T06:31:57.627" v="4865" actId="1035"/>
          <ac:picMkLst>
            <pc:docMk/>
            <pc:sldMk cId="3874618481" sldId="827"/>
            <ac:picMk id="3082" creationId="{0D0CFDFD-4E35-427C-BF40-5DD4265C9E67}"/>
          </ac:picMkLst>
        </pc:picChg>
        <pc:picChg chg="del">
          <ac:chgData name="Dr. Peeta Basa Pati" userId="d5d7df4c-1c7c-46ba-b2e6-049fb9603be3" providerId="ADAL" clId="{8A486450-1E19-4268-94E3-EA369C0F7284}" dt="2021-07-16T06:22:53.913" v="4409" actId="478"/>
          <ac:picMkLst>
            <pc:docMk/>
            <pc:sldMk cId="3874618481" sldId="827"/>
            <ac:picMk id="3084" creationId="{A8C8EA4D-389D-4C44-B91E-364110B3E65E}"/>
          </ac:picMkLst>
        </pc:picChg>
      </pc:sldChg>
      <pc:sldChg chg="addSp delSp modSp mod">
        <pc:chgData name="Dr. Peeta Basa Pati" userId="d5d7df4c-1c7c-46ba-b2e6-049fb9603be3" providerId="ADAL" clId="{8A486450-1E19-4268-94E3-EA369C0F7284}" dt="2021-07-15T10:26:14.412" v="3364" actId="207"/>
        <pc:sldMkLst>
          <pc:docMk/>
          <pc:sldMk cId="1302113070" sldId="828"/>
        </pc:sldMkLst>
        <pc:spChg chg="add del mod">
          <ac:chgData name="Dr. Peeta Basa Pati" userId="d5d7df4c-1c7c-46ba-b2e6-049fb9603be3" providerId="ADAL" clId="{8A486450-1E19-4268-94E3-EA369C0F7284}" dt="2021-07-15T10:22:43.216" v="3095" actId="478"/>
          <ac:spMkLst>
            <pc:docMk/>
            <pc:sldMk cId="1302113070" sldId="828"/>
            <ac:spMk id="3" creationId="{94705969-144D-4249-BD05-59C27A36C59C}"/>
          </ac:spMkLst>
        </pc:spChg>
        <pc:spChg chg="add mod">
          <ac:chgData name="Dr. Peeta Basa Pati" userId="d5d7df4c-1c7c-46ba-b2e6-049fb9603be3" providerId="ADAL" clId="{8A486450-1E19-4268-94E3-EA369C0F7284}" dt="2021-07-15T10:25:36.253" v="3345" actId="1076"/>
          <ac:spMkLst>
            <pc:docMk/>
            <pc:sldMk cId="1302113070" sldId="828"/>
            <ac:spMk id="4" creationId="{0B8EDB90-BE3D-40B6-B3D5-F35E3A0AF118}"/>
          </ac:spMkLst>
        </pc:spChg>
        <pc:spChg chg="mod">
          <ac:chgData name="Dr. Peeta Basa Pati" userId="d5d7df4c-1c7c-46ba-b2e6-049fb9603be3" providerId="ADAL" clId="{8A486450-1E19-4268-94E3-EA369C0F7284}" dt="2021-07-15T10:21:51.252" v="3093" actId="6549"/>
          <ac:spMkLst>
            <pc:docMk/>
            <pc:sldMk cId="1302113070" sldId="828"/>
            <ac:spMk id="25602" creationId="{3795B4A5-74EF-4365-ACC9-E052FE60915F}"/>
          </ac:spMkLst>
        </pc:spChg>
        <pc:spChg chg="del">
          <ac:chgData name="Dr. Peeta Basa Pati" userId="d5d7df4c-1c7c-46ba-b2e6-049fb9603be3" providerId="ADAL" clId="{8A486450-1E19-4268-94E3-EA369C0F7284}" dt="2021-07-15T10:22:40.008" v="3094" actId="478"/>
          <ac:spMkLst>
            <pc:docMk/>
            <pc:sldMk cId="1302113070" sldId="828"/>
            <ac:spMk id="25603" creationId="{94734F71-768E-4519-A124-4192F05D7450}"/>
          </ac:spMkLst>
        </pc:spChg>
        <pc:spChg chg="mod">
          <ac:chgData name="Dr. Peeta Basa Pati" userId="d5d7df4c-1c7c-46ba-b2e6-049fb9603be3" providerId="ADAL" clId="{8A486450-1E19-4268-94E3-EA369C0F7284}" dt="2021-07-15T10:25:52.050" v="3361" actId="1035"/>
          <ac:spMkLst>
            <pc:docMk/>
            <pc:sldMk cId="1302113070" sldId="828"/>
            <ac:spMk id="25604" creationId="{B12A7EE6-7AB8-4D28-AB93-08CFE8703F53}"/>
          </ac:spMkLst>
        </pc:spChg>
        <pc:spChg chg="mod">
          <ac:chgData name="Dr. Peeta Basa Pati" userId="d5d7df4c-1c7c-46ba-b2e6-049fb9603be3" providerId="ADAL" clId="{8A486450-1E19-4268-94E3-EA369C0F7284}" dt="2021-07-15T10:25:52.050" v="3361" actId="1035"/>
          <ac:spMkLst>
            <pc:docMk/>
            <pc:sldMk cId="1302113070" sldId="828"/>
            <ac:spMk id="25605" creationId="{A45F4EFA-48B6-4C7B-BBB1-8A1E1F189CD4}"/>
          </ac:spMkLst>
        </pc:spChg>
        <pc:spChg chg="mod">
          <ac:chgData name="Dr. Peeta Basa Pati" userId="d5d7df4c-1c7c-46ba-b2e6-049fb9603be3" providerId="ADAL" clId="{8A486450-1E19-4268-94E3-EA369C0F7284}" dt="2021-07-15T10:25:52.050" v="3361" actId="1035"/>
          <ac:spMkLst>
            <pc:docMk/>
            <pc:sldMk cId="1302113070" sldId="828"/>
            <ac:spMk id="25606" creationId="{8EF9BAF6-5385-406B-A12F-AB2F9C751B3E}"/>
          </ac:spMkLst>
        </pc:spChg>
        <pc:spChg chg="mod">
          <ac:chgData name="Dr. Peeta Basa Pati" userId="d5d7df4c-1c7c-46ba-b2e6-049fb9603be3" providerId="ADAL" clId="{8A486450-1E19-4268-94E3-EA369C0F7284}" dt="2021-07-15T10:25:52.050" v="3361" actId="1035"/>
          <ac:spMkLst>
            <pc:docMk/>
            <pc:sldMk cId="1302113070" sldId="828"/>
            <ac:spMk id="25607" creationId="{768819FC-3E78-4F02-B464-4C895D58EADB}"/>
          </ac:spMkLst>
        </pc:spChg>
        <pc:spChg chg="mod">
          <ac:chgData name="Dr. Peeta Basa Pati" userId="d5d7df4c-1c7c-46ba-b2e6-049fb9603be3" providerId="ADAL" clId="{8A486450-1E19-4268-94E3-EA369C0F7284}" dt="2021-07-15T10:26:14.412" v="3364" actId="207"/>
          <ac:spMkLst>
            <pc:docMk/>
            <pc:sldMk cId="1302113070" sldId="828"/>
            <ac:spMk id="25608" creationId="{E402A7EB-0EF1-4877-BD42-5D34254D3C1C}"/>
          </ac:spMkLst>
        </pc:spChg>
        <pc:spChg chg="del">
          <ac:chgData name="Dr. Peeta Basa Pati" userId="d5d7df4c-1c7c-46ba-b2e6-049fb9603be3" providerId="ADAL" clId="{8A486450-1E19-4268-94E3-EA369C0F7284}" dt="2021-07-15T10:26:07.609" v="3362" actId="478"/>
          <ac:spMkLst>
            <pc:docMk/>
            <pc:sldMk cId="1302113070" sldId="828"/>
            <ac:spMk id="25609" creationId="{D5B4AF83-1D79-4568-8991-45CECEB57034}"/>
          </ac:spMkLst>
        </pc:spChg>
      </pc:sldChg>
      <pc:sldChg chg="addSp delSp modSp add mod">
        <pc:chgData name="Dr. Peeta Basa Pati" userId="d5d7df4c-1c7c-46ba-b2e6-049fb9603be3" providerId="ADAL" clId="{8A486450-1E19-4268-94E3-EA369C0F7284}" dt="2021-07-15T10:19:22.295" v="3056" actId="14100"/>
        <pc:sldMkLst>
          <pc:docMk/>
          <pc:sldMk cId="3938231667" sldId="829"/>
        </pc:sldMkLst>
        <pc:spChg chg="mod">
          <ac:chgData name="Dr. Peeta Basa Pati" userId="d5d7df4c-1c7c-46ba-b2e6-049fb9603be3" providerId="ADAL" clId="{8A486450-1E19-4268-94E3-EA369C0F7284}" dt="2021-07-15T10:01:51.513" v="2935" actId="20577"/>
          <ac:spMkLst>
            <pc:docMk/>
            <pc:sldMk cId="3938231667" sldId="829"/>
            <ac:spMk id="3" creationId="{7789A6B5-C0F5-5944-9623-D5C1946E11C8}"/>
          </ac:spMkLst>
        </pc:spChg>
        <pc:spChg chg="del mod">
          <ac:chgData name="Dr. Peeta Basa Pati" userId="d5d7df4c-1c7c-46ba-b2e6-049fb9603be3" providerId="ADAL" clId="{8A486450-1E19-4268-94E3-EA369C0F7284}" dt="2021-07-15T10:03:43.123" v="2988" actId="478"/>
          <ac:spMkLst>
            <pc:docMk/>
            <pc:sldMk cId="3938231667" sldId="829"/>
            <ac:spMk id="6" creationId="{1FA8E646-EC5C-4CB1-BDB5-1CAA511A31A9}"/>
          </ac:spMkLst>
        </pc:spChg>
        <pc:spChg chg="del">
          <ac:chgData name="Dr. Peeta Basa Pati" userId="d5d7df4c-1c7c-46ba-b2e6-049fb9603be3" providerId="ADAL" clId="{8A486450-1E19-4268-94E3-EA369C0F7284}" dt="2021-07-15T10:02:16.164" v="2938" actId="478"/>
          <ac:spMkLst>
            <pc:docMk/>
            <pc:sldMk cId="3938231667" sldId="829"/>
            <ac:spMk id="7" creationId="{8423968C-BB24-4B31-8930-98687813C824}"/>
          </ac:spMkLst>
        </pc:spChg>
        <pc:spChg chg="del">
          <ac:chgData name="Dr. Peeta Basa Pati" userId="d5d7df4c-1c7c-46ba-b2e6-049fb9603be3" providerId="ADAL" clId="{8A486450-1E19-4268-94E3-EA369C0F7284}" dt="2021-07-15T10:02:12.639" v="2937" actId="478"/>
          <ac:spMkLst>
            <pc:docMk/>
            <pc:sldMk cId="3938231667" sldId="829"/>
            <ac:spMk id="11" creationId="{5EA65BAE-DAB9-484A-89F7-AE39412C52A1}"/>
          </ac:spMkLst>
        </pc:spChg>
        <pc:spChg chg="del">
          <ac:chgData name="Dr. Peeta Basa Pati" userId="d5d7df4c-1c7c-46ba-b2e6-049fb9603be3" providerId="ADAL" clId="{8A486450-1E19-4268-94E3-EA369C0F7284}" dt="2021-07-15T10:02:00.569" v="2936" actId="478"/>
          <ac:spMkLst>
            <pc:docMk/>
            <pc:sldMk cId="3938231667" sldId="829"/>
            <ac:spMk id="12" creationId="{2E018426-EC78-465A-A0DA-9E58BA9E1B53}"/>
          </ac:spMkLst>
        </pc:spChg>
        <pc:spChg chg="del">
          <ac:chgData name="Dr. Peeta Basa Pati" userId="d5d7df4c-1c7c-46ba-b2e6-049fb9603be3" providerId="ADAL" clId="{8A486450-1E19-4268-94E3-EA369C0F7284}" dt="2021-07-15T10:02:00.569" v="2936" actId="478"/>
          <ac:spMkLst>
            <pc:docMk/>
            <pc:sldMk cId="3938231667" sldId="829"/>
            <ac:spMk id="13" creationId="{3397D4B2-9DA4-4DFD-8358-7A123356E108}"/>
          </ac:spMkLst>
        </pc:spChg>
        <pc:spChg chg="del">
          <ac:chgData name="Dr. Peeta Basa Pati" userId="d5d7df4c-1c7c-46ba-b2e6-049fb9603be3" providerId="ADAL" clId="{8A486450-1E19-4268-94E3-EA369C0F7284}" dt="2021-07-15T10:02:00.569" v="2936" actId="478"/>
          <ac:spMkLst>
            <pc:docMk/>
            <pc:sldMk cId="3938231667" sldId="829"/>
            <ac:spMk id="14" creationId="{5E571135-296F-4008-89FF-D26D329B23E3}"/>
          </ac:spMkLst>
        </pc:spChg>
        <pc:picChg chg="mod">
          <ac:chgData name="Dr. Peeta Basa Pati" userId="d5d7df4c-1c7c-46ba-b2e6-049fb9603be3" providerId="ADAL" clId="{8A486450-1E19-4268-94E3-EA369C0F7284}" dt="2021-07-15T10:03:46.548" v="2998" actId="1035"/>
          <ac:picMkLst>
            <pc:docMk/>
            <pc:sldMk cId="3938231667" sldId="829"/>
            <ac:picMk id="5" creationId="{71064394-ACC5-476C-A701-468DABBA77AD}"/>
          </ac:picMkLst>
        </pc:picChg>
        <pc:picChg chg="del">
          <ac:chgData name="Dr. Peeta Basa Pati" userId="d5d7df4c-1c7c-46ba-b2e6-049fb9603be3" providerId="ADAL" clId="{8A486450-1E19-4268-94E3-EA369C0F7284}" dt="2021-07-15T10:02:12.639" v="2937" actId="478"/>
          <ac:picMkLst>
            <pc:docMk/>
            <pc:sldMk cId="3938231667" sldId="829"/>
            <ac:picMk id="9" creationId="{71FDFCC3-D388-4E81-8D85-6C7BECC7588E}"/>
          </ac:picMkLst>
        </pc:picChg>
        <pc:picChg chg="mod">
          <ac:chgData name="Dr. Peeta Basa Pati" userId="d5d7df4c-1c7c-46ba-b2e6-049fb9603be3" providerId="ADAL" clId="{8A486450-1E19-4268-94E3-EA369C0F7284}" dt="2021-07-15T10:02:23.901" v="2940" actId="1076"/>
          <ac:picMkLst>
            <pc:docMk/>
            <pc:sldMk cId="3938231667" sldId="829"/>
            <ac:picMk id="3074" creationId="{73F38497-968E-4377-85BE-BDCED92745B7}"/>
          </ac:picMkLst>
        </pc:picChg>
        <pc:picChg chg="mod">
          <ac:chgData name="Dr. Peeta Basa Pati" userId="d5d7df4c-1c7c-46ba-b2e6-049fb9603be3" providerId="ADAL" clId="{8A486450-1E19-4268-94E3-EA369C0F7284}" dt="2021-07-15T10:02:30.503" v="2941" actId="1076"/>
          <ac:picMkLst>
            <pc:docMk/>
            <pc:sldMk cId="3938231667" sldId="829"/>
            <ac:picMk id="3076" creationId="{94C0D5B3-4212-4543-8817-4F62126BB7B0}"/>
          </ac:picMkLst>
        </pc:picChg>
        <pc:picChg chg="mod">
          <ac:chgData name="Dr. Peeta Basa Pati" userId="d5d7df4c-1c7c-46ba-b2e6-049fb9603be3" providerId="ADAL" clId="{8A486450-1E19-4268-94E3-EA369C0F7284}" dt="2021-07-15T10:02:34.598" v="2942" actId="1076"/>
          <ac:picMkLst>
            <pc:docMk/>
            <pc:sldMk cId="3938231667" sldId="829"/>
            <ac:picMk id="3082" creationId="{0D0CFDFD-4E35-427C-BF40-5DD4265C9E67}"/>
          </ac:picMkLst>
        </pc:picChg>
        <pc:picChg chg="del">
          <ac:chgData name="Dr. Peeta Basa Pati" userId="d5d7df4c-1c7c-46ba-b2e6-049fb9603be3" providerId="ADAL" clId="{8A486450-1E19-4268-94E3-EA369C0F7284}" dt="2021-07-15T10:02:16.164" v="2938" actId="478"/>
          <ac:picMkLst>
            <pc:docMk/>
            <pc:sldMk cId="3938231667" sldId="829"/>
            <ac:picMk id="3084" creationId="{A8C8EA4D-389D-4C44-B91E-364110B3E65E}"/>
          </ac:picMkLst>
        </pc:picChg>
        <pc:picChg chg="add del mod">
          <ac:chgData name="Dr. Peeta Basa Pati" userId="d5d7df4c-1c7c-46ba-b2e6-049fb9603be3" providerId="ADAL" clId="{8A486450-1E19-4268-94E3-EA369C0F7284}" dt="2021-07-15T10:05:55.863" v="3002" actId="478"/>
          <ac:picMkLst>
            <pc:docMk/>
            <pc:sldMk cId="3938231667" sldId="829"/>
            <ac:picMk id="4098" creationId="{365C68AA-9D71-4E6E-BEBD-2BC768A8B401}"/>
          </ac:picMkLst>
        </pc:picChg>
        <pc:picChg chg="add mod">
          <ac:chgData name="Dr. Peeta Basa Pati" userId="d5d7df4c-1c7c-46ba-b2e6-049fb9603be3" providerId="ADAL" clId="{8A486450-1E19-4268-94E3-EA369C0F7284}" dt="2021-07-15T10:06:03.260" v="3009" actId="1037"/>
          <ac:picMkLst>
            <pc:docMk/>
            <pc:sldMk cId="3938231667" sldId="829"/>
            <ac:picMk id="4100" creationId="{C204A151-10A1-43D4-BF9B-7BDB445E0062}"/>
          </ac:picMkLst>
        </pc:picChg>
        <pc:picChg chg="add del mod">
          <ac:chgData name="Dr. Peeta Basa Pati" userId="d5d7df4c-1c7c-46ba-b2e6-049fb9603be3" providerId="ADAL" clId="{8A486450-1E19-4268-94E3-EA369C0F7284}" dt="2021-07-15T10:07:22.308" v="3013" actId="478"/>
          <ac:picMkLst>
            <pc:docMk/>
            <pc:sldMk cId="3938231667" sldId="829"/>
            <ac:picMk id="4102" creationId="{D956606A-5A0E-43E7-BB8D-0418700A5F9A}"/>
          </ac:picMkLst>
        </pc:picChg>
        <pc:picChg chg="add mod">
          <ac:chgData name="Dr. Peeta Basa Pati" userId="d5d7df4c-1c7c-46ba-b2e6-049fb9603be3" providerId="ADAL" clId="{8A486450-1E19-4268-94E3-EA369C0F7284}" dt="2021-07-15T10:08:19.445" v="3017" actId="1076"/>
          <ac:picMkLst>
            <pc:docMk/>
            <pc:sldMk cId="3938231667" sldId="829"/>
            <ac:picMk id="4104" creationId="{FEA96801-D059-4F7C-937A-D588FCAD8514}"/>
          </ac:picMkLst>
        </pc:picChg>
        <pc:picChg chg="add mod">
          <ac:chgData name="Dr. Peeta Basa Pati" userId="d5d7df4c-1c7c-46ba-b2e6-049fb9603be3" providerId="ADAL" clId="{8A486450-1E19-4268-94E3-EA369C0F7284}" dt="2021-07-15T10:11:01.202" v="3021" actId="1076"/>
          <ac:picMkLst>
            <pc:docMk/>
            <pc:sldMk cId="3938231667" sldId="829"/>
            <ac:picMk id="4106" creationId="{2A685D28-4319-42C2-B626-2A54CA11D9DE}"/>
          </ac:picMkLst>
        </pc:picChg>
        <pc:picChg chg="add mod">
          <ac:chgData name="Dr. Peeta Basa Pati" userId="d5d7df4c-1c7c-46ba-b2e6-049fb9603be3" providerId="ADAL" clId="{8A486450-1E19-4268-94E3-EA369C0F7284}" dt="2021-07-15T10:12:16.543" v="3024" actId="1076"/>
          <ac:picMkLst>
            <pc:docMk/>
            <pc:sldMk cId="3938231667" sldId="829"/>
            <ac:picMk id="4108" creationId="{62CE07BC-79E0-4F40-BD97-07FEEFFF9A85}"/>
          </ac:picMkLst>
        </pc:picChg>
        <pc:picChg chg="add mod">
          <ac:chgData name="Dr. Peeta Basa Pati" userId="d5d7df4c-1c7c-46ba-b2e6-049fb9603be3" providerId="ADAL" clId="{8A486450-1E19-4268-94E3-EA369C0F7284}" dt="2021-07-15T10:12:59.061" v="3028" actId="1076"/>
          <ac:picMkLst>
            <pc:docMk/>
            <pc:sldMk cId="3938231667" sldId="829"/>
            <ac:picMk id="4110" creationId="{5C61B82F-3AE8-41C8-966B-6DFA885D40BD}"/>
          </ac:picMkLst>
        </pc:picChg>
        <pc:picChg chg="add del mod">
          <ac:chgData name="Dr. Peeta Basa Pati" userId="d5d7df4c-1c7c-46ba-b2e6-049fb9603be3" providerId="ADAL" clId="{8A486450-1E19-4268-94E3-EA369C0F7284}" dt="2021-07-15T10:15:32.623" v="3038" actId="478"/>
          <ac:picMkLst>
            <pc:docMk/>
            <pc:sldMk cId="3938231667" sldId="829"/>
            <ac:picMk id="4112" creationId="{87AB77AF-22B2-4293-A64E-5614BEA8B109}"/>
          </ac:picMkLst>
        </pc:picChg>
        <pc:picChg chg="add mod">
          <ac:chgData name="Dr. Peeta Basa Pati" userId="d5d7df4c-1c7c-46ba-b2e6-049fb9603be3" providerId="ADAL" clId="{8A486450-1E19-4268-94E3-EA369C0F7284}" dt="2021-07-15T10:15:38.355" v="3040" actId="1076"/>
          <ac:picMkLst>
            <pc:docMk/>
            <pc:sldMk cId="3938231667" sldId="829"/>
            <ac:picMk id="4114" creationId="{3E3120E0-4D57-4F08-99FF-B8BDD0078EDB}"/>
          </ac:picMkLst>
        </pc:picChg>
        <pc:picChg chg="add mod">
          <ac:chgData name="Dr. Peeta Basa Pati" userId="d5d7df4c-1c7c-46ba-b2e6-049fb9603be3" providerId="ADAL" clId="{8A486450-1E19-4268-94E3-EA369C0F7284}" dt="2021-07-15T10:19:15.654" v="3055" actId="14100"/>
          <ac:picMkLst>
            <pc:docMk/>
            <pc:sldMk cId="3938231667" sldId="829"/>
            <ac:picMk id="4116" creationId="{01215072-8512-4187-AF9A-83F6154AA0E2}"/>
          </ac:picMkLst>
        </pc:picChg>
        <pc:picChg chg="add mod">
          <ac:chgData name="Dr. Peeta Basa Pati" userId="d5d7df4c-1c7c-46ba-b2e6-049fb9603be3" providerId="ADAL" clId="{8A486450-1E19-4268-94E3-EA369C0F7284}" dt="2021-07-15T10:19:22.295" v="3056" actId="14100"/>
          <ac:picMkLst>
            <pc:docMk/>
            <pc:sldMk cId="3938231667" sldId="829"/>
            <ac:picMk id="4118" creationId="{DB4D01C7-F7D8-43A3-B2EE-3C9B20DB8AB4}"/>
          </ac:picMkLst>
        </pc:picChg>
        <pc:cxnChg chg="add mod">
          <ac:chgData name="Dr. Peeta Basa Pati" userId="d5d7df4c-1c7c-46ba-b2e6-049fb9603be3" providerId="ADAL" clId="{8A486450-1E19-4268-94E3-EA369C0F7284}" dt="2021-07-15T10:13:29.121" v="3031" actId="1582"/>
          <ac:cxnSpMkLst>
            <pc:docMk/>
            <pc:sldMk cId="3938231667" sldId="829"/>
            <ac:cxnSpMk id="8" creationId="{0235C6B6-829F-476F-B4A9-1B89316D1C07}"/>
          </ac:cxnSpMkLst>
        </pc:cxnChg>
        <pc:cxnChg chg="add mod">
          <ac:chgData name="Dr. Peeta Basa Pati" userId="d5d7df4c-1c7c-46ba-b2e6-049fb9603be3" providerId="ADAL" clId="{8A486450-1E19-4268-94E3-EA369C0F7284}" dt="2021-07-15T10:13:39.668" v="3032" actId="108"/>
          <ac:cxnSpMkLst>
            <pc:docMk/>
            <pc:sldMk cId="3938231667" sldId="829"/>
            <ac:cxnSpMk id="15" creationId="{E4A14983-5731-4D81-B533-74FDA5B0D1DB}"/>
          </ac:cxnSpMkLst>
        </pc:cxnChg>
        <pc:cxnChg chg="add mod">
          <ac:chgData name="Dr. Peeta Basa Pati" userId="d5d7df4c-1c7c-46ba-b2e6-049fb9603be3" providerId="ADAL" clId="{8A486450-1E19-4268-94E3-EA369C0F7284}" dt="2021-07-15T10:13:40.793" v="3033" actId="108"/>
          <ac:cxnSpMkLst>
            <pc:docMk/>
            <pc:sldMk cId="3938231667" sldId="829"/>
            <ac:cxnSpMk id="17" creationId="{ACB59C5E-7887-42D8-A117-500050948A19}"/>
          </ac:cxnSpMkLst>
        </pc:cxnChg>
        <pc:cxnChg chg="add mod">
          <ac:chgData name="Dr. Peeta Basa Pati" userId="d5d7df4c-1c7c-46ba-b2e6-049fb9603be3" providerId="ADAL" clId="{8A486450-1E19-4268-94E3-EA369C0F7284}" dt="2021-07-15T10:13:41.959" v="3034" actId="108"/>
          <ac:cxnSpMkLst>
            <pc:docMk/>
            <pc:sldMk cId="3938231667" sldId="829"/>
            <ac:cxnSpMk id="19" creationId="{54D2D770-9C97-48FC-8745-C15EF431312A}"/>
          </ac:cxnSpMkLst>
        </pc:cxnChg>
        <pc:cxnChg chg="add mod">
          <ac:chgData name="Dr. Peeta Basa Pati" userId="d5d7df4c-1c7c-46ba-b2e6-049fb9603be3" providerId="ADAL" clId="{8A486450-1E19-4268-94E3-EA369C0F7284}" dt="2021-07-15T10:13:43.100" v="3035" actId="108"/>
          <ac:cxnSpMkLst>
            <pc:docMk/>
            <pc:sldMk cId="3938231667" sldId="829"/>
            <ac:cxnSpMk id="21" creationId="{1E4E3503-1F9E-4569-B40B-F2474CDE7209}"/>
          </ac:cxnSpMkLst>
        </pc:cxnChg>
        <pc:cxnChg chg="add mod">
          <ac:chgData name="Dr. Peeta Basa Pati" userId="d5d7df4c-1c7c-46ba-b2e6-049fb9603be3" providerId="ADAL" clId="{8A486450-1E19-4268-94E3-EA369C0F7284}" dt="2021-07-15T10:19:15.654" v="3055" actId="14100"/>
          <ac:cxnSpMkLst>
            <pc:docMk/>
            <pc:sldMk cId="3938231667" sldId="829"/>
            <ac:cxnSpMk id="23" creationId="{35F8002B-3AFD-4B7F-8798-15CDE6F14351}"/>
          </ac:cxnSpMkLst>
        </pc:cxnChg>
        <pc:cxnChg chg="add mod">
          <ac:chgData name="Dr. Peeta Basa Pati" userId="d5d7df4c-1c7c-46ba-b2e6-049fb9603be3" providerId="ADAL" clId="{8A486450-1E19-4268-94E3-EA369C0F7284}" dt="2021-07-15T10:19:22.295" v="3056" actId="14100"/>
          <ac:cxnSpMkLst>
            <pc:docMk/>
            <pc:sldMk cId="3938231667" sldId="829"/>
            <ac:cxnSpMk id="25" creationId="{16BAE4E8-BDDD-42E9-9015-12693BF41C85}"/>
          </ac:cxnSpMkLst>
        </pc:cxnChg>
      </pc:sldChg>
      <pc:sldChg chg="modSp mod">
        <pc:chgData name="Dr. Peeta Basa Pati" userId="d5d7df4c-1c7c-46ba-b2e6-049fb9603be3" providerId="ADAL" clId="{8A486450-1E19-4268-94E3-EA369C0F7284}" dt="2021-07-16T04:43:06.515" v="3386" actId="166"/>
        <pc:sldMkLst>
          <pc:docMk/>
          <pc:sldMk cId="3013572202" sldId="830"/>
        </pc:sldMkLst>
        <pc:spChg chg="ord">
          <ac:chgData name="Dr. Peeta Basa Pati" userId="d5d7df4c-1c7c-46ba-b2e6-049fb9603be3" providerId="ADAL" clId="{8A486450-1E19-4268-94E3-EA369C0F7284}" dt="2021-07-16T04:43:00.467" v="3385" actId="166"/>
          <ac:spMkLst>
            <pc:docMk/>
            <pc:sldMk cId="3013572202" sldId="830"/>
            <ac:spMk id="2" creationId="{8632D7B4-48C8-43F8-B5AE-2D3D380F8142}"/>
          </ac:spMkLst>
        </pc:spChg>
        <pc:spChg chg="mod ord">
          <ac:chgData name="Dr. Peeta Basa Pati" userId="d5d7df4c-1c7c-46ba-b2e6-049fb9603be3" providerId="ADAL" clId="{8A486450-1E19-4268-94E3-EA369C0F7284}" dt="2021-07-16T04:43:06.515" v="3386" actId="166"/>
          <ac:spMkLst>
            <pc:docMk/>
            <pc:sldMk cId="3013572202" sldId="830"/>
            <ac:spMk id="3" creationId="{B530223D-4855-4695-99B9-0E9833281BED}"/>
          </ac:spMkLst>
        </pc:spChg>
      </pc:sldChg>
      <pc:sldChg chg="addSp delSp modSp mod ord">
        <pc:chgData name="Dr. Peeta Basa Pati" userId="d5d7df4c-1c7c-46ba-b2e6-049fb9603be3" providerId="ADAL" clId="{8A486450-1E19-4268-94E3-EA369C0F7284}" dt="2021-07-16T06:23:19.403" v="4411" actId="164"/>
        <pc:sldMkLst>
          <pc:docMk/>
          <pc:sldMk cId="598595441" sldId="833"/>
        </pc:sldMkLst>
        <pc:spChg chg="mod">
          <ac:chgData name="Dr. Peeta Basa Pati" userId="d5d7df4c-1c7c-46ba-b2e6-049fb9603be3" providerId="ADAL" clId="{8A486450-1E19-4268-94E3-EA369C0F7284}" dt="2021-07-16T05:50:49.279" v="3873" actId="1076"/>
          <ac:spMkLst>
            <pc:docMk/>
            <pc:sldMk cId="598595441" sldId="833"/>
            <ac:spMk id="3" creationId="{7789A6B5-C0F5-5944-9623-D5C1946E11C8}"/>
          </ac:spMkLst>
        </pc:spChg>
        <pc:spChg chg="del mod">
          <ac:chgData name="Dr. Peeta Basa Pati" userId="d5d7df4c-1c7c-46ba-b2e6-049fb9603be3" providerId="ADAL" clId="{8A486450-1E19-4268-94E3-EA369C0F7284}" dt="2021-07-16T05:27:49.297" v="3410" actId="478"/>
          <ac:spMkLst>
            <pc:docMk/>
            <pc:sldMk cId="598595441" sldId="833"/>
            <ac:spMk id="6" creationId="{1FA8E646-EC5C-4CB1-BDB5-1CAA511A31A9}"/>
          </ac:spMkLst>
        </pc:spChg>
        <pc:spChg chg="del">
          <ac:chgData name="Dr. Peeta Basa Pati" userId="d5d7df4c-1c7c-46ba-b2e6-049fb9603be3" providerId="ADAL" clId="{8A486450-1E19-4268-94E3-EA369C0F7284}" dt="2021-07-16T05:27:27.225" v="3389" actId="478"/>
          <ac:spMkLst>
            <pc:docMk/>
            <pc:sldMk cId="598595441" sldId="833"/>
            <ac:spMk id="7" creationId="{8423968C-BB24-4B31-8930-98687813C824}"/>
          </ac:spMkLst>
        </pc:spChg>
        <pc:spChg chg="del">
          <ac:chgData name="Dr. Peeta Basa Pati" userId="d5d7df4c-1c7c-46ba-b2e6-049fb9603be3" providerId="ADAL" clId="{8A486450-1E19-4268-94E3-EA369C0F7284}" dt="2021-07-16T05:27:27.225" v="3389" actId="478"/>
          <ac:spMkLst>
            <pc:docMk/>
            <pc:sldMk cId="598595441" sldId="833"/>
            <ac:spMk id="11" creationId="{5EA65BAE-DAB9-484A-89F7-AE39412C52A1}"/>
          </ac:spMkLst>
        </pc:spChg>
        <pc:spChg chg="del mod">
          <ac:chgData name="Dr. Peeta Basa Pati" userId="d5d7df4c-1c7c-46ba-b2e6-049fb9603be3" providerId="ADAL" clId="{8A486450-1E19-4268-94E3-EA369C0F7284}" dt="2021-07-16T05:27:52.856" v="3411" actId="478"/>
          <ac:spMkLst>
            <pc:docMk/>
            <pc:sldMk cId="598595441" sldId="833"/>
            <ac:spMk id="12" creationId="{2E018426-EC78-465A-A0DA-9E58BA9E1B53}"/>
          </ac:spMkLst>
        </pc:spChg>
        <pc:spChg chg="del mod">
          <ac:chgData name="Dr. Peeta Basa Pati" userId="d5d7df4c-1c7c-46ba-b2e6-049fb9603be3" providerId="ADAL" clId="{8A486450-1E19-4268-94E3-EA369C0F7284}" dt="2021-07-16T05:27:52.856" v="3411" actId="478"/>
          <ac:spMkLst>
            <pc:docMk/>
            <pc:sldMk cId="598595441" sldId="833"/>
            <ac:spMk id="13" creationId="{3397D4B2-9DA4-4DFD-8358-7A123356E108}"/>
          </ac:spMkLst>
        </pc:spChg>
        <pc:spChg chg="del mod">
          <ac:chgData name="Dr. Peeta Basa Pati" userId="d5d7df4c-1c7c-46ba-b2e6-049fb9603be3" providerId="ADAL" clId="{8A486450-1E19-4268-94E3-EA369C0F7284}" dt="2021-07-16T05:27:52.856" v="3411" actId="478"/>
          <ac:spMkLst>
            <pc:docMk/>
            <pc:sldMk cId="598595441" sldId="833"/>
            <ac:spMk id="14" creationId="{5E571135-296F-4008-89FF-D26D329B23E3}"/>
          </ac:spMkLst>
        </pc:spChg>
        <pc:spChg chg="add del mod">
          <ac:chgData name="Dr. Peeta Basa Pati" userId="d5d7df4c-1c7c-46ba-b2e6-049fb9603be3" providerId="ADAL" clId="{8A486450-1E19-4268-94E3-EA369C0F7284}" dt="2021-07-16T05:50:55.402" v="3874" actId="478"/>
          <ac:spMkLst>
            <pc:docMk/>
            <pc:sldMk cId="598595441" sldId="833"/>
            <ac:spMk id="15" creationId="{C558B356-BD02-485E-9EB9-25B0D8DE4E0E}"/>
          </ac:spMkLst>
        </pc:spChg>
        <pc:spChg chg="add mod">
          <ac:chgData name="Dr. Peeta Basa Pati" userId="d5d7df4c-1c7c-46ba-b2e6-049fb9603be3" providerId="ADAL" clId="{8A486450-1E19-4268-94E3-EA369C0F7284}" dt="2021-07-16T05:59:57.842" v="4132" actId="122"/>
          <ac:spMkLst>
            <pc:docMk/>
            <pc:sldMk cId="598595441" sldId="833"/>
            <ac:spMk id="16" creationId="{1FD58740-62EC-4078-9B11-BAE962E26DBA}"/>
          </ac:spMkLst>
        </pc:spChg>
        <pc:spChg chg="add mod">
          <ac:chgData name="Dr. Peeta Basa Pati" userId="d5d7df4c-1c7c-46ba-b2e6-049fb9603be3" providerId="ADAL" clId="{8A486450-1E19-4268-94E3-EA369C0F7284}" dt="2021-07-16T05:57:15.446" v="3977" actId="20577"/>
          <ac:spMkLst>
            <pc:docMk/>
            <pc:sldMk cId="598595441" sldId="833"/>
            <ac:spMk id="17" creationId="{8FB865EE-0E49-4987-8032-DEA51E8B80F7}"/>
          </ac:spMkLst>
        </pc:spChg>
        <pc:spChg chg="mod">
          <ac:chgData name="Dr. Peeta Basa Pati" userId="d5d7df4c-1c7c-46ba-b2e6-049fb9603be3" providerId="ADAL" clId="{8A486450-1E19-4268-94E3-EA369C0F7284}" dt="2021-07-16T05:53:21.682" v="3906" actId="1036"/>
          <ac:spMkLst>
            <pc:docMk/>
            <pc:sldMk cId="598595441" sldId="833"/>
            <ac:spMk id="22" creationId="{199AFEF2-4615-40EC-A7F5-176E13A25E0D}"/>
          </ac:spMkLst>
        </pc:spChg>
        <pc:spChg chg="mod">
          <ac:chgData name="Dr. Peeta Basa Pati" userId="d5d7df4c-1c7c-46ba-b2e6-049fb9603be3" providerId="ADAL" clId="{8A486450-1E19-4268-94E3-EA369C0F7284}" dt="2021-07-16T05:53:21.682" v="3906" actId="1036"/>
          <ac:spMkLst>
            <pc:docMk/>
            <pc:sldMk cId="598595441" sldId="833"/>
            <ac:spMk id="23" creationId="{40B24E2C-19B7-4C31-AD28-331FD483BD7F}"/>
          </ac:spMkLst>
        </pc:spChg>
        <pc:spChg chg="mod">
          <ac:chgData name="Dr. Peeta Basa Pati" userId="d5d7df4c-1c7c-46ba-b2e6-049fb9603be3" providerId="ADAL" clId="{8A486450-1E19-4268-94E3-EA369C0F7284}" dt="2021-07-16T05:53:21.682" v="3906" actId="1036"/>
          <ac:spMkLst>
            <pc:docMk/>
            <pc:sldMk cId="598595441" sldId="833"/>
            <ac:spMk id="24" creationId="{22B50AD9-AD72-4DDE-9424-9233B179EA29}"/>
          </ac:spMkLst>
        </pc:spChg>
        <pc:spChg chg="mod">
          <ac:chgData name="Dr. Peeta Basa Pati" userId="d5d7df4c-1c7c-46ba-b2e6-049fb9603be3" providerId="ADAL" clId="{8A486450-1E19-4268-94E3-EA369C0F7284}" dt="2021-07-16T05:53:21.682" v="3906" actId="1036"/>
          <ac:spMkLst>
            <pc:docMk/>
            <pc:sldMk cId="598595441" sldId="833"/>
            <ac:spMk id="25" creationId="{94A5FAEB-6B8B-4946-AE18-993A83A66600}"/>
          </ac:spMkLst>
        </pc:spChg>
        <pc:spChg chg="add del mod">
          <ac:chgData name="Dr. Peeta Basa Pati" userId="d5d7df4c-1c7c-46ba-b2e6-049fb9603be3" providerId="ADAL" clId="{8A486450-1E19-4268-94E3-EA369C0F7284}" dt="2021-07-16T05:50:55.402" v="3874" actId="478"/>
          <ac:spMkLst>
            <pc:docMk/>
            <pc:sldMk cId="598595441" sldId="833"/>
            <ac:spMk id="26" creationId="{BCB11E35-4BB6-4B6C-874B-663588B403A8}"/>
          </ac:spMkLst>
        </pc:spChg>
        <pc:grpChg chg="add mod">
          <ac:chgData name="Dr. Peeta Basa Pati" userId="d5d7df4c-1c7c-46ba-b2e6-049fb9603be3" providerId="ADAL" clId="{8A486450-1E19-4268-94E3-EA369C0F7284}" dt="2021-07-16T05:53:21.682" v="3906" actId="1036"/>
          <ac:grpSpMkLst>
            <pc:docMk/>
            <pc:sldMk cId="598595441" sldId="833"/>
            <ac:grpSpMk id="20" creationId="{990856B9-48B3-4E4F-9630-AE5582711EB7}"/>
          </ac:grpSpMkLst>
        </pc:grpChg>
        <pc:grpChg chg="add mod">
          <ac:chgData name="Dr. Peeta Basa Pati" userId="d5d7df4c-1c7c-46ba-b2e6-049fb9603be3" providerId="ADAL" clId="{8A486450-1E19-4268-94E3-EA369C0F7284}" dt="2021-07-16T06:23:19.403" v="4411" actId="164"/>
          <ac:grpSpMkLst>
            <pc:docMk/>
            <pc:sldMk cId="598595441" sldId="833"/>
            <ac:grpSpMk id="27" creationId="{13F3F4C7-3A99-4E35-84FF-44B5BA331913}"/>
          </ac:grpSpMkLst>
        </pc:grpChg>
        <pc:graphicFrameChg chg="add del mod modGraphic">
          <ac:chgData name="Dr. Peeta Basa Pati" userId="d5d7df4c-1c7c-46ba-b2e6-049fb9603be3" providerId="ADAL" clId="{8A486450-1E19-4268-94E3-EA369C0F7284}" dt="2021-07-16T05:36:04.479" v="3613" actId="478"/>
          <ac:graphicFrameMkLst>
            <pc:docMk/>
            <pc:sldMk cId="598595441" sldId="833"/>
            <ac:graphicFrameMk id="2" creationId="{BE93A179-6BD5-4A4F-B5A5-52C5BA83E9A8}"/>
          </ac:graphicFrameMkLst>
        </pc:graphicFrameChg>
        <pc:graphicFrameChg chg="add del mod modGraphic">
          <ac:chgData name="Dr. Peeta Basa Pati" userId="d5d7df4c-1c7c-46ba-b2e6-049fb9603be3" providerId="ADAL" clId="{8A486450-1E19-4268-94E3-EA369C0F7284}" dt="2021-07-16T05:39:10.104" v="3623" actId="478"/>
          <ac:graphicFrameMkLst>
            <pc:docMk/>
            <pc:sldMk cId="598595441" sldId="833"/>
            <ac:graphicFrameMk id="8" creationId="{AAB7D49A-D0CF-42E1-89D5-83556C86E861}"/>
          </ac:graphicFrameMkLst>
        </pc:graphicFrameChg>
        <pc:graphicFrameChg chg="add del mod modGraphic">
          <ac:chgData name="Dr. Peeta Basa Pati" userId="d5d7df4c-1c7c-46ba-b2e6-049fb9603be3" providerId="ADAL" clId="{8A486450-1E19-4268-94E3-EA369C0F7284}" dt="2021-07-16T05:50:45.942" v="3871" actId="478"/>
          <ac:graphicFrameMkLst>
            <pc:docMk/>
            <pc:sldMk cId="598595441" sldId="833"/>
            <ac:graphicFrameMk id="10" creationId="{400A7101-0B1C-426F-B192-212DD8603B72}"/>
          </ac:graphicFrameMkLst>
        </pc:graphicFrameChg>
        <pc:picChg chg="mod">
          <ac:chgData name="Dr. Peeta Basa Pati" userId="d5d7df4c-1c7c-46ba-b2e6-049fb9603be3" providerId="ADAL" clId="{8A486450-1E19-4268-94E3-EA369C0F7284}" dt="2021-07-16T05:27:42.674" v="3409" actId="1037"/>
          <ac:picMkLst>
            <pc:docMk/>
            <pc:sldMk cId="598595441" sldId="833"/>
            <ac:picMk id="5" creationId="{71064394-ACC5-476C-A701-468DABBA77AD}"/>
          </ac:picMkLst>
        </pc:picChg>
        <pc:picChg chg="del">
          <ac:chgData name="Dr. Peeta Basa Pati" userId="d5d7df4c-1c7c-46ba-b2e6-049fb9603be3" providerId="ADAL" clId="{8A486450-1E19-4268-94E3-EA369C0F7284}" dt="2021-07-16T05:27:27.225" v="3389" actId="478"/>
          <ac:picMkLst>
            <pc:docMk/>
            <pc:sldMk cId="598595441" sldId="833"/>
            <ac:picMk id="9" creationId="{71FDFCC3-D388-4E81-8D85-6C7BECC7588E}"/>
          </ac:picMkLst>
        </pc:picChg>
        <pc:picChg chg="mod">
          <ac:chgData name="Dr. Peeta Basa Pati" userId="d5d7df4c-1c7c-46ba-b2e6-049fb9603be3" providerId="ADAL" clId="{8A486450-1E19-4268-94E3-EA369C0F7284}" dt="2021-07-16T05:53:21.682" v="3906" actId="1036"/>
          <ac:picMkLst>
            <pc:docMk/>
            <pc:sldMk cId="598595441" sldId="833"/>
            <ac:picMk id="21" creationId="{03804D69-6CDE-4826-B47D-07F0EC171FCE}"/>
          </ac:picMkLst>
        </pc:picChg>
        <pc:picChg chg="add mod">
          <ac:chgData name="Dr. Peeta Basa Pati" userId="d5d7df4c-1c7c-46ba-b2e6-049fb9603be3" providerId="ADAL" clId="{8A486450-1E19-4268-94E3-EA369C0F7284}" dt="2021-07-16T06:23:19.403" v="4411" actId="164"/>
          <ac:picMkLst>
            <pc:docMk/>
            <pc:sldMk cId="598595441" sldId="833"/>
            <ac:picMk id="31" creationId="{A0B65EA3-F2B2-4967-B2E2-DB7F0EFE210F}"/>
          </ac:picMkLst>
        </pc:picChg>
        <pc:picChg chg="add mod">
          <ac:chgData name="Dr. Peeta Basa Pati" userId="d5d7df4c-1c7c-46ba-b2e6-049fb9603be3" providerId="ADAL" clId="{8A486450-1E19-4268-94E3-EA369C0F7284}" dt="2021-07-16T06:23:19.403" v="4411" actId="164"/>
          <ac:picMkLst>
            <pc:docMk/>
            <pc:sldMk cId="598595441" sldId="833"/>
            <ac:picMk id="32" creationId="{E02E8973-D0F8-47D6-9DFE-1956B908355B}"/>
          </ac:picMkLst>
        </pc:picChg>
        <pc:picChg chg="mod">
          <ac:chgData name="Dr. Peeta Basa Pati" userId="d5d7df4c-1c7c-46ba-b2e6-049fb9603be3" providerId="ADAL" clId="{8A486450-1E19-4268-94E3-EA369C0F7284}" dt="2021-07-16T05:28:10.471" v="3419" actId="1037"/>
          <ac:picMkLst>
            <pc:docMk/>
            <pc:sldMk cId="598595441" sldId="833"/>
            <ac:picMk id="3074" creationId="{73F38497-968E-4377-85BE-BDCED92745B7}"/>
          </ac:picMkLst>
        </pc:picChg>
        <pc:picChg chg="mod">
          <ac:chgData name="Dr. Peeta Basa Pati" userId="d5d7df4c-1c7c-46ba-b2e6-049fb9603be3" providerId="ADAL" clId="{8A486450-1E19-4268-94E3-EA369C0F7284}" dt="2021-07-16T05:28:31.483" v="3486" actId="166"/>
          <ac:picMkLst>
            <pc:docMk/>
            <pc:sldMk cId="598595441" sldId="833"/>
            <ac:picMk id="3076" creationId="{94C0D5B3-4212-4543-8817-4F62126BB7B0}"/>
          </ac:picMkLst>
        </pc:picChg>
        <pc:picChg chg="mod">
          <ac:chgData name="Dr. Peeta Basa Pati" userId="d5d7df4c-1c7c-46ba-b2e6-049fb9603be3" providerId="ADAL" clId="{8A486450-1E19-4268-94E3-EA369C0F7284}" dt="2021-07-16T05:28:37.758" v="3503" actId="1038"/>
          <ac:picMkLst>
            <pc:docMk/>
            <pc:sldMk cId="598595441" sldId="833"/>
            <ac:picMk id="3082" creationId="{0D0CFDFD-4E35-427C-BF40-5DD4265C9E67}"/>
          </ac:picMkLst>
        </pc:picChg>
        <pc:picChg chg="del">
          <ac:chgData name="Dr. Peeta Basa Pati" userId="d5d7df4c-1c7c-46ba-b2e6-049fb9603be3" providerId="ADAL" clId="{8A486450-1E19-4268-94E3-EA369C0F7284}" dt="2021-07-16T05:27:27.225" v="3389" actId="478"/>
          <ac:picMkLst>
            <pc:docMk/>
            <pc:sldMk cId="598595441" sldId="833"/>
            <ac:picMk id="3084" creationId="{A8C8EA4D-389D-4C44-B91E-364110B3E65E}"/>
          </ac:picMkLst>
        </pc:picChg>
        <pc:picChg chg="add del">
          <ac:chgData name="Dr. Peeta Basa Pati" userId="d5d7df4c-1c7c-46ba-b2e6-049fb9603be3" providerId="ADAL" clId="{8A486450-1E19-4268-94E3-EA369C0F7284}" dt="2021-07-16T05:52:08.905" v="3879" actId="478"/>
          <ac:picMkLst>
            <pc:docMk/>
            <pc:sldMk cId="598595441" sldId="833"/>
            <ac:picMk id="70658" creationId="{1F6D6738-2CBB-4913-9A0B-9154E4F3199B}"/>
          </ac:picMkLst>
        </pc:picChg>
        <pc:picChg chg="add mod">
          <ac:chgData name="Dr. Peeta Basa Pati" userId="d5d7df4c-1c7c-46ba-b2e6-049fb9603be3" providerId="ADAL" clId="{8A486450-1E19-4268-94E3-EA369C0F7284}" dt="2021-07-16T06:23:19.403" v="4411" actId="164"/>
          <ac:picMkLst>
            <pc:docMk/>
            <pc:sldMk cId="598595441" sldId="833"/>
            <ac:picMk id="70660" creationId="{E24A53E3-4EC3-4767-8C9B-6264C2ECD795}"/>
          </ac:picMkLst>
        </pc:picChg>
        <pc:picChg chg="add mod">
          <ac:chgData name="Dr. Peeta Basa Pati" userId="d5d7df4c-1c7c-46ba-b2e6-049fb9603be3" providerId="ADAL" clId="{8A486450-1E19-4268-94E3-EA369C0F7284}" dt="2021-07-16T06:23:19.403" v="4411" actId="164"/>
          <ac:picMkLst>
            <pc:docMk/>
            <pc:sldMk cId="598595441" sldId="833"/>
            <ac:picMk id="70662" creationId="{74C8F219-5507-428C-B997-1EA1009C8555}"/>
          </ac:picMkLst>
        </pc:picChg>
        <pc:cxnChg chg="add mod">
          <ac:chgData name="Dr. Peeta Basa Pati" userId="d5d7df4c-1c7c-46ba-b2e6-049fb9603be3" providerId="ADAL" clId="{8A486450-1E19-4268-94E3-EA369C0F7284}" dt="2021-07-16T05:57:08.084" v="3976" actId="692"/>
          <ac:cxnSpMkLst>
            <pc:docMk/>
            <pc:sldMk cId="598595441" sldId="833"/>
            <ac:cxnSpMk id="19" creationId="{D4345251-3F43-4E91-845E-C67DCC6C8362}"/>
          </ac:cxnSpMkLst>
        </pc:cxnChg>
      </pc:sldChg>
      <pc:sldChg chg="delSp modSp add mod">
        <pc:chgData name="Dr. Peeta Basa Pati" userId="d5d7df4c-1c7c-46ba-b2e6-049fb9603be3" providerId="ADAL" clId="{8A486450-1E19-4268-94E3-EA369C0F7284}" dt="2021-07-16T06:08:05.030" v="4407" actId="1035"/>
        <pc:sldMkLst>
          <pc:docMk/>
          <pc:sldMk cId="2816960290" sldId="834"/>
        </pc:sldMkLst>
        <pc:spChg chg="mod">
          <ac:chgData name="Dr. Peeta Basa Pati" userId="d5d7df4c-1c7c-46ba-b2e6-049fb9603be3" providerId="ADAL" clId="{8A486450-1E19-4268-94E3-EA369C0F7284}" dt="2021-07-16T06:07:58.475" v="4378" actId="1035"/>
          <ac:spMkLst>
            <pc:docMk/>
            <pc:sldMk cId="2816960290" sldId="834"/>
            <ac:spMk id="15" creationId="{C558B356-BD02-485E-9EB9-25B0D8DE4E0E}"/>
          </ac:spMkLst>
        </pc:spChg>
        <pc:spChg chg="mod">
          <ac:chgData name="Dr. Peeta Basa Pati" userId="d5d7df4c-1c7c-46ba-b2e6-049fb9603be3" providerId="ADAL" clId="{8A486450-1E19-4268-94E3-EA369C0F7284}" dt="2021-07-16T06:08:05.030" v="4407" actId="1035"/>
          <ac:spMkLst>
            <pc:docMk/>
            <pc:sldMk cId="2816960290" sldId="834"/>
            <ac:spMk id="16" creationId="{1FD58740-62EC-4078-9B11-BAE962E26DBA}"/>
          </ac:spMkLst>
        </pc:spChg>
        <pc:spChg chg="mod">
          <ac:chgData name="Dr. Peeta Basa Pati" userId="d5d7df4c-1c7c-46ba-b2e6-049fb9603be3" providerId="ADAL" clId="{8A486450-1E19-4268-94E3-EA369C0F7284}" dt="2021-07-16T06:07:58.475" v="4378" actId="1035"/>
          <ac:spMkLst>
            <pc:docMk/>
            <pc:sldMk cId="2816960290" sldId="834"/>
            <ac:spMk id="26" creationId="{BCB11E35-4BB6-4B6C-874B-663588B403A8}"/>
          </ac:spMkLst>
        </pc:spChg>
        <pc:grpChg chg="del">
          <ac:chgData name="Dr. Peeta Basa Pati" userId="d5d7df4c-1c7c-46ba-b2e6-049fb9603be3" providerId="ADAL" clId="{8A486450-1E19-4268-94E3-EA369C0F7284}" dt="2021-07-16T06:07:36.763" v="4286" actId="478"/>
          <ac:grpSpMkLst>
            <pc:docMk/>
            <pc:sldMk cId="2816960290" sldId="834"/>
            <ac:grpSpMk id="20" creationId="{990856B9-48B3-4E4F-9630-AE5582711EB7}"/>
          </ac:grpSpMkLst>
        </pc:grpChg>
      </pc:sldChg>
      <pc:sldChg chg="addSp delSp modSp add mod">
        <pc:chgData name="Dr. Peeta Basa Pati" userId="d5d7df4c-1c7c-46ba-b2e6-049fb9603be3" providerId="ADAL" clId="{8A486450-1E19-4268-94E3-EA369C0F7284}" dt="2021-07-16T06:55:08.693" v="5157" actId="164"/>
        <pc:sldMkLst>
          <pc:docMk/>
          <pc:sldMk cId="1388032658" sldId="835"/>
        </pc:sldMkLst>
        <pc:spChg chg="del">
          <ac:chgData name="Dr. Peeta Basa Pati" userId="d5d7df4c-1c7c-46ba-b2e6-049fb9603be3" providerId="ADAL" clId="{8A486450-1E19-4268-94E3-EA369C0F7284}" dt="2021-07-16T06:43:14.123" v="5010" actId="478"/>
          <ac:spMkLst>
            <pc:docMk/>
            <pc:sldMk cId="1388032658" sldId="835"/>
            <ac:spMk id="2" creationId="{30848F7B-E3B5-4A06-8DF3-BAFDDFD80A31}"/>
          </ac:spMkLst>
        </pc:spChg>
        <pc:spChg chg="mod">
          <ac:chgData name="Dr. Peeta Basa Pati" userId="d5d7df4c-1c7c-46ba-b2e6-049fb9603be3" providerId="ADAL" clId="{8A486450-1E19-4268-94E3-EA369C0F7284}" dt="2021-07-16T06:38:33.692" v="5003" actId="20577"/>
          <ac:spMkLst>
            <pc:docMk/>
            <pc:sldMk cId="1388032658" sldId="835"/>
            <ac:spMk id="3" creationId="{7789A6B5-C0F5-5944-9623-D5C1946E11C8}"/>
          </ac:spMkLst>
        </pc:spChg>
        <pc:spChg chg="add mod">
          <ac:chgData name="Dr. Peeta Basa Pati" userId="d5d7df4c-1c7c-46ba-b2e6-049fb9603be3" providerId="ADAL" clId="{8A486450-1E19-4268-94E3-EA369C0F7284}" dt="2021-07-16T06:55:08.693" v="5157" actId="164"/>
          <ac:spMkLst>
            <pc:docMk/>
            <pc:sldMk cId="1388032658" sldId="835"/>
            <ac:spMk id="12" creationId="{B8D3E36C-EE3F-467B-87BA-3979F3034DCF}"/>
          </ac:spMkLst>
        </pc:spChg>
        <pc:spChg chg="add mod">
          <ac:chgData name="Dr. Peeta Basa Pati" userId="d5d7df4c-1c7c-46ba-b2e6-049fb9603be3" providerId="ADAL" clId="{8A486450-1E19-4268-94E3-EA369C0F7284}" dt="2021-07-16T06:55:08.693" v="5157" actId="164"/>
          <ac:spMkLst>
            <pc:docMk/>
            <pc:sldMk cId="1388032658" sldId="835"/>
            <ac:spMk id="27" creationId="{18DC2A0F-2684-4E5B-AD58-55A2A1F20D7F}"/>
          </ac:spMkLst>
        </pc:spChg>
        <pc:grpChg chg="add mod">
          <ac:chgData name="Dr. Peeta Basa Pati" userId="d5d7df4c-1c7c-46ba-b2e6-049fb9603be3" providerId="ADAL" clId="{8A486450-1E19-4268-94E3-EA369C0F7284}" dt="2021-07-16T06:55:08.693" v="5157" actId="164"/>
          <ac:grpSpMkLst>
            <pc:docMk/>
            <pc:sldMk cId="1388032658" sldId="835"/>
            <ac:grpSpMk id="13" creationId="{B698CAD2-26D0-4FD2-88D5-C0263866E87A}"/>
          </ac:grpSpMkLst>
        </pc:grpChg>
        <pc:grpChg chg="del">
          <ac:chgData name="Dr. Peeta Basa Pati" userId="d5d7df4c-1c7c-46ba-b2e6-049fb9603be3" providerId="ADAL" clId="{8A486450-1E19-4268-94E3-EA369C0F7284}" dt="2021-07-16T06:42:57.681" v="5004" actId="478"/>
          <ac:grpSpMkLst>
            <pc:docMk/>
            <pc:sldMk cId="1388032658" sldId="835"/>
            <ac:grpSpMk id="16" creationId="{812F923C-18FF-4FDA-900B-3995DB066619}"/>
          </ac:grpSpMkLst>
        </pc:grpChg>
        <pc:graphicFrameChg chg="add mod">
          <ac:chgData name="Dr. Peeta Basa Pati" userId="d5d7df4c-1c7c-46ba-b2e6-049fb9603be3" providerId="ADAL" clId="{8A486450-1E19-4268-94E3-EA369C0F7284}" dt="2021-07-16T06:45:33.875" v="5047" actId="1037"/>
          <ac:graphicFrameMkLst>
            <pc:docMk/>
            <pc:sldMk cId="1388032658" sldId="835"/>
            <ac:graphicFrameMk id="14" creationId="{919C4969-306B-47D8-9FCF-7D44FA14FA15}"/>
          </ac:graphicFrameMkLst>
        </pc:graphicFrameChg>
        <pc:graphicFrameChg chg="add mod modGraphic">
          <ac:chgData name="Dr. Peeta Basa Pati" userId="d5d7df4c-1c7c-46ba-b2e6-049fb9603be3" providerId="ADAL" clId="{8A486450-1E19-4268-94E3-EA369C0F7284}" dt="2021-07-16T06:44:41.534" v="5044" actId="404"/>
          <ac:graphicFrameMkLst>
            <pc:docMk/>
            <pc:sldMk cId="1388032658" sldId="835"/>
            <ac:graphicFrameMk id="15" creationId="{AE14647B-9500-43EF-83C6-1B0C6A5BD8EE}"/>
          </ac:graphicFrameMkLst>
        </pc:graphicFrameChg>
        <pc:picChg chg="del">
          <ac:chgData name="Dr. Peeta Basa Pati" userId="d5d7df4c-1c7c-46ba-b2e6-049fb9603be3" providerId="ADAL" clId="{8A486450-1E19-4268-94E3-EA369C0F7284}" dt="2021-07-16T06:42:57.681" v="5004" actId="478"/>
          <ac:picMkLst>
            <pc:docMk/>
            <pc:sldMk cId="1388032658" sldId="835"/>
            <ac:picMk id="5" creationId="{71064394-ACC5-476C-A701-468DABBA77AD}"/>
          </ac:picMkLst>
        </pc:picChg>
        <pc:picChg chg="add mod">
          <ac:chgData name="Dr. Peeta Basa Pati" userId="d5d7df4c-1c7c-46ba-b2e6-049fb9603be3" providerId="ADAL" clId="{8A486450-1E19-4268-94E3-EA369C0F7284}" dt="2021-07-16T06:55:08.693" v="5157" actId="164"/>
          <ac:picMkLst>
            <pc:docMk/>
            <pc:sldMk cId="1388032658" sldId="835"/>
            <ac:picMk id="7" creationId="{A28115EC-A1BB-439F-B792-D1C0BF3FE1B3}"/>
          </ac:picMkLst>
        </pc:picChg>
        <pc:picChg chg="del">
          <ac:chgData name="Dr. Peeta Basa Pati" userId="d5d7df4c-1c7c-46ba-b2e6-049fb9603be3" providerId="ADAL" clId="{8A486450-1E19-4268-94E3-EA369C0F7284}" dt="2021-07-16T06:43:07.590" v="5008" actId="478"/>
          <ac:picMkLst>
            <pc:docMk/>
            <pc:sldMk cId="1388032658" sldId="835"/>
            <ac:picMk id="3074" creationId="{73F38497-968E-4377-85BE-BDCED92745B7}"/>
          </ac:picMkLst>
        </pc:picChg>
        <pc:picChg chg="del">
          <ac:chgData name="Dr. Peeta Basa Pati" userId="d5d7df4c-1c7c-46ba-b2e6-049fb9603be3" providerId="ADAL" clId="{8A486450-1E19-4268-94E3-EA369C0F7284}" dt="2021-07-16T06:43:07.590" v="5008" actId="478"/>
          <ac:picMkLst>
            <pc:docMk/>
            <pc:sldMk cId="1388032658" sldId="835"/>
            <ac:picMk id="3076" creationId="{94C0D5B3-4212-4543-8817-4F62126BB7B0}"/>
          </ac:picMkLst>
        </pc:picChg>
        <pc:picChg chg="del">
          <ac:chgData name="Dr. Peeta Basa Pati" userId="d5d7df4c-1c7c-46ba-b2e6-049fb9603be3" providerId="ADAL" clId="{8A486450-1E19-4268-94E3-EA369C0F7284}" dt="2021-07-16T06:43:09.974" v="5009" actId="478"/>
          <ac:picMkLst>
            <pc:docMk/>
            <pc:sldMk cId="1388032658" sldId="835"/>
            <ac:picMk id="3082" creationId="{0D0CFDFD-4E35-427C-BF40-5DD4265C9E67}"/>
          </ac:picMkLst>
        </pc:picChg>
        <pc:picChg chg="add del">
          <ac:chgData name="Dr. Peeta Basa Pati" userId="d5d7df4c-1c7c-46ba-b2e6-049fb9603be3" providerId="ADAL" clId="{8A486450-1E19-4268-94E3-EA369C0F7284}" dt="2021-07-16T06:47:21.542" v="5049"/>
          <ac:picMkLst>
            <pc:docMk/>
            <pc:sldMk cId="1388032658" sldId="835"/>
            <ac:picMk id="72706" creationId="{D1AE6D67-37F8-4E38-8767-06F86D6BFA67}"/>
          </ac:picMkLst>
        </pc:picChg>
        <pc:picChg chg="add del mod">
          <ac:chgData name="Dr. Peeta Basa Pati" userId="d5d7df4c-1c7c-46ba-b2e6-049fb9603be3" providerId="ADAL" clId="{8A486450-1E19-4268-94E3-EA369C0F7284}" dt="2021-07-16T06:49:09.427" v="5053"/>
          <ac:picMkLst>
            <pc:docMk/>
            <pc:sldMk cId="1388032658" sldId="835"/>
            <ac:picMk id="72708" creationId="{E694EBD1-D449-4C16-B5CC-81F121B5BA76}"/>
          </ac:picMkLst>
        </pc:picChg>
        <pc:picChg chg="add del mod">
          <ac:chgData name="Dr. Peeta Basa Pati" userId="d5d7df4c-1c7c-46ba-b2e6-049fb9603be3" providerId="ADAL" clId="{8A486450-1E19-4268-94E3-EA369C0F7284}" dt="2021-07-16T06:50:21.109" v="5057" actId="21"/>
          <ac:picMkLst>
            <pc:docMk/>
            <pc:sldMk cId="1388032658" sldId="835"/>
            <ac:picMk id="72710" creationId="{7C75ED16-FA91-4BE2-BEB8-B87A2AD4D22F}"/>
          </ac:picMkLst>
        </pc:picChg>
        <pc:cxnChg chg="add mod">
          <ac:chgData name="Dr. Peeta Basa Pati" userId="d5d7df4c-1c7c-46ba-b2e6-049fb9603be3" providerId="ADAL" clId="{8A486450-1E19-4268-94E3-EA369C0F7284}" dt="2021-07-16T06:55:08.693" v="5157" actId="164"/>
          <ac:cxnSpMkLst>
            <pc:docMk/>
            <pc:sldMk cId="1388032658" sldId="835"/>
            <ac:cxnSpMk id="9" creationId="{D303C0F0-7D88-46D2-A67D-BEE069E8F0A6}"/>
          </ac:cxnSpMkLst>
        </pc:cxnChg>
        <pc:cxnChg chg="add mod">
          <ac:chgData name="Dr. Peeta Basa Pati" userId="d5d7df4c-1c7c-46ba-b2e6-049fb9603be3" providerId="ADAL" clId="{8A486450-1E19-4268-94E3-EA369C0F7284}" dt="2021-07-16T06:55:08.693" v="5157" actId="164"/>
          <ac:cxnSpMkLst>
            <pc:docMk/>
            <pc:sldMk cId="1388032658" sldId="835"/>
            <ac:cxnSpMk id="23" creationId="{3E690B07-C88E-4E1E-91A6-2851F3B64F1F}"/>
          </ac:cxnSpMkLst>
        </pc:cxnChg>
      </pc:sldChg>
    </pc:docChg>
  </pc:docChgLst>
  <pc:docChgLst>
    <pc:chgData name="Dr. Peeta Basa Pati" userId="S::bp_peeta@blr.amrita.edu::d5d7df4c-1c7c-46ba-b2e6-049fb9603be3" providerId="AD" clId="Web-{7ADA1B6B-35DB-5BC9-42DA-4313EF76A9B9}"/>
    <pc:docChg chg="addSld delSld modSld sldOrd">
      <pc:chgData name="Dr. Peeta Basa Pati" userId="S::bp_peeta@blr.amrita.edu::d5d7df4c-1c7c-46ba-b2e6-049fb9603be3" providerId="AD" clId="Web-{7ADA1B6B-35DB-5BC9-42DA-4313EF76A9B9}" dt="2021-07-13T13:19:34.909" v="958" actId="20577"/>
      <pc:docMkLst>
        <pc:docMk/>
      </pc:docMkLst>
      <pc:sldChg chg="modSp">
        <pc:chgData name="Dr. Peeta Basa Pati" userId="S::bp_peeta@blr.amrita.edu::d5d7df4c-1c7c-46ba-b2e6-049fb9603be3" providerId="AD" clId="Web-{7ADA1B6B-35DB-5BC9-42DA-4313EF76A9B9}" dt="2021-07-13T13:19:34.909" v="958" actId="20577"/>
        <pc:sldMkLst>
          <pc:docMk/>
          <pc:sldMk cId="3432407034" sldId="802"/>
        </pc:sldMkLst>
        <pc:spChg chg="mod">
          <ac:chgData name="Dr. Peeta Basa Pati" userId="S::bp_peeta@blr.amrita.edu::d5d7df4c-1c7c-46ba-b2e6-049fb9603be3" providerId="AD" clId="Web-{7ADA1B6B-35DB-5BC9-42DA-4313EF76A9B9}" dt="2021-07-13T13:19:34.909" v="958" actId="20577"/>
          <ac:spMkLst>
            <pc:docMk/>
            <pc:sldMk cId="3432407034" sldId="802"/>
            <ac:spMk id="3" creationId="{7789A6B5-C0F5-5944-9623-D5C1946E11C8}"/>
          </ac:spMkLst>
        </pc:spChg>
      </pc:sldChg>
      <pc:sldChg chg="addSp modSp">
        <pc:chgData name="Dr. Peeta Basa Pati" userId="S::bp_peeta@blr.amrita.edu::d5d7df4c-1c7c-46ba-b2e6-049fb9603be3" providerId="AD" clId="Web-{7ADA1B6B-35DB-5BC9-42DA-4313EF76A9B9}" dt="2021-07-13T13:17:55.088" v="944" actId="1076"/>
        <pc:sldMkLst>
          <pc:docMk/>
          <pc:sldMk cId="1657836619" sldId="809"/>
        </pc:sldMkLst>
        <pc:spChg chg="add mod">
          <ac:chgData name="Dr. Peeta Basa Pati" userId="S::bp_peeta@blr.amrita.edu::d5d7df4c-1c7c-46ba-b2e6-049fb9603be3" providerId="AD" clId="Web-{7ADA1B6B-35DB-5BC9-42DA-4313EF76A9B9}" dt="2021-07-13T13:17:32.664" v="943" actId="20577"/>
          <ac:spMkLst>
            <pc:docMk/>
            <pc:sldMk cId="1657836619" sldId="809"/>
            <ac:spMk id="5" creationId="{7BA238FC-2072-404C-A294-B112D829D4FA}"/>
          </ac:spMkLst>
        </pc:spChg>
        <pc:picChg chg="add mod">
          <ac:chgData name="Dr. Peeta Basa Pati" userId="S::bp_peeta@blr.amrita.edu::d5d7df4c-1c7c-46ba-b2e6-049fb9603be3" providerId="AD" clId="Web-{7ADA1B6B-35DB-5BC9-42DA-4313EF76A9B9}" dt="2021-07-13T13:17:55.088" v="944" actId="1076"/>
          <ac:picMkLst>
            <pc:docMk/>
            <pc:sldMk cId="1657836619" sldId="809"/>
            <ac:picMk id="2" creationId="{A52500F2-3587-418D-8764-6D6150E979A8}"/>
          </ac:picMkLst>
        </pc:picChg>
      </pc:sldChg>
      <pc:sldChg chg="addSp delSp modSp">
        <pc:chgData name="Dr. Peeta Basa Pati" userId="S::bp_peeta@blr.amrita.edu::d5d7df4c-1c7c-46ba-b2e6-049fb9603be3" providerId="AD" clId="Web-{7ADA1B6B-35DB-5BC9-42DA-4313EF76A9B9}" dt="2021-07-13T13:05:23.789" v="642" actId="1076"/>
        <pc:sldMkLst>
          <pc:docMk/>
          <pc:sldMk cId="3514928261" sldId="810"/>
        </pc:sldMkLst>
        <pc:spChg chg="add del">
          <ac:chgData name="Dr. Peeta Basa Pati" userId="S::bp_peeta@blr.amrita.edu::d5d7df4c-1c7c-46ba-b2e6-049fb9603be3" providerId="AD" clId="Web-{7ADA1B6B-35DB-5BC9-42DA-4313EF76A9B9}" dt="2021-07-13T12:02:03.633" v="164"/>
          <ac:spMkLst>
            <pc:docMk/>
            <pc:sldMk cId="3514928261" sldId="810"/>
            <ac:spMk id="2" creationId="{97C1CB80-04D6-4F6B-A341-15F3AB44DBD5}"/>
          </ac:spMkLst>
        </pc:spChg>
        <pc:spChg chg="mod">
          <ac:chgData name="Dr. Peeta Basa Pati" userId="S::bp_peeta@blr.amrita.edu::d5d7df4c-1c7c-46ba-b2e6-049fb9603be3" providerId="AD" clId="Web-{7ADA1B6B-35DB-5BC9-42DA-4313EF76A9B9}" dt="2021-07-13T12:23:45.245" v="278" actId="20577"/>
          <ac:spMkLst>
            <pc:docMk/>
            <pc:sldMk cId="3514928261" sldId="810"/>
            <ac:spMk id="3" creationId="{7789A6B5-C0F5-5944-9623-D5C1946E11C8}"/>
          </ac:spMkLst>
        </pc:spChg>
        <pc:spChg chg="add mod">
          <ac:chgData name="Dr. Peeta Basa Pati" userId="S::bp_peeta@blr.amrita.edu::d5d7df4c-1c7c-46ba-b2e6-049fb9603be3" providerId="AD" clId="Web-{7ADA1B6B-35DB-5BC9-42DA-4313EF76A9B9}" dt="2021-07-13T12:44:30.900" v="512" actId="20577"/>
          <ac:spMkLst>
            <pc:docMk/>
            <pc:sldMk cId="3514928261" sldId="810"/>
            <ac:spMk id="9" creationId="{1985AB78-44C9-4373-9942-B870E1DA6649}"/>
          </ac:spMkLst>
        </pc:spChg>
        <pc:spChg chg="add del mod ord">
          <ac:chgData name="Dr. Peeta Basa Pati" userId="S::bp_peeta@blr.amrita.edu::d5d7df4c-1c7c-46ba-b2e6-049fb9603be3" providerId="AD" clId="Web-{7ADA1B6B-35DB-5BC9-42DA-4313EF76A9B9}" dt="2021-07-13T13:04:12.736" v="635"/>
          <ac:spMkLst>
            <pc:docMk/>
            <pc:sldMk cId="3514928261" sldId="810"/>
            <ac:spMk id="11" creationId="{EA118839-08E3-4AFA-9F24-E5C0702D38A5}"/>
          </ac:spMkLst>
        </pc:spChg>
        <pc:spChg chg="add mod">
          <ac:chgData name="Dr. Peeta Basa Pati" userId="S::bp_peeta@blr.amrita.edu::d5d7df4c-1c7c-46ba-b2e6-049fb9603be3" providerId="AD" clId="Web-{7ADA1B6B-35DB-5BC9-42DA-4313EF76A9B9}" dt="2021-07-13T12:45:39.343" v="517" actId="1076"/>
          <ac:spMkLst>
            <pc:docMk/>
            <pc:sldMk cId="3514928261" sldId="810"/>
            <ac:spMk id="12" creationId="{274A5FA6-7537-48C3-BC8F-438B602B7887}"/>
          </ac:spMkLst>
        </pc:spChg>
        <pc:spChg chg="add mod">
          <ac:chgData name="Dr. Peeta Basa Pati" userId="S::bp_peeta@blr.amrita.edu::d5d7df4c-1c7c-46ba-b2e6-049fb9603be3" providerId="AD" clId="Web-{7ADA1B6B-35DB-5BC9-42DA-4313EF76A9B9}" dt="2021-07-13T13:05:23.789" v="642" actId="1076"/>
          <ac:spMkLst>
            <pc:docMk/>
            <pc:sldMk cId="3514928261" sldId="810"/>
            <ac:spMk id="14" creationId="{6196393A-B0A2-438B-9976-D71F6451741E}"/>
          </ac:spMkLst>
        </pc:spChg>
        <pc:spChg chg="add mod">
          <ac:chgData name="Dr. Peeta Basa Pati" userId="S::bp_peeta@blr.amrita.edu::d5d7df4c-1c7c-46ba-b2e6-049fb9603be3" providerId="AD" clId="Web-{7ADA1B6B-35DB-5BC9-42DA-4313EF76A9B9}" dt="2021-07-13T12:41:45.713" v="494" actId="1076"/>
          <ac:spMkLst>
            <pc:docMk/>
            <pc:sldMk cId="3514928261" sldId="810"/>
            <ac:spMk id="16" creationId="{285881D9-24F7-436C-AE70-5E3B0FA9E7A0}"/>
          </ac:spMkLst>
        </pc:spChg>
        <pc:spChg chg="add del mod">
          <ac:chgData name="Dr. Peeta Basa Pati" userId="S::bp_peeta@blr.amrita.edu::d5d7df4c-1c7c-46ba-b2e6-049fb9603be3" providerId="AD" clId="Web-{7ADA1B6B-35DB-5BC9-42DA-4313EF76A9B9}" dt="2021-07-13T12:43:49.255" v="507"/>
          <ac:spMkLst>
            <pc:docMk/>
            <pc:sldMk cId="3514928261" sldId="810"/>
            <ac:spMk id="18" creationId="{168F8CBE-DBD6-42B8-98CB-42087DA2AE61}"/>
          </ac:spMkLst>
        </pc:spChg>
        <pc:spChg chg="add">
          <ac:chgData name="Dr. Peeta Basa Pati" userId="S::bp_peeta@blr.amrita.edu::d5d7df4c-1c7c-46ba-b2e6-049fb9603be3" providerId="AD" clId="Web-{7ADA1B6B-35DB-5BC9-42DA-4313EF76A9B9}" dt="2021-07-13T12:42:37.234" v="497"/>
          <ac:spMkLst>
            <pc:docMk/>
            <pc:sldMk cId="3514928261" sldId="810"/>
            <ac:spMk id="20" creationId="{DF1B9F7C-6ED8-4875-928F-E35E2353F841}"/>
          </ac:spMkLst>
        </pc:spChg>
        <pc:spChg chg="add">
          <ac:chgData name="Dr. Peeta Basa Pati" userId="S::bp_peeta@blr.amrita.edu::d5d7df4c-1c7c-46ba-b2e6-049fb9603be3" providerId="AD" clId="Web-{7ADA1B6B-35DB-5BC9-42DA-4313EF76A9B9}" dt="2021-07-13T12:42:37.280" v="498"/>
          <ac:spMkLst>
            <pc:docMk/>
            <pc:sldMk cId="3514928261" sldId="810"/>
            <ac:spMk id="22" creationId="{DB254A74-15C6-4256-8DB4-009935101852}"/>
          </ac:spMkLst>
        </pc:spChg>
        <pc:spChg chg="add">
          <ac:chgData name="Dr. Peeta Basa Pati" userId="S::bp_peeta@blr.amrita.edu::d5d7df4c-1c7c-46ba-b2e6-049fb9603be3" providerId="AD" clId="Web-{7ADA1B6B-35DB-5BC9-42DA-4313EF76A9B9}" dt="2021-07-13T12:42:37.374" v="499"/>
          <ac:spMkLst>
            <pc:docMk/>
            <pc:sldMk cId="3514928261" sldId="810"/>
            <ac:spMk id="24" creationId="{546C3382-D88A-44A5-8BC4-1416A0A6E4CC}"/>
          </ac:spMkLst>
        </pc:spChg>
        <pc:spChg chg="add">
          <ac:chgData name="Dr. Peeta Basa Pati" userId="S::bp_peeta@blr.amrita.edu::d5d7df4c-1c7c-46ba-b2e6-049fb9603be3" providerId="AD" clId="Web-{7ADA1B6B-35DB-5BC9-42DA-4313EF76A9B9}" dt="2021-07-13T12:42:37.437" v="500"/>
          <ac:spMkLst>
            <pc:docMk/>
            <pc:sldMk cId="3514928261" sldId="810"/>
            <ac:spMk id="26" creationId="{89063625-C7CA-48B1-A0C2-C22AD3E76E34}"/>
          </ac:spMkLst>
        </pc:spChg>
        <pc:spChg chg="add mod">
          <ac:chgData name="Dr. Peeta Basa Pati" userId="S::bp_peeta@blr.amrita.edu::d5d7df4c-1c7c-46ba-b2e6-049fb9603be3" providerId="AD" clId="Web-{7ADA1B6B-35DB-5BC9-42DA-4313EF76A9B9}" dt="2021-07-13T13:04:31.159" v="640" actId="14100"/>
          <ac:spMkLst>
            <pc:docMk/>
            <pc:sldMk cId="3514928261" sldId="810"/>
            <ac:spMk id="29" creationId="{58F4517B-B18B-4772-93BE-A6CF95E8929E}"/>
          </ac:spMkLst>
        </pc:spChg>
        <pc:grpChg chg="add mod">
          <ac:chgData name="Dr. Peeta Basa Pati" userId="S::bp_peeta@blr.amrita.edu::d5d7df4c-1c7c-46ba-b2e6-049fb9603be3" providerId="AD" clId="Web-{7ADA1B6B-35DB-5BC9-42DA-4313EF76A9B9}" dt="2021-07-13T12:44:05.444" v="509" actId="1076"/>
          <ac:grpSpMkLst>
            <pc:docMk/>
            <pc:sldMk cId="3514928261" sldId="810"/>
            <ac:grpSpMk id="27" creationId="{4E08FB79-4B5E-4A50-973E-5E44489F542C}"/>
          </ac:grpSpMkLst>
        </pc:grpChg>
        <pc:grpChg chg="add">
          <ac:chgData name="Dr. Peeta Basa Pati" userId="S::bp_peeta@blr.amrita.edu::d5d7df4c-1c7c-46ba-b2e6-049fb9603be3" providerId="AD" clId="Web-{7ADA1B6B-35DB-5BC9-42DA-4313EF76A9B9}" dt="2021-07-13T13:05:02.428" v="641"/>
          <ac:grpSpMkLst>
            <pc:docMk/>
            <pc:sldMk cId="3514928261" sldId="810"/>
            <ac:grpSpMk id="30" creationId="{829F72ED-59F9-4D01-8450-0A9F8815332F}"/>
          </ac:grpSpMkLst>
        </pc:grpChg>
        <pc:picChg chg="add del mod">
          <ac:chgData name="Dr. Peeta Basa Pati" userId="S::bp_peeta@blr.amrita.edu::d5d7df4c-1c7c-46ba-b2e6-049fb9603be3" providerId="AD" clId="Web-{7ADA1B6B-35DB-5BC9-42DA-4313EF76A9B9}" dt="2021-07-13T12:23:47.276" v="279"/>
          <ac:picMkLst>
            <pc:docMk/>
            <pc:sldMk cId="3514928261" sldId="810"/>
            <ac:picMk id="6" creationId="{BF964574-BD9C-49AE-9FCC-ADCBFA74DA56}"/>
          </ac:picMkLst>
        </pc:picChg>
        <pc:picChg chg="add del mod">
          <ac:chgData name="Dr. Peeta Basa Pati" userId="S::bp_peeta@blr.amrita.edu::d5d7df4c-1c7c-46ba-b2e6-049fb9603be3" providerId="AD" clId="Web-{7ADA1B6B-35DB-5BC9-42DA-4313EF76A9B9}" dt="2021-07-13T12:01:27.786" v="161"/>
          <ac:picMkLst>
            <pc:docMk/>
            <pc:sldMk cId="3514928261" sldId="810"/>
            <ac:picMk id="7" creationId="{5B3170F3-B476-4BC6-A97F-A109EBEA4D67}"/>
          </ac:picMkLst>
        </pc:picChg>
        <pc:picChg chg="add del mod">
          <ac:chgData name="Dr. Peeta Basa Pati" userId="S::bp_peeta@blr.amrita.edu::d5d7df4c-1c7c-46ba-b2e6-049fb9603be3" providerId="AD" clId="Web-{7ADA1B6B-35DB-5BC9-42DA-4313EF76A9B9}" dt="2021-07-13T12:23:49.995" v="280"/>
          <ac:picMkLst>
            <pc:docMk/>
            <pc:sldMk cId="3514928261" sldId="810"/>
            <ac:picMk id="8" creationId="{3EDE7B94-8AEF-4CFA-AD24-421AC138C4DB}"/>
          </ac:picMkLst>
        </pc:picChg>
        <pc:picChg chg="add mod">
          <ac:chgData name="Dr. Peeta Basa Pati" userId="S::bp_peeta@blr.amrita.edu::d5d7df4c-1c7c-46ba-b2e6-049fb9603be3" providerId="AD" clId="Web-{7ADA1B6B-35DB-5BC9-42DA-4313EF76A9B9}" dt="2021-07-13T12:43:38.848" v="505" actId="1076"/>
          <ac:picMkLst>
            <pc:docMk/>
            <pc:sldMk cId="3514928261" sldId="810"/>
            <ac:picMk id="10" creationId="{C849078F-F79A-4162-9835-605AD8CE4DE1}"/>
          </ac:picMkLst>
        </pc:picChg>
        <pc:picChg chg="add mod">
          <ac:chgData name="Dr. Peeta Basa Pati" userId="S::bp_peeta@blr.amrita.edu::d5d7df4c-1c7c-46ba-b2e6-049fb9603be3" providerId="AD" clId="Web-{7ADA1B6B-35DB-5BC9-42DA-4313EF76A9B9}" dt="2021-07-13T12:43:25.488" v="504" actId="1076"/>
          <ac:picMkLst>
            <pc:docMk/>
            <pc:sldMk cId="3514928261" sldId="810"/>
            <ac:picMk id="13" creationId="{F7EE7D03-5B0A-4FAF-8D30-1251E5BC9EBC}"/>
          </ac:picMkLst>
        </pc:picChg>
      </pc:sldChg>
      <pc:sldChg chg="del">
        <pc:chgData name="Dr. Peeta Basa Pati" userId="S::bp_peeta@blr.amrita.edu::d5d7df4c-1c7c-46ba-b2e6-049fb9603be3" providerId="AD" clId="Web-{7ADA1B6B-35DB-5BC9-42DA-4313EF76A9B9}" dt="2021-07-13T12:46:13.487" v="518"/>
        <pc:sldMkLst>
          <pc:docMk/>
          <pc:sldMk cId="2668373762" sldId="811"/>
        </pc:sldMkLst>
      </pc:sldChg>
      <pc:sldChg chg="addSp delSp modSp">
        <pc:chgData name="Dr. Peeta Basa Pati" userId="S::bp_peeta@blr.amrita.edu::d5d7df4c-1c7c-46ba-b2e6-049fb9603be3" providerId="AD" clId="Web-{7ADA1B6B-35DB-5BC9-42DA-4313EF76A9B9}" dt="2021-07-13T13:06:15.278" v="645" actId="20577"/>
        <pc:sldMkLst>
          <pc:docMk/>
          <pc:sldMk cId="3198150241" sldId="815"/>
        </pc:sldMkLst>
        <pc:spChg chg="mod">
          <ac:chgData name="Dr. Peeta Basa Pati" userId="S::bp_peeta@blr.amrita.edu::d5d7df4c-1c7c-46ba-b2e6-049fb9603be3" providerId="AD" clId="Web-{7ADA1B6B-35DB-5BC9-42DA-4313EF76A9B9}" dt="2021-07-13T13:06:15.278" v="645" actId="20577"/>
          <ac:spMkLst>
            <pc:docMk/>
            <pc:sldMk cId="3198150241" sldId="815"/>
            <ac:spMk id="2" creationId="{21104221-4CC9-4238-9584-AE99E793D5CD}"/>
          </ac:spMkLst>
        </pc:spChg>
        <pc:spChg chg="add mod">
          <ac:chgData name="Dr. Peeta Basa Pati" userId="S::bp_peeta@blr.amrita.edu::d5d7df4c-1c7c-46ba-b2e6-049fb9603be3" providerId="AD" clId="Web-{7ADA1B6B-35DB-5BC9-42DA-4313EF76A9B9}" dt="2021-07-13T12:47:38.088" v="520" actId="1076"/>
          <ac:spMkLst>
            <pc:docMk/>
            <pc:sldMk cId="3198150241" sldId="815"/>
            <ac:spMk id="6" creationId="{9F09664A-6899-4E82-B4C3-E0DBDF88C08E}"/>
          </ac:spMkLst>
        </pc:spChg>
        <pc:spChg chg="add mod">
          <ac:chgData name="Dr. Peeta Basa Pati" userId="S::bp_peeta@blr.amrita.edu::d5d7df4c-1c7c-46ba-b2e6-049fb9603be3" providerId="AD" clId="Web-{7ADA1B6B-35DB-5BC9-42DA-4313EF76A9B9}" dt="2021-07-13T12:49:41.317" v="542"/>
          <ac:spMkLst>
            <pc:docMk/>
            <pc:sldMk cId="3198150241" sldId="815"/>
            <ac:spMk id="7" creationId="{6470D3DB-CE81-4C1B-83E4-0608BD80EB8B}"/>
          </ac:spMkLst>
        </pc:spChg>
        <pc:spChg chg="topLvl">
          <ac:chgData name="Dr. Peeta Basa Pati" userId="S::bp_peeta@blr.amrita.edu::d5d7df4c-1c7c-46ba-b2e6-049fb9603be3" providerId="AD" clId="Web-{7ADA1B6B-35DB-5BC9-42DA-4313EF76A9B9}" dt="2021-07-13T12:52:55.631" v="550"/>
          <ac:spMkLst>
            <pc:docMk/>
            <pc:sldMk cId="3198150241" sldId="815"/>
            <ac:spMk id="13" creationId="{24405EE0-C6AD-4035-8EB0-B442E3218DBB}"/>
          </ac:spMkLst>
        </pc:spChg>
        <pc:spChg chg="topLvl">
          <ac:chgData name="Dr. Peeta Basa Pati" userId="S::bp_peeta@blr.amrita.edu::d5d7df4c-1c7c-46ba-b2e6-049fb9603be3" providerId="AD" clId="Web-{7ADA1B6B-35DB-5BC9-42DA-4313EF76A9B9}" dt="2021-07-13T12:52:55.631" v="550"/>
          <ac:spMkLst>
            <pc:docMk/>
            <pc:sldMk cId="3198150241" sldId="815"/>
            <ac:spMk id="14" creationId="{61759BBE-B4B9-4CC0-A0DE-7FE3374783FA}"/>
          </ac:spMkLst>
        </pc:spChg>
        <pc:spChg chg="topLvl">
          <ac:chgData name="Dr. Peeta Basa Pati" userId="S::bp_peeta@blr.amrita.edu::d5d7df4c-1c7c-46ba-b2e6-049fb9603be3" providerId="AD" clId="Web-{7ADA1B6B-35DB-5BC9-42DA-4313EF76A9B9}" dt="2021-07-13T12:52:55.631" v="550"/>
          <ac:spMkLst>
            <pc:docMk/>
            <pc:sldMk cId="3198150241" sldId="815"/>
            <ac:spMk id="15" creationId="{386D6A67-A93C-4EB6-B01A-1A87931B5BD8}"/>
          </ac:spMkLst>
        </pc:spChg>
        <pc:spChg chg="topLvl">
          <ac:chgData name="Dr. Peeta Basa Pati" userId="S::bp_peeta@blr.amrita.edu::d5d7df4c-1c7c-46ba-b2e6-049fb9603be3" providerId="AD" clId="Web-{7ADA1B6B-35DB-5BC9-42DA-4313EF76A9B9}" dt="2021-07-13T12:52:55.631" v="550"/>
          <ac:spMkLst>
            <pc:docMk/>
            <pc:sldMk cId="3198150241" sldId="815"/>
            <ac:spMk id="16" creationId="{F0FBC7A3-C987-4535-9D7E-328F064D6D08}"/>
          </ac:spMkLst>
        </pc:spChg>
        <pc:spChg chg="add mod">
          <ac:chgData name="Dr. Peeta Basa Pati" userId="S::bp_peeta@blr.amrita.edu::d5d7df4c-1c7c-46ba-b2e6-049fb9603be3" providerId="AD" clId="Web-{7ADA1B6B-35DB-5BC9-42DA-4313EF76A9B9}" dt="2021-07-13T12:54:06.246" v="562" actId="20577"/>
          <ac:spMkLst>
            <pc:docMk/>
            <pc:sldMk cId="3198150241" sldId="815"/>
            <ac:spMk id="19" creationId="{C4D6FD3F-EC50-4111-B702-99F06E84C1AF}"/>
          </ac:spMkLst>
        </pc:spChg>
        <pc:spChg chg="add mod">
          <ac:chgData name="Dr. Peeta Basa Pati" userId="S::bp_peeta@blr.amrita.edu::d5d7df4c-1c7c-46ba-b2e6-049fb9603be3" providerId="AD" clId="Web-{7ADA1B6B-35DB-5BC9-42DA-4313EF76A9B9}" dt="2021-07-13T12:55:46.739" v="578"/>
          <ac:spMkLst>
            <pc:docMk/>
            <pc:sldMk cId="3198150241" sldId="815"/>
            <ac:spMk id="21" creationId="{D9A19396-CFD8-4A94-A4C0-01B2CE046807}"/>
          </ac:spMkLst>
        </pc:spChg>
        <pc:spChg chg="topLvl">
          <ac:chgData name="Dr. Peeta Basa Pati" userId="S::bp_peeta@blr.amrita.edu::d5d7df4c-1c7c-46ba-b2e6-049fb9603be3" providerId="AD" clId="Web-{7ADA1B6B-35DB-5BC9-42DA-4313EF76A9B9}" dt="2021-07-13T12:57:20.700" v="590"/>
          <ac:spMkLst>
            <pc:docMk/>
            <pc:sldMk cId="3198150241" sldId="815"/>
            <ac:spMk id="28" creationId="{150F234D-4218-4D3E-BD12-ADF00D780110}"/>
          </ac:spMkLst>
        </pc:spChg>
        <pc:spChg chg="topLvl">
          <ac:chgData name="Dr. Peeta Basa Pati" userId="S::bp_peeta@blr.amrita.edu::d5d7df4c-1c7c-46ba-b2e6-049fb9603be3" providerId="AD" clId="Web-{7ADA1B6B-35DB-5BC9-42DA-4313EF76A9B9}" dt="2021-07-13T12:57:20.700" v="590"/>
          <ac:spMkLst>
            <pc:docMk/>
            <pc:sldMk cId="3198150241" sldId="815"/>
            <ac:spMk id="29" creationId="{1AB9094D-1653-4F40-849B-AF5C29FBE85D}"/>
          </ac:spMkLst>
        </pc:spChg>
        <pc:spChg chg="topLvl">
          <ac:chgData name="Dr. Peeta Basa Pati" userId="S::bp_peeta@blr.amrita.edu::d5d7df4c-1c7c-46ba-b2e6-049fb9603be3" providerId="AD" clId="Web-{7ADA1B6B-35DB-5BC9-42DA-4313EF76A9B9}" dt="2021-07-13T12:57:20.700" v="590"/>
          <ac:spMkLst>
            <pc:docMk/>
            <pc:sldMk cId="3198150241" sldId="815"/>
            <ac:spMk id="30" creationId="{25280051-E7E9-44C4-B53A-E083DAF8EBBB}"/>
          </ac:spMkLst>
        </pc:spChg>
        <pc:spChg chg="add del topLvl">
          <ac:chgData name="Dr. Peeta Basa Pati" userId="S::bp_peeta@blr.amrita.edu::d5d7df4c-1c7c-46ba-b2e6-049fb9603be3" providerId="AD" clId="Web-{7ADA1B6B-35DB-5BC9-42DA-4313EF76A9B9}" dt="2021-07-13T12:57:20.700" v="590"/>
          <ac:spMkLst>
            <pc:docMk/>
            <pc:sldMk cId="3198150241" sldId="815"/>
            <ac:spMk id="31" creationId="{EF0E0E1B-E558-4CB1-9BA2-E28F706DDF63}"/>
          </ac:spMkLst>
        </pc:spChg>
        <pc:spChg chg="del">
          <ac:chgData name="Dr. Peeta Basa Pati" userId="S::bp_peeta@blr.amrita.edu::d5d7df4c-1c7c-46ba-b2e6-049fb9603be3" providerId="AD" clId="Web-{7ADA1B6B-35DB-5BC9-42DA-4313EF76A9B9}" dt="2021-07-13T12:56:30.868" v="584"/>
          <ac:spMkLst>
            <pc:docMk/>
            <pc:sldMk cId="3198150241" sldId="815"/>
            <ac:spMk id="33" creationId="{2E30954C-CFE7-42CF-B306-205544F7B114}"/>
          </ac:spMkLst>
        </pc:spChg>
        <pc:spChg chg="del">
          <ac:chgData name="Dr. Peeta Basa Pati" userId="S::bp_peeta@blr.amrita.edu::d5d7df4c-1c7c-46ba-b2e6-049fb9603be3" providerId="AD" clId="Web-{7ADA1B6B-35DB-5BC9-42DA-4313EF76A9B9}" dt="2021-07-13T12:56:30.790" v="582"/>
          <ac:spMkLst>
            <pc:docMk/>
            <pc:sldMk cId="3198150241" sldId="815"/>
            <ac:spMk id="35" creationId="{BD450F59-2758-4A79-B371-9040BA3AC48F}"/>
          </ac:spMkLst>
        </pc:spChg>
        <pc:spChg chg="add mod">
          <ac:chgData name="Dr. Peeta Basa Pati" userId="S::bp_peeta@blr.amrita.edu::d5d7df4c-1c7c-46ba-b2e6-049fb9603be3" providerId="AD" clId="Web-{7ADA1B6B-35DB-5BC9-42DA-4313EF76A9B9}" dt="2021-07-13T12:59:50.041" v="607" actId="20577"/>
          <ac:spMkLst>
            <pc:docMk/>
            <pc:sldMk cId="3198150241" sldId="815"/>
            <ac:spMk id="38" creationId="{BCDB3783-18C4-47ED-9B74-24E6BCA6C168}"/>
          </ac:spMkLst>
        </pc:spChg>
        <pc:spChg chg="add mod">
          <ac:chgData name="Dr. Peeta Basa Pati" userId="S::bp_peeta@blr.amrita.edu::d5d7df4c-1c7c-46ba-b2e6-049fb9603be3" providerId="AD" clId="Web-{7ADA1B6B-35DB-5BC9-42DA-4313EF76A9B9}" dt="2021-07-13T13:01:57.646" v="627" actId="1076"/>
          <ac:spMkLst>
            <pc:docMk/>
            <pc:sldMk cId="3198150241" sldId="815"/>
            <ac:spMk id="40" creationId="{DF609A5D-937A-40E1-A5E4-6FE6573D1D05}"/>
          </ac:spMkLst>
        </pc:spChg>
        <pc:spChg chg="add del">
          <ac:chgData name="Dr. Peeta Basa Pati" userId="S::bp_peeta@blr.amrita.edu::d5d7df4c-1c7c-46ba-b2e6-049fb9603be3" providerId="AD" clId="Web-{7ADA1B6B-35DB-5BC9-42DA-4313EF76A9B9}" dt="2021-07-13T13:02:08.147" v="629"/>
          <ac:spMkLst>
            <pc:docMk/>
            <pc:sldMk cId="3198150241" sldId="815"/>
            <ac:spMk id="41" creationId="{B67D6C78-48CB-48D9-9F2E-87081BF05897}"/>
          </ac:spMkLst>
        </pc:spChg>
        <pc:spChg chg="add mod">
          <ac:chgData name="Dr. Peeta Basa Pati" userId="S::bp_peeta@blr.amrita.edu::d5d7df4c-1c7c-46ba-b2e6-049fb9603be3" providerId="AD" clId="Web-{7ADA1B6B-35DB-5BC9-42DA-4313EF76A9B9}" dt="2021-07-13T13:02:31.837" v="633" actId="20577"/>
          <ac:spMkLst>
            <pc:docMk/>
            <pc:sldMk cId="3198150241" sldId="815"/>
            <ac:spMk id="42" creationId="{AA8EBADD-146B-41D7-B127-2E873AAA107E}"/>
          </ac:spMkLst>
        </pc:spChg>
        <pc:grpChg chg="add del mod">
          <ac:chgData name="Dr. Peeta Basa Pati" userId="S::bp_peeta@blr.amrita.edu::d5d7df4c-1c7c-46ba-b2e6-049fb9603be3" providerId="AD" clId="Web-{7ADA1B6B-35DB-5BC9-42DA-4313EF76A9B9}" dt="2021-07-13T12:52:55.631" v="550"/>
          <ac:grpSpMkLst>
            <pc:docMk/>
            <pc:sldMk cId="3198150241" sldId="815"/>
            <ac:grpSpMk id="17" creationId="{EA785F74-DCB6-4F98-8769-41BB547B6729}"/>
          </ac:grpSpMkLst>
        </pc:grpChg>
        <pc:grpChg chg="add mod">
          <ac:chgData name="Dr. Peeta Basa Pati" userId="S::bp_peeta@blr.amrita.edu::d5d7df4c-1c7c-46ba-b2e6-049fb9603be3" providerId="AD" clId="Web-{7ADA1B6B-35DB-5BC9-42DA-4313EF76A9B9}" dt="2021-07-13T13:01:04.673" v="610" actId="1076"/>
          <ac:grpSpMkLst>
            <pc:docMk/>
            <pc:sldMk cId="3198150241" sldId="815"/>
            <ac:grpSpMk id="22" creationId="{2B279B7F-E984-4E65-B62E-362683E9FE82}"/>
          </ac:grpSpMkLst>
        </pc:grpChg>
        <pc:grpChg chg="add del mod">
          <ac:chgData name="Dr. Peeta Basa Pati" userId="S::bp_peeta@blr.amrita.edu::d5d7df4c-1c7c-46ba-b2e6-049fb9603be3" providerId="AD" clId="Web-{7ADA1B6B-35DB-5BC9-42DA-4313EF76A9B9}" dt="2021-07-13T12:57:20.700" v="590"/>
          <ac:grpSpMkLst>
            <pc:docMk/>
            <pc:sldMk cId="3198150241" sldId="815"/>
            <ac:grpSpMk id="23" creationId="{92DC8F89-E1EA-4B0E-8EAF-254A875C07CC}"/>
          </ac:grpSpMkLst>
        </pc:grpChg>
        <pc:grpChg chg="add mod">
          <ac:chgData name="Dr. Peeta Basa Pati" userId="S::bp_peeta@blr.amrita.edu::d5d7df4c-1c7c-46ba-b2e6-049fb9603be3" providerId="AD" clId="Web-{7ADA1B6B-35DB-5BC9-42DA-4313EF76A9B9}" dt="2021-07-13T13:00:43.546" v="609" actId="1076"/>
          <ac:grpSpMkLst>
            <pc:docMk/>
            <pc:sldMk cId="3198150241" sldId="815"/>
            <ac:grpSpMk id="39" creationId="{50701D9E-D876-4141-9792-01E015A0B106}"/>
          </ac:grpSpMkLst>
        </pc:grpChg>
        <pc:cxnChg chg="mod topLvl">
          <ac:chgData name="Dr. Peeta Basa Pati" userId="S::bp_peeta@blr.amrita.edu::d5d7df4c-1c7c-46ba-b2e6-049fb9603be3" providerId="AD" clId="Web-{7ADA1B6B-35DB-5BC9-42DA-4313EF76A9B9}" dt="2021-07-13T12:52:55.631" v="550"/>
          <ac:cxnSpMkLst>
            <pc:docMk/>
            <pc:sldMk cId="3198150241" sldId="815"/>
            <ac:cxnSpMk id="9" creationId="{59A9E567-7064-4944-AFE5-F9D6F2827A9B}"/>
          </ac:cxnSpMkLst>
        </pc:cxnChg>
        <pc:cxnChg chg="mod topLvl">
          <ac:chgData name="Dr. Peeta Basa Pati" userId="S::bp_peeta@blr.amrita.edu::d5d7df4c-1c7c-46ba-b2e6-049fb9603be3" providerId="AD" clId="Web-{7ADA1B6B-35DB-5BC9-42DA-4313EF76A9B9}" dt="2021-07-13T12:52:55.631" v="550"/>
          <ac:cxnSpMkLst>
            <pc:docMk/>
            <pc:sldMk cId="3198150241" sldId="815"/>
            <ac:cxnSpMk id="10" creationId="{7906774E-0D29-42D6-AB43-4E0E93C5FCB3}"/>
          </ac:cxnSpMkLst>
        </pc:cxnChg>
        <pc:cxnChg chg="topLvl">
          <ac:chgData name="Dr. Peeta Basa Pati" userId="S::bp_peeta@blr.amrita.edu::d5d7df4c-1c7c-46ba-b2e6-049fb9603be3" providerId="AD" clId="Web-{7ADA1B6B-35DB-5BC9-42DA-4313EF76A9B9}" dt="2021-07-13T12:52:55.631" v="550"/>
          <ac:cxnSpMkLst>
            <pc:docMk/>
            <pc:sldMk cId="3198150241" sldId="815"/>
            <ac:cxnSpMk id="11" creationId="{C0F430D9-ECC3-494A-87A5-D0070CBA50E3}"/>
          </ac:cxnSpMkLst>
        </pc:cxnChg>
        <pc:cxnChg chg="mod topLvl">
          <ac:chgData name="Dr. Peeta Basa Pati" userId="S::bp_peeta@blr.amrita.edu::d5d7df4c-1c7c-46ba-b2e6-049fb9603be3" providerId="AD" clId="Web-{7ADA1B6B-35DB-5BC9-42DA-4313EF76A9B9}" dt="2021-07-13T12:52:55.631" v="550"/>
          <ac:cxnSpMkLst>
            <pc:docMk/>
            <pc:sldMk cId="3198150241" sldId="815"/>
            <ac:cxnSpMk id="12" creationId="{B8321AB6-E91D-49C1-A6A5-2879756B2043}"/>
          </ac:cxnSpMkLst>
        </pc:cxnChg>
        <pc:cxnChg chg="add mod">
          <ac:chgData name="Dr. Peeta Basa Pati" userId="S::bp_peeta@blr.amrita.edu::d5d7df4c-1c7c-46ba-b2e6-049fb9603be3" providerId="AD" clId="Web-{7ADA1B6B-35DB-5BC9-42DA-4313EF76A9B9}" dt="2021-07-13T12:53:23.039" v="554"/>
          <ac:cxnSpMkLst>
            <pc:docMk/>
            <pc:sldMk cId="3198150241" sldId="815"/>
            <ac:cxnSpMk id="18" creationId="{BCAF379C-BB8C-425B-8C31-1003E263AB09}"/>
          </ac:cxnSpMkLst>
        </pc:cxnChg>
        <pc:cxnChg chg="add mod">
          <ac:chgData name="Dr. Peeta Basa Pati" userId="S::bp_peeta@blr.amrita.edu::d5d7df4c-1c7c-46ba-b2e6-049fb9603be3" providerId="AD" clId="Web-{7ADA1B6B-35DB-5BC9-42DA-4313EF76A9B9}" dt="2021-07-13T12:55:36.410" v="577"/>
          <ac:cxnSpMkLst>
            <pc:docMk/>
            <pc:sldMk cId="3198150241" sldId="815"/>
            <ac:cxnSpMk id="20" creationId="{6DAC9D6C-443B-4539-AC4C-D99C259956BD}"/>
          </ac:cxnSpMkLst>
        </pc:cxnChg>
        <pc:cxnChg chg="mod topLvl">
          <ac:chgData name="Dr. Peeta Basa Pati" userId="S::bp_peeta@blr.amrita.edu::d5d7df4c-1c7c-46ba-b2e6-049fb9603be3" providerId="AD" clId="Web-{7ADA1B6B-35DB-5BC9-42DA-4313EF76A9B9}" dt="2021-07-13T12:58:18.049" v="595" actId="14100"/>
          <ac:cxnSpMkLst>
            <pc:docMk/>
            <pc:sldMk cId="3198150241" sldId="815"/>
            <ac:cxnSpMk id="24" creationId="{4C256E8C-CC83-4B63-9514-7A774B34822C}"/>
          </ac:cxnSpMkLst>
        </pc:cxnChg>
        <pc:cxnChg chg="mod topLvl">
          <ac:chgData name="Dr. Peeta Basa Pati" userId="S::bp_peeta@blr.amrita.edu::d5d7df4c-1c7c-46ba-b2e6-049fb9603be3" providerId="AD" clId="Web-{7ADA1B6B-35DB-5BC9-42DA-4313EF76A9B9}" dt="2021-07-13T12:58:30.347" v="596" actId="14100"/>
          <ac:cxnSpMkLst>
            <pc:docMk/>
            <pc:sldMk cId="3198150241" sldId="815"/>
            <ac:cxnSpMk id="25" creationId="{1B488541-B601-4B6B-890D-E2B6C5E54243}"/>
          </ac:cxnSpMkLst>
        </pc:cxnChg>
        <pc:cxnChg chg="mod topLvl">
          <ac:chgData name="Dr. Peeta Basa Pati" userId="S::bp_peeta@blr.amrita.edu::d5d7df4c-1c7c-46ba-b2e6-049fb9603be3" providerId="AD" clId="Web-{7ADA1B6B-35DB-5BC9-42DA-4313EF76A9B9}" dt="2021-07-13T12:57:20.700" v="590"/>
          <ac:cxnSpMkLst>
            <pc:docMk/>
            <pc:sldMk cId="3198150241" sldId="815"/>
            <ac:cxnSpMk id="26" creationId="{86CD0680-ED0B-4B49-8B18-EA41BB4A0966}"/>
          </ac:cxnSpMkLst>
        </pc:cxnChg>
        <pc:cxnChg chg="add del mod topLvl">
          <ac:chgData name="Dr. Peeta Basa Pati" userId="S::bp_peeta@blr.amrita.edu::d5d7df4c-1c7c-46ba-b2e6-049fb9603be3" providerId="AD" clId="Web-{7ADA1B6B-35DB-5BC9-42DA-4313EF76A9B9}" dt="2021-07-13T12:57:20.700" v="590"/>
          <ac:cxnSpMkLst>
            <pc:docMk/>
            <pc:sldMk cId="3198150241" sldId="815"/>
            <ac:cxnSpMk id="27" creationId="{6F5AE7EE-1CC8-4B7E-9B31-8E92172841EF}"/>
          </ac:cxnSpMkLst>
        </pc:cxnChg>
        <pc:cxnChg chg="del mod">
          <ac:chgData name="Dr. Peeta Basa Pati" userId="S::bp_peeta@blr.amrita.edu::d5d7df4c-1c7c-46ba-b2e6-049fb9603be3" providerId="AD" clId="Web-{7ADA1B6B-35DB-5BC9-42DA-4313EF76A9B9}" dt="2021-07-13T12:56:30.899" v="585"/>
          <ac:cxnSpMkLst>
            <pc:docMk/>
            <pc:sldMk cId="3198150241" sldId="815"/>
            <ac:cxnSpMk id="32" creationId="{2143F142-8194-4E13-8AC1-D648DF743034}"/>
          </ac:cxnSpMkLst>
        </pc:cxnChg>
        <pc:cxnChg chg="del mod">
          <ac:chgData name="Dr. Peeta Basa Pati" userId="S::bp_peeta@blr.amrita.edu::d5d7df4c-1c7c-46ba-b2e6-049fb9603be3" providerId="AD" clId="Web-{7ADA1B6B-35DB-5BC9-42DA-4313EF76A9B9}" dt="2021-07-13T12:56:30.837" v="583"/>
          <ac:cxnSpMkLst>
            <pc:docMk/>
            <pc:sldMk cId="3198150241" sldId="815"/>
            <ac:cxnSpMk id="34" creationId="{837B24C8-BF3E-414A-94C8-DD9689F8AFD7}"/>
          </ac:cxnSpMkLst>
        </pc:cxnChg>
        <pc:cxnChg chg="add mod">
          <ac:chgData name="Dr. Peeta Basa Pati" userId="S::bp_peeta@blr.amrita.edu::d5d7df4c-1c7c-46ba-b2e6-049fb9603be3" providerId="AD" clId="Web-{7ADA1B6B-35DB-5BC9-42DA-4313EF76A9B9}" dt="2021-07-13T12:59:16.132" v="602" actId="1076"/>
          <ac:cxnSpMkLst>
            <pc:docMk/>
            <pc:sldMk cId="3198150241" sldId="815"/>
            <ac:cxnSpMk id="36" creationId="{0EBE962F-B398-4C74-A960-B181D65E19D4}"/>
          </ac:cxnSpMkLst>
        </pc:cxnChg>
        <pc:cxnChg chg="add del mod">
          <ac:chgData name="Dr. Peeta Basa Pati" userId="S::bp_peeta@blr.amrita.edu::d5d7df4c-1c7c-46ba-b2e6-049fb9603be3" providerId="AD" clId="Web-{7ADA1B6B-35DB-5BC9-42DA-4313EF76A9B9}" dt="2021-07-13T12:59:28.836" v="604"/>
          <ac:cxnSpMkLst>
            <pc:docMk/>
            <pc:sldMk cId="3198150241" sldId="815"/>
            <ac:cxnSpMk id="37" creationId="{5513AFF8-050B-48B6-B14E-8932A69ADE9E}"/>
          </ac:cxnSpMkLst>
        </pc:cxnChg>
      </pc:sldChg>
      <pc:sldChg chg="delSp modSp add ord replId">
        <pc:chgData name="Dr. Peeta Basa Pati" userId="S::bp_peeta@blr.amrita.edu::d5d7df4c-1c7c-46ba-b2e6-049fb9603be3" providerId="AD" clId="Web-{7ADA1B6B-35DB-5BC9-42DA-4313EF76A9B9}" dt="2021-07-13T12:44:39.885" v="514" actId="20577"/>
        <pc:sldMkLst>
          <pc:docMk/>
          <pc:sldMk cId="382630747" sldId="816"/>
        </pc:sldMkLst>
        <pc:spChg chg="mod">
          <ac:chgData name="Dr. Peeta Basa Pati" userId="S::bp_peeta@blr.amrita.edu::d5d7df4c-1c7c-46ba-b2e6-049fb9603be3" providerId="AD" clId="Web-{7ADA1B6B-35DB-5BC9-42DA-4313EF76A9B9}" dt="2021-07-13T12:44:39.885" v="514" actId="20577"/>
          <ac:spMkLst>
            <pc:docMk/>
            <pc:sldMk cId="382630747" sldId="816"/>
            <ac:spMk id="9" creationId="{1985AB78-44C9-4373-9942-B870E1DA6649}"/>
          </ac:spMkLst>
        </pc:spChg>
        <pc:spChg chg="del">
          <ac:chgData name="Dr. Peeta Basa Pati" userId="S::bp_peeta@blr.amrita.edu::d5d7df4c-1c7c-46ba-b2e6-049fb9603be3" providerId="AD" clId="Web-{7ADA1B6B-35DB-5BC9-42DA-4313EF76A9B9}" dt="2021-07-13T12:24:12.435" v="283"/>
          <ac:spMkLst>
            <pc:docMk/>
            <pc:sldMk cId="382630747" sldId="816"/>
            <ac:spMk id="11" creationId="{EA118839-08E3-4AFA-9F24-E5C0702D38A5}"/>
          </ac:spMkLst>
        </pc:spChg>
        <pc:picChg chg="del">
          <ac:chgData name="Dr. Peeta Basa Pati" userId="S::bp_peeta@blr.amrita.edu::d5d7df4c-1c7c-46ba-b2e6-049fb9603be3" providerId="AD" clId="Web-{7ADA1B6B-35DB-5BC9-42DA-4313EF76A9B9}" dt="2021-07-13T12:24:10.763" v="282"/>
          <ac:picMkLst>
            <pc:docMk/>
            <pc:sldMk cId="382630747" sldId="816"/>
            <ac:picMk id="10" creationId="{C849078F-F79A-4162-9835-605AD8CE4DE1}"/>
          </ac:picMkLst>
        </pc:picChg>
      </pc:sldChg>
    </pc:docChg>
  </pc:docChgLst>
  <pc:docChgLst>
    <pc:chgData name="Dr. Peeta Basa Pati" userId="S::bp_peeta@blr.amrita.edu::d5d7df4c-1c7c-46ba-b2e6-049fb9603be3" providerId="AD" clId="Web-{486310F8-384D-10CC-0738-39AEEECD9798}"/>
    <pc:docChg chg="modSld">
      <pc:chgData name="Dr. Peeta Basa Pati" userId="S::bp_peeta@blr.amrita.edu::d5d7df4c-1c7c-46ba-b2e6-049fb9603be3" providerId="AD" clId="Web-{486310F8-384D-10CC-0738-39AEEECD9798}" dt="2021-07-10T05:13:46.484" v="401" actId="20577"/>
      <pc:docMkLst>
        <pc:docMk/>
      </pc:docMkLst>
      <pc:sldChg chg="addSp modSp">
        <pc:chgData name="Dr. Peeta Basa Pati" userId="S::bp_peeta@blr.amrita.edu::d5d7df4c-1c7c-46ba-b2e6-049fb9603be3" providerId="AD" clId="Web-{486310F8-384D-10CC-0738-39AEEECD9798}" dt="2021-07-10T05:02:03.862" v="6" actId="1076"/>
        <pc:sldMkLst>
          <pc:docMk/>
          <pc:sldMk cId="1976961647" sldId="799"/>
        </pc:sldMkLst>
        <pc:picChg chg="add mod">
          <ac:chgData name="Dr. Peeta Basa Pati" userId="S::bp_peeta@blr.amrita.edu::d5d7df4c-1c7c-46ba-b2e6-049fb9603be3" providerId="AD" clId="Web-{486310F8-384D-10CC-0738-39AEEECD9798}" dt="2021-07-10T05:02:03.784" v="5" actId="1076"/>
          <ac:picMkLst>
            <pc:docMk/>
            <pc:sldMk cId="1976961647" sldId="799"/>
            <ac:picMk id="5" creationId="{76430777-09D4-476A-B19A-8E6B54B05839}"/>
          </ac:picMkLst>
        </pc:picChg>
        <pc:picChg chg="add mod">
          <ac:chgData name="Dr. Peeta Basa Pati" userId="S::bp_peeta@blr.amrita.edu::d5d7df4c-1c7c-46ba-b2e6-049fb9603be3" providerId="AD" clId="Web-{486310F8-384D-10CC-0738-39AEEECD9798}" dt="2021-07-10T05:02:03.862" v="6" actId="1076"/>
          <ac:picMkLst>
            <pc:docMk/>
            <pc:sldMk cId="1976961647" sldId="799"/>
            <ac:picMk id="6" creationId="{A62C6745-1279-42A1-8CAF-74DD3CA088AD}"/>
          </ac:picMkLst>
        </pc:picChg>
        <pc:picChg chg="add mod">
          <ac:chgData name="Dr. Peeta Basa Pati" userId="S::bp_peeta@blr.amrita.edu::d5d7df4c-1c7c-46ba-b2e6-049fb9603be3" providerId="AD" clId="Web-{486310F8-384D-10CC-0738-39AEEECD9798}" dt="2021-07-10T05:02:03.659" v="3" actId="1076"/>
          <ac:picMkLst>
            <pc:docMk/>
            <pc:sldMk cId="1976961647" sldId="799"/>
            <ac:picMk id="7" creationId="{F55B17AD-49F1-4B0B-A148-4899C79E0220}"/>
          </ac:picMkLst>
        </pc:picChg>
      </pc:sldChg>
      <pc:sldChg chg="addSp modSp">
        <pc:chgData name="Dr. Peeta Basa Pati" userId="S::bp_peeta@blr.amrita.edu::d5d7df4c-1c7c-46ba-b2e6-049fb9603be3" providerId="AD" clId="Web-{486310F8-384D-10CC-0738-39AEEECD9798}" dt="2021-07-10T05:12:32.031" v="356" actId="20577"/>
        <pc:sldMkLst>
          <pc:docMk/>
          <pc:sldMk cId="2760339106" sldId="800"/>
        </pc:sldMkLst>
        <pc:spChg chg="add mod">
          <ac:chgData name="Dr. Peeta Basa Pati" userId="S::bp_peeta@blr.amrita.edu::d5d7df4c-1c7c-46ba-b2e6-049fb9603be3" providerId="AD" clId="Web-{486310F8-384D-10CC-0738-39AEEECD9798}" dt="2021-07-10T05:04:50.439" v="95" actId="1076"/>
          <ac:spMkLst>
            <pc:docMk/>
            <pc:sldMk cId="2760339106" sldId="800"/>
            <ac:spMk id="5" creationId="{D6A9CDAA-189C-4C3C-A3A1-987F20AC0513}"/>
          </ac:spMkLst>
        </pc:spChg>
        <pc:spChg chg="add mod">
          <ac:chgData name="Dr. Peeta Basa Pati" userId="S::bp_peeta@blr.amrita.edu::d5d7df4c-1c7c-46ba-b2e6-049fb9603be3" providerId="AD" clId="Web-{486310F8-384D-10CC-0738-39AEEECD9798}" dt="2021-07-10T05:06:31.564" v="161" actId="1076"/>
          <ac:spMkLst>
            <pc:docMk/>
            <pc:sldMk cId="2760339106" sldId="800"/>
            <ac:spMk id="6" creationId="{8433DA78-3C50-4490-AB81-94097CC158A6}"/>
          </ac:spMkLst>
        </pc:spChg>
        <pc:spChg chg="add mod">
          <ac:chgData name="Dr. Peeta Basa Pati" userId="S::bp_peeta@blr.amrita.edu::d5d7df4c-1c7c-46ba-b2e6-049fb9603be3" providerId="AD" clId="Web-{486310F8-384D-10CC-0738-39AEEECD9798}" dt="2021-07-10T05:06:55.970" v="164" actId="14100"/>
          <ac:spMkLst>
            <pc:docMk/>
            <pc:sldMk cId="2760339106" sldId="800"/>
            <ac:spMk id="7" creationId="{B9EE9831-A4FF-4148-A43B-2E30BAE731CA}"/>
          </ac:spMkLst>
        </pc:spChg>
        <pc:spChg chg="add mod">
          <ac:chgData name="Dr. Peeta Basa Pati" userId="S::bp_peeta@blr.amrita.edu::d5d7df4c-1c7c-46ba-b2e6-049fb9603be3" providerId="AD" clId="Web-{486310F8-384D-10CC-0738-39AEEECD9798}" dt="2021-07-10T05:09:15.610" v="308" actId="20577"/>
          <ac:spMkLst>
            <pc:docMk/>
            <pc:sldMk cId="2760339106" sldId="800"/>
            <ac:spMk id="8" creationId="{DBF272C8-F4F0-4D8D-8C91-ABF512AC30AB}"/>
          </ac:spMkLst>
        </pc:spChg>
        <pc:spChg chg="add mod">
          <ac:chgData name="Dr. Peeta Basa Pati" userId="S::bp_peeta@blr.amrita.edu::d5d7df4c-1c7c-46ba-b2e6-049fb9603be3" providerId="AD" clId="Web-{486310F8-384D-10CC-0738-39AEEECD9798}" dt="2021-07-10T05:09:49.032" v="326" actId="1076"/>
          <ac:spMkLst>
            <pc:docMk/>
            <pc:sldMk cId="2760339106" sldId="800"/>
            <ac:spMk id="9" creationId="{1A7F4931-4680-4FA9-B587-58E7FF723D3C}"/>
          </ac:spMkLst>
        </pc:spChg>
        <pc:spChg chg="add mod">
          <ac:chgData name="Dr. Peeta Basa Pati" userId="S::bp_peeta@blr.amrita.edu::d5d7df4c-1c7c-46ba-b2e6-049fb9603be3" providerId="AD" clId="Web-{486310F8-384D-10CC-0738-39AEEECD9798}" dt="2021-07-10T05:10:22.719" v="329" actId="14100"/>
          <ac:spMkLst>
            <pc:docMk/>
            <pc:sldMk cId="2760339106" sldId="800"/>
            <ac:spMk id="10" creationId="{36C8C946-E18B-4204-A289-4665C656B483}"/>
          </ac:spMkLst>
        </pc:spChg>
        <pc:spChg chg="add mod">
          <ac:chgData name="Dr. Peeta Basa Pati" userId="S::bp_peeta@blr.amrita.edu::d5d7df4c-1c7c-46ba-b2e6-049fb9603be3" providerId="AD" clId="Web-{486310F8-384D-10CC-0738-39AEEECD9798}" dt="2021-07-10T05:12:09.250" v="349" actId="1076"/>
          <ac:spMkLst>
            <pc:docMk/>
            <pc:sldMk cId="2760339106" sldId="800"/>
            <ac:spMk id="11" creationId="{823C1F3C-4340-4811-90B3-65342BEC5E49}"/>
          </ac:spMkLst>
        </pc:spChg>
        <pc:spChg chg="add mod">
          <ac:chgData name="Dr. Peeta Basa Pati" userId="S::bp_peeta@blr.amrita.edu::d5d7df4c-1c7c-46ba-b2e6-049fb9603be3" providerId="AD" clId="Web-{486310F8-384D-10CC-0738-39AEEECD9798}" dt="2021-07-10T05:12:32.031" v="356" actId="20577"/>
          <ac:spMkLst>
            <pc:docMk/>
            <pc:sldMk cId="2760339106" sldId="800"/>
            <ac:spMk id="12" creationId="{854CE177-816D-4374-98BC-366BD39214C5}"/>
          </ac:spMkLst>
        </pc:spChg>
      </pc:sldChg>
      <pc:sldChg chg="modSp">
        <pc:chgData name="Dr. Peeta Basa Pati" userId="S::bp_peeta@blr.amrita.edu::d5d7df4c-1c7c-46ba-b2e6-049fb9603be3" providerId="AD" clId="Web-{486310F8-384D-10CC-0738-39AEEECD9798}" dt="2021-07-10T05:13:46.484" v="401" actId="20577"/>
        <pc:sldMkLst>
          <pc:docMk/>
          <pc:sldMk cId="3321311761" sldId="801"/>
        </pc:sldMkLst>
        <pc:spChg chg="mod">
          <ac:chgData name="Dr. Peeta Basa Pati" userId="S::bp_peeta@blr.amrita.edu::d5d7df4c-1c7c-46ba-b2e6-049fb9603be3" providerId="AD" clId="Web-{486310F8-384D-10CC-0738-39AEEECD9798}" dt="2021-07-10T05:13:46.484" v="401" actId="20577"/>
          <ac:spMkLst>
            <pc:docMk/>
            <pc:sldMk cId="3321311761" sldId="801"/>
            <ac:spMk id="2" creationId="{C055A77D-7B36-3147-818D-85AAFF957124}"/>
          </ac:spMkLst>
        </pc:spChg>
      </pc:sldChg>
    </pc:docChg>
  </pc:docChgLst>
  <pc:docChgLst>
    <pc:chgData name="Dr. Peeta Basa Pati" userId="d5d7df4c-1c7c-46ba-b2e6-049fb9603be3" providerId="ADAL" clId="{D9AEA9AD-B260-463E-8176-30305CE6B1ED}"/>
    <pc:docChg chg="undo custSel addSld delSld modSld sldOrd">
      <pc:chgData name="Dr. Peeta Basa Pati" userId="d5d7df4c-1c7c-46ba-b2e6-049fb9603be3" providerId="ADAL" clId="{D9AEA9AD-B260-463E-8176-30305CE6B1ED}" dt="2021-08-03T04:10:57.048" v="853" actId="20577"/>
      <pc:docMkLst>
        <pc:docMk/>
      </pc:docMkLst>
      <pc:sldChg chg="modSp mod">
        <pc:chgData name="Dr. Peeta Basa Pati" userId="d5d7df4c-1c7c-46ba-b2e6-049fb9603be3" providerId="ADAL" clId="{D9AEA9AD-B260-463E-8176-30305CE6B1ED}" dt="2021-08-02T09:41:20.719" v="81" actId="207"/>
        <pc:sldMkLst>
          <pc:docMk/>
          <pc:sldMk cId="1398279195" sldId="774"/>
        </pc:sldMkLst>
        <pc:spChg chg="mod">
          <ac:chgData name="Dr. Peeta Basa Pati" userId="d5d7df4c-1c7c-46ba-b2e6-049fb9603be3" providerId="ADAL" clId="{D9AEA9AD-B260-463E-8176-30305CE6B1ED}" dt="2021-08-02T09:41:20.719" v="81" actId="207"/>
          <ac:spMkLst>
            <pc:docMk/>
            <pc:sldMk cId="1398279195" sldId="774"/>
            <ac:spMk id="10" creationId="{06A3B953-744B-3D4F-8898-C0158B157C87}"/>
          </ac:spMkLst>
        </pc:spChg>
      </pc:sldChg>
      <pc:sldChg chg="addSp delSp modSp add mod">
        <pc:chgData name="Dr. Peeta Basa Pati" userId="d5d7df4c-1c7c-46ba-b2e6-049fb9603be3" providerId="ADAL" clId="{D9AEA9AD-B260-463E-8176-30305CE6B1ED}" dt="2021-08-02T10:23:00.880" v="837" actId="20577"/>
        <pc:sldMkLst>
          <pc:docMk/>
          <pc:sldMk cId="1976961647" sldId="799"/>
        </pc:sldMkLst>
        <pc:spChg chg="mod">
          <ac:chgData name="Dr. Peeta Basa Pati" userId="d5d7df4c-1c7c-46ba-b2e6-049fb9603be3" providerId="ADAL" clId="{D9AEA9AD-B260-463E-8176-30305CE6B1ED}" dt="2021-08-02T10:21:31.328" v="753" actId="20577"/>
          <ac:spMkLst>
            <pc:docMk/>
            <pc:sldMk cId="1976961647" sldId="799"/>
            <ac:spMk id="3" creationId="{7789A6B5-C0F5-5944-9623-D5C1946E11C8}"/>
          </ac:spMkLst>
        </pc:spChg>
        <pc:spChg chg="del">
          <ac:chgData name="Dr. Peeta Basa Pati" userId="d5d7df4c-1c7c-46ba-b2e6-049fb9603be3" providerId="ADAL" clId="{D9AEA9AD-B260-463E-8176-30305CE6B1ED}" dt="2021-08-02T10:21:04.287" v="727" actId="478"/>
          <ac:spMkLst>
            <pc:docMk/>
            <pc:sldMk cId="1976961647" sldId="799"/>
            <ac:spMk id="29" creationId="{E216F02F-873E-408A-A43A-C6F899063EFD}"/>
          </ac:spMkLst>
        </pc:spChg>
        <pc:spChg chg="add mod">
          <ac:chgData name="Dr. Peeta Basa Pati" userId="d5d7df4c-1c7c-46ba-b2e6-049fb9603be3" providerId="ADAL" clId="{D9AEA9AD-B260-463E-8176-30305CE6B1ED}" dt="2021-08-02T10:23:00.880" v="837" actId="20577"/>
          <ac:spMkLst>
            <pc:docMk/>
            <pc:sldMk cId="1976961647" sldId="799"/>
            <ac:spMk id="49" creationId="{87089994-C051-4625-B991-B29D18E21722}"/>
          </ac:spMkLst>
        </pc:spChg>
        <pc:grpChg chg="del">
          <ac:chgData name="Dr. Peeta Basa Pati" userId="d5d7df4c-1c7c-46ba-b2e6-049fb9603be3" providerId="ADAL" clId="{D9AEA9AD-B260-463E-8176-30305CE6B1ED}" dt="2021-08-02T10:21:04.287" v="727" actId="478"/>
          <ac:grpSpMkLst>
            <pc:docMk/>
            <pc:sldMk cId="1976961647" sldId="799"/>
            <ac:grpSpMk id="19" creationId="{251689A9-9C8C-466F-B650-2C9473D9CE13}"/>
          </ac:grpSpMkLst>
        </pc:grpChg>
        <pc:grpChg chg="del">
          <ac:chgData name="Dr. Peeta Basa Pati" userId="d5d7df4c-1c7c-46ba-b2e6-049fb9603be3" providerId="ADAL" clId="{D9AEA9AD-B260-463E-8176-30305CE6B1ED}" dt="2021-08-02T10:21:04.287" v="727" actId="478"/>
          <ac:grpSpMkLst>
            <pc:docMk/>
            <pc:sldMk cId="1976961647" sldId="799"/>
            <ac:grpSpMk id="33" creationId="{EE5777D5-2387-4E15-AC3E-79FA36BDBF51}"/>
          </ac:grpSpMkLst>
        </pc:grpChg>
        <pc:grpChg chg="del">
          <ac:chgData name="Dr. Peeta Basa Pati" userId="d5d7df4c-1c7c-46ba-b2e6-049fb9603be3" providerId="ADAL" clId="{D9AEA9AD-B260-463E-8176-30305CE6B1ED}" dt="2021-08-02T10:21:07.765" v="728" actId="478"/>
          <ac:grpSpMkLst>
            <pc:docMk/>
            <pc:sldMk cId="1976961647" sldId="799"/>
            <ac:grpSpMk id="51" creationId="{560F6752-2DBA-45A2-ADE9-729FEE9476F9}"/>
          </ac:grpSpMkLst>
        </pc:grpChg>
        <pc:cxnChg chg="del">
          <ac:chgData name="Dr. Peeta Basa Pati" userId="d5d7df4c-1c7c-46ba-b2e6-049fb9603be3" providerId="ADAL" clId="{D9AEA9AD-B260-463E-8176-30305CE6B1ED}" dt="2021-08-02T10:21:04.287" v="727" actId="478"/>
          <ac:cxnSpMkLst>
            <pc:docMk/>
            <pc:sldMk cId="1976961647" sldId="799"/>
            <ac:cxnSpMk id="13" creationId="{D30798F3-8752-4DC4-857E-1697F22A60EA}"/>
          </ac:cxnSpMkLst>
        </pc:cxnChg>
        <pc:cxnChg chg="del mod">
          <ac:chgData name="Dr. Peeta Basa Pati" userId="d5d7df4c-1c7c-46ba-b2e6-049fb9603be3" providerId="ADAL" clId="{D9AEA9AD-B260-463E-8176-30305CE6B1ED}" dt="2021-08-02T10:21:04.287" v="727" actId="478"/>
          <ac:cxnSpMkLst>
            <pc:docMk/>
            <pc:sldMk cId="1976961647" sldId="799"/>
            <ac:cxnSpMk id="17" creationId="{1ABCDA6A-A11D-49F6-8874-3873F669D3A1}"/>
          </ac:cxnSpMkLst>
        </pc:cxnChg>
      </pc:sldChg>
      <pc:sldChg chg="modSp mod">
        <pc:chgData name="Dr. Peeta Basa Pati" userId="d5d7df4c-1c7c-46ba-b2e6-049fb9603be3" providerId="ADAL" clId="{D9AEA9AD-B260-463E-8176-30305CE6B1ED}" dt="2021-08-03T02:59:57.743" v="849" actId="20577"/>
        <pc:sldMkLst>
          <pc:docMk/>
          <pc:sldMk cId="3432407034" sldId="802"/>
        </pc:sldMkLst>
        <pc:spChg chg="mod">
          <ac:chgData name="Dr. Peeta Basa Pati" userId="d5d7df4c-1c7c-46ba-b2e6-049fb9603be3" providerId="ADAL" clId="{D9AEA9AD-B260-463E-8176-30305CE6B1ED}" dt="2021-08-03T02:59:57.743" v="849" actId="20577"/>
          <ac:spMkLst>
            <pc:docMk/>
            <pc:sldMk cId="3432407034" sldId="802"/>
            <ac:spMk id="2" creationId="{C055A77D-7B36-3147-818D-85AAFF957124}"/>
          </ac:spMkLst>
        </pc:spChg>
      </pc:sldChg>
      <pc:sldChg chg="del">
        <pc:chgData name="Dr. Peeta Basa Pati" userId="d5d7df4c-1c7c-46ba-b2e6-049fb9603be3" providerId="ADAL" clId="{D9AEA9AD-B260-463E-8176-30305CE6B1ED}" dt="2021-08-02T04:13:05.953" v="2" actId="47"/>
        <pc:sldMkLst>
          <pc:docMk/>
          <pc:sldMk cId="1657836619" sldId="809"/>
        </pc:sldMkLst>
      </pc:sldChg>
      <pc:sldChg chg="del">
        <pc:chgData name="Dr. Peeta Basa Pati" userId="d5d7df4c-1c7c-46ba-b2e6-049fb9603be3" providerId="ADAL" clId="{D9AEA9AD-B260-463E-8176-30305CE6B1ED}" dt="2021-08-02T04:13:03.901" v="1" actId="47"/>
        <pc:sldMkLst>
          <pc:docMk/>
          <pc:sldMk cId="2480580721" sldId="826"/>
        </pc:sldMkLst>
      </pc:sldChg>
      <pc:sldChg chg="addSp modSp mod">
        <pc:chgData name="Dr. Peeta Basa Pati" userId="d5d7df4c-1c7c-46ba-b2e6-049fb9603be3" providerId="ADAL" clId="{D9AEA9AD-B260-463E-8176-30305CE6B1ED}" dt="2021-08-03T04:10:57.048" v="853" actId="20577"/>
        <pc:sldMkLst>
          <pc:docMk/>
          <pc:sldMk cId="60547824" sldId="827"/>
        </pc:sldMkLst>
        <pc:spChg chg="add mod">
          <ac:chgData name="Dr. Peeta Basa Pati" userId="d5d7df4c-1c7c-46ba-b2e6-049fb9603be3" providerId="ADAL" clId="{D9AEA9AD-B260-463E-8176-30305CE6B1ED}" dt="2021-08-02T05:07:03.253" v="59" actId="20577"/>
          <ac:spMkLst>
            <pc:docMk/>
            <pc:sldMk cId="60547824" sldId="827"/>
            <ac:spMk id="2" creationId="{EE25B984-E488-49A5-8A9D-D5602DFD1A35}"/>
          </ac:spMkLst>
        </pc:spChg>
        <pc:spChg chg="mod">
          <ac:chgData name="Dr. Peeta Basa Pati" userId="d5d7df4c-1c7c-46ba-b2e6-049fb9603be3" providerId="ADAL" clId="{D9AEA9AD-B260-463E-8176-30305CE6B1ED}" dt="2021-08-03T04:10:52.066" v="851" actId="20577"/>
          <ac:spMkLst>
            <pc:docMk/>
            <pc:sldMk cId="60547824" sldId="827"/>
            <ac:spMk id="33" creationId="{87676D3A-3A6C-4402-943A-7748D1C28E19}"/>
          </ac:spMkLst>
        </pc:spChg>
        <pc:spChg chg="mod">
          <ac:chgData name="Dr. Peeta Basa Pati" userId="d5d7df4c-1c7c-46ba-b2e6-049fb9603be3" providerId="ADAL" clId="{D9AEA9AD-B260-463E-8176-30305CE6B1ED}" dt="2021-08-03T04:10:57.048" v="853" actId="20577"/>
          <ac:spMkLst>
            <pc:docMk/>
            <pc:sldMk cId="60547824" sldId="827"/>
            <ac:spMk id="35" creationId="{4EC15930-1D48-4C61-A455-2448976B282F}"/>
          </ac:spMkLst>
        </pc:spChg>
        <pc:picChg chg="add mod">
          <ac:chgData name="Dr. Peeta Basa Pati" userId="d5d7df4c-1c7c-46ba-b2e6-049fb9603be3" providerId="ADAL" clId="{D9AEA9AD-B260-463E-8176-30305CE6B1ED}" dt="2021-08-02T05:06:16.658" v="4" actId="1076"/>
          <ac:picMkLst>
            <pc:docMk/>
            <pc:sldMk cId="60547824" sldId="827"/>
            <ac:picMk id="1026" creationId="{B30901B8-257B-4E0A-AB47-C59DA42D89EB}"/>
          </ac:picMkLst>
        </pc:picChg>
      </pc:sldChg>
      <pc:sldChg chg="modSp mod">
        <pc:chgData name="Dr. Peeta Basa Pati" userId="d5d7df4c-1c7c-46ba-b2e6-049fb9603be3" providerId="ADAL" clId="{D9AEA9AD-B260-463E-8176-30305CE6B1ED}" dt="2021-08-02T09:46:02.892" v="145" actId="20577"/>
        <pc:sldMkLst>
          <pc:docMk/>
          <pc:sldMk cId="2634414774" sldId="830"/>
        </pc:sldMkLst>
        <pc:spChg chg="mod">
          <ac:chgData name="Dr. Peeta Basa Pati" userId="d5d7df4c-1c7c-46ba-b2e6-049fb9603be3" providerId="ADAL" clId="{D9AEA9AD-B260-463E-8176-30305CE6B1ED}" dt="2021-08-02T09:46:02.892" v="145" actId="20577"/>
          <ac:spMkLst>
            <pc:docMk/>
            <pc:sldMk cId="2634414774" sldId="830"/>
            <ac:spMk id="3" creationId="{46AA53F3-F76C-4CDD-871C-CB440A93B812}"/>
          </ac:spMkLst>
        </pc:spChg>
      </pc:sldChg>
      <pc:sldChg chg="addSp delSp modSp new mod">
        <pc:chgData name="Dr. Peeta Basa Pati" userId="d5d7df4c-1c7c-46ba-b2e6-049fb9603be3" providerId="ADAL" clId="{D9AEA9AD-B260-463E-8176-30305CE6B1ED}" dt="2021-08-02T05:08:12.499" v="66" actId="14100"/>
        <pc:sldMkLst>
          <pc:docMk/>
          <pc:sldMk cId="1888880532" sldId="831"/>
        </pc:sldMkLst>
        <pc:spChg chg="del">
          <ac:chgData name="Dr. Peeta Basa Pati" userId="d5d7df4c-1c7c-46ba-b2e6-049fb9603be3" providerId="ADAL" clId="{D9AEA9AD-B260-463E-8176-30305CE6B1ED}" dt="2021-08-02T05:07:37.532" v="61" actId="478"/>
          <ac:spMkLst>
            <pc:docMk/>
            <pc:sldMk cId="1888880532" sldId="831"/>
            <ac:spMk id="2" creationId="{84A50AB9-B5DA-4768-96F5-F333B90FD0AF}"/>
          </ac:spMkLst>
        </pc:spChg>
        <pc:picChg chg="add mod">
          <ac:chgData name="Dr. Peeta Basa Pati" userId="d5d7df4c-1c7c-46ba-b2e6-049fb9603be3" providerId="ADAL" clId="{D9AEA9AD-B260-463E-8176-30305CE6B1ED}" dt="2021-08-02T05:07:42.615" v="63" actId="1076"/>
          <ac:picMkLst>
            <pc:docMk/>
            <pc:sldMk cId="1888880532" sldId="831"/>
            <ac:picMk id="2050" creationId="{16B75CAB-5493-479B-8665-D22BBF0A67AF}"/>
          </ac:picMkLst>
        </pc:picChg>
        <pc:picChg chg="add mod">
          <ac:chgData name="Dr. Peeta Basa Pati" userId="d5d7df4c-1c7c-46ba-b2e6-049fb9603be3" providerId="ADAL" clId="{D9AEA9AD-B260-463E-8176-30305CE6B1ED}" dt="2021-08-02T05:08:12.499" v="66" actId="14100"/>
          <ac:picMkLst>
            <pc:docMk/>
            <pc:sldMk cId="1888880532" sldId="831"/>
            <ac:picMk id="2052" creationId="{A604B989-CA24-4FC2-9A0E-DDAC33CA4A9B}"/>
          </ac:picMkLst>
        </pc:picChg>
      </pc:sldChg>
      <pc:sldChg chg="addSp delSp modSp new mod">
        <pc:chgData name="Dr. Peeta Basa Pati" userId="d5d7df4c-1c7c-46ba-b2e6-049fb9603be3" providerId="ADAL" clId="{D9AEA9AD-B260-463E-8176-30305CE6B1ED}" dt="2021-08-02T05:09:23.080" v="74" actId="1076"/>
        <pc:sldMkLst>
          <pc:docMk/>
          <pc:sldMk cId="2875049073" sldId="832"/>
        </pc:sldMkLst>
        <pc:spChg chg="del">
          <ac:chgData name="Dr. Peeta Basa Pati" userId="d5d7df4c-1c7c-46ba-b2e6-049fb9603be3" providerId="ADAL" clId="{D9AEA9AD-B260-463E-8176-30305CE6B1ED}" dt="2021-08-02T05:08:56.016" v="68" actId="478"/>
          <ac:spMkLst>
            <pc:docMk/>
            <pc:sldMk cId="2875049073" sldId="832"/>
            <ac:spMk id="2" creationId="{74CAB51E-A4D3-48E2-9927-F5CB4E2C3DA9}"/>
          </ac:spMkLst>
        </pc:spChg>
        <pc:picChg chg="add mod">
          <ac:chgData name="Dr. Peeta Basa Pati" userId="d5d7df4c-1c7c-46ba-b2e6-049fb9603be3" providerId="ADAL" clId="{D9AEA9AD-B260-463E-8176-30305CE6B1ED}" dt="2021-08-02T05:09:02.149" v="72" actId="1076"/>
          <ac:picMkLst>
            <pc:docMk/>
            <pc:sldMk cId="2875049073" sldId="832"/>
            <ac:picMk id="3074" creationId="{86933DC6-24F1-42EB-B3C8-AA0480674E0D}"/>
          </ac:picMkLst>
        </pc:picChg>
        <pc:picChg chg="add mod">
          <ac:chgData name="Dr. Peeta Basa Pati" userId="d5d7df4c-1c7c-46ba-b2e6-049fb9603be3" providerId="ADAL" clId="{D9AEA9AD-B260-463E-8176-30305CE6B1ED}" dt="2021-08-02T05:09:23.080" v="74" actId="1076"/>
          <ac:picMkLst>
            <pc:docMk/>
            <pc:sldMk cId="2875049073" sldId="832"/>
            <ac:picMk id="3076" creationId="{8DC352C7-A16D-421A-829C-3C5205BF906E}"/>
          </ac:picMkLst>
        </pc:picChg>
      </pc:sldChg>
      <pc:sldChg chg="addSp delSp new del mod">
        <pc:chgData name="Dr. Peeta Basa Pati" userId="d5d7df4c-1c7c-46ba-b2e6-049fb9603be3" providerId="ADAL" clId="{D9AEA9AD-B260-463E-8176-30305CE6B1ED}" dt="2021-08-02T10:10:28.731" v="677" actId="47"/>
        <pc:sldMkLst>
          <pc:docMk/>
          <pc:sldMk cId="3762367354" sldId="833"/>
        </pc:sldMkLst>
        <pc:spChg chg="del">
          <ac:chgData name="Dr. Peeta Basa Pati" userId="d5d7df4c-1c7c-46ba-b2e6-049fb9603be3" providerId="ADAL" clId="{D9AEA9AD-B260-463E-8176-30305CE6B1ED}" dt="2021-08-02T05:11:05.138" v="76" actId="478"/>
          <ac:spMkLst>
            <pc:docMk/>
            <pc:sldMk cId="3762367354" sldId="833"/>
            <ac:spMk id="2" creationId="{CD354508-980A-4037-AC04-10648E310020}"/>
          </ac:spMkLst>
        </pc:spChg>
        <pc:picChg chg="add">
          <ac:chgData name="Dr. Peeta Basa Pati" userId="d5d7df4c-1c7c-46ba-b2e6-049fb9603be3" providerId="ADAL" clId="{D9AEA9AD-B260-463E-8176-30305CE6B1ED}" dt="2021-08-02T05:11:28.308" v="77" actId="22"/>
          <ac:picMkLst>
            <pc:docMk/>
            <pc:sldMk cId="3762367354" sldId="833"/>
            <ac:picMk id="6" creationId="{BDD0D770-D879-4C43-997A-BB48755B9423}"/>
          </ac:picMkLst>
        </pc:picChg>
      </pc:sldChg>
      <pc:sldChg chg="addSp delSp modSp new mod">
        <pc:chgData name="Dr. Peeta Basa Pati" userId="d5d7df4c-1c7c-46ba-b2e6-049fb9603be3" providerId="ADAL" clId="{D9AEA9AD-B260-463E-8176-30305CE6B1ED}" dt="2021-08-02T10:10:21.542" v="676" actId="1076"/>
        <pc:sldMkLst>
          <pc:docMk/>
          <pc:sldMk cId="119425620" sldId="834"/>
        </pc:sldMkLst>
        <pc:spChg chg="del">
          <ac:chgData name="Dr. Peeta Basa Pati" userId="d5d7df4c-1c7c-46ba-b2e6-049fb9603be3" providerId="ADAL" clId="{D9AEA9AD-B260-463E-8176-30305CE6B1ED}" dt="2021-08-02T05:11:37.005" v="79" actId="478"/>
          <ac:spMkLst>
            <pc:docMk/>
            <pc:sldMk cId="119425620" sldId="834"/>
            <ac:spMk id="2" creationId="{BEBC167D-91FB-4715-BA0B-F0603CE4B389}"/>
          </ac:spMkLst>
        </pc:spChg>
        <pc:spChg chg="mod">
          <ac:chgData name="Dr. Peeta Basa Pati" userId="d5d7df4c-1c7c-46ba-b2e6-049fb9603be3" providerId="ADAL" clId="{D9AEA9AD-B260-463E-8176-30305CE6B1ED}" dt="2021-08-02T10:09:41.867" v="621" actId="20577"/>
          <ac:spMkLst>
            <pc:docMk/>
            <pc:sldMk cId="119425620" sldId="834"/>
            <ac:spMk id="3" creationId="{84BE2117-3F97-441C-A560-41B176D335D2}"/>
          </ac:spMkLst>
        </pc:spChg>
        <pc:spChg chg="add mod">
          <ac:chgData name="Dr. Peeta Basa Pati" userId="d5d7df4c-1c7c-46ba-b2e6-049fb9603be3" providerId="ADAL" clId="{D9AEA9AD-B260-463E-8176-30305CE6B1ED}" dt="2021-08-02T10:10:07.541" v="662" actId="20577"/>
          <ac:spMkLst>
            <pc:docMk/>
            <pc:sldMk cId="119425620" sldId="834"/>
            <ac:spMk id="7" creationId="{06BBED91-01D7-489C-889A-5598660C6E84}"/>
          </ac:spMkLst>
        </pc:spChg>
        <pc:picChg chg="add mod">
          <ac:chgData name="Dr. Peeta Basa Pati" userId="d5d7df4c-1c7c-46ba-b2e6-049fb9603be3" providerId="ADAL" clId="{D9AEA9AD-B260-463E-8176-30305CE6B1ED}" dt="2021-08-02T10:04:14.590" v="594" actId="14100"/>
          <ac:picMkLst>
            <pc:docMk/>
            <pc:sldMk cId="119425620" sldId="834"/>
            <ac:picMk id="5" creationId="{E796239F-DCFB-4D90-870B-71C709B4F2DA}"/>
          </ac:picMkLst>
        </pc:picChg>
        <pc:picChg chg="add del mod">
          <ac:chgData name="Dr. Peeta Basa Pati" userId="d5d7df4c-1c7c-46ba-b2e6-049fb9603be3" providerId="ADAL" clId="{D9AEA9AD-B260-463E-8176-30305CE6B1ED}" dt="2021-08-02T10:03:34.680" v="579" actId="21"/>
          <ac:picMkLst>
            <pc:docMk/>
            <pc:sldMk cId="119425620" sldId="834"/>
            <ac:picMk id="6" creationId="{AA36BD23-5A77-4D1B-83DF-747399E84273}"/>
          </ac:picMkLst>
        </pc:picChg>
        <pc:picChg chg="add mod">
          <ac:chgData name="Dr. Peeta Basa Pati" userId="d5d7df4c-1c7c-46ba-b2e6-049fb9603be3" providerId="ADAL" clId="{D9AEA9AD-B260-463E-8176-30305CE6B1ED}" dt="2021-08-02T10:01:38.644" v="573" actId="1076"/>
          <ac:picMkLst>
            <pc:docMk/>
            <pc:sldMk cId="119425620" sldId="834"/>
            <ac:picMk id="2050" creationId="{AE2CCBF9-20D6-4C33-A72A-B5344E2C7F1C}"/>
          </ac:picMkLst>
        </pc:picChg>
        <pc:picChg chg="add mod">
          <ac:chgData name="Dr. Peeta Basa Pati" userId="d5d7df4c-1c7c-46ba-b2e6-049fb9603be3" providerId="ADAL" clId="{D9AEA9AD-B260-463E-8176-30305CE6B1ED}" dt="2021-08-02T10:10:15.225" v="675" actId="1036"/>
          <ac:picMkLst>
            <pc:docMk/>
            <pc:sldMk cId="119425620" sldId="834"/>
            <ac:picMk id="2052" creationId="{EC6665AE-A126-490A-9345-81EE1EF8DD13}"/>
          </ac:picMkLst>
        </pc:picChg>
        <pc:picChg chg="add mod">
          <ac:chgData name="Dr. Peeta Basa Pati" userId="d5d7df4c-1c7c-46ba-b2e6-049fb9603be3" providerId="ADAL" clId="{D9AEA9AD-B260-463E-8176-30305CE6B1ED}" dt="2021-08-02T10:10:21.542" v="676" actId="1076"/>
          <ac:picMkLst>
            <pc:docMk/>
            <pc:sldMk cId="119425620" sldId="834"/>
            <ac:picMk id="2054" creationId="{320B5666-BAC5-4018-9A8F-6976ABB8F324}"/>
          </ac:picMkLst>
        </pc:picChg>
      </pc:sldChg>
      <pc:sldChg chg="addSp modSp add mod ord">
        <pc:chgData name="Dr. Peeta Basa Pati" userId="d5d7df4c-1c7c-46ba-b2e6-049fb9603be3" providerId="ADAL" clId="{D9AEA9AD-B260-463E-8176-30305CE6B1ED}" dt="2021-08-02T10:19:29.801" v="725" actId="1076"/>
        <pc:sldMkLst>
          <pc:docMk/>
          <pc:sldMk cId="159742788" sldId="835"/>
        </pc:sldMkLst>
        <pc:spChg chg="mod">
          <ac:chgData name="Dr. Peeta Basa Pati" userId="d5d7df4c-1c7c-46ba-b2e6-049fb9603be3" providerId="ADAL" clId="{D9AEA9AD-B260-463E-8176-30305CE6B1ED}" dt="2021-08-02T10:11:27.237" v="720" actId="20577"/>
          <ac:spMkLst>
            <pc:docMk/>
            <pc:sldMk cId="159742788" sldId="835"/>
            <ac:spMk id="2" creationId="{9F1EDB99-65F1-4E2B-94A4-AC23D5E6E9D4}"/>
          </ac:spMkLst>
        </pc:spChg>
        <pc:spChg chg="mod">
          <ac:chgData name="Dr. Peeta Basa Pati" userId="d5d7df4c-1c7c-46ba-b2e6-049fb9603be3" providerId="ADAL" clId="{D9AEA9AD-B260-463E-8176-30305CE6B1ED}" dt="2021-08-02T09:45:13.942" v="108" actId="20577"/>
          <ac:spMkLst>
            <pc:docMk/>
            <pc:sldMk cId="159742788" sldId="835"/>
            <ac:spMk id="3" creationId="{46AA53F3-F76C-4CDD-871C-CB440A93B812}"/>
          </ac:spMkLst>
        </pc:spChg>
        <pc:spChg chg="add mod">
          <ac:chgData name="Dr. Peeta Basa Pati" userId="d5d7df4c-1c7c-46ba-b2e6-049fb9603be3" providerId="ADAL" clId="{D9AEA9AD-B260-463E-8176-30305CE6B1ED}" dt="2021-08-02T10:19:29.801" v="725" actId="1076"/>
          <ac:spMkLst>
            <pc:docMk/>
            <pc:sldMk cId="159742788" sldId="835"/>
            <ac:spMk id="5" creationId="{2334FC18-F463-466A-A078-E6308F23D36A}"/>
          </ac:spMkLst>
        </pc:spChg>
        <pc:picChg chg="add mod">
          <ac:chgData name="Dr. Peeta Basa Pati" userId="d5d7df4c-1c7c-46ba-b2e6-049fb9603be3" providerId="ADAL" clId="{D9AEA9AD-B260-463E-8176-30305CE6B1ED}" dt="2021-08-02T10:19:14.315" v="722" actId="1076"/>
          <ac:picMkLst>
            <pc:docMk/>
            <pc:sldMk cId="159742788" sldId="835"/>
            <ac:picMk id="3074" creationId="{09676D47-8469-45CB-B025-F7A4E36878AE}"/>
          </ac:picMkLst>
        </pc:picChg>
      </pc:sldChg>
      <pc:sldChg chg="modSp add mod">
        <pc:chgData name="Dr. Peeta Basa Pati" userId="d5d7df4c-1c7c-46ba-b2e6-049fb9603be3" providerId="ADAL" clId="{D9AEA9AD-B260-463E-8176-30305CE6B1ED}" dt="2021-08-02T09:46:14.994" v="159" actId="20577"/>
        <pc:sldMkLst>
          <pc:docMk/>
          <pc:sldMk cId="1662828618" sldId="836"/>
        </pc:sldMkLst>
        <pc:spChg chg="mod">
          <ac:chgData name="Dr. Peeta Basa Pati" userId="d5d7df4c-1c7c-46ba-b2e6-049fb9603be3" providerId="ADAL" clId="{D9AEA9AD-B260-463E-8176-30305CE6B1ED}" dt="2021-08-02T09:46:14.994" v="159" actId="20577"/>
          <ac:spMkLst>
            <pc:docMk/>
            <pc:sldMk cId="1662828618" sldId="836"/>
            <ac:spMk id="3" creationId="{46AA53F3-F76C-4CDD-871C-CB440A93B812}"/>
          </ac:spMkLst>
        </pc:spChg>
      </pc:sldChg>
      <pc:sldChg chg="modSp add mod">
        <pc:chgData name="Dr. Peeta Basa Pati" userId="d5d7df4c-1c7c-46ba-b2e6-049fb9603be3" providerId="ADAL" clId="{D9AEA9AD-B260-463E-8176-30305CE6B1ED}" dt="2021-08-02T09:46:49.968" v="181" actId="20577"/>
        <pc:sldMkLst>
          <pc:docMk/>
          <pc:sldMk cId="3591341694" sldId="837"/>
        </pc:sldMkLst>
        <pc:spChg chg="mod">
          <ac:chgData name="Dr. Peeta Basa Pati" userId="d5d7df4c-1c7c-46ba-b2e6-049fb9603be3" providerId="ADAL" clId="{D9AEA9AD-B260-463E-8176-30305CE6B1ED}" dt="2021-08-02T09:46:49.968" v="181" actId="20577"/>
          <ac:spMkLst>
            <pc:docMk/>
            <pc:sldMk cId="3591341694" sldId="837"/>
            <ac:spMk id="3" creationId="{46AA53F3-F76C-4CDD-871C-CB440A93B812}"/>
          </ac:spMkLst>
        </pc:spChg>
      </pc:sldChg>
      <pc:sldChg chg="modSp add mod">
        <pc:chgData name="Dr. Peeta Basa Pati" userId="d5d7df4c-1c7c-46ba-b2e6-049fb9603be3" providerId="ADAL" clId="{D9AEA9AD-B260-463E-8176-30305CE6B1ED}" dt="2021-08-02T09:53:29.053" v="516" actId="20577"/>
        <pc:sldMkLst>
          <pc:docMk/>
          <pc:sldMk cId="1186574471" sldId="838"/>
        </pc:sldMkLst>
        <pc:spChg chg="mod">
          <ac:chgData name="Dr. Peeta Basa Pati" userId="d5d7df4c-1c7c-46ba-b2e6-049fb9603be3" providerId="ADAL" clId="{D9AEA9AD-B260-463E-8176-30305CE6B1ED}" dt="2021-08-02T09:53:29.053" v="516" actId="20577"/>
          <ac:spMkLst>
            <pc:docMk/>
            <pc:sldMk cId="1186574471" sldId="838"/>
            <ac:spMk id="2" creationId="{9F1EDB99-65F1-4E2B-94A4-AC23D5E6E9D4}"/>
          </ac:spMkLst>
        </pc:spChg>
        <pc:spChg chg="mod">
          <ac:chgData name="Dr. Peeta Basa Pati" userId="d5d7df4c-1c7c-46ba-b2e6-049fb9603be3" providerId="ADAL" clId="{D9AEA9AD-B260-463E-8176-30305CE6B1ED}" dt="2021-08-02T09:47:30.981" v="211" actId="20577"/>
          <ac:spMkLst>
            <pc:docMk/>
            <pc:sldMk cId="1186574471" sldId="838"/>
            <ac:spMk id="3" creationId="{46AA53F3-F76C-4CDD-871C-CB440A93B812}"/>
          </ac:spMkLst>
        </pc:spChg>
      </pc:sldChg>
      <pc:sldChg chg="addSp delSp modSp new mod">
        <pc:chgData name="Dr. Peeta Basa Pati" userId="d5d7df4c-1c7c-46ba-b2e6-049fb9603be3" providerId="ADAL" clId="{D9AEA9AD-B260-463E-8176-30305CE6B1ED}" dt="2021-08-02T09:59:45.990" v="570" actId="20577"/>
        <pc:sldMkLst>
          <pc:docMk/>
          <pc:sldMk cId="1754288544" sldId="839"/>
        </pc:sldMkLst>
        <pc:spChg chg="del">
          <ac:chgData name="Dr. Peeta Basa Pati" userId="d5d7df4c-1c7c-46ba-b2e6-049fb9603be3" providerId="ADAL" clId="{D9AEA9AD-B260-463E-8176-30305CE6B1ED}" dt="2021-08-02T09:55:20.523" v="518" actId="478"/>
          <ac:spMkLst>
            <pc:docMk/>
            <pc:sldMk cId="1754288544" sldId="839"/>
            <ac:spMk id="2" creationId="{A39F7319-A68F-4F72-96AC-0DB62C9B37D4}"/>
          </ac:spMkLst>
        </pc:spChg>
        <pc:spChg chg="mod">
          <ac:chgData name="Dr. Peeta Basa Pati" userId="d5d7df4c-1c7c-46ba-b2e6-049fb9603be3" providerId="ADAL" clId="{D9AEA9AD-B260-463E-8176-30305CE6B1ED}" dt="2021-08-02T09:59:45.990" v="570" actId="20577"/>
          <ac:spMkLst>
            <pc:docMk/>
            <pc:sldMk cId="1754288544" sldId="839"/>
            <ac:spMk id="3" creationId="{D2AEEA25-F28A-4DB0-ACD4-E11E2CD1BEEE}"/>
          </ac:spMkLst>
        </pc:spChg>
        <pc:picChg chg="add mod">
          <ac:chgData name="Dr. Peeta Basa Pati" userId="d5d7df4c-1c7c-46ba-b2e6-049fb9603be3" providerId="ADAL" clId="{D9AEA9AD-B260-463E-8176-30305CE6B1ED}" dt="2021-08-02T09:55:26.840" v="521" actId="1076"/>
          <ac:picMkLst>
            <pc:docMk/>
            <pc:sldMk cId="1754288544" sldId="839"/>
            <ac:picMk id="1026" creationId="{85C6FEF8-0B78-4823-BEB8-85BB443B27EB}"/>
          </ac:picMkLst>
        </pc:picChg>
        <pc:picChg chg="add mod">
          <ac:chgData name="Dr. Peeta Basa Pati" userId="d5d7df4c-1c7c-46ba-b2e6-049fb9603be3" providerId="ADAL" clId="{D9AEA9AD-B260-463E-8176-30305CE6B1ED}" dt="2021-08-02T09:56:47.761" v="524" actId="14100"/>
          <ac:picMkLst>
            <pc:docMk/>
            <pc:sldMk cId="1754288544" sldId="839"/>
            <ac:picMk id="1028" creationId="{2E8DC3D3-CAFF-4E50-AE2E-E61DFAA11E0E}"/>
          </ac:picMkLst>
        </pc:picChg>
        <pc:picChg chg="add mod">
          <ac:chgData name="Dr. Peeta Basa Pati" userId="d5d7df4c-1c7c-46ba-b2e6-049fb9603be3" providerId="ADAL" clId="{D9AEA9AD-B260-463E-8176-30305CE6B1ED}" dt="2021-08-02T09:59:13.582" v="527" actId="14100"/>
          <ac:picMkLst>
            <pc:docMk/>
            <pc:sldMk cId="1754288544" sldId="839"/>
            <ac:picMk id="1030" creationId="{6C29876E-D66C-4818-9FFE-841C7E0BA402}"/>
          </ac:picMkLst>
        </pc:picChg>
      </pc:sldChg>
      <pc:sldChg chg="add">
        <pc:chgData name="Dr. Peeta Basa Pati" userId="d5d7df4c-1c7c-46ba-b2e6-049fb9603be3" providerId="ADAL" clId="{D9AEA9AD-B260-463E-8176-30305CE6B1ED}" dt="2021-08-02T10:20:54.530" v="726"/>
        <pc:sldMkLst>
          <pc:docMk/>
          <pc:sldMk cId="294104183" sldId="840"/>
        </pc:sldMkLst>
      </pc:sldChg>
    </pc:docChg>
  </pc:docChgLst>
  <pc:docChgLst>
    <pc:chgData name="E Kruthika Reddy" userId="S::bl.en.u4cse19037@bl.students.amrita.edu::e17d9bc3-facc-4140-b81b-bb882d0cfc2e" providerId="AD" clId="Web-{6723DEE5-65D4-4DF2-965E-EBBE3283A2F6}"/>
    <pc:docChg chg="sldOrd">
      <pc:chgData name="E Kruthika Reddy" userId="S::bl.en.u4cse19037@bl.students.amrita.edu::e17d9bc3-facc-4140-b81b-bb882d0cfc2e" providerId="AD" clId="Web-{6723DEE5-65D4-4DF2-965E-EBBE3283A2F6}" dt="2021-11-16T09:57:54.095" v="1"/>
      <pc:docMkLst>
        <pc:docMk/>
      </pc:docMkLst>
      <pc:sldChg chg="ord">
        <pc:chgData name="E Kruthika Reddy" userId="S::bl.en.u4cse19037@bl.students.amrita.edu::e17d9bc3-facc-4140-b81b-bb882d0cfc2e" providerId="AD" clId="Web-{6723DEE5-65D4-4DF2-965E-EBBE3283A2F6}" dt="2021-11-16T09:57:54.095" v="1"/>
        <pc:sldMkLst>
          <pc:docMk/>
          <pc:sldMk cId="1398279195" sldId="774"/>
        </pc:sldMkLst>
      </pc:sldChg>
      <pc:sldChg chg="ord">
        <pc:chgData name="E Kruthika Reddy" userId="S::bl.en.u4cse19037@bl.students.amrita.edu::e17d9bc3-facc-4140-b81b-bb882d0cfc2e" providerId="AD" clId="Web-{6723DEE5-65D4-4DF2-965E-EBBE3283A2F6}" dt="2021-11-16T09:57:52.017" v="0"/>
        <pc:sldMkLst>
          <pc:docMk/>
          <pc:sldMk cId="3432407034" sldId="802"/>
        </pc:sldMkLst>
      </pc:sldChg>
    </pc:docChg>
  </pc:docChgLst>
  <pc:docChgLst>
    <pc:chgData name="Dr. Peeta Basa Pati" userId="d5d7df4c-1c7c-46ba-b2e6-049fb9603be3" providerId="ADAL" clId="{C690B57C-1BD5-1946-8283-4F92DCC95DCA}"/>
    <pc:docChg chg="custSel addSld delSld modSld sldOrd">
      <pc:chgData name="Dr. Peeta Basa Pati" userId="d5d7df4c-1c7c-46ba-b2e6-049fb9603be3" providerId="ADAL" clId="{C690B57C-1BD5-1946-8283-4F92DCC95DCA}" dt="2021-07-09T04:13:52.796" v="945" actId="20577"/>
      <pc:docMkLst>
        <pc:docMk/>
      </pc:docMkLst>
      <pc:sldChg chg="modSp">
        <pc:chgData name="Dr. Peeta Basa Pati" userId="d5d7df4c-1c7c-46ba-b2e6-049fb9603be3" providerId="ADAL" clId="{C690B57C-1BD5-1946-8283-4F92DCC95DCA}" dt="2021-07-09T03:37:56.374" v="59" actId="20577"/>
        <pc:sldMkLst>
          <pc:docMk/>
          <pc:sldMk cId="1398279195" sldId="774"/>
        </pc:sldMkLst>
        <pc:spChg chg="mod">
          <ac:chgData name="Dr. Peeta Basa Pati" userId="d5d7df4c-1c7c-46ba-b2e6-049fb9603be3" providerId="ADAL" clId="{C690B57C-1BD5-1946-8283-4F92DCC95DCA}" dt="2021-07-09T03:37:56.374" v="59" actId="20577"/>
          <ac:spMkLst>
            <pc:docMk/>
            <pc:sldMk cId="1398279195" sldId="774"/>
            <ac:spMk id="10" creationId="{06A3B953-744B-3D4F-8898-C0158B157C87}"/>
          </ac:spMkLst>
        </pc:spChg>
      </pc:sldChg>
      <pc:sldChg chg="del">
        <pc:chgData name="Dr. Peeta Basa Pati" userId="d5d7df4c-1c7c-46ba-b2e6-049fb9603be3" providerId="ADAL" clId="{C690B57C-1BD5-1946-8283-4F92DCC95DCA}" dt="2021-07-09T03:38:15.707" v="60" actId="2696"/>
        <pc:sldMkLst>
          <pc:docMk/>
          <pc:sldMk cId="1235160863" sldId="797"/>
        </pc:sldMkLst>
      </pc:sldChg>
      <pc:sldChg chg="modSp">
        <pc:chgData name="Dr. Peeta Basa Pati" userId="d5d7df4c-1c7c-46ba-b2e6-049fb9603be3" providerId="ADAL" clId="{C690B57C-1BD5-1946-8283-4F92DCC95DCA}" dt="2021-07-09T03:40:19.946" v="171" actId="20577"/>
        <pc:sldMkLst>
          <pc:docMk/>
          <pc:sldMk cId="385688046" sldId="798"/>
        </pc:sldMkLst>
        <pc:spChg chg="mod">
          <ac:chgData name="Dr. Peeta Basa Pati" userId="d5d7df4c-1c7c-46ba-b2e6-049fb9603be3" providerId="ADAL" clId="{C690B57C-1BD5-1946-8283-4F92DCC95DCA}" dt="2021-07-09T03:40:19.946" v="171" actId="20577"/>
          <ac:spMkLst>
            <pc:docMk/>
            <pc:sldMk cId="385688046" sldId="798"/>
            <ac:spMk id="2" creationId="{C055A77D-7B36-3147-818D-85AAFF957124}"/>
          </ac:spMkLst>
        </pc:spChg>
        <pc:spChg chg="mod">
          <ac:chgData name="Dr. Peeta Basa Pati" userId="d5d7df4c-1c7c-46ba-b2e6-049fb9603be3" providerId="ADAL" clId="{C690B57C-1BD5-1946-8283-4F92DCC95DCA}" dt="2021-07-09T03:38:48.346" v="91" actId="20577"/>
          <ac:spMkLst>
            <pc:docMk/>
            <pc:sldMk cId="385688046" sldId="798"/>
            <ac:spMk id="3" creationId="{7789A6B5-C0F5-5944-9623-D5C1946E11C8}"/>
          </ac:spMkLst>
        </pc:spChg>
      </pc:sldChg>
      <pc:sldChg chg="modSp add ord">
        <pc:chgData name="Dr. Peeta Basa Pati" userId="d5d7df4c-1c7c-46ba-b2e6-049fb9603be3" providerId="ADAL" clId="{C690B57C-1BD5-1946-8283-4F92DCC95DCA}" dt="2021-07-09T04:13:52.796" v="945" actId="20577"/>
        <pc:sldMkLst>
          <pc:docMk/>
          <pc:sldMk cId="1976961647" sldId="799"/>
        </pc:sldMkLst>
        <pc:spChg chg="mod">
          <ac:chgData name="Dr. Peeta Basa Pati" userId="d5d7df4c-1c7c-46ba-b2e6-049fb9603be3" providerId="ADAL" clId="{C690B57C-1BD5-1946-8283-4F92DCC95DCA}" dt="2021-07-09T04:13:52.796" v="945" actId="20577"/>
          <ac:spMkLst>
            <pc:docMk/>
            <pc:sldMk cId="1976961647" sldId="799"/>
            <ac:spMk id="2" creationId="{C055A77D-7B36-3147-818D-85AAFF957124}"/>
          </ac:spMkLst>
        </pc:spChg>
        <pc:spChg chg="mod">
          <ac:chgData name="Dr. Peeta Basa Pati" userId="d5d7df4c-1c7c-46ba-b2e6-049fb9603be3" providerId="ADAL" clId="{C690B57C-1BD5-1946-8283-4F92DCC95DCA}" dt="2021-07-09T03:41:37.908" v="192" actId="20577"/>
          <ac:spMkLst>
            <pc:docMk/>
            <pc:sldMk cId="1976961647" sldId="799"/>
            <ac:spMk id="3" creationId="{7789A6B5-C0F5-5944-9623-D5C1946E11C8}"/>
          </ac:spMkLst>
        </pc:spChg>
      </pc:sldChg>
      <pc:sldChg chg="modSp add">
        <pc:chgData name="Dr. Peeta Basa Pati" userId="d5d7df4c-1c7c-46ba-b2e6-049fb9603be3" providerId="ADAL" clId="{C690B57C-1BD5-1946-8283-4F92DCC95DCA}" dt="2021-07-09T03:44:18.852" v="378" actId="5793"/>
        <pc:sldMkLst>
          <pc:docMk/>
          <pc:sldMk cId="2760339106" sldId="800"/>
        </pc:sldMkLst>
        <pc:spChg chg="mod">
          <ac:chgData name="Dr. Peeta Basa Pati" userId="d5d7df4c-1c7c-46ba-b2e6-049fb9603be3" providerId="ADAL" clId="{C690B57C-1BD5-1946-8283-4F92DCC95DCA}" dt="2021-07-09T03:44:18.852" v="378" actId="5793"/>
          <ac:spMkLst>
            <pc:docMk/>
            <pc:sldMk cId="2760339106" sldId="800"/>
            <ac:spMk id="2" creationId="{C055A77D-7B36-3147-818D-85AAFF957124}"/>
          </ac:spMkLst>
        </pc:spChg>
        <pc:spChg chg="mod">
          <ac:chgData name="Dr. Peeta Basa Pati" userId="d5d7df4c-1c7c-46ba-b2e6-049fb9603be3" providerId="ADAL" clId="{C690B57C-1BD5-1946-8283-4F92DCC95DCA}" dt="2021-07-09T03:42:39.650" v="212" actId="20577"/>
          <ac:spMkLst>
            <pc:docMk/>
            <pc:sldMk cId="2760339106" sldId="800"/>
            <ac:spMk id="3" creationId="{7789A6B5-C0F5-5944-9623-D5C1946E11C8}"/>
          </ac:spMkLst>
        </pc:spChg>
      </pc:sldChg>
      <pc:sldChg chg="modSp add">
        <pc:chgData name="Dr. Peeta Basa Pati" userId="d5d7df4c-1c7c-46ba-b2e6-049fb9603be3" providerId="ADAL" clId="{C690B57C-1BD5-1946-8283-4F92DCC95DCA}" dt="2021-07-09T03:47:30.127" v="618" actId="20577"/>
        <pc:sldMkLst>
          <pc:docMk/>
          <pc:sldMk cId="3321311761" sldId="801"/>
        </pc:sldMkLst>
        <pc:spChg chg="mod">
          <ac:chgData name="Dr. Peeta Basa Pati" userId="d5d7df4c-1c7c-46ba-b2e6-049fb9603be3" providerId="ADAL" clId="{C690B57C-1BD5-1946-8283-4F92DCC95DCA}" dt="2021-07-09T03:47:30.127" v="618" actId="20577"/>
          <ac:spMkLst>
            <pc:docMk/>
            <pc:sldMk cId="3321311761" sldId="801"/>
            <ac:spMk id="2" creationId="{C055A77D-7B36-3147-818D-85AAFF957124}"/>
          </ac:spMkLst>
        </pc:spChg>
        <pc:spChg chg="mod">
          <ac:chgData name="Dr. Peeta Basa Pati" userId="d5d7df4c-1c7c-46ba-b2e6-049fb9603be3" providerId="ADAL" clId="{C690B57C-1BD5-1946-8283-4F92DCC95DCA}" dt="2021-07-09T03:44:59.182" v="406" actId="20577"/>
          <ac:spMkLst>
            <pc:docMk/>
            <pc:sldMk cId="3321311761" sldId="801"/>
            <ac:spMk id="3" creationId="{7789A6B5-C0F5-5944-9623-D5C1946E11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35560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429797" y="4747409"/>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269503" y="5281542"/>
            <a:ext cx="5748057" cy="707886"/>
          </a:xfrm>
          <a:prstGeom prst="rect">
            <a:avLst/>
          </a:prstGeom>
          <a:noFill/>
        </p:spPr>
        <p:txBody>
          <a:bodyPr wrap="square" rtlCol="0">
            <a:spAutoFit/>
          </a:bodyPr>
          <a:lstStyle/>
          <a:p>
            <a:pPr defTabSz="914400"/>
            <a:r>
              <a:rPr lang="en-US" sz="2000" dirty="0">
                <a:solidFill>
                  <a:prstClr val="white"/>
                </a:solidFill>
                <a:latin typeface="Georgia" panose="02040502050405020303" pitchFamily="18" charset="0"/>
              </a:rPr>
              <a:t>Department of Computer Science &amp; Engineering,</a:t>
            </a:r>
          </a:p>
          <a:p>
            <a:pPr defTabSz="914400"/>
            <a:r>
              <a:rPr lang="en-US" sz="2000" dirty="0">
                <a:solidFill>
                  <a:prstClr val="white"/>
                </a:solidFill>
                <a:latin typeface="Georgia" panose="02040502050405020303" pitchFamily="18" charset="0"/>
              </a:rPr>
              <a:t>Amrita School of Engineering, Bengaluru</a:t>
            </a: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06A3B953-744B-3D4F-8898-C0158B157C87}"/>
              </a:ext>
            </a:extLst>
          </p:cNvPr>
          <p:cNvSpPr/>
          <p:nvPr/>
        </p:nvSpPr>
        <p:spPr>
          <a:xfrm>
            <a:off x="414342" y="1524692"/>
            <a:ext cx="11487140" cy="2154436"/>
          </a:xfrm>
          <a:prstGeom prst="rect">
            <a:avLst/>
          </a:prstGeom>
          <a:noFill/>
        </p:spPr>
        <p:txBody>
          <a:bodyPr wrap="square" lIns="91440" tIns="45720" rIns="91440" bIns="45720" anchor="t">
            <a:spAutoFit/>
          </a:bodyPr>
          <a:lstStyle/>
          <a:p>
            <a:pPr algn="ctr" defTabSz="914400"/>
            <a:r>
              <a:rPr lang="en-US" sz="5400" dirty="0">
                <a:solidFill>
                  <a:prstClr val="white"/>
                </a:solidFill>
                <a:latin typeface="Georgia" panose="02040502050405020303" pitchFamily="18" charset="0"/>
              </a:rPr>
              <a:t>Machine Learning (19CSE305)</a:t>
            </a:r>
          </a:p>
          <a:p>
            <a:pPr algn="ctr" defTabSz="914400"/>
            <a:r>
              <a:rPr lang="en-US" sz="4000" dirty="0">
                <a:solidFill>
                  <a:schemeClr val="bg1"/>
                </a:solidFill>
                <a:latin typeface="Georgia"/>
              </a:rPr>
              <a:t>Term Project:&lt;&lt;Group-13&gt;&gt;</a:t>
            </a:r>
          </a:p>
          <a:p>
            <a:pPr algn="ctr" defTabSz="914400"/>
            <a:r>
              <a:rPr lang="en-US" sz="4000" dirty="0">
                <a:solidFill>
                  <a:schemeClr val="bg1"/>
                </a:solidFill>
                <a:latin typeface="Georgia"/>
              </a:rPr>
              <a:t>Project Title: &lt;&lt;Sports Prediction&gt;&gt; </a:t>
            </a:r>
          </a:p>
        </p:txBody>
      </p:sp>
    </p:spTree>
    <p:extLst>
      <p:ext uri="{BB962C8B-B14F-4D97-AF65-F5344CB8AC3E}">
        <p14:creationId xmlns:p14="http://schemas.microsoft.com/office/powerpoint/2010/main" val="139827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p:txBody>
          <a:bodyPr vert="horz" lIns="91440" tIns="45720" rIns="91440" bIns="45720" rtlCol="0" anchor="t">
            <a:normAutofit/>
          </a:bodyPr>
          <a:lstStyle/>
          <a:p>
            <a:r>
              <a:rPr lang="en-US" dirty="0">
                <a:latin typeface="Georgia"/>
              </a:rPr>
              <a:t>Problem statement &amp; Data Description</a:t>
            </a:r>
          </a:p>
          <a:p>
            <a:r>
              <a:rPr lang="en-US" dirty="0">
                <a:latin typeface="Georgia"/>
              </a:rPr>
              <a:t>Techniques tried and justifications</a:t>
            </a:r>
          </a:p>
          <a:p>
            <a:r>
              <a:rPr lang="en-US" dirty="0">
                <a:latin typeface="Georgia"/>
              </a:rPr>
              <a:t>Results and interpretation</a:t>
            </a:r>
          </a:p>
          <a:p>
            <a:r>
              <a:rPr lang="en-US" dirty="0">
                <a:latin typeface="Georgia"/>
              </a:rPr>
              <a:t>Conclusion</a:t>
            </a: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dirty="0">
                <a:latin typeface="Georgia"/>
              </a:rPr>
              <a:t>Agenda</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3</a:t>
            </a:fld>
            <a:endParaRPr lang="en-US"/>
          </a:p>
        </p:txBody>
      </p:sp>
      <p:grpSp>
        <p:nvGrpSpPr>
          <p:cNvPr id="9" name="Group 8">
            <a:extLst>
              <a:ext uri="{FF2B5EF4-FFF2-40B4-BE49-F238E27FC236}">
                <a16:creationId xmlns:a16="http://schemas.microsoft.com/office/drawing/2014/main" id="{C98391D9-96DD-46C7-AF58-0D419467E2B0}"/>
              </a:ext>
            </a:extLst>
          </p:cNvPr>
          <p:cNvGrpSpPr/>
          <p:nvPr/>
        </p:nvGrpSpPr>
        <p:grpSpPr>
          <a:xfrm>
            <a:off x="115956" y="1166648"/>
            <a:ext cx="11756645" cy="2412118"/>
            <a:chOff x="115956" y="1166648"/>
            <a:chExt cx="11756645" cy="2412118"/>
          </a:xfrm>
        </p:grpSpPr>
        <p:sp>
          <p:nvSpPr>
            <p:cNvPr id="5" name="Content Placeholder 1">
              <a:extLst>
                <a:ext uri="{FF2B5EF4-FFF2-40B4-BE49-F238E27FC236}">
                  <a16:creationId xmlns:a16="http://schemas.microsoft.com/office/drawing/2014/main" id="{FA8502E1-2D03-4842-B4C1-D31070252DA5}"/>
                </a:ext>
              </a:extLst>
            </p:cNvPr>
            <p:cNvSpPr txBox="1">
              <a:spLocks/>
            </p:cNvSpPr>
            <p:nvPr/>
          </p:nvSpPr>
          <p:spPr>
            <a:xfrm>
              <a:off x="756744" y="1166648"/>
              <a:ext cx="11115857" cy="2412118"/>
            </a:xfrm>
            <a:prstGeom prst="rect">
              <a:avLst/>
            </a:prstGeom>
            <a:ln>
              <a:solidFill>
                <a:srgbClr val="0070C0"/>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Georgia"/>
              </a:endParaRPr>
            </a:p>
            <a:p>
              <a:endParaRPr lang="en-US" sz="1800" dirty="0">
                <a:latin typeface="Georgia"/>
              </a:endParaRPr>
            </a:p>
            <a:p>
              <a:r>
                <a:rPr lang="en-US" sz="1800" dirty="0">
                  <a:latin typeface="Georgia"/>
                </a:rPr>
                <a:t>The problem we are dealing with is related to the game of cricket in which we will be predicting the average score of different batsmen based on the previous statistics.  From this prediction we can make assumptions on batsmen’s individual score in future matches.</a:t>
              </a:r>
            </a:p>
            <a:p>
              <a:pPr marL="0" indent="0">
                <a:buNone/>
              </a:pPr>
              <a:r>
                <a:rPr lang="en-US" sz="1800" dirty="0">
                  <a:latin typeface="Georgia"/>
                </a:rPr>
                <a:t> </a:t>
              </a:r>
            </a:p>
            <a:p>
              <a:pPr marL="0" indent="0">
                <a:buNone/>
              </a:pPr>
              <a:r>
                <a:rPr lang="en-US" sz="1800" dirty="0">
                  <a:latin typeface="Georgia"/>
                </a:rPr>
                <a:t>                      </a:t>
              </a:r>
            </a:p>
          </p:txBody>
        </p:sp>
        <p:sp>
          <p:nvSpPr>
            <p:cNvPr id="2" name="Rectangle 1">
              <a:extLst>
                <a:ext uri="{FF2B5EF4-FFF2-40B4-BE49-F238E27FC236}">
                  <a16:creationId xmlns:a16="http://schemas.microsoft.com/office/drawing/2014/main" id="{D7F95B4A-6C53-4C2F-8CED-3AA554877874}"/>
                </a:ext>
              </a:extLst>
            </p:cNvPr>
            <p:cNvSpPr/>
            <p:nvPr/>
          </p:nvSpPr>
          <p:spPr>
            <a:xfrm>
              <a:off x="115956" y="1166648"/>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a:t>Problem Statement</a:t>
              </a:r>
              <a:endParaRPr lang="en-IN" sz="2400" b="1" dirty="0"/>
            </a:p>
          </p:txBody>
        </p:sp>
      </p:grpSp>
      <p:grpSp>
        <p:nvGrpSpPr>
          <p:cNvPr id="8" name="Group 7">
            <a:extLst>
              <a:ext uri="{FF2B5EF4-FFF2-40B4-BE49-F238E27FC236}">
                <a16:creationId xmlns:a16="http://schemas.microsoft.com/office/drawing/2014/main" id="{65DBA8F7-439B-4825-AF56-67E834FBC725}"/>
              </a:ext>
            </a:extLst>
          </p:cNvPr>
          <p:cNvGrpSpPr/>
          <p:nvPr/>
        </p:nvGrpSpPr>
        <p:grpSpPr>
          <a:xfrm>
            <a:off x="115956" y="3744414"/>
            <a:ext cx="11751395" cy="2419898"/>
            <a:chOff x="115956" y="3744414"/>
            <a:chExt cx="11751395" cy="2419898"/>
          </a:xfrm>
        </p:grpSpPr>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751494" y="3752194"/>
              <a:ext cx="11115857" cy="2412118"/>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US" sz="1800" dirty="0"/>
                <a:t>The data we using are total individual runs of batsmen, number of times he got out, total number of matches he played and his individual strike rate. </a:t>
              </a:r>
            </a:p>
            <a:p>
              <a:pPr marL="285750" indent="-285750">
                <a:buFont typeface="Arial" panose="020B0604020202020204" pitchFamily="34" charset="0"/>
                <a:buChar char="•"/>
              </a:pPr>
              <a:r>
                <a:rPr lang="en-US" sz="1800" dirty="0"/>
                <a:t>Here  individual strike rate is dependent attribute which is dependent on all other attributes.</a:t>
              </a:r>
            </a:p>
            <a:p>
              <a:pPr marL="285750" indent="-285750">
                <a:buFont typeface="Arial" panose="020B0604020202020204" pitchFamily="34" charset="0"/>
                <a:buChar char="•"/>
              </a:pPr>
              <a:r>
                <a:rPr lang="en-US" sz="1800" dirty="0"/>
                <a:t>We have taken this data from the previous matches statistics from all seasons of IPL. </a:t>
              </a:r>
            </a:p>
            <a:p>
              <a:pPr marL="285750" indent="-285750">
                <a:buFont typeface="Arial" panose="020B0604020202020204" pitchFamily="34" charset="0"/>
                <a:buChar char="•"/>
              </a:pPr>
              <a:r>
                <a:rPr lang="en-US" sz="1800" dirty="0"/>
                <a:t>We performed data cleaning on our dataset to remove null values and irrelevant data from our data set. </a:t>
              </a:r>
            </a:p>
          </p:txBody>
        </p:sp>
        <p:sp>
          <p:nvSpPr>
            <p:cNvPr id="7" name="Rectangle 6">
              <a:extLst>
                <a:ext uri="{FF2B5EF4-FFF2-40B4-BE49-F238E27FC236}">
                  <a16:creationId xmlns:a16="http://schemas.microsoft.com/office/drawing/2014/main" id="{BF6389F2-6A9B-4FAE-A9A5-D819AD88CCE3}"/>
                </a:ext>
              </a:extLst>
            </p:cNvPr>
            <p:cNvSpPr/>
            <p:nvPr/>
          </p:nvSpPr>
          <p:spPr>
            <a:xfrm>
              <a:off x="115956" y="3744414"/>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a:t>Data Description</a:t>
              </a:r>
              <a:endParaRPr lang="en-IN" sz="2400" b="1" dirty="0"/>
            </a:p>
          </p:txBody>
        </p:sp>
      </p:grpSp>
    </p:spTree>
    <p:extLst>
      <p:ext uri="{BB962C8B-B14F-4D97-AF65-F5344CB8AC3E}">
        <p14:creationId xmlns:p14="http://schemas.microsoft.com/office/powerpoint/2010/main" val="111219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a:xfrm>
            <a:off x="430529" y="377780"/>
            <a:ext cx="11436823" cy="421441"/>
          </a:xfrm>
        </p:spPr>
        <p:txBody>
          <a:bodyPr/>
          <a:lstStyle/>
          <a:p>
            <a:r>
              <a:rPr lang="en-US" dirty="0"/>
              <a:t>Technique Description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4</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56441"/>
            <a:ext cx="11436822" cy="5207871"/>
          </a:xfrm>
          <a:prstGeom prst="rect">
            <a:avLst/>
          </a:prstGeom>
          <a:ln>
            <a:solidFill>
              <a:srgbClr val="0070C0"/>
            </a:solidFill>
          </a:ln>
        </p:spPr>
        <p:txBody>
          <a:bodyPr vert="horz" lIns="91440" tIns="45720" rIns="91440" bIns="45720" rtlCol="0" anchor="t">
            <a:normAutofit lnSpcReduction="10000"/>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sz="1800" dirty="0"/>
              <a:t>The algorithms used are:</a:t>
            </a:r>
          </a:p>
          <a:p>
            <a:pPr marL="285750" indent="-285750">
              <a:buFont typeface="Arial" panose="020B0604020202020204" pitchFamily="34" charset="0"/>
              <a:buChar char="•"/>
            </a:pPr>
            <a:r>
              <a:rPr lang="en-US" sz="1800" dirty="0"/>
              <a:t>Support Vector Machine (SVM) </a:t>
            </a:r>
          </a:p>
          <a:p>
            <a:pPr marL="285750" indent="-285750">
              <a:buFont typeface="Arial" panose="020B0604020202020204" pitchFamily="34" charset="0"/>
              <a:buChar char="•"/>
            </a:pPr>
            <a:r>
              <a:rPr lang="en-US" sz="1800" dirty="0"/>
              <a:t>K-NN classifier</a:t>
            </a:r>
          </a:p>
          <a:p>
            <a:pPr marL="285750" indent="-285750">
              <a:buFont typeface="Arial" panose="020B0604020202020204" pitchFamily="34" charset="0"/>
              <a:buChar char="•"/>
            </a:pPr>
            <a:r>
              <a:rPr lang="en-US" sz="1800" dirty="0"/>
              <a:t>Decision Tree</a:t>
            </a:r>
          </a:p>
          <a:p>
            <a:pPr marL="285750" indent="-285750">
              <a:buFont typeface="Arial" panose="020B0604020202020204" pitchFamily="34" charset="0"/>
              <a:buChar char="•"/>
            </a:pPr>
            <a:r>
              <a:rPr lang="en-US" sz="1800" dirty="0"/>
              <a:t>Linear Regression</a:t>
            </a:r>
          </a:p>
          <a:p>
            <a:pPr marL="285750" indent="-285750">
              <a:buFont typeface="Arial" panose="020B0604020202020204" pitchFamily="34" charset="0"/>
              <a:buChar char="•"/>
            </a:pPr>
            <a:r>
              <a:rPr lang="en-US" sz="1800" dirty="0"/>
              <a:t>Logistic Regression</a:t>
            </a:r>
          </a:p>
          <a:p>
            <a:pPr marL="285750" indent="-285750">
              <a:buFont typeface="Arial" panose="020B0604020202020204" pitchFamily="34" charset="0"/>
              <a:buChar char="•"/>
            </a:pPr>
            <a:r>
              <a:rPr lang="en-US" sz="1800" dirty="0"/>
              <a:t>Naive </a:t>
            </a:r>
            <a:r>
              <a:rPr lang="en-US" sz="1800" dirty="0" err="1"/>
              <a:t>bayes</a:t>
            </a:r>
            <a:endParaRPr lang="en-US" sz="1800" dirty="0"/>
          </a:p>
          <a:p>
            <a:pPr marL="285750" indent="-285750">
              <a:buFont typeface="Arial" panose="020B0604020202020204" pitchFamily="34" charset="0"/>
              <a:buChar char="•"/>
            </a:pPr>
            <a:r>
              <a:rPr lang="en-US" sz="1800" dirty="0"/>
              <a:t>For SVM and k-NN  first we append 2 features(total runs and total outs) into a single array and then we divided batsman average in 2 different classes and we passed those classes  and the array into SVM and K-NN classifiers .</a:t>
            </a:r>
          </a:p>
          <a:p>
            <a:pPr marL="285750" indent="-285750">
              <a:buFont typeface="Arial" panose="020B0604020202020204" pitchFamily="34" charset="0"/>
              <a:buChar char="•"/>
            </a:pPr>
            <a:r>
              <a:rPr lang="en-US" sz="1800" dirty="0"/>
              <a:t>For decision tree we introduced an other feature no. of balls and append all the 3 features to a  single  array and we took the classified average and passed them into decision tree model.</a:t>
            </a:r>
          </a:p>
          <a:p>
            <a:pPr marL="285750" indent="-285750">
              <a:buFont typeface="Arial" panose="020B0604020202020204" pitchFamily="34" charset="0"/>
              <a:buChar char="•"/>
            </a:pPr>
            <a:r>
              <a:rPr lang="en-US" sz="1800" dirty="0"/>
              <a:t>In both linear and logistic regression we considered only one feature(total runs) for prediction so the accuracy achieved is very low because for our data prediction requires 2 features.</a:t>
            </a:r>
          </a:p>
          <a:p>
            <a:pPr marL="285750" indent="-285750">
              <a:buFont typeface="Arial" panose="020B0604020202020204" pitchFamily="34" charset="0"/>
              <a:buChar char="•"/>
            </a:pPr>
            <a:r>
              <a:rPr lang="en-US" sz="1800" dirty="0"/>
              <a:t>In Naïve Bayes first we append 2 features(total runs and total outs) into a single array and then we round off the average attribute and pass it to Naive Bayes model.</a:t>
            </a:r>
          </a:p>
        </p:txBody>
      </p:sp>
    </p:spTree>
    <p:extLst>
      <p:ext uri="{BB962C8B-B14F-4D97-AF65-F5344CB8AC3E}">
        <p14:creationId xmlns:p14="http://schemas.microsoft.com/office/powerpoint/2010/main" val="91619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Technique Description</a:t>
            </a:r>
          </a:p>
        </p:txBody>
      </p:sp>
      <p:sp>
        <p:nvSpPr>
          <p:cNvPr id="4" name="Slide Number Placeholder 3"/>
          <p:cNvSpPr>
            <a:spLocks noGrp="1"/>
          </p:cNvSpPr>
          <p:nvPr>
            <p:ph type="sldNum" sz="quarter" idx="12"/>
          </p:nvPr>
        </p:nvSpPr>
        <p:spPr/>
        <p:txBody>
          <a:bodyPr/>
          <a:lstStyle/>
          <a:p>
            <a:fld id="{71766878-3199-4EAB-94E7-2D6D11070E14}" type="slidenum">
              <a:rPr lang="en-US" smtClean="0"/>
              <a:pPr/>
              <a:t>5</a:t>
            </a:fld>
            <a:endParaRPr lang="en-US"/>
          </a:p>
        </p:txBody>
      </p:sp>
      <p:sp>
        <p:nvSpPr>
          <p:cNvPr id="5" name="Content Placeholder 1">
            <a:extLst>
              <a:ext uri="{FF2B5EF4-FFF2-40B4-BE49-F238E27FC236}">
                <a16:creationId xmlns:a16="http://schemas.microsoft.com/office/drawing/2014/main" id="{5EDCD11B-A28D-4F14-B2B9-640C40FDF35A}"/>
              </a:ext>
            </a:extLst>
          </p:cNvPr>
          <p:cNvSpPr txBox="1">
            <a:spLocks noGrp="1"/>
          </p:cNvSpPr>
          <p:nvPr>
            <p:ph idx="1"/>
          </p:nvPr>
        </p:nvSpPr>
        <p:spPr>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sz="1800" dirty="0"/>
              <a:t>Beyond lab work –</a:t>
            </a:r>
          </a:p>
          <a:p>
            <a:pPr marL="514350" indent="-285750">
              <a:buFont typeface="Arial" panose="020B0604020202020204" pitchFamily="34" charset="0"/>
              <a:buChar char="•"/>
            </a:pPr>
            <a:r>
              <a:rPr lang="en-US" sz="1800" dirty="0"/>
              <a:t> Random forest - A Random Forest operates by constructing several decision trees during training time and outputting the mean of the classes as the prediction of all the trees.</a:t>
            </a:r>
          </a:p>
          <a:p>
            <a:endParaRPr lang="en-US" sz="1800" dirty="0"/>
          </a:p>
          <a:p>
            <a:pPr marL="514350" indent="-285750">
              <a:buFont typeface="Arial" panose="020B0604020202020204" pitchFamily="34" charset="0"/>
              <a:buChar char="•"/>
            </a:pPr>
            <a:r>
              <a:rPr lang="en-US" sz="1800" dirty="0"/>
              <a:t>The features we used to train this model are no. of balls, outs, no. of runs and average.</a:t>
            </a:r>
          </a:p>
          <a:p>
            <a:endParaRPr lang="en-US" sz="1800" dirty="0"/>
          </a:p>
          <a:p>
            <a:pPr marL="514350" indent="-285750">
              <a:buFont typeface="Arial" panose="020B0604020202020204" pitchFamily="34" charset="0"/>
              <a:buChar char="•"/>
            </a:pPr>
            <a:r>
              <a:rPr lang="en-US" sz="1800" dirty="0"/>
              <a:t>Here average is the dependent variable, it is dependent on all other variables.</a:t>
            </a:r>
          </a:p>
          <a:p>
            <a:endParaRPr lang="en-US" sz="1800" dirty="0"/>
          </a:p>
          <a:p>
            <a:pPr marL="514350" indent="-285750">
              <a:buFont typeface="Arial" panose="020B0604020202020204" pitchFamily="34" charset="0"/>
              <a:buChar char="•"/>
            </a:pPr>
            <a:r>
              <a:rPr lang="en-US" sz="1800" dirty="0"/>
              <a:t>We used 70% of data to train the model and the rest 30% of data to test the model</a:t>
            </a:r>
          </a:p>
          <a:p>
            <a:pPr marL="514350" indent="-285750">
              <a:buFont typeface="Arial" panose="020B0604020202020204" pitchFamily="34" charset="0"/>
              <a:buChar char="•"/>
            </a:pPr>
            <a:endParaRPr lang="en-US" sz="1800" dirty="0"/>
          </a:p>
          <a:p>
            <a:pPr marL="514350" indent="-285750">
              <a:buFont typeface="Arial" panose="020B0604020202020204" pitchFamily="34" charset="0"/>
              <a:buChar char="•"/>
            </a:pPr>
            <a:r>
              <a:rPr lang="en-US" sz="1800" dirty="0"/>
              <a:t>We found the accuracy to be around 94% while using this model.</a:t>
            </a:r>
          </a:p>
          <a:p>
            <a:pPr marL="514350" indent="-285750">
              <a:buFont typeface="Arial" panose="020B0604020202020204" pitchFamily="34" charset="0"/>
              <a:buChar char="•"/>
            </a:pPr>
            <a:endParaRPr lang="en-US" sz="1800" dirty="0"/>
          </a:p>
          <a:p>
            <a:pPr marL="5143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130180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Results &amp; Discussion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6</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56441"/>
            <a:ext cx="11436822" cy="5207871"/>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US" sz="1800" dirty="0"/>
              <a:t>Some useful plots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r>
              <a:rPr lang="en-US" sz="1800" dirty="0"/>
              <a:t>                         Linear regression</a:t>
            </a:r>
          </a:p>
        </p:txBody>
      </p:sp>
      <p:pic>
        <p:nvPicPr>
          <p:cNvPr id="5" name="Picture 4"/>
          <p:cNvPicPr>
            <a:picLocks noChangeAspect="1"/>
          </p:cNvPicPr>
          <p:nvPr/>
        </p:nvPicPr>
        <p:blipFill>
          <a:blip r:embed="rId2"/>
          <a:stretch>
            <a:fillRect/>
          </a:stretch>
        </p:blipFill>
        <p:spPr>
          <a:xfrm>
            <a:off x="495299" y="1614488"/>
            <a:ext cx="4610101" cy="3444226"/>
          </a:xfrm>
          <a:prstGeom prst="rect">
            <a:avLst/>
          </a:prstGeom>
        </p:spPr>
      </p:pic>
      <p:pic>
        <p:nvPicPr>
          <p:cNvPr id="7" name="Picture 6"/>
          <p:cNvPicPr>
            <a:picLocks noChangeAspect="1"/>
          </p:cNvPicPr>
          <p:nvPr/>
        </p:nvPicPr>
        <p:blipFill>
          <a:blip r:embed="rId3"/>
          <a:stretch>
            <a:fillRect/>
          </a:stretch>
        </p:blipFill>
        <p:spPr>
          <a:xfrm>
            <a:off x="6036943" y="1422724"/>
            <a:ext cx="4821557" cy="3512479"/>
          </a:xfrm>
          <a:prstGeom prst="rect">
            <a:avLst/>
          </a:prstGeom>
        </p:spPr>
      </p:pic>
    </p:spTree>
    <p:extLst>
      <p:ext uri="{BB962C8B-B14F-4D97-AF65-F5344CB8AC3E}">
        <p14:creationId xmlns:p14="http://schemas.microsoft.com/office/powerpoint/2010/main" val="75071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Accuracies we obtained from different algorithms</a:t>
            </a:r>
          </a:p>
          <a:p>
            <a:endParaRPr lang="en-US" sz="1800" dirty="0"/>
          </a:p>
          <a:p>
            <a:endParaRPr lang="en-US" dirty="0"/>
          </a:p>
          <a:p>
            <a:endParaRPr lang="en-US" dirty="0"/>
          </a:p>
          <a:p>
            <a:endParaRPr lang="en-US" dirty="0"/>
          </a:p>
          <a:p>
            <a:endParaRPr lang="en-US" dirty="0"/>
          </a:p>
          <a:p>
            <a:endParaRPr lang="en-US" dirty="0"/>
          </a:p>
          <a:p>
            <a:endParaRPr lang="en-US" dirty="0"/>
          </a:p>
          <a:p>
            <a:r>
              <a:rPr lang="en-US" sz="1800" dirty="0"/>
              <a:t>On  comparing the accuracies in the graph we can see that k-NN has the most accuracy , by this we conclude that K-NN classifier is best fit for our data set and prediction.</a:t>
            </a:r>
          </a:p>
        </p:txBody>
      </p:sp>
      <p:sp>
        <p:nvSpPr>
          <p:cNvPr id="3" name="Title 2"/>
          <p:cNvSpPr>
            <a:spLocks noGrp="1"/>
          </p:cNvSpPr>
          <p:nvPr>
            <p:ph type="title"/>
          </p:nvPr>
        </p:nvSpPr>
        <p:spPr/>
        <p:txBody>
          <a:bodyPr/>
          <a:lstStyle/>
          <a:p>
            <a:r>
              <a:rPr lang="en-US" dirty="0"/>
              <a:t>Results &amp; Discussion</a:t>
            </a:r>
          </a:p>
        </p:txBody>
      </p:sp>
      <p:sp>
        <p:nvSpPr>
          <p:cNvPr id="4" name="Slide Number Placeholder 3"/>
          <p:cNvSpPr>
            <a:spLocks noGrp="1"/>
          </p:cNvSpPr>
          <p:nvPr>
            <p:ph type="sldNum" sz="quarter" idx="12"/>
          </p:nvPr>
        </p:nvSpPr>
        <p:spPr/>
        <p:txBody>
          <a:bodyPr/>
          <a:lstStyle/>
          <a:p>
            <a:fld id="{71766878-3199-4EAB-94E7-2D6D11070E14}" type="slidenum">
              <a:rPr lang="en-US" smtClean="0"/>
              <a:pPr/>
              <a:t>7</a:t>
            </a:fld>
            <a:endParaRPr lang="en-US"/>
          </a:p>
        </p:txBody>
      </p:sp>
      <p:pic>
        <p:nvPicPr>
          <p:cNvPr id="6" name="Picture 5"/>
          <p:cNvPicPr>
            <a:picLocks noChangeAspect="1"/>
          </p:cNvPicPr>
          <p:nvPr/>
        </p:nvPicPr>
        <p:blipFill>
          <a:blip r:embed="rId2"/>
          <a:stretch>
            <a:fillRect/>
          </a:stretch>
        </p:blipFill>
        <p:spPr>
          <a:xfrm>
            <a:off x="1219199" y="1933574"/>
            <a:ext cx="3028951" cy="3028951"/>
          </a:xfrm>
          <a:prstGeom prst="rect">
            <a:avLst/>
          </a:prstGeom>
        </p:spPr>
      </p:pic>
      <p:pic>
        <p:nvPicPr>
          <p:cNvPr id="7" name="Picture 6"/>
          <p:cNvPicPr>
            <a:picLocks noChangeAspect="1"/>
          </p:cNvPicPr>
          <p:nvPr/>
        </p:nvPicPr>
        <p:blipFill>
          <a:blip r:embed="rId3"/>
          <a:stretch>
            <a:fillRect/>
          </a:stretch>
        </p:blipFill>
        <p:spPr>
          <a:xfrm>
            <a:off x="5986463" y="1808464"/>
            <a:ext cx="3104293" cy="3154061"/>
          </a:xfrm>
          <a:prstGeom prst="rect">
            <a:avLst/>
          </a:prstGeom>
        </p:spPr>
      </p:pic>
    </p:spTree>
    <p:extLst>
      <p:ext uri="{BB962C8B-B14F-4D97-AF65-F5344CB8AC3E}">
        <p14:creationId xmlns:p14="http://schemas.microsoft.com/office/powerpoint/2010/main" val="273528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dirty="0"/>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8</a:t>
            </a:fld>
            <a:endParaRPr lang="en-US" dirty="0"/>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531194" y="3429000"/>
            <a:ext cx="10947400" cy="3517900"/>
          </a:xfrm>
          <a:prstGeom prst="rect">
            <a:avLst/>
          </a:prstGeom>
        </p:spPr>
      </p:pic>
    </p:spTree>
    <p:extLst>
      <p:ext uri="{BB962C8B-B14F-4D97-AF65-F5344CB8AC3E}">
        <p14:creationId xmlns:p14="http://schemas.microsoft.com/office/powerpoint/2010/main" val="4230959271"/>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7F37A921AA5F42AC1BC5898B015BC7" ma:contentTypeVersion="12" ma:contentTypeDescription="Create a new document." ma:contentTypeScope="" ma:versionID="965b8db03c437d8d1bc95374e32e7ad7">
  <xsd:schema xmlns:xsd="http://www.w3.org/2001/XMLSchema" xmlns:xs="http://www.w3.org/2001/XMLSchema" xmlns:p="http://schemas.microsoft.com/office/2006/metadata/properties" xmlns:ns2="44bd0ab2-2c62-48cf-a506-ecf61c824cf4" xmlns:ns3="7fc31b84-0afd-4f2c-9e77-e86ac8136cc7" targetNamespace="http://schemas.microsoft.com/office/2006/metadata/properties" ma:root="true" ma:fieldsID="b720160f63be3a6ac84f51dff5b7839f" ns2:_="" ns3:_="">
    <xsd:import namespace="44bd0ab2-2c62-48cf-a506-ecf61c824cf4"/>
    <xsd:import namespace="7fc31b84-0afd-4f2c-9e77-e86ac8136cc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d0ab2-2c62-48cf-a506-ecf61c824c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c31b84-0afd-4f2c-9e77-e86ac8136c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A9C6C8-F840-45D9-A9C9-99B34E1E73AA}">
  <ds:schemaRefs>
    <ds:schemaRef ds:uri="http://schemas.microsoft.com/sharepoint/v3/contenttype/forms"/>
  </ds:schemaRefs>
</ds:datastoreItem>
</file>

<file path=customXml/itemProps2.xml><?xml version="1.0" encoding="utf-8"?>
<ds:datastoreItem xmlns:ds="http://schemas.openxmlformats.org/officeDocument/2006/customXml" ds:itemID="{15241E3D-24FF-4621-9B1D-08519826E682}">
  <ds:schemaRefs>
    <ds:schemaRef ds:uri="http://purl.org/dc/elements/1.1/"/>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7fc31b84-0afd-4f2c-9e77-e86ac8136cc7"/>
    <ds:schemaRef ds:uri="44bd0ab2-2c62-48cf-a506-ecf61c824cf4"/>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4718E2B-AF7D-410A-B65E-88849D031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bd0ab2-2c62-48cf-a506-ecf61c824cf4"/>
    <ds:schemaRef ds:uri="7fc31b84-0afd-4f2c-9e77-e86ac8136c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NAAC PRT Template</Template>
  <TotalTime>5750</TotalTime>
  <Words>522</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Georgia</vt:lpstr>
      <vt:lpstr>NAAC PRT Template</vt:lpstr>
      <vt:lpstr>PowerPoint Presentation</vt:lpstr>
      <vt:lpstr>Agenda</vt:lpstr>
      <vt:lpstr>Introduction</vt:lpstr>
      <vt:lpstr>Technique Description</vt:lpstr>
      <vt:lpstr>Technique Description</vt:lpstr>
      <vt:lpstr>Results &amp; Discussion</vt:lpstr>
      <vt:lpstr>Results &amp; Discussion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Aditya Rohith</cp:lastModifiedBy>
  <cp:revision>1129</cp:revision>
  <dcterms:created xsi:type="dcterms:W3CDTF">2021-03-08T16:55:55Z</dcterms:created>
  <dcterms:modified xsi:type="dcterms:W3CDTF">2021-11-17T06:46:33Z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0x0101006B7F37A921AA5F42AC1BC5898B015BC7</vt:lpwstr>
  </property>
</Properties>
</file>