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32"/>
  </p:notesMasterIdLst>
  <p:sldIdLst>
    <p:sldId id="256" r:id="rId5"/>
    <p:sldId id="304" r:id="rId6"/>
    <p:sldId id="305" r:id="rId7"/>
    <p:sldId id="307" r:id="rId8"/>
    <p:sldId id="301" r:id="rId9"/>
    <p:sldId id="259" r:id="rId10"/>
    <p:sldId id="316" r:id="rId11"/>
    <p:sldId id="295" r:id="rId12"/>
    <p:sldId id="289" r:id="rId13"/>
    <p:sldId id="287" r:id="rId14"/>
    <p:sldId id="315" r:id="rId15"/>
    <p:sldId id="296" r:id="rId16"/>
    <p:sldId id="308" r:id="rId17"/>
    <p:sldId id="309" r:id="rId18"/>
    <p:sldId id="310" r:id="rId19"/>
    <p:sldId id="311" r:id="rId20"/>
    <p:sldId id="297" r:id="rId21"/>
    <p:sldId id="312" r:id="rId22"/>
    <p:sldId id="298" r:id="rId23"/>
    <p:sldId id="318" r:id="rId24"/>
    <p:sldId id="313" r:id="rId25"/>
    <p:sldId id="317" r:id="rId26"/>
    <p:sldId id="314" r:id="rId27"/>
    <p:sldId id="284" r:id="rId28"/>
    <p:sldId id="300" r:id="rId29"/>
    <p:sldId id="293" r:id="rId30"/>
    <p:sldId id="264" r:id="rId3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54925-886B-49D8-8415-1A41816FC1AC}" v="90" dt="2022-05-15T15:23:17.930"/>
    <p1510:client id="{6F14C81D-6817-4A8E-9A05-A8CEBCE1F1DD}" v="2" dt="2022-05-15T16:47:42.437"/>
    <p1510:client id="{935C63EB-013B-4BCF-B8A4-47C85E4975A3}" v="1" dt="2022-04-27T08:32:48.109"/>
    <p1510:client id="{C7BAC93A-F7F5-4FA6-A27E-E87497D41679}" v="1" dt="2022-05-11T09:08:45.306"/>
    <p1510:client id="{F11DFBD3-42DB-478B-BCFB-D8BCF897A0BB}" v="1" dt="2022-05-11T08:58:23.33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varScale="1">
        <p:scale>
          <a:sx n="92" d="100"/>
          <a:sy n="92" d="100"/>
        </p:scale>
        <p:origin x="128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Puppala" userId="S::bl.en.u4cse19063@bl.students.amrita.edu::c464f7f1-13ef-4d2d-b768-df4ad8086ea5" providerId="AD" clId="Web-{F11DFBD3-42DB-478B-BCFB-D8BCF897A0BB}"/>
    <pc:docChg chg="modSld">
      <pc:chgData name="Karthik Puppala" userId="S::bl.en.u4cse19063@bl.students.amrita.edu::c464f7f1-13ef-4d2d-b768-df4ad8086ea5" providerId="AD" clId="Web-{F11DFBD3-42DB-478B-BCFB-D8BCF897A0BB}" dt="2022-05-11T08:58:23.334" v="0"/>
      <pc:docMkLst>
        <pc:docMk/>
      </pc:docMkLst>
      <pc:sldChg chg="addSp">
        <pc:chgData name="Karthik Puppala" userId="S::bl.en.u4cse19063@bl.students.amrita.edu::c464f7f1-13ef-4d2d-b768-df4ad8086ea5" providerId="AD" clId="Web-{F11DFBD3-42DB-478B-BCFB-D8BCF897A0BB}" dt="2022-05-11T08:58:23.334" v="0"/>
        <pc:sldMkLst>
          <pc:docMk/>
          <pc:sldMk cId="0" sldId="264"/>
        </pc:sldMkLst>
        <pc:spChg chg="add">
          <ac:chgData name="Karthik Puppala" userId="S::bl.en.u4cse19063@bl.students.amrita.edu::c464f7f1-13ef-4d2d-b768-df4ad8086ea5" providerId="AD" clId="Web-{F11DFBD3-42DB-478B-BCFB-D8BCF897A0BB}" dt="2022-05-11T08:58:23.334" v="0"/>
          <ac:spMkLst>
            <pc:docMk/>
            <pc:sldMk cId="0" sldId="264"/>
            <ac:spMk id="2" creationId="{00F9B6DF-8B4D-B75A-564D-CA419C41A8E4}"/>
          </ac:spMkLst>
        </pc:spChg>
      </pc:sldChg>
    </pc:docChg>
  </pc:docChgLst>
  <pc:docChgLst>
    <pc:chgData name="Bhavana Methre" userId="S::bl.en.u4cse19015@bl.students.amrita.edu::2848877d-820b-4ffd-bbc1-23927237d789" providerId="AD" clId="Web-{C7BAC93A-F7F5-4FA6-A27E-E87497D41679}"/>
    <pc:docChg chg="addSld">
      <pc:chgData name="Bhavana Methre" userId="S::bl.en.u4cse19015@bl.students.amrita.edu::2848877d-820b-4ffd-bbc1-23927237d789" providerId="AD" clId="Web-{C7BAC93A-F7F5-4FA6-A27E-E87497D41679}" dt="2022-05-11T09:08:45.306" v="0"/>
      <pc:docMkLst>
        <pc:docMk/>
      </pc:docMkLst>
      <pc:sldChg chg="new">
        <pc:chgData name="Bhavana Methre" userId="S::bl.en.u4cse19015@bl.students.amrita.edu::2848877d-820b-4ffd-bbc1-23927237d789" providerId="AD" clId="Web-{C7BAC93A-F7F5-4FA6-A27E-E87497D41679}" dt="2022-05-11T09:08:45.306" v="0"/>
        <pc:sldMkLst>
          <pc:docMk/>
          <pc:sldMk cId="2734772917" sldId="303"/>
        </pc:sldMkLst>
      </pc:sldChg>
    </pc:docChg>
  </pc:docChgLst>
  <pc:docChgLst>
    <pc:chgData name="Bhavana Methre" userId="S::bl.en.u4cse19015@bl.students.amrita.edu::2848877d-820b-4ffd-bbc1-23927237d789" providerId="AD" clId="Web-{2BD54925-886B-49D8-8415-1A41816FC1AC}"/>
    <pc:docChg chg="modSld">
      <pc:chgData name="Bhavana Methre" userId="S::bl.en.u4cse19015@bl.students.amrita.edu::2848877d-820b-4ffd-bbc1-23927237d789" providerId="AD" clId="Web-{2BD54925-886B-49D8-8415-1A41816FC1AC}" dt="2022-05-15T15:23:07.836" v="79"/>
      <pc:docMkLst>
        <pc:docMk/>
      </pc:docMkLst>
      <pc:sldChg chg="modSp">
        <pc:chgData name="Bhavana Methre" userId="S::bl.en.u4cse19015@bl.students.amrita.edu::2848877d-820b-4ffd-bbc1-23927237d789" providerId="AD" clId="Web-{2BD54925-886B-49D8-8415-1A41816FC1AC}" dt="2022-05-15T15:23:07.836" v="79"/>
        <pc:sldMkLst>
          <pc:docMk/>
          <pc:sldMk cId="0" sldId="256"/>
        </pc:sldMkLst>
        <pc:graphicFrameChg chg="mod modGraphic">
          <ac:chgData name="Bhavana Methre" userId="S::bl.en.u4cse19015@bl.students.amrita.edu::2848877d-820b-4ffd-bbc1-23927237d789" providerId="AD" clId="Web-{2BD54925-886B-49D8-8415-1A41816FC1AC}" dt="2022-05-15T15:23:07.836" v="79"/>
          <ac:graphicFrameMkLst>
            <pc:docMk/>
            <pc:sldMk cId="0" sldId="256"/>
            <ac:graphicFrameMk id="137" creationId="{00000000-0000-0000-0000-000000000000}"/>
          </ac:graphicFrameMkLst>
        </pc:graphicFrameChg>
      </pc:sldChg>
    </pc:docChg>
  </pc:docChgLst>
  <pc:docChgLst>
    <pc:chgData name="Kota Lokeswar Reddy" userId="S::bl.en.u4cse19072@bl.students.amrita.edu::a6e8bd03-cba2-4e5f-a607-e6334497c0f7" providerId="AD" clId="Web-{935C63EB-013B-4BCF-B8A4-47C85E4975A3}"/>
    <pc:docChg chg="sldOrd">
      <pc:chgData name="Kota Lokeswar Reddy" userId="S::bl.en.u4cse19072@bl.students.amrita.edu::a6e8bd03-cba2-4e5f-a607-e6334497c0f7" providerId="AD" clId="Web-{935C63EB-013B-4BCF-B8A4-47C85E4975A3}" dt="2022-04-27T08:32:48.109" v="0"/>
      <pc:docMkLst>
        <pc:docMk/>
      </pc:docMkLst>
      <pc:sldChg chg="ord">
        <pc:chgData name="Kota Lokeswar Reddy" userId="S::bl.en.u4cse19072@bl.students.amrita.edu::a6e8bd03-cba2-4e5f-a607-e6334497c0f7" providerId="AD" clId="Web-{935C63EB-013B-4BCF-B8A4-47C85E4975A3}" dt="2022-04-27T08:32:48.109" v="0"/>
        <pc:sldMkLst>
          <pc:docMk/>
          <pc:sldMk cId="2290172774" sldId="293"/>
        </pc:sldMkLst>
      </pc:sldChg>
    </pc:docChg>
  </pc:docChgLst>
  <pc:docChgLst>
    <pc:chgData name="Aravapalli Venkata Nagendra Rambabu" userId="S::bl.en.u4cse19008@bl.students.amrita.edu::1ebddff2-855a-4377-bae1-854830591875" providerId="AD" clId="Web-{6F14C81D-6817-4A8E-9A05-A8CEBCE1F1DD}"/>
    <pc:docChg chg="modSld">
      <pc:chgData name="Aravapalli Venkata Nagendra Rambabu" userId="S::bl.en.u4cse19008@bl.students.amrita.edu::1ebddff2-855a-4377-bae1-854830591875" providerId="AD" clId="Web-{6F14C81D-6817-4A8E-9A05-A8CEBCE1F1DD}" dt="2022-05-15T16:47:42.437" v="1"/>
      <pc:docMkLst>
        <pc:docMk/>
      </pc:docMkLst>
      <pc:sldChg chg="addSp">
        <pc:chgData name="Aravapalli Venkata Nagendra Rambabu" userId="S::bl.en.u4cse19008@bl.students.amrita.edu::1ebddff2-855a-4377-bae1-854830591875" providerId="AD" clId="Web-{6F14C81D-6817-4A8E-9A05-A8CEBCE1F1DD}" dt="2022-05-15T16:47:42.437" v="1"/>
        <pc:sldMkLst>
          <pc:docMk/>
          <pc:sldMk cId="0" sldId="264"/>
        </pc:sldMkLst>
        <pc:spChg chg="add">
          <ac:chgData name="Aravapalli Venkata Nagendra Rambabu" userId="S::bl.en.u4cse19008@bl.students.amrita.edu::1ebddff2-855a-4377-bae1-854830591875" providerId="AD" clId="Web-{6F14C81D-6817-4A8E-9A05-A8CEBCE1F1DD}" dt="2022-05-15T16:47:41.608" v="0"/>
          <ac:spMkLst>
            <pc:docMk/>
            <pc:sldMk cId="0" sldId="264"/>
            <ac:spMk id="3" creationId="{2EDC38C3-222B-F537-28C8-C1E4FF12F3A8}"/>
          </ac:spMkLst>
        </pc:spChg>
        <pc:spChg chg="add">
          <ac:chgData name="Aravapalli Venkata Nagendra Rambabu" userId="S::bl.en.u4cse19008@bl.students.amrita.edu::1ebddff2-855a-4377-bae1-854830591875" providerId="AD" clId="Web-{6F14C81D-6817-4A8E-9A05-A8CEBCE1F1DD}" dt="2022-05-15T16:47:42.437" v="1"/>
          <ac:spMkLst>
            <pc:docMk/>
            <pc:sldMk cId="0" sldId="264"/>
            <ac:spMk id="4" creationId="{D23B8553-7AB4-8973-7495-3E826A2A232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F2611-4B58-ED43-AC9F-B952F610F406}"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16F9E631-8BA3-154F-A6E6-07CA57FBC2DB}">
      <dgm:prSet phldrT="[Text]" custT="1"/>
      <dgm:spPr/>
      <dgm:t>
        <a:bodyPr/>
        <a:lstStyle/>
        <a:p>
          <a:r>
            <a:rPr lang="en-US" sz="1400">
              <a:solidFill>
                <a:schemeClr val="tx1"/>
              </a:solidFill>
            </a:rPr>
            <a:t>Literature Survey</a:t>
          </a:r>
        </a:p>
      </dgm:t>
    </dgm:pt>
    <dgm:pt modelId="{4BAA8D80-E90A-6945-90C2-16CAFC77FA6F}" type="parTrans" cxnId="{5D2F70F4-D4C2-FD4A-B54D-45A310324ADC}">
      <dgm:prSet/>
      <dgm:spPr/>
      <dgm:t>
        <a:bodyPr/>
        <a:lstStyle/>
        <a:p>
          <a:endParaRPr lang="en-US" sz="4000">
            <a:solidFill>
              <a:schemeClr val="tx1"/>
            </a:solidFill>
          </a:endParaRPr>
        </a:p>
      </dgm:t>
    </dgm:pt>
    <dgm:pt modelId="{40437896-D1C0-9744-812A-639F6C127825}" type="sibTrans" cxnId="{5D2F70F4-D4C2-FD4A-B54D-45A310324ADC}">
      <dgm:prSet/>
      <dgm:spPr/>
      <dgm:t>
        <a:bodyPr/>
        <a:lstStyle/>
        <a:p>
          <a:endParaRPr lang="en-US" sz="4000">
            <a:solidFill>
              <a:schemeClr val="tx1"/>
            </a:solidFill>
          </a:endParaRPr>
        </a:p>
      </dgm:t>
    </dgm:pt>
    <dgm:pt modelId="{63672145-F932-0941-9207-6FD21631945F}">
      <dgm:prSet phldrT="[Text]" custT="1"/>
      <dgm:spPr/>
      <dgm:t>
        <a:bodyPr/>
        <a:lstStyle/>
        <a:p>
          <a:r>
            <a:rPr lang="en-US" sz="1400">
              <a:solidFill>
                <a:schemeClr val="tx1"/>
              </a:solidFill>
            </a:rPr>
            <a:t>Design [Front End, Back End]</a:t>
          </a:r>
        </a:p>
      </dgm:t>
    </dgm:pt>
    <dgm:pt modelId="{DA9256D3-306A-2647-A641-4B0B371AA471}" type="parTrans" cxnId="{112C4A37-BD1F-0D4F-8BDF-AF61C42AA624}">
      <dgm:prSet/>
      <dgm:spPr/>
      <dgm:t>
        <a:bodyPr/>
        <a:lstStyle/>
        <a:p>
          <a:endParaRPr lang="en-US" sz="4000">
            <a:solidFill>
              <a:schemeClr val="tx1"/>
            </a:solidFill>
          </a:endParaRPr>
        </a:p>
      </dgm:t>
    </dgm:pt>
    <dgm:pt modelId="{EE4E87B9-A6F7-D040-A8C9-2B94C61F8F15}" type="sibTrans" cxnId="{112C4A37-BD1F-0D4F-8BDF-AF61C42AA624}">
      <dgm:prSet/>
      <dgm:spPr/>
      <dgm:t>
        <a:bodyPr/>
        <a:lstStyle/>
        <a:p>
          <a:endParaRPr lang="en-US" sz="4000">
            <a:solidFill>
              <a:schemeClr val="tx1"/>
            </a:solidFill>
          </a:endParaRPr>
        </a:p>
      </dgm:t>
    </dgm:pt>
    <dgm:pt modelId="{180ED30E-9BB7-2945-8E67-38EC3B69034A}">
      <dgm:prSet phldrT="[Text]" custT="1"/>
      <dgm:spPr/>
      <dgm:t>
        <a:bodyPr/>
        <a:lstStyle/>
        <a:p>
          <a:r>
            <a:rPr lang="en-US" sz="1400">
              <a:solidFill>
                <a:schemeClr val="tx1"/>
              </a:solidFill>
            </a:rPr>
            <a:t>Implementation</a:t>
          </a:r>
        </a:p>
      </dgm:t>
    </dgm:pt>
    <dgm:pt modelId="{CCFA8DD9-517C-4C48-9ACE-EAEC7B4B1D8D}" type="parTrans" cxnId="{15010B8E-8FC6-034B-A7AD-F331240F7012}">
      <dgm:prSet/>
      <dgm:spPr/>
      <dgm:t>
        <a:bodyPr/>
        <a:lstStyle/>
        <a:p>
          <a:endParaRPr lang="en-US" sz="4000">
            <a:solidFill>
              <a:schemeClr val="tx1"/>
            </a:solidFill>
          </a:endParaRPr>
        </a:p>
      </dgm:t>
    </dgm:pt>
    <dgm:pt modelId="{9581D7FD-E2E0-0241-80C7-1BF3EEF3518C}" type="sibTrans" cxnId="{15010B8E-8FC6-034B-A7AD-F331240F7012}">
      <dgm:prSet/>
      <dgm:spPr/>
      <dgm:t>
        <a:bodyPr/>
        <a:lstStyle/>
        <a:p>
          <a:endParaRPr lang="en-US" sz="4000">
            <a:solidFill>
              <a:schemeClr val="tx1"/>
            </a:solidFill>
          </a:endParaRPr>
        </a:p>
      </dgm:t>
    </dgm:pt>
    <dgm:pt modelId="{44352C0E-9228-1D41-9AC7-630454862AAB}">
      <dgm:prSet phldrT="[Text]" custT="1"/>
      <dgm:spPr/>
      <dgm:t>
        <a:bodyPr/>
        <a:lstStyle/>
        <a:p>
          <a:r>
            <a:rPr lang="en-US" sz="1400">
              <a:solidFill>
                <a:schemeClr val="tx1"/>
              </a:solidFill>
            </a:rPr>
            <a:t>Testing</a:t>
          </a:r>
        </a:p>
      </dgm:t>
    </dgm:pt>
    <dgm:pt modelId="{BB03014B-614B-4E4D-B179-22BF96D1FDA5}" type="parTrans" cxnId="{016D9485-956C-624D-A592-DDA4E4AA6CC5}">
      <dgm:prSet/>
      <dgm:spPr/>
      <dgm:t>
        <a:bodyPr/>
        <a:lstStyle/>
        <a:p>
          <a:endParaRPr lang="en-US" sz="4000">
            <a:solidFill>
              <a:schemeClr val="tx1"/>
            </a:solidFill>
          </a:endParaRPr>
        </a:p>
      </dgm:t>
    </dgm:pt>
    <dgm:pt modelId="{D2AC5C65-A520-AE49-8D76-EE23E4A07C4A}" type="sibTrans" cxnId="{016D9485-956C-624D-A592-DDA4E4AA6CC5}">
      <dgm:prSet/>
      <dgm:spPr/>
      <dgm:t>
        <a:bodyPr/>
        <a:lstStyle/>
        <a:p>
          <a:endParaRPr lang="en-US" sz="4000">
            <a:solidFill>
              <a:schemeClr val="tx1"/>
            </a:solidFill>
          </a:endParaRPr>
        </a:p>
      </dgm:t>
    </dgm:pt>
    <dgm:pt modelId="{251E4A29-F563-D34A-A9F7-27833A2BC30D}">
      <dgm:prSet phldrT="[Text]" custT="1"/>
      <dgm:spPr/>
      <dgm:t>
        <a:bodyPr/>
        <a:lstStyle/>
        <a:p>
          <a:r>
            <a:rPr lang="en-US" sz="1400" dirty="0">
              <a:solidFill>
                <a:schemeClr val="tx1"/>
              </a:solidFill>
            </a:rPr>
            <a:t>Document Submission</a:t>
          </a:r>
        </a:p>
      </dgm:t>
    </dgm:pt>
    <dgm:pt modelId="{B9E7D4BF-66C0-D046-BA68-7E24F4AB0843}" type="parTrans" cxnId="{E336EE89-5EC2-AE4C-81C9-2EBDE6E482D4}">
      <dgm:prSet/>
      <dgm:spPr/>
      <dgm:t>
        <a:bodyPr/>
        <a:lstStyle/>
        <a:p>
          <a:endParaRPr lang="en-US" sz="4000">
            <a:solidFill>
              <a:schemeClr val="tx1"/>
            </a:solidFill>
          </a:endParaRPr>
        </a:p>
      </dgm:t>
    </dgm:pt>
    <dgm:pt modelId="{57ED735E-B5D2-C749-867E-EB96611C0B8B}" type="sibTrans" cxnId="{E336EE89-5EC2-AE4C-81C9-2EBDE6E482D4}">
      <dgm:prSet/>
      <dgm:spPr/>
      <dgm:t>
        <a:bodyPr/>
        <a:lstStyle/>
        <a:p>
          <a:endParaRPr lang="en-US" sz="4000">
            <a:solidFill>
              <a:schemeClr val="tx1"/>
            </a:solidFill>
          </a:endParaRPr>
        </a:p>
      </dgm:t>
    </dgm:pt>
    <dgm:pt modelId="{E316EBEC-E0B6-BD4E-AD52-3E0E70225984}">
      <dgm:prSet phldrT="[Text]" custT="1"/>
      <dgm:spPr/>
      <dgm:t>
        <a:bodyPr/>
        <a:lstStyle/>
        <a:p>
          <a:r>
            <a:rPr lang="en-US" sz="1100" dirty="0">
              <a:solidFill>
                <a:schemeClr val="tx1"/>
              </a:solidFill>
            </a:rPr>
            <a:t>&lt;24/04/2022&gt;</a:t>
          </a:r>
        </a:p>
      </dgm:t>
    </dgm:pt>
    <dgm:pt modelId="{EE76EAF1-518C-9B48-86C2-CE4C4196E58C}" type="parTrans" cxnId="{1E415E1F-0CAF-8041-91C0-B6D0D7FA6976}">
      <dgm:prSet/>
      <dgm:spPr/>
      <dgm:t>
        <a:bodyPr/>
        <a:lstStyle/>
        <a:p>
          <a:endParaRPr lang="en-US" sz="4000">
            <a:solidFill>
              <a:schemeClr val="tx1"/>
            </a:solidFill>
          </a:endParaRPr>
        </a:p>
      </dgm:t>
    </dgm:pt>
    <dgm:pt modelId="{2CDFD06A-C665-0F4C-B72B-48C9DBE0EF22}" type="sibTrans" cxnId="{1E415E1F-0CAF-8041-91C0-B6D0D7FA6976}">
      <dgm:prSet/>
      <dgm:spPr/>
      <dgm:t>
        <a:bodyPr/>
        <a:lstStyle/>
        <a:p>
          <a:endParaRPr lang="en-US" sz="4000">
            <a:solidFill>
              <a:schemeClr val="tx1"/>
            </a:solidFill>
          </a:endParaRPr>
        </a:p>
      </dgm:t>
    </dgm:pt>
    <dgm:pt modelId="{6469F03D-EC0D-E14C-9147-635163E16719}">
      <dgm:prSet phldrT="[Text]" custT="1"/>
      <dgm:spPr/>
      <dgm:t>
        <a:bodyPr/>
        <a:lstStyle/>
        <a:p>
          <a:r>
            <a:rPr lang="en-US" sz="1100" dirty="0">
              <a:solidFill>
                <a:schemeClr val="tx1"/>
              </a:solidFill>
            </a:rPr>
            <a:t>&lt;06/05/2022&gt;</a:t>
          </a:r>
        </a:p>
      </dgm:t>
    </dgm:pt>
    <dgm:pt modelId="{31D6F60D-A7D1-C54D-964D-3B8790B82FA4}" type="parTrans" cxnId="{69DAFA03-0878-9247-9AF4-F13FE4FF5D9B}">
      <dgm:prSet/>
      <dgm:spPr/>
      <dgm:t>
        <a:bodyPr/>
        <a:lstStyle/>
        <a:p>
          <a:endParaRPr lang="en-US" sz="4000">
            <a:solidFill>
              <a:schemeClr val="tx1"/>
            </a:solidFill>
          </a:endParaRPr>
        </a:p>
      </dgm:t>
    </dgm:pt>
    <dgm:pt modelId="{DCECCFCD-FFA0-2B4E-8620-4D260FCCA4E0}" type="sibTrans" cxnId="{69DAFA03-0878-9247-9AF4-F13FE4FF5D9B}">
      <dgm:prSet/>
      <dgm:spPr/>
      <dgm:t>
        <a:bodyPr/>
        <a:lstStyle/>
        <a:p>
          <a:endParaRPr lang="en-US" sz="4000">
            <a:solidFill>
              <a:schemeClr val="tx1"/>
            </a:solidFill>
          </a:endParaRPr>
        </a:p>
      </dgm:t>
    </dgm:pt>
    <dgm:pt modelId="{712C06CF-58B4-8F4A-A1C3-18737522BAA5}">
      <dgm:prSet phldrT="[Text]" custT="1"/>
      <dgm:spPr/>
      <dgm:t>
        <a:bodyPr/>
        <a:lstStyle/>
        <a:p>
          <a:r>
            <a:rPr lang="en-US" sz="1100" dirty="0">
              <a:solidFill>
                <a:schemeClr val="tx1"/>
              </a:solidFill>
            </a:rPr>
            <a:t>&lt;09/05/2022&gt;</a:t>
          </a:r>
        </a:p>
      </dgm:t>
    </dgm:pt>
    <dgm:pt modelId="{00A2F76A-F4C8-F042-BC58-5B28B1FEF030}" type="parTrans" cxnId="{552A83B2-FDAE-E143-BB66-928925B322B7}">
      <dgm:prSet/>
      <dgm:spPr/>
      <dgm:t>
        <a:bodyPr/>
        <a:lstStyle/>
        <a:p>
          <a:endParaRPr lang="en-US" sz="4000">
            <a:solidFill>
              <a:schemeClr val="tx1"/>
            </a:solidFill>
          </a:endParaRPr>
        </a:p>
      </dgm:t>
    </dgm:pt>
    <dgm:pt modelId="{F7A6ECC7-ED92-634B-B481-4D7D62B796B5}" type="sibTrans" cxnId="{552A83B2-FDAE-E143-BB66-928925B322B7}">
      <dgm:prSet/>
      <dgm:spPr/>
      <dgm:t>
        <a:bodyPr/>
        <a:lstStyle/>
        <a:p>
          <a:endParaRPr lang="en-US" sz="4000">
            <a:solidFill>
              <a:schemeClr val="tx1"/>
            </a:solidFill>
          </a:endParaRPr>
        </a:p>
      </dgm:t>
    </dgm:pt>
    <dgm:pt modelId="{B761BE11-3B98-534C-8389-3D511BB432FF}">
      <dgm:prSet phldrT="[Text]" custT="1"/>
      <dgm:spPr/>
      <dgm:t>
        <a:bodyPr/>
        <a:lstStyle/>
        <a:p>
          <a:r>
            <a:rPr lang="en-US" sz="1100" dirty="0">
              <a:solidFill>
                <a:schemeClr val="tx1"/>
              </a:solidFill>
            </a:rPr>
            <a:t>&lt;12/05/2022&gt;</a:t>
          </a:r>
        </a:p>
      </dgm:t>
    </dgm:pt>
    <dgm:pt modelId="{53F8C2F9-90C5-F04A-B13E-59A7DBEEB722}" type="parTrans" cxnId="{7F3F2935-1376-434A-B6E9-CEA12E0D559A}">
      <dgm:prSet/>
      <dgm:spPr/>
      <dgm:t>
        <a:bodyPr/>
        <a:lstStyle/>
        <a:p>
          <a:endParaRPr lang="en-US" sz="4000">
            <a:solidFill>
              <a:schemeClr val="tx1"/>
            </a:solidFill>
          </a:endParaRPr>
        </a:p>
      </dgm:t>
    </dgm:pt>
    <dgm:pt modelId="{1CFC13B1-0710-8745-A251-B44B9B630299}" type="sibTrans" cxnId="{7F3F2935-1376-434A-B6E9-CEA12E0D559A}">
      <dgm:prSet/>
      <dgm:spPr/>
      <dgm:t>
        <a:bodyPr/>
        <a:lstStyle/>
        <a:p>
          <a:endParaRPr lang="en-US" sz="4000">
            <a:solidFill>
              <a:schemeClr val="tx1"/>
            </a:solidFill>
          </a:endParaRPr>
        </a:p>
      </dgm:t>
    </dgm:pt>
    <dgm:pt modelId="{05C01FBF-0839-B840-AA40-B5D4B5EF9464}">
      <dgm:prSet phldrT="[Text]" custT="1"/>
      <dgm:spPr/>
      <dgm:t>
        <a:bodyPr/>
        <a:lstStyle/>
        <a:p>
          <a:r>
            <a:rPr lang="en-US" sz="1200" dirty="0">
              <a:solidFill>
                <a:schemeClr val="tx1"/>
              </a:solidFill>
            </a:rPr>
            <a:t>&lt;16/05/2022&gt;</a:t>
          </a:r>
        </a:p>
      </dgm:t>
    </dgm:pt>
    <dgm:pt modelId="{4292C26E-910E-F242-B4EA-85C15677A931}" type="parTrans" cxnId="{570398A5-7B9B-684E-836B-828C67CE95B5}">
      <dgm:prSet/>
      <dgm:spPr/>
      <dgm:t>
        <a:bodyPr/>
        <a:lstStyle/>
        <a:p>
          <a:endParaRPr lang="en-US" sz="4000">
            <a:solidFill>
              <a:schemeClr val="tx1"/>
            </a:solidFill>
          </a:endParaRPr>
        </a:p>
      </dgm:t>
    </dgm:pt>
    <dgm:pt modelId="{9CE79F6D-8C8B-134E-870B-A3814A161031}" type="sibTrans" cxnId="{570398A5-7B9B-684E-836B-828C67CE95B5}">
      <dgm:prSet/>
      <dgm:spPr/>
      <dgm:t>
        <a:bodyPr/>
        <a:lstStyle/>
        <a:p>
          <a:endParaRPr lang="en-US" sz="4000">
            <a:solidFill>
              <a:schemeClr val="tx1"/>
            </a:solidFill>
          </a:endParaRPr>
        </a:p>
      </dgm:t>
    </dgm:pt>
    <dgm:pt modelId="{26B4761A-8722-154A-9A4E-6B2E8309550C}">
      <dgm:prSet phldrT="[Text]" custT="1"/>
      <dgm:spPr/>
      <dgm:t>
        <a:bodyPr/>
        <a:lstStyle/>
        <a:p>
          <a:r>
            <a:rPr lang="en-US" sz="1400">
              <a:solidFill>
                <a:schemeClr val="tx1"/>
              </a:solidFill>
            </a:rPr>
            <a:t>Abstract Submission</a:t>
          </a:r>
        </a:p>
      </dgm:t>
    </dgm:pt>
    <dgm:pt modelId="{19278814-36C8-0643-9FFA-66C8A44E8EEC}" type="parTrans" cxnId="{3CBBF823-4682-A649-AD39-366A0823CC07}">
      <dgm:prSet/>
      <dgm:spPr/>
      <dgm:t>
        <a:bodyPr/>
        <a:lstStyle/>
        <a:p>
          <a:endParaRPr lang="en-US" sz="4000">
            <a:solidFill>
              <a:schemeClr val="tx1"/>
            </a:solidFill>
          </a:endParaRPr>
        </a:p>
      </dgm:t>
    </dgm:pt>
    <dgm:pt modelId="{B2DCC36A-7A1A-4C4F-90DA-FAE4C97E6C7D}" type="sibTrans" cxnId="{3CBBF823-4682-A649-AD39-366A0823CC07}">
      <dgm:prSet/>
      <dgm:spPr/>
      <dgm:t>
        <a:bodyPr/>
        <a:lstStyle/>
        <a:p>
          <a:endParaRPr lang="en-US" sz="4000">
            <a:solidFill>
              <a:schemeClr val="tx1"/>
            </a:solidFill>
          </a:endParaRPr>
        </a:p>
      </dgm:t>
    </dgm:pt>
    <dgm:pt modelId="{CB6CE777-E645-594F-9F72-31FA50915471}">
      <dgm:prSet phldrT="[Text]" custT="1"/>
      <dgm:spPr/>
      <dgm:t>
        <a:bodyPr/>
        <a:lstStyle/>
        <a:p>
          <a:r>
            <a:rPr lang="en-US" sz="1100" dirty="0">
              <a:solidFill>
                <a:schemeClr val="tx1"/>
              </a:solidFill>
            </a:rPr>
            <a:t>&lt;10/04/2022&gt;</a:t>
          </a:r>
        </a:p>
      </dgm:t>
    </dgm:pt>
    <dgm:pt modelId="{A3FA10DA-B8BC-6B42-A66B-27F9CED77F23}" type="parTrans" cxnId="{84262DD1-54DB-8D42-9C16-B543B3BB3374}">
      <dgm:prSet/>
      <dgm:spPr/>
      <dgm:t>
        <a:bodyPr/>
        <a:lstStyle/>
        <a:p>
          <a:endParaRPr lang="en-US" sz="4000">
            <a:solidFill>
              <a:schemeClr val="tx1"/>
            </a:solidFill>
          </a:endParaRPr>
        </a:p>
      </dgm:t>
    </dgm:pt>
    <dgm:pt modelId="{F64EEB12-0851-6B4F-BF84-33083DA26F4B}" type="sibTrans" cxnId="{84262DD1-54DB-8D42-9C16-B543B3BB3374}">
      <dgm:prSet/>
      <dgm:spPr/>
      <dgm:t>
        <a:bodyPr/>
        <a:lstStyle/>
        <a:p>
          <a:endParaRPr lang="en-US" sz="4000">
            <a:solidFill>
              <a:schemeClr val="tx1"/>
            </a:solidFill>
          </a:endParaRPr>
        </a:p>
      </dgm:t>
    </dgm:pt>
    <dgm:pt modelId="{49E2B0A6-6F15-3D4D-BF88-D0B2483CB55B}" type="pres">
      <dgm:prSet presAssocID="{92AF2611-4B58-ED43-AC9F-B952F610F406}" presName="rootnode" presStyleCnt="0">
        <dgm:presLayoutVars>
          <dgm:chMax/>
          <dgm:chPref/>
          <dgm:dir/>
          <dgm:animLvl val="lvl"/>
        </dgm:presLayoutVars>
      </dgm:prSet>
      <dgm:spPr/>
    </dgm:pt>
    <dgm:pt modelId="{E975EE4B-D42E-E84D-8A4A-2906A98D9890}" type="pres">
      <dgm:prSet presAssocID="{26B4761A-8722-154A-9A4E-6B2E8309550C}" presName="composite" presStyleCnt="0"/>
      <dgm:spPr/>
    </dgm:pt>
    <dgm:pt modelId="{FC8198D2-B811-F543-848D-08253013A363}" type="pres">
      <dgm:prSet presAssocID="{26B4761A-8722-154A-9A4E-6B2E8309550C}" presName="bentUpArrow1" presStyleLbl="alignImgPlace1" presStyleIdx="0" presStyleCnt="5"/>
      <dgm:spPr/>
    </dgm:pt>
    <dgm:pt modelId="{1A27501D-E342-BE40-9448-5C65451E51A0}" type="pres">
      <dgm:prSet presAssocID="{26B4761A-8722-154A-9A4E-6B2E8309550C}" presName="ParentText" presStyleLbl="node1" presStyleIdx="0" presStyleCnt="6">
        <dgm:presLayoutVars>
          <dgm:chMax val="1"/>
          <dgm:chPref val="1"/>
          <dgm:bulletEnabled val="1"/>
        </dgm:presLayoutVars>
      </dgm:prSet>
      <dgm:spPr/>
    </dgm:pt>
    <dgm:pt modelId="{13263DF5-F771-E44D-A3A6-7359AB5A694B}" type="pres">
      <dgm:prSet presAssocID="{26B4761A-8722-154A-9A4E-6B2E8309550C}" presName="ChildText" presStyleLbl="revTx" presStyleIdx="0" presStyleCnt="6" custScaleX="134752">
        <dgm:presLayoutVars>
          <dgm:chMax val="0"/>
          <dgm:chPref val="0"/>
          <dgm:bulletEnabled val="1"/>
        </dgm:presLayoutVars>
      </dgm:prSet>
      <dgm:spPr/>
    </dgm:pt>
    <dgm:pt modelId="{1405AD88-5681-5740-8B0F-785D5C4C54E3}" type="pres">
      <dgm:prSet presAssocID="{B2DCC36A-7A1A-4C4F-90DA-FAE4C97E6C7D}" presName="sibTrans" presStyleCnt="0"/>
      <dgm:spPr/>
    </dgm:pt>
    <dgm:pt modelId="{876C9C10-85C7-794D-BECA-7E6B3040BD5B}" type="pres">
      <dgm:prSet presAssocID="{16F9E631-8BA3-154F-A6E6-07CA57FBC2DB}" presName="composite" presStyleCnt="0"/>
      <dgm:spPr/>
    </dgm:pt>
    <dgm:pt modelId="{7249723C-E4C0-8E4E-9876-FECBD8EB4088}" type="pres">
      <dgm:prSet presAssocID="{16F9E631-8BA3-154F-A6E6-07CA57FBC2DB}" presName="bentUpArrow1" presStyleLbl="alignImgPlace1" presStyleIdx="1" presStyleCnt="5"/>
      <dgm:spPr/>
    </dgm:pt>
    <dgm:pt modelId="{7176A5BC-3282-044F-8AE1-17BEE6013828}" type="pres">
      <dgm:prSet presAssocID="{16F9E631-8BA3-154F-A6E6-07CA57FBC2DB}" presName="ParentText" presStyleLbl="node1" presStyleIdx="1" presStyleCnt="6">
        <dgm:presLayoutVars>
          <dgm:chMax val="1"/>
          <dgm:chPref val="1"/>
          <dgm:bulletEnabled val="1"/>
        </dgm:presLayoutVars>
      </dgm:prSet>
      <dgm:spPr/>
    </dgm:pt>
    <dgm:pt modelId="{849E87F9-77C2-E148-A125-B75B32BAE82F}" type="pres">
      <dgm:prSet presAssocID="{16F9E631-8BA3-154F-A6E6-07CA57FBC2DB}" presName="ChildText" presStyleLbl="revTx" presStyleIdx="1" presStyleCnt="6" custScaleX="125320" custLinFactNeighborY="10710">
        <dgm:presLayoutVars>
          <dgm:chMax val="0"/>
          <dgm:chPref val="0"/>
          <dgm:bulletEnabled val="1"/>
        </dgm:presLayoutVars>
      </dgm:prSet>
      <dgm:spPr/>
    </dgm:pt>
    <dgm:pt modelId="{A7334212-A42F-5947-B178-28EE2431D98C}" type="pres">
      <dgm:prSet presAssocID="{40437896-D1C0-9744-812A-639F6C127825}" presName="sibTrans" presStyleCnt="0"/>
      <dgm:spPr/>
    </dgm:pt>
    <dgm:pt modelId="{797595AA-82E7-9A45-818A-CBFC19FC01B4}" type="pres">
      <dgm:prSet presAssocID="{63672145-F932-0941-9207-6FD21631945F}" presName="composite" presStyleCnt="0"/>
      <dgm:spPr/>
    </dgm:pt>
    <dgm:pt modelId="{582A57C3-E208-4C4D-8464-8F41E2B621E9}" type="pres">
      <dgm:prSet presAssocID="{63672145-F932-0941-9207-6FD21631945F}" presName="bentUpArrow1" presStyleLbl="alignImgPlace1" presStyleIdx="2" presStyleCnt="5"/>
      <dgm:spPr/>
    </dgm:pt>
    <dgm:pt modelId="{8AD4400A-F79C-8A4B-829B-0D720ED8FB8C}" type="pres">
      <dgm:prSet presAssocID="{63672145-F932-0941-9207-6FD21631945F}" presName="ParentText" presStyleLbl="node1" presStyleIdx="2" presStyleCnt="6">
        <dgm:presLayoutVars>
          <dgm:chMax val="1"/>
          <dgm:chPref val="1"/>
          <dgm:bulletEnabled val="1"/>
        </dgm:presLayoutVars>
      </dgm:prSet>
      <dgm:spPr/>
    </dgm:pt>
    <dgm:pt modelId="{383D977E-49FE-154D-8370-6E0B15881094}" type="pres">
      <dgm:prSet presAssocID="{63672145-F932-0941-9207-6FD21631945F}" presName="ChildText" presStyleLbl="revTx" presStyleIdx="2" presStyleCnt="6" custScaleX="125111">
        <dgm:presLayoutVars>
          <dgm:chMax val="0"/>
          <dgm:chPref val="0"/>
          <dgm:bulletEnabled val="1"/>
        </dgm:presLayoutVars>
      </dgm:prSet>
      <dgm:spPr/>
    </dgm:pt>
    <dgm:pt modelId="{51D4CC9D-D22F-A045-9B1F-02AFD777BA4F}" type="pres">
      <dgm:prSet presAssocID="{EE4E87B9-A6F7-D040-A8C9-2B94C61F8F15}" presName="sibTrans" presStyleCnt="0"/>
      <dgm:spPr/>
    </dgm:pt>
    <dgm:pt modelId="{9B1BB91C-DFAA-BB42-8883-6C779B3E0CC7}" type="pres">
      <dgm:prSet presAssocID="{180ED30E-9BB7-2945-8E67-38EC3B69034A}" presName="composite" presStyleCnt="0"/>
      <dgm:spPr/>
    </dgm:pt>
    <dgm:pt modelId="{97925E51-E8AA-DC48-BFEB-51206266AB1D}" type="pres">
      <dgm:prSet presAssocID="{180ED30E-9BB7-2945-8E67-38EC3B69034A}" presName="bentUpArrow1" presStyleLbl="alignImgPlace1" presStyleIdx="3" presStyleCnt="5"/>
      <dgm:spPr/>
    </dgm:pt>
    <dgm:pt modelId="{8D80E448-C06F-8440-B08E-C700B7FCCC29}" type="pres">
      <dgm:prSet presAssocID="{180ED30E-9BB7-2945-8E67-38EC3B69034A}" presName="ParentText" presStyleLbl="node1" presStyleIdx="3" presStyleCnt="6">
        <dgm:presLayoutVars>
          <dgm:chMax val="1"/>
          <dgm:chPref val="1"/>
          <dgm:bulletEnabled val="1"/>
        </dgm:presLayoutVars>
      </dgm:prSet>
      <dgm:spPr/>
    </dgm:pt>
    <dgm:pt modelId="{7F2F534D-82F4-5443-8CF7-5BBA47CF0517}" type="pres">
      <dgm:prSet presAssocID="{180ED30E-9BB7-2945-8E67-38EC3B69034A}" presName="ChildText" presStyleLbl="revTx" presStyleIdx="3" presStyleCnt="6" custScaleX="126988">
        <dgm:presLayoutVars>
          <dgm:chMax val="0"/>
          <dgm:chPref val="0"/>
          <dgm:bulletEnabled val="1"/>
        </dgm:presLayoutVars>
      </dgm:prSet>
      <dgm:spPr/>
    </dgm:pt>
    <dgm:pt modelId="{CD6671F9-E0CD-EF49-94DC-C96CAC8CC7E3}" type="pres">
      <dgm:prSet presAssocID="{9581D7FD-E2E0-0241-80C7-1BF3EEF3518C}" presName="sibTrans" presStyleCnt="0"/>
      <dgm:spPr/>
    </dgm:pt>
    <dgm:pt modelId="{E13DFC65-0620-5546-9284-95854B643695}" type="pres">
      <dgm:prSet presAssocID="{44352C0E-9228-1D41-9AC7-630454862AAB}" presName="composite" presStyleCnt="0"/>
      <dgm:spPr/>
    </dgm:pt>
    <dgm:pt modelId="{7EA63742-38C6-7343-AA79-52C3D9CCAB0D}" type="pres">
      <dgm:prSet presAssocID="{44352C0E-9228-1D41-9AC7-630454862AAB}" presName="bentUpArrow1" presStyleLbl="alignImgPlace1" presStyleIdx="4" presStyleCnt="5"/>
      <dgm:spPr/>
    </dgm:pt>
    <dgm:pt modelId="{2642E532-D17B-8549-B299-BABD4A6DF310}" type="pres">
      <dgm:prSet presAssocID="{44352C0E-9228-1D41-9AC7-630454862AAB}" presName="ParentText" presStyleLbl="node1" presStyleIdx="4" presStyleCnt="6">
        <dgm:presLayoutVars>
          <dgm:chMax val="1"/>
          <dgm:chPref val="1"/>
          <dgm:bulletEnabled val="1"/>
        </dgm:presLayoutVars>
      </dgm:prSet>
      <dgm:spPr/>
    </dgm:pt>
    <dgm:pt modelId="{4D72B732-04CC-5F4B-8E9C-09245727D3B9}" type="pres">
      <dgm:prSet presAssocID="{44352C0E-9228-1D41-9AC7-630454862AAB}" presName="ChildText" presStyleLbl="revTx" presStyleIdx="4" presStyleCnt="6" custScaleX="126778">
        <dgm:presLayoutVars>
          <dgm:chMax val="0"/>
          <dgm:chPref val="0"/>
          <dgm:bulletEnabled val="1"/>
        </dgm:presLayoutVars>
      </dgm:prSet>
      <dgm:spPr/>
    </dgm:pt>
    <dgm:pt modelId="{6EA532CE-6739-A24B-AAAE-6A1691A35034}" type="pres">
      <dgm:prSet presAssocID="{D2AC5C65-A520-AE49-8D76-EE23E4A07C4A}" presName="sibTrans" presStyleCnt="0"/>
      <dgm:spPr/>
    </dgm:pt>
    <dgm:pt modelId="{658BC9F3-2A00-F547-8C78-511B7194FAEB}" type="pres">
      <dgm:prSet presAssocID="{251E4A29-F563-D34A-A9F7-27833A2BC30D}" presName="composite" presStyleCnt="0"/>
      <dgm:spPr/>
    </dgm:pt>
    <dgm:pt modelId="{9CCCECD5-8ED0-AC43-9710-1DD092099D67}" type="pres">
      <dgm:prSet presAssocID="{251E4A29-F563-D34A-A9F7-27833A2BC30D}" presName="ParentText" presStyleLbl="node1" presStyleIdx="5" presStyleCnt="6">
        <dgm:presLayoutVars>
          <dgm:chMax val="1"/>
          <dgm:chPref val="1"/>
          <dgm:bulletEnabled val="1"/>
        </dgm:presLayoutVars>
      </dgm:prSet>
      <dgm:spPr/>
    </dgm:pt>
    <dgm:pt modelId="{D3853491-2B6C-1449-B71D-8247E1F629BF}" type="pres">
      <dgm:prSet presAssocID="{251E4A29-F563-D34A-A9F7-27833A2BC30D}" presName="FinalChildText" presStyleLbl="revTx" presStyleIdx="5" presStyleCnt="6" custScaleX="144251">
        <dgm:presLayoutVars>
          <dgm:chMax val="0"/>
          <dgm:chPref val="0"/>
          <dgm:bulletEnabled val="1"/>
        </dgm:presLayoutVars>
      </dgm:prSet>
      <dgm:spPr/>
    </dgm:pt>
  </dgm:ptLst>
  <dgm:cxnLst>
    <dgm:cxn modelId="{69DAFA03-0878-9247-9AF4-F13FE4FF5D9B}" srcId="{63672145-F932-0941-9207-6FD21631945F}" destId="{6469F03D-EC0D-E14C-9147-635163E16719}" srcOrd="0" destOrd="0" parTransId="{31D6F60D-A7D1-C54D-964D-3B8790B82FA4}" sibTransId="{DCECCFCD-FFA0-2B4E-8620-4D260FCCA4E0}"/>
    <dgm:cxn modelId="{1CB6C709-502E-8E44-80CB-B4138F9C85B8}" type="presOf" srcId="{CB6CE777-E645-594F-9F72-31FA50915471}" destId="{13263DF5-F771-E44D-A3A6-7359AB5A694B}" srcOrd="0" destOrd="0" presId="urn:microsoft.com/office/officeart/2005/8/layout/StepDownProcess"/>
    <dgm:cxn modelId="{C4FEA40D-24EF-084F-959C-D30F2BA028D3}" type="presOf" srcId="{26B4761A-8722-154A-9A4E-6B2E8309550C}" destId="{1A27501D-E342-BE40-9448-5C65451E51A0}" srcOrd="0" destOrd="0" presId="urn:microsoft.com/office/officeart/2005/8/layout/StepDownProcess"/>
    <dgm:cxn modelId="{1E415E1F-0CAF-8041-91C0-B6D0D7FA6976}" srcId="{16F9E631-8BA3-154F-A6E6-07CA57FBC2DB}" destId="{E316EBEC-E0B6-BD4E-AD52-3E0E70225984}" srcOrd="0" destOrd="0" parTransId="{EE76EAF1-518C-9B48-86C2-CE4C4196E58C}" sibTransId="{2CDFD06A-C665-0F4C-B72B-48C9DBE0EF22}"/>
    <dgm:cxn modelId="{3CBBF823-4682-A649-AD39-366A0823CC07}" srcId="{92AF2611-4B58-ED43-AC9F-B952F610F406}" destId="{26B4761A-8722-154A-9A4E-6B2E8309550C}" srcOrd="0" destOrd="0" parTransId="{19278814-36C8-0643-9FFA-66C8A44E8EEC}" sibTransId="{B2DCC36A-7A1A-4C4F-90DA-FAE4C97E6C7D}"/>
    <dgm:cxn modelId="{9AF40E27-2800-9B4C-8D69-CAB8B8A8A099}" type="presOf" srcId="{251E4A29-F563-D34A-A9F7-27833A2BC30D}" destId="{9CCCECD5-8ED0-AC43-9710-1DD092099D67}" srcOrd="0" destOrd="0" presId="urn:microsoft.com/office/officeart/2005/8/layout/StepDownProcess"/>
    <dgm:cxn modelId="{3038282E-24E0-754A-9BCA-5EB4B0881EBE}" type="presOf" srcId="{16F9E631-8BA3-154F-A6E6-07CA57FBC2DB}" destId="{7176A5BC-3282-044F-8AE1-17BEE6013828}" srcOrd="0" destOrd="0" presId="urn:microsoft.com/office/officeart/2005/8/layout/StepDownProcess"/>
    <dgm:cxn modelId="{7F3F2935-1376-434A-B6E9-CEA12E0D559A}" srcId="{44352C0E-9228-1D41-9AC7-630454862AAB}" destId="{B761BE11-3B98-534C-8389-3D511BB432FF}" srcOrd="0" destOrd="0" parTransId="{53F8C2F9-90C5-F04A-B13E-59A7DBEEB722}" sibTransId="{1CFC13B1-0710-8745-A251-B44B9B630299}"/>
    <dgm:cxn modelId="{112C4A37-BD1F-0D4F-8BDF-AF61C42AA624}" srcId="{92AF2611-4B58-ED43-AC9F-B952F610F406}" destId="{63672145-F932-0941-9207-6FD21631945F}" srcOrd="2" destOrd="0" parTransId="{DA9256D3-306A-2647-A641-4B0B371AA471}" sibTransId="{EE4E87B9-A6F7-D040-A8C9-2B94C61F8F15}"/>
    <dgm:cxn modelId="{D8BB2438-DD45-0A49-8E75-A834C7834329}" type="presOf" srcId="{92AF2611-4B58-ED43-AC9F-B952F610F406}" destId="{49E2B0A6-6F15-3D4D-BF88-D0B2483CB55B}" srcOrd="0" destOrd="0" presId="urn:microsoft.com/office/officeart/2005/8/layout/StepDownProcess"/>
    <dgm:cxn modelId="{23FA6D3C-5F88-8E47-BDA9-BDE6C1BC6D58}" type="presOf" srcId="{712C06CF-58B4-8F4A-A1C3-18737522BAA5}" destId="{7F2F534D-82F4-5443-8CF7-5BBA47CF0517}" srcOrd="0" destOrd="0" presId="urn:microsoft.com/office/officeart/2005/8/layout/StepDownProcess"/>
    <dgm:cxn modelId="{37298341-F999-2344-903C-932ECEBE0F09}" type="presOf" srcId="{05C01FBF-0839-B840-AA40-B5D4B5EF9464}" destId="{D3853491-2B6C-1449-B71D-8247E1F629BF}" srcOrd="0" destOrd="0" presId="urn:microsoft.com/office/officeart/2005/8/layout/StepDownProcess"/>
    <dgm:cxn modelId="{90051663-645C-6042-B826-BF1BEE404513}" type="presOf" srcId="{63672145-F932-0941-9207-6FD21631945F}" destId="{8AD4400A-F79C-8A4B-829B-0D720ED8FB8C}" srcOrd="0" destOrd="0" presId="urn:microsoft.com/office/officeart/2005/8/layout/StepDownProcess"/>
    <dgm:cxn modelId="{016D9485-956C-624D-A592-DDA4E4AA6CC5}" srcId="{92AF2611-4B58-ED43-AC9F-B952F610F406}" destId="{44352C0E-9228-1D41-9AC7-630454862AAB}" srcOrd="4" destOrd="0" parTransId="{BB03014B-614B-4E4D-B179-22BF96D1FDA5}" sibTransId="{D2AC5C65-A520-AE49-8D76-EE23E4A07C4A}"/>
    <dgm:cxn modelId="{E336EE89-5EC2-AE4C-81C9-2EBDE6E482D4}" srcId="{92AF2611-4B58-ED43-AC9F-B952F610F406}" destId="{251E4A29-F563-D34A-A9F7-27833A2BC30D}" srcOrd="5" destOrd="0" parTransId="{B9E7D4BF-66C0-D046-BA68-7E24F4AB0843}" sibTransId="{57ED735E-B5D2-C749-867E-EB96611C0B8B}"/>
    <dgm:cxn modelId="{11A1E58A-ABF6-BE4D-91F0-325BCF38FC72}" type="presOf" srcId="{6469F03D-EC0D-E14C-9147-635163E16719}" destId="{383D977E-49FE-154D-8370-6E0B15881094}" srcOrd="0" destOrd="0" presId="urn:microsoft.com/office/officeart/2005/8/layout/StepDownProcess"/>
    <dgm:cxn modelId="{15010B8E-8FC6-034B-A7AD-F331240F7012}" srcId="{92AF2611-4B58-ED43-AC9F-B952F610F406}" destId="{180ED30E-9BB7-2945-8E67-38EC3B69034A}" srcOrd="3" destOrd="0" parTransId="{CCFA8DD9-517C-4C48-9ACE-EAEC7B4B1D8D}" sibTransId="{9581D7FD-E2E0-0241-80C7-1BF3EEF3518C}"/>
    <dgm:cxn modelId="{5519C99B-9F06-CB49-8B1A-17C9D838D72B}" type="presOf" srcId="{E316EBEC-E0B6-BD4E-AD52-3E0E70225984}" destId="{849E87F9-77C2-E148-A125-B75B32BAE82F}" srcOrd="0" destOrd="0" presId="urn:microsoft.com/office/officeart/2005/8/layout/StepDownProcess"/>
    <dgm:cxn modelId="{570398A5-7B9B-684E-836B-828C67CE95B5}" srcId="{251E4A29-F563-D34A-A9F7-27833A2BC30D}" destId="{05C01FBF-0839-B840-AA40-B5D4B5EF9464}" srcOrd="0" destOrd="0" parTransId="{4292C26E-910E-F242-B4EA-85C15677A931}" sibTransId="{9CE79F6D-8C8B-134E-870B-A3814A161031}"/>
    <dgm:cxn modelId="{552A83B2-FDAE-E143-BB66-928925B322B7}" srcId="{180ED30E-9BB7-2945-8E67-38EC3B69034A}" destId="{712C06CF-58B4-8F4A-A1C3-18737522BAA5}" srcOrd="0" destOrd="0" parTransId="{00A2F76A-F4C8-F042-BC58-5B28B1FEF030}" sibTransId="{F7A6ECC7-ED92-634B-B481-4D7D62B796B5}"/>
    <dgm:cxn modelId="{84262DD1-54DB-8D42-9C16-B543B3BB3374}" srcId="{26B4761A-8722-154A-9A4E-6B2E8309550C}" destId="{CB6CE777-E645-594F-9F72-31FA50915471}" srcOrd="0" destOrd="0" parTransId="{A3FA10DA-B8BC-6B42-A66B-27F9CED77F23}" sibTransId="{F64EEB12-0851-6B4F-BF84-33083DA26F4B}"/>
    <dgm:cxn modelId="{EA665ADD-A5EF-844A-8B63-2D7ECC046504}" type="presOf" srcId="{44352C0E-9228-1D41-9AC7-630454862AAB}" destId="{2642E532-D17B-8549-B299-BABD4A6DF310}" srcOrd="0" destOrd="0" presId="urn:microsoft.com/office/officeart/2005/8/layout/StepDownProcess"/>
    <dgm:cxn modelId="{5D2F70F4-D4C2-FD4A-B54D-45A310324ADC}" srcId="{92AF2611-4B58-ED43-AC9F-B952F610F406}" destId="{16F9E631-8BA3-154F-A6E6-07CA57FBC2DB}" srcOrd="1" destOrd="0" parTransId="{4BAA8D80-E90A-6945-90C2-16CAFC77FA6F}" sibTransId="{40437896-D1C0-9744-812A-639F6C127825}"/>
    <dgm:cxn modelId="{634270FB-D54E-9B40-B519-40B9861B65C3}" type="presOf" srcId="{B761BE11-3B98-534C-8389-3D511BB432FF}" destId="{4D72B732-04CC-5F4B-8E9C-09245727D3B9}" srcOrd="0" destOrd="0" presId="urn:microsoft.com/office/officeart/2005/8/layout/StepDownProcess"/>
    <dgm:cxn modelId="{553CD0FD-F2FB-3140-8551-691D85FC1D01}" type="presOf" srcId="{180ED30E-9BB7-2945-8E67-38EC3B69034A}" destId="{8D80E448-C06F-8440-B08E-C700B7FCCC29}" srcOrd="0" destOrd="0" presId="urn:microsoft.com/office/officeart/2005/8/layout/StepDownProcess"/>
    <dgm:cxn modelId="{CAA58818-923B-6242-9847-11CD1A086880}" type="presParOf" srcId="{49E2B0A6-6F15-3D4D-BF88-D0B2483CB55B}" destId="{E975EE4B-D42E-E84D-8A4A-2906A98D9890}" srcOrd="0" destOrd="0" presId="urn:microsoft.com/office/officeart/2005/8/layout/StepDownProcess"/>
    <dgm:cxn modelId="{D0DD2577-622D-2948-8D96-837600176068}" type="presParOf" srcId="{E975EE4B-D42E-E84D-8A4A-2906A98D9890}" destId="{FC8198D2-B811-F543-848D-08253013A363}" srcOrd="0" destOrd="0" presId="urn:microsoft.com/office/officeart/2005/8/layout/StepDownProcess"/>
    <dgm:cxn modelId="{8328243B-B6DB-724C-8C50-F098B7AAF6D6}" type="presParOf" srcId="{E975EE4B-D42E-E84D-8A4A-2906A98D9890}" destId="{1A27501D-E342-BE40-9448-5C65451E51A0}" srcOrd="1" destOrd="0" presId="urn:microsoft.com/office/officeart/2005/8/layout/StepDownProcess"/>
    <dgm:cxn modelId="{A0EEA3E4-28F5-9347-B752-8F465E17DB0E}" type="presParOf" srcId="{E975EE4B-D42E-E84D-8A4A-2906A98D9890}" destId="{13263DF5-F771-E44D-A3A6-7359AB5A694B}" srcOrd="2" destOrd="0" presId="urn:microsoft.com/office/officeart/2005/8/layout/StepDownProcess"/>
    <dgm:cxn modelId="{47F02AFF-9AD0-A041-B89E-95A3ABC44E39}" type="presParOf" srcId="{49E2B0A6-6F15-3D4D-BF88-D0B2483CB55B}" destId="{1405AD88-5681-5740-8B0F-785D5C4C54E3}" srcOrd="1" destOrd="0" presId="urn:microsoft.com/office/officeart/2005/8/layout/StepDownProcess"/>
    <dgm:cxn modelId="{CC26F27A-2F31-7B4F-A3D5-F58113FB0928}" type="presParOf" srcId="{49E2B0A6-6F15-3D4D-BF88-D0B2483CB55B}" destId="{876C9C10-85C7-794D-BECA-7E6B3040BD5B}" srcOrd="2" destOrd="0" presId="urn:microsoft.com/office/officeart/2005/8/layout/StepDownProcess"/>
    <dgm:cxn modelId="{D59FA65B-1A0F-1E47-B691-93027AEC90BA}" type="presParOf" srcId="{876C9C10-85C7-794D-BECA-7E6B3040BD5B}" destId="{7249723C-E4C0-8E4E-9876-FECBD8EB4088}" srcOrd="0" destOrd="0" presId="urn:microsoft.com/office/officeart/2005/8/layout/StepDownProcess"/>
    <dgm:cxn modelId="{51EB45CC-B96D-5D43-AF1B-84E3B2B8AED1}" type="presParOf" srcId="{876C9C10-85C7-794D-BECA-7E6B3040BD5B}" destId="{7176A5BC-3282-044F-8AE1-17BEE6013828}" srcOrd="1" destOrd="0" presId="urn:microsoft.com/office/officeart/2005/8/layout/StepDownProcess"/>
    <dgm:cxn modelId="{5CEB0EC2-0F54-B24C-B1F0-0B003EF1C5A2}" type="presParOf" srcId="{876C9C10-85C7-794D-BECA-7E6B3040BD5B}" destId="{849E87F9-77C2-E148-A125-B75B32BAE82F}" srcOrd="2" destOrd="0" presId="urn:microsoft.com/office/officeart/2005/8/layout/StepDownProcess"/>
    <dgm:cxn modelId="{D6478E3B-05EF-9646-A75F-F4ED66F49E38}" type="presParOf" srcId="{49E2B0A6-6F15-3D4D-BF88-D0B2483CB55B}" destId="{A7334212-A42F-5947-B178-28EE2431D98C}" srcOrd="3" destOrd="0" presId="urn:microsoft.com/office/officeart/2005/8/layout/StepDownProcess"/>
    <dgm:cxn modelId="{23FBC6FD-CDBE-FA4C-8441-E7B27BF05A51}" type="presParOf" srcId="{49E2B0A6-6F15-3D4D-BF88-D0B2483CB55B}" destId="{797595AA-82E7-9A45-818A-CBFC19FC01B4}" srcOrd="4" destOrd="0" presId="urn:microsoft.com/office/officeart/2005/8/layout/StepDownProcess"/>
    <dgm:cxn modelId="{145F56CF-4320-FE4F-8156-055F9762B34B}" type="presParOf" srcId="{797595AA-82E7-9A45-818A-CBFC19FC01B4}" destId="{582A57C3-E208-4C4D-8464-8F41E2B621E9}" srcOrd="0" destOrd="0" presId="urn:microsoft.com/office/officeart/2005/8/layout/StepDownProcess"/>
    <dgm:cxn modelId="{45C34818-F1AF-F649-A01C-A6D8DD6977AD}" type="presParOf" srcId="{797595AA-82E7-9A45-818A-CBFC19FC01B4}" destId="{8AD4400A-F79C-8A4B-829B-0D720ED8FB8C}" srcOrd="1" destOrd="0" presId="urn:microsoft.com/office/officeart/2005/8/layout/StepDownProcess"/>
    <dgm:cxn modelId="{FF01D02D-F3EF-2B41-B125-417E412F83BB}" type="presParOf" srcId="{797595AA-82E7-9A45-818A-CBFC19FC01B4}" destId="{383D977E-49FE-154D-8370-6E0B15881094}" srcOrd="2" destOrd="0" presId="urn:microsoft.com/office/officeart/2005/8/layout/StepDownProcess"/>
    <dgm:cxn modelId="{A608A5D7-E92F-3241-8C20-975A35A4E8FD}" type="presParOf" srcId="{49E2B0A6-6F15-3D4D-BF88-D0B2483CB55B}" destId="{51D4CC9D-D22F-A045-9B1F-02AFD777BA4F}" srcOrd="5" destOrd="0" presId="urn:microsoft.com/office/officeart/2005/8/layout/StepDownProcess"/>
    <dgm:cxn modelId="{B7ED08C4-F562-F343-AE8C-1411DA99F4EB}" type="presParOf" srcId="{49E2B0A6-6F15-3D4D-BF88-D0B2483CB55B}" destId="{9B1BB91C-DFAA-BB42-8883-6C779B3E0CC7}" srcOrd="6" destOrd="0" presId="urn:microsoft.com/office/officeart/2005/8/layout/StepDownProcess"/>
    <dgm:cxn modelId="{A5A50A0E-B79B-C34C-ADC7-C80B5C746A06}" type="presParOf" srcId="{9B1BB91C-DFAA-BB42-8883-6C779B3E0CC7}" destId="{97925E51-E8AA-DC48-BFEB-51206266AB1D}" srcOrd="0" destOrd="0" presId="urn:microsoft.com/office/officeart/2005/8/layout/StepDownProcess"/>
    <dgm:cxn modelId="{7C19BC84-CC29-EF4A-BC81-B1BE7CAADD4B}" type="presParOf" srcId="{9B1BB91C-DFAA-BB42-8883-6C779B3E0CC7}" destId="{8D80E448-C06F-8440-B08E-C700B7FCCC29}" srcOrd="1" destOrd="0" presId="urn:microsoft.com/office/officeart/2005/8/layout/StepDownProcess"/>
    <dgm:cxn modelId="{4C51BF22-07FD-FA4A-B14F-9FA0B702E5DB}" type="presParOf" srcId="{9B1BB91C-DFAA-BB42-8883-6C779B3E0CC7}" destId="{7F2F534D-82F4-5443-8CF7-5BBA47CF0517}" srcOrd="2" destOrd="0" presId="urn:microsoft.com/office/officeart/2005/8/layout/StepDownProcess"/>
    <dgm:cxn modelId="{729F0557-5384-6B4B-86BF-CDDE5C1D202F}" type="presParOf" srcId="{49E2B0A6-6F15-3D4D-BF88-D0B2483CB55B}" destId="{CD6671F9-E0CD-EF49-94DC-C96CAC8CC7E3}" srcOrd="7" destOrd="0" presId="urn:microsoft.com/office/officeart/2005/8/layout/StepDownProcess"/>
    <dgm:cxn modelId="{36E3AD21-65D7-B24C-B4D3-B7520133DB1C}" type="presParOf" srcId="{49E2B0A6-6F15-3D4D-BF88-D0B2483CB55B}" destId="{E13DFC65-0620-5546-9284-95854B643695}" srcOrd="8" destOrd="0" presId="urn:microsoft.com/office/officeart/2005/8/layout/StepDownProcess"/>
    <dgm:cxn modelId="{DD62FE2A-BC28-3E4D-BD4E-F24534EEBE0F}" type="presParOf" srcId="{E13DFC65-0620-5546-9284-95854B643695}" destId="{7EA63742-38C6-7343-AA79-52C3D9CCAB0D}" srcOrd="0" destOrd="0" presId="urn:microsoft.com/office/officeart/2005/8/layout/StepDownProcess"/>
    <dgm:cxn modelId="{75CB6DD7-E609-FF41-BFDA-AA78B1AF772C}" type="presParOf" srcId="{E13DFC65-0620-5546-9284-95854B643695}" destId="{2642E532-D17B-8549-B299-BABD4A6DF310}" srcOrd="1" destOrd="0" presId="urn:microsoft.com/office/officeart/2005/8/layout/StepDownProcess"/>
    <dgm:cxn modelId="{2D895992-0610-7847-8717-588D1860CD72}" type="presParOf" srcId="{E13DFC65-0620-5546-9284-95854B643695}" destId="{4D72B732-04CC-5F4B-8E9C-09245727D3B9}" srcOrd="2" destOrd="0" presId="urn:microsoft.com/office/officeart/2005/8/layout/StepDownProcess"/>
    <dgm:cxn modelId="{317597CB-5F05-5C46-8E98-608B8CB7DEA7}" type="presParOf" srcId="{49E2B0A6-6F15-3D4D-BF88-D0B2483CB55B}" destId="{6EA532CE-6739-A24B-AAAE-6A1691A35034}" srcOrd="9" destOrd="0" presId="urn:microsoft.com/office/officeart/2005/8/layout/StepDownProcess"/>
    <dgm:cxn modelId="{07B25F14-FD1D-C644-863E-76AE9B1DE37A}" type="presParOf" srcId="{49E2B0A6-6F15-3D4D-BF88-D0B2483CB55B}" destId="{658BC9F3-2A00-F547-8C78-511B7194FAEB}" srcOrd="10" destOrd="0" presId="urn:microsoft.com/office/officeart/2005/8/layout/StepDownProcess"/>
    <dgm:cxn modelId="{B023C484-9503-1F4F-8378-A4C3B820ACFA}" type="presParOf" srcId="{658BC9F3-2A00-F547-8C78-511B7194FAEB}" destId="{9CCCECD5-8ED0-AC43-9710-1DD092099D67}" srcOrd="0" destOrd="0" presId="urn:microsoft.com/office/officeart/2005/8/layout/StepDownProcess"/>
    <dgm:cxn modelId="{39951686-C32C-CE4C-B361-5C4E1714F9A2}" type="presParOf" srcId="{658BC9F3-2A00-F547-8C78-511B7194FAEB}" destId="{D3853491-2B6C-1449-B71D-8247E1F629B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198D2-B811-F543-848D-08253013A363}">
      <dsp:nvSpPr>
        <dsp:cNvPr id="0" name=""/>
        <dsp:cNvSpPr/>
      </dsp:nvSpPr>
      <dsp:spPr>
        <a:xfrm rot="5400000">
          <a:off x="1136959" y="787262"/>
          <a:ext cx="677656" cy="77148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27501D-E342-BE40-9448-5C65451E51A0}">
      <dsp:nvSpPr>
        <dsp:cNvPr id="0" name=""/>
        <dsp:cNvSpPr/>
      </dsp:nvSpPr>
      <dsp:spPr>
        <a:xfrm>
          <a:off x="957422" y="36066"/>
          <a:ext cx="1140774" cy="79850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Abstract Submission</a:t>
          </a:r>
        </a:p>
      </dsp:txBody>
      <dsp:txXfrm>
        <a:off x="996409" y="75053"/>
        <a:ext cx="1062800" cy="720531"/>
      </dsp:txXfrm>
    </dsp:sp>
    <dsp:sp modelId="{13263DF5-F771-E44D-A3A6-7359AB5A694B}">
      <dsp:nvSpPr>
        <dsp:cNvPr id="0" name=""/>
        <dsp:cNvSpPr/>
      </dsp:nvSpPr>
      <dsp:spPr>
        <a:xfrm>
          <a:off x="1954029" y="112222"/>
          <a:ext cx="1118024" cy="645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&lt;10/04/2022&gt;</a:t>
          </a:r>
        </a:p>
      </dsp:txBody>
      <dsp:txXfrm>
        <a:off x="1954029" y="112222"/>
        <a:ext cx="1118024" cy="645387"/>
      </dsp:txXfrm>
    </dsp:sp>
    <dsp:sp modelId="{7249723C-E4C0-8E4E-9876-FECBD8EB4088}">
      <dsp:nvSpPr>
        <dsp:cNvPr id="0" name=""/>
        <dsp:cNvSpPr/>
      </dsp:nvSpPr>
      <dsp:spPr>
        <a:xfrm rot="5400000">
          <a:off x="2151983" y="1684247"/>
          <a:ext cx="677656" cy="77148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76A5BC-3282-044F-8AE1-17BEE6013828}">
      <dsp:nvSpPr>
        <dsp:cNvPr id="0" name=""/>
        <dsp:cNvSpPr/>
      </dsp:nvSpPr>
      <dsp:spPr>
        <a:xfrm>
          <a:off x="1972445" y="933051"/>
          <a:ext cx="1140774" cy="79850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Literature Survey</a:t>
          </a:r>
        </a:p>
      </dsp:txBody>
      <dsp:txXfrm>
        <a:off x="2011432" y="972038"/>
        <a:ext cx="1062800" cy="720531"/>
      </dsp:txXfrm>
    </dsp:sp>
    <dsp:sp modelId="{849E87F9-77C2-E148-A125-B75B32BAE82F}">
      <dsp:nvSpPr>
        <dsp:cNvPr id="0" name=""/>
        <dsp:cNvSpPr/>
      </dsp:nvSpPr>
      <dsp:spPr>
        <a:xfrm>
          <a:off x="3008181" y="1078327"/>
          <a:ext cx="1039768" cy="645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&lt;24/04/2022&gt;</a:t>
          </a:r>
        </a:p>
      </dsp:txBody>
      <dsp:txXfrm>
        <a:off x="3008181" y="1078327"/>
        <a:ext cx="1039768" cy="645387"/>
      </dsp:txXfrm>
    </dsp:sp>
    <dsp:sp modelId="{582A57C3-E208-4C4D-8464-8F41E2B621E9}">
      <dsp:nvSpPr>
        <dsp:cNvPr id="0" name=""/>
        <dsp:cNvSpPr/>
      </dsp:nvSpPr>
      <dsp:spPr>
        <a:xfrm rot="5400000">
          <a:off x="3167006" y="2581231"/>
          <a:ext cx="677656" cy="77148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D4400A-F79C-8A4B-829B-0D720ED8FB8C}">
      <dsp:nvSpPr>
        <dsp:cNvPr id="0" name=""/>
        <dsp:cNvSpPr/>
      </dsp:nvSpPr>
      <dsp:spPr>
        <a:xfrm>
          <a:off x="2987469" y="1830036"/>
          <a:ext cx="1140774" cy="79850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Design [Front End, Back End]</a:t>
          </a:r>
        </a:p>
      </dsp:txBody>
      <dsp:txXfrm>
        <a:off x="3026456" y="1869023"/>
        <a:ext cx="1062800" cy="720531"/>
      </dsp:txXfrm>
    </dsp:sp>
    <dsp:sp modelId="{383D977E-49FE-154D-8370-6E0B15881094}">
      <dsp:nvSpPr>
        <dsp:cNvPr id="0" name=""/>
        <dsp:cNvSpPr/>
      </dsp:nvSpPr>
      <dsp:spPr>
        <a:xfrm>
          <a:off x="4024071" y="1906191"/>
          <a:ext cx="1038034" cy="645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&lt;06/05/2022&gt;</a:t>
          </a:r>
        </a:p>
      </dsp:txBody>
      <dsp:txXfrm>
        <a:off x="4024071" y="1906191"/>
        <a:ext cx="1038034" cy="645387"/>
      </dsp:txXfrm>
    </dsp:sp>
    <dsp:sp modelId="{97925E51-E8AA-DC48-BFEB-51206266AB1D}">
      <dsp:nvSpPr>
        <dsp:cNvPr id="0" name=""/>
        <dsp:cNvSpPr/>
      </dsp:nvSpPr>
      <dsp:spPr>
        <a:xfrm rot="5400000">
          <a:off x="4182030" y="3478216"/>
          <a:ext cx="677656" cy="77148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0E448-C06F-8440-B08E-C700B7FCCC29}">
      <dsp:nvSpPr>
        <dsp:cNvPr id="0" name=""/>
        <dsp:cNvSpPr/>
      </dsp:nvSpPr>
      <dsp:spPr>
        <a:xfrm>
          <a:off x="4002492" y="2727020"/>
          <a:ext cx="1140774" cy="79850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Implementation</a:t>
          </a:r>
        </a:p>
      </dsp:txBody>
      <dsp:txXfrm>
        <a:off x="4041479" y="2766007"/>
        <a:ext cx="1062800" cy="720531"/>
      </dsp:txXfrm>
    </dsp:sp>
    <dsp:sp modelId="{7F2F534D-82F4-5443-8CF7-5BBA47CF0517}">
      <dsp:nvSpPr>
        <dsp:cNvPr id="0" name=""/>
        <dsp:cNvSpPr/>
      </dsp:nvSpPr>
      <dsp:spPr>
        <a:xfrm>
          <a:off x="5031308" y="2803176"/>
          <a:ext cx="1053607" cy="645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&lt;09/05/2022&gt;</a:t>
          </a:r>
        </a:p>
      </dsp:txBody>
      <dsp:txXfrm>
        <a:off x="5031308" y="2803176"/>
        <a:ext cx="1053607" cy="645387"/>
      </dsp:txXfrm>
    </dsp:sp>
    <dsp:sp modelId="{7EA63742-38C6-7343-AA79-52C3D9CCAB0D}">
      <dsp:nvSpPr>
        <dsp:cNvPr id="0" name=""/>
        <dsp:cNvSpPr/>
      </dsp:nvSpPr>
      <dsp:spPr>
        <a:xfrm rot="5400000">
          <a:off x="5197053" y="4375201"/>
          <a:ext cx="677656" cy="77148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2E532-D17B-8549-B299-BABD4A6DF310}">
      <dsp:nvSpPr>
        <dsp:cNvPr id="0" name=""/>
        <dsp:cNvSpPr/>
      </dsp:nvSpPr>
      <dsp:spPr>
        <a:xfrm>
          <a:off x="5017516" y="3624005"/>
          <a:ext cx="1140774" cy="79850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Testing</a:t>
          </a:r>
        </a:p>
      </dsp:txBody>
      <dsp:txXfrm>
        <a:off x="5056503" y="3662992"/>
        <a:ext cx="1062800" cy="720531"/>
      </dsp:txXfrm>
    </dsp:sp>
    <dsp:sp modelId="{4D72B732-04CC-5F4B-8E9C-09245727D3B9}">
      <dsp:nvSpPr>
        <dsp:cNvPr id="0" name=""/>
        <dsp:cNvSpPr/>
      </dsp:nvSpPr>
      <dsp:spPr>
        <a:xfrm>
          <a:off x="6047203" y="3700161"/>
          <a:ext cx="1051865" cy="645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&lt;12/05/2022&gt;</a:t>
          </a:r>
        </a:p>
      </dsp:txBody>
      <dsp:txXfrm>
        <a:off x="6047203" y="3700161"/>
        <a:ext cx="1051865" cy="645387"/>
      </dsp:txXfrm>
    </dsp:sp>
    <dsp:sp modelId="{9CCCECD5-8ED0-AC43-9710-1DD092099D67}">
      <dsp:nvSpPr>
        <dsp:cNvPr id="0" name=""/>
        <dsp:cNvSpPr/>
      </dsp:nvSpPr>
      <dsp:spPr>
        <a:xfrm>
          <a:off x="6032539" y="4520990"/>
          <a:ext cx="1140774" cy="798505"/>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Document Submission</a:t>
          </a:r>
        </a:p>
      </dsp:txBody>
      <dsp:txXfrm>
        <a:off x="6071526" y="4559977"/>
        <a:ext cx="1062800" cy="720531"/>
      </dsp:txXfrm>
    </dsp:sp>
    <dsp:sp modelId="{D3853491-2B6C-1449-B71D-8247E1F629BF}">
      <dsp:nvSpPr>
        <dsp:cNvPr id="0" name=""/>
        <dsp:cNvSpPr/>
      </dsp:nvSpPr>
      <dsp:spPr>
        <a:xfrm>
          <a:off x="6989740" y="4597145"/>
          <a:ext cx="1196837" cy="645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solidFill>
                <a:schemeClr val="tx1"/>
              </a:solidFill>
            </a:rPr>
            <a:t>&lt;16/05/2022&gt;</a:t>
          </a:r>
        </a:p>
      </dsp:txBody>
      <dsp:txXfrm>
        <a:off x="6989740" y="4597145"/>
        <a:ext cx="1196837" cy="64538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hf hdr="0" dt="0"/>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31" name="Z-SPA"/>
          <p:cNvSpPr txBox="1">
            <a:spLocks noGrp="1"/>
          </p:cNvSpPr>
          <p:nvPr>
            <p:ph type="title"/>
          </p:nvPr>
        </p:nvSpPr>
        <p:spPr>
          <a:xfrm>
            <a:off x="762000" y="990600"/>
            <a:ext cx="7696200" cy="914400"/>
          </a:xfrm>
          <a:prstGeom prst="rect">
            <a:avLst/>
          </a:prstGeom>
        </p:spPr>
        <p:txBody>
          <a:bodyPr>
            <a:normAutofit/>
          </a:bodyPr>
          <a:lstStyle/>
          <a:p>
            <a:pPr>
              <a:defRPr sz="4000" b="1">
                <a:latin typeface="Times New Roman"/>
                <a:ea typeface="Times New Roman"/>
                <a:cs typeface="Times New Roman"/>
                <a:sym typeface="Times New Roman"/>
              </a:defRPr>
            </a:pPr>
            <a:r>
              <a:rPr lang="en-US" sz="3600" b="0" dirty="0"/>
              <a:t>Group Chat Analysis</a:t>
            </a:r>
            <a:endParaRPr sz="3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097814" cy="3788886"/>
            <a:chOff x="0" y="0"/>
            <a:chExt cx="8097813" cy="3788885"/>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44575" y="0"/>
              <a:ext cx="8008664" cy="354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dirty="0"/>
                <a:t>Team </a:t>
              </a:r>
              <a:r>
                <a:rPr lang="en-US" dirty="0"/>
                <a:t>ID: 11</a:t>
              </a:r>
              <a:r>
                <a:rPr dirty="0"/>
                <a:t>			</a:t>
              </a:r>
              <a:r>
                <a:rPr b="0" dirty="0"/>
                <a:t>		</a:t>
              </a:r>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b="1">
                  <a:latin typeface="+mn-lt"/>
                  <a:ea typeface="+mn-ea"/>
                  <a:cs typeface="+mn-cs"/>
                  <a:sym typeface="Arial"/>
                </a:defRPr>
              </a:pPr>
              <a:endParaRPr lang="en-US" dirty="0"/>
            </a:p>
            <a:p>
              <a:pPr>
                <a:lnSpc>
                  <a:spcPct val="80000"/>
                </a:lnSpc>
                <a:spcBef>
                  <a:spcPts val="400"/>
                </a:spcBef>
                <a:defRPr sz="2000" b="1">
                  <a:latin typeface="+mn-lt"/>
                  <a:ea typeface="+mn-ea"/>
                  <a:cs typeface="+mn-cs"/>
                  <a:sym typeface="Arial"/>
                </a:defRPr>
              </a:pPr>
              <a:r>
                <a:rPr dirty="0"/>
                <a:t>Project  Advisor:  </a:t>
              </a:r>
              <a:endParaRPr lang="en-US" dirty="0"/>
            </a:p>
            <a:p>
              <a:pPr>
                <a:lnSpc>
                  <a:spcPct val="80000"/>
                </a:lnSpc>
                <a:spcBef>
                  <a:spcPts val="400"/>
                </a:spcBef>
                <a:defRPr sz="2000" b="1">
                  <a:latin typeface="+mn-lt"/>
                  <a:ea typeface="+mn-ea"/>
                  <a:cs typeface="+mn-cs"/>
                  <a:sym typeface="Arial"/>
                </a:defRPr>
              </a:pPr>
              <a:r>
                <a:rPr lang="en-IN" dirty="0"/>
                <a:t>Ms.</a:t>
              </a:r>
              <a:r>
                <a:rPr lang="en-US" dirty="0"/>
                <a:t>Kavitha C. R.</a:t>
              </a:r>
              <a:r>
                <a:rPr dirty="0"/>
                <a:t>/</a:t>
              </a:r>
              <a:r>
                <a:rPr lang="en-US" dirty="0"/>
                <a:t>Department of Computer Science</a:t>
              </a:r>
              <a:endParaRPr dirty="0"/>
            </a:p>
          </p:txBody>
        </p:sp>
      </p:grpSp>
      <p:graphicFrame>
        <p:nvGraphicFramePr>
          <p:cNvPr id="137" name="Table"/>
          <p:cNvGraphicFramePr/>
          <p:nvPr>
            <p:extLst>
              <p:ext uri="{D42A27DB-BD31-4B8C-83A1-F6EECF244321}">
                <p14:modId xmlns:p14="http://schemas.microsoft.com/office/powerpoint/2010/main" val="4254896252"/>
              </p:ext>
            </p:extLst>
          </p:nvPr>
        </p:nvGraphicFramePr>
        <p:xfrm>
          <a:off x="703430" y="2646436"/>
          <a:ext cx="7983370" cy="2067467"/>
        </p:xfrm>
        <a:graphic>
          <a:graphicData uri="http://schemas.openxmlformats.org/drawingml/2006/table">
            <a:tbl>
              <a:tblPr>
                <a:tableStyleId>{4C3C2611-4C71-4FC5-86AE-919BDF0F9419}</a:tableStyleId>
              </a:tblPr>
              <a:tblGrid>
                <a:gridCol w="769825">
                  <a:extLst>
                    <a:ext uri="{9D8B030D-6E8A-4147-A177-3AD203B41FA5}">
                      <a16:colId xmlns:a16="http://schemas.microsoft.com/office/drawing/2014/main" val="20000"/>
                    </a:ext>
                  </a:extLst>
                </a:gridCol>
                <a:gridCol w="2263539">
                  <a:extLst>
                    <a:ext uri="{9D8B030D-6E8A-4147-A177-3AD203B41FA5}">
                      <a16:colId xmlns:a16="http://schemas.microsoft.com/office/drawing/2014/main" val="20001"/>
                    </a:ext>
                  </a:extLst>
                </a:gridCol>
                <a:gridCol w="3752501">
                  <a:extLst>
                    <a:ext uri="{9D8B030D-6E8A-4147-A177-3AD203B41FA5}">
                      <a16:colId xmlns:a16="http://schemas.microsoft.com/office/drawing/2014/main" val="20002"/>
                    </a:ext>
                  </a:extLst>
                </a:gridCol>
                <a:gridCol w="1197505">
                  <a:extLst>
                    <a:ext uri="{9D8B030D-6E8A-4147-A177-3AD203B41FA5}">
                      <a16:colId xmlns:a16="http://schemas.microsoft.com/office/drawing/2014/main" val="20003"/>
                    </a:ext>
                  </a:extLst>
                </a:gridCol>
              </a:tblGrid>
              <a:tr h="426702">
                <a:tc>
                  <a:txBody>
                    <a:bodyPr/>
                    <a:lstStyle/>
                    <a:p>
                      <a:pPr algn="ctr">
                        <a:defRPr sz="1800"/>
                      </a:pPr>
                      <a:r>
                        <a:rPr sz="1600" b="1" err="1">
                          <a:latin typeface="Times New Roman"/>
                          <a:ea typeface="Times New Roman"/>
                          <a:cs typeface="Times New Roman"/>
                          <a:sym typeface="Times New Roman"/>
                        </a:rPr>
                        <a:t>S.No</a:t>
                      </a:r>
                      <a:endParaRPr sz="16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err="1">
                          <a:latin typeface="Times New Roman"/>
                          <a:ea typeface="Times New Roman"/>
                          <a:cs typeface="Times New Roman"/>
                          <a:sym typeface="Times New Roman"/>
                        </a:rPr>
                        <a:t>Reg.No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60605">
                <a:tc>
                  <a:txBody>
                    <a:bodyPr/>
                    <a:lstStyle/>
                    <a:p>
                      <a:pPr algn="l">
                        <a:defRPr sz="1800"/>
                      </a:pPr>
                      <a:r>
                        <a:rPr sz="1400" dirty="0">
                          <a:latin typeface="Times New Roman"/>
                          <a:ea typeface="Times New Roman"/>
                          <a:cs typeface="Times New Roman"/>
                          <a:sym typeface="Times New Roman"/>
                        </a:rPr>
                        <a:t>1</a:t>
                      </a: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US" sz="1400" dirty="0">
                          <a:latin typeface="Times New Roman"/>
                          <a:ea typeface="Times New Roman"/>
                          <a:cs typeface="Times New Roman"/>
                          <a:sym typeface="Times New Roman"/>
                        </a:rPr>
                        <a:t>BL</a:t>
                      </a:r>
                      <a:r>
                        <a:rPr sz="1400" dirty="0">
                          <a:latin typeface="Times New Roman"/>
                          <a:ea typeface="Times New Roman"/>
                          <a:cs typeface="Times New Roman"/>
                          <a:sym typeface="Times New Roman"/>
                        </a:rPr>
                        <a:t>.EN.</a:t>
                      </a:r>
                      <a:r>
                        <a:rPr lang="en-US" sz="1400" dirty="0">
                          <a:latin typeface="Times New Roman"/>
                          <a:ea typeface="Times New Roman"/>
                          <a:cs typeface="Times New Roman"/>
                        </a:rPr>
                        <a:t>U4CSE19064</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r>
                        <a:rPr lang="en-US" sz="1400" dirty="0">
                          <a:latin typeface="Times New Roman"/>
                          <a:ea typeface="Times New Roman"/>
                          <a:cs typeface="Times New Roman"/>
                        </a:rPr>
                        <a:t>K Aditya Rohith</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US" sz="1400" dirty="0">
                          <a:latin typeface="Times New Roman"/>
                          <a:ea typeface="Times New Roman"/>
                          <a:cs typeface="Times New Roman"/>
                          <a:sym typeface="Times New Roman"/>
                        </a:rPr>
                        <a:t>    CSE A</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60605">
                <a:tc>
                  <a:txBody>
                    <a:bodyPr/>
                    <a:lstStyle/>
                    <a:p>
                      <a:pPr algn="l">
                        <a:defRPr sz="1800"/>
                      </a:pPr>
                      <a:r>
                        <a:rPr lang="en-US" sz="1400" dirty="0">
                          <a:latin typeface="Times New Roman"/>
                          <a:ea typeface="Times New Roman"/>
                          <a:cs typeface="Times New Roman"/>
                          <a:sym typeface="Times New Roman"/>
                        </a:rPr>
                        <a:t>2</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BL.EN.</a:t>
                      </a:r>
                      <a:r>
                        <a:rPr lang="en-US" sz="1400" dirty="0">
                          <a:latin typeface="Times New Roman"/>
                          <a:ea typeface="Times New Roman"/>
                          <a:cs typeface="Times New Roman"/>
                        </a:rPr>
                        <a:t>U4CSE19103</a:t>
                      </a:r>
                      <a:endParaRPr lang="en-US" sz="1400" dirty="0">
                        <a:latin typeface="Times New Roman"/>
                        <a:ea typeface="Times New Roman"/>
                        <a:cs typeface="Times New Roman"/>
                        <a:sym typeface="Times New Roman"/>
                      </a:endParaRPr>
                    </a:p>
                    <a:p>
                      <a:pPr algn="l">
                        <a:defRPr sz="1800"/>
                      </a:pP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US" sz="1400" dirty="0">
                          <a:latin typeface="Times New Roman"/>
                          <a:ea typeface="Times New Roman"/>
                          <a:cs typeface="Times New Roman"/>
                          <a:sym typeface="Times New Roman"/>
                        </a:rPr>
                        <a:t> P. Jaswanth Sai Reddy</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US" sz="1400" dirty="0">
                          <a:latin typeface="Times New Roman"/>
                          <a:ea typeface="Times New Roman"/>
                          <a:cs typeface="Times New Roman"/>
                          <a:sym typeface="Times New Roman"/>
                        </a:rPr>
                        <a:t>    CSE A</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21071"/>
                  </a:ext>
                </a:extLst>
              </a:tr>
              <a:tr h="360605">
                <a:tc>
                  <a:txBody>
                    <a:bodyPr/>
                    <a:lstStyle/>
                    <a:p>
                      <a:pPr algn="l">
                        <a:defRPr sz="1800"/>
                      </a:pPr>
                      <a:r>
                        <a:rPr lang="en-US" sz="1400" dirty="0">
                          <a:latin typeface="Times New Roman"/>
                          <a:ea typeface="Times New Roman"/>
                          <a:cs typeface="Times New Roman"/>
                          <a:sym typeface="Times New Roman"/>
                        </a:rPr>
                        <a:t>3</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BL.EN.</a:t>
                      </a:r>
                      <a:r>
                        <a:rPr lang="en-US" sz="1400" dirty="0">
                          <a:latin typeface="Times New Roman"/>
                          <a:ea typeface="Times New Roman"/>
                          <a:cs typeface="Times New Roman"/>
                        </a:rPr>
                        <a:t>U4CSE19008</a:t>
                      </a:r>
                      <a:endParaRPr lang="en-US" sz="1400" dirty="0">
                        <a:latin typeface="Times New Roman"/>
                        <a:ea typeface="Times New Roman"/>
                        <a:cs typeface="Times New Roman"/>
                        <a:sym typeface="Times New Roman"/>
                      </a:endParaRPr>
                    </a:p>
                    <a:p>
                      <a:pPr algn="l">
                        <a:defRPr sz="1800"/>
                      </a:pP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US" sz="1400" dirty="0" err="1">
                          <a:latin typeface="Times New Roman"/>
                          <a:ea typeface="Times New Roman"/>
                          <a:cs typeface="Times New Roman"/>
                          <a:sym typeface="Times New Roman"/>
                        </a:rPr>
                        <a:t>A.V.N.Rambabu</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US" sz="1400" dirty="0">
                          <a:latin typeface="Times New Roman"/>
                          <a:ea typeface="Times New Roman"/>
                          <a:cs typeface="Times New Roman"/>
                          <a:sym typeface="Times New Roman"/>
                        </a:rPr>
                        <a:t>    CSE A</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9946137"/>
                  </a:ext>
                </a:extLst>
              </a:tr>
              <a:tr h="360605">
                <a:tc>
                  <a:txBody>
                    <a:bodyPr/>
                    <a:lstStyle/>
                    <a:p>
                      <a:pPr algn="l">
                        <a:defRPr sz="1800"/>
                      </a:pPr>
                      <a:r>
                        <a:rPr lang="en-US"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BL.EN.</a:t>
                      </a:r>
                      <a:r>
                        <a:rPr lang="en-US" sz="1400" dirty="0">
                          <a:latin typeface="Times New Roman"/>
                          <a:ea typeface="Times New Roman"/>
                          <a:cs typeface="Times New Roman"/>
                        </a:rPr>
                        <a:t>U4CSE19046</a:t>
                      </a:r>
                      <a:endParaRPr lang="en-US" sz="1400" dirty="0">
                        <a:latin typeface="Times New Roman"/>
                        <a:ea typeface="Times New Roman"/>
                        <a:cs typeface="Times New Roman"/>
                        <a:sym typeface="Times New Roman"/>
                      </a:endParaRPr>
                    </a:p>
                    <a:p>
                      <a:pPr algn="l">
                        <a:defRPr sz="1800"/>
                      </a:pP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l">
                        <a:defRPr sz="1800"/>
                      </a:pPr>
                      <a:r>
                        <a:rPr lang="en-US" sz="1400" dirty="0">
                          <a:latin typeface="Times New Roman"/>
                          <a:ea typeface="Times New Roman"/>
                          <a:cs typeface="Times New Roman"/>
                          <a:sym typeface="Times New Roman"/>
                        </a:rPr>
                        <a:t>G. </a:t>
                      </a:r>
                      <a:r>
                        <a:rPr lang="en-US" sz="1400" dirty="0" err="1">
                          <a:latin typeface="Times New Roman"/>
                          <a:ea typeface="Times New Roman"/>
                          <a:cs typeface="Times New Roman"/>
                          <a:sym typeface="Times New Roman"/>
                        </a:rPr>
                        <a:t>Bala</a:t>
                      </a:r>
                      <a:r>
                        <a:rPr lang="en-US" sz="1400" dirty="0">
                          <a:latin typeface="Times New Roman"/>
                          <a:ea typeface="Times New Roman"/>
                          <a:cs typeface="Times New Roman"/>
                          <a:sym typeface="Times New Roman"/>
                        </a:rPr>
                        <a:t> Nagendra Babu</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l">
                        <a:defRPr sz="1800"/>
                      </a:pPr>
                      <a:r>
                        <a:rPr lang="en-US" sz="1400" dirty="0">
                          <a:latin typeface="Times New Roman"/>
                          <a:ea typeface="Times New Roman"/>
                          <a:cs typeface="Times New Roman"/>
                          <a:sym typeface="Times New Roman"/>
                        </a:rPr>
                        <a:t>    CSE A</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33190197"/>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a:latin typeface="Times New Roman" panose="02020603050405020304" pitchFamily="18" charset="0"/>
                <a:cs typeface="Times New Roman" panose="02020603050405020304" pitchFamily="18" charset="0"/>
              </a:rPr>
              <a:t>System Specifications</a:t>
            </a:r>
            <a:endParaRPr lang="en-IN" sz="3200">
              <a:latin typeface="Times New Roman" panose="02020603050405020304" pitchFamily="18" charset="0"/>
              <a:cs typeface="Times New Roman" panose="02020603050405020304" pitchFamily="18" charset="0"/>
            </a:endParaRPr>
          </a:p>
        </p:txBody>
      </p:sp>
      <p:sp>
        <p:nvSpPr>
          <p:cNvPr id="4" name="TextBox 3"/>
          <p:cNvSpPr txBox="1"/>
          <p:nvPr/>
        </p:nvSpPr>
        <p:spPr>
          <a:xfrm>
            <a:off x="642257" y="2220686"/>
            <a:ext cx="796834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An OS that supports python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System with 8GB RAM</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Recent processors</a:t>
            </a:r>
          </a:p>
          <a:p>
            <a:pPr marR="0" algn="l" defTabSz="914400" rtl="0" fontAlgn="auto" latinLnBrk="0" hangingPunct="0">
              <a:lnSpc>
                <a:spcPct val="100000"/>
              </a:lnSpc>
              <a:spcBef>
                <a:spcPts val="0"/>
              </a:spcBef>
              <a:spcAft>
                <a:spcPts val="0"/>
              </a:spcAft>
              <a:buClrTx/>
              <a:buSzTx/>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t>7</a:t>
            </a:r>
            <a:endParaRPr/>
          </a:p>
        </p:txBody>
      </p:sp>
    </p:spTree>
    <p:extLst>
      <p:ext uri="{BB962C8B-B14F-4D97-AF65-F5344CB8AC3E}">
        <p14:creationId xmlns:p14="http://schemas.microsoft.com/office/powerpoint/2010/main" val="24165294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271E-D161-EA18-E386-21260CCEAB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Sample Data Set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E8A8959-6315-CED2-03AF-D05D024EF3E1}"/>
              </a:ext>
            </a:extLst>
          </p:cNvPr>
          <p:cNvSpPr>
            <a:spLocks noGrp="1"/>
          </p:cNvSpPr>
          <p:nvPr>
            <p:ph type="sldNum" sz="quarter" idx="2"/>
          </p:nvPr>
        </p:nvSpPr>
        <p:spPr/>
        <p:txBody>
          <a:bodyPr/>
          <a:lstStyle/>
          <a:p>
            <a:fld id="{86CB4B4D-7CA3-9044-876B-883B54F8677D}" type="slidenum">
              <a:rPr lang="en-IN" smtClean="0"/>
              <a:t>11</a:t>
            </a:fld>
            <a:endParaRPr lang="en-IN"/>
          </a:p>
        </p:txBody>
      </p:sp>
      <p:pic>
        <p:nvPicPr>
          <p:cNvPr id="6" name="Picture 5">
            <a:extLst>
              <a:ext uri="{FF2B5EF4-FFF2-40B4-BE49-F238E27FC236}">
                <a16:creationId xmlns:a16="http://schemas.microsoft.com/office/drawing/2014/main" id="{DFADFA18-DB61-C364-889D-95784F75FBCA}"/>
              </a:ext>
            </a:extLst>
          </p:cNvPr>
          <p:cNvPicPr>
            <a:picLocks noChangeAspect="1"/>
          </p:cNvPicPr>
          <p:nvPr/>
        </p:nvPicPr>
        <p:blipFill>
          <a:blip r:embed="rId2"/>
          <a:stretch>
            <a:fillRect/>
          </a:stretch>
        </p:blipFill>
        <p:spPr>
          <a:xfrm>
            <a:off x="598516" y="2025625"/>
            <a:ext cx="8012085" cy="3876411"/>
          </a:xfrm>
          <a:prstGeom prst="rect">
            <a:avLst/>
          </a:prstGeom>
        </p:spPr>
      </p:pic>
    </p:spTree>
    <p:extLst>
      <p:ext uri="{BB962C8B-B14F-4D97-AF65-F5344CB8AC3E}">
        <p14:creationId xmlns:p14="http://schemas.microsoft.com/office/powerpoint/2010/main" val="42334092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System Implementation</a:t>
            </a:r>
            <a:endParaRPr sz="3200" dirty="0">
              <a:solidFill>
                <a:srgbClr val="FF0000"/>
              </a:solidFill>
            </a:endParaRPr>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endParaRPr lang="en-US" sz="1800" b="1"/>
          </a:p>
          <a:p>
            <a:pPr>
              <a:spcBef>
                <a:spcPts val="400"/>
              </a:spcBef>
              <a:buSzPct val="100000"/>
            </a:pPr>
            <a:endParaRPr lang="en-US" sz="180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t>8</a:t>
            </a:r>
            <a:endParaRPr/>
          </a:p>
        </p:txBody>
      </p:sp>
      <p:pic>
        <p:nvPicPr>
          <p:cNvPr id="6" name="Picture 5">
            <a:extLst>
              <a:ext uri="{FF2B5EF4-FFF2-40B4-BE49-F238E27FC236}">
                <a16:creationId xmlns:a16="http://schemas.microsoft.com/office/drawing/2014/main" id="{9BE14823-C997-8576-C502-7BC9426653D7}"/>
              </a:ext>
            </a:extLst>
          </p:cNvPr>
          <p:cNvPicPr>
            <a:picLocks noChangeAspect="1"/>
          </p:cNvPicPr>
          <p:nvPr/>
        </p:nvPicPr>
        <p:blipFill>
          <a:blip r:embed="rId2"/>
          <a:stretch>
            <a:fillRect/>
          </a:stretch>
        </p:blipFill>
        <p:spPr>
          <a:xfrm>
            <a:off x="774441" y="2156585"/>
            <a:ext cx="6858000" cy="3810001"/>
          </a:xfrm>
          <a:prstGeom prst="rect">
            <a:avLst/>
          </a:prstGeom>
        </p:spPr>
      </p:pic>
    </p:spTree>
    <p:extLst>
      <p:ext uri="{BB962C8B-B14F-4D97-AF65-F5344CB8AC3E}">
        <p14:creationId xmlns:p14="http://schemas.microsoft.com/office/powerpoint/2010/main" val="7795106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2FAB-3229-E065-E23E-44E2BB364DA0}"/>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System Implementation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280963-E514-4C0D-FFCF-62693108B930}"/>
              </a:ext>
            </a:extLst>
          </p:cNvPr>
          <p:cNvSpPr>
            <a:spLocks noGrp="1"/>
          </p:cNvSpPr>
          <p:nvPr>
            <p:ph type="sldNum" sz="quarter" idx="2"/>
          </p:nvPr>
        </p:nvSpPr>
        <p:spPr/>
        <p:txBody>
          <a:bodyPr/>
          <a:lstStyle/>
          <a:p>
            <a:fld id="{86CB4B4D-7CA3-9044-876B-883B54F8677D}" type="slidenum">
              <a:rPr lang="en-IN" smtClean="0"/>
              <a:t>13</a:t>
            </a:fld>
            <a:endParaRPr lang="en-IN"/>
          </a:p>
        </p:txBody>
      </p:sp>
      <p:pic>
        <p:nvPicPr>
          <p:cNvPr id="6" name="Picture 5">
            <a:extLst>
              <a:ext uri="{FF2B5EF4-FFF2-40B4-BE49-F238E27FC236}">
                <a16:creationId xmlns:a16="http://schemas.microsoft.com/office/drawing/2014/main" id="{525B8B00-AE67-4BC6-855C-6127253A3720}"/>
              </a:ext>
            </a:extLst>
          </p:cNvPr>
          <p:cNvPicPr>
            <a:picLocks noChangeAspect="1"/>
          </p:cNvPicPr>
          <p:nvPr/>
        </p:nvPicPr>
        <p:blipFill>
          <a:blip r:embed="rId2"/>
          <a:stretch>
            <a:fillRect/>
          </a:stretch>
        </p:blipFill>
        <p:spPr>
          <a:xfrm>
            <a:off x="1295400" y="2237827"/>
            <a:ext cx="6716487" cy="3946525"/>
          </a:xfrm>
          <a:prstGeom prst="rect">
            <a:avLst/>
          </a:prstGeom>
        </p:spPr>
      </p:pic>
    </p:spTree>
    <p:extLst>
      <p:ext uri="{BB962C8B-B14F-4D97-AF65-F5344CB8AC3E}">
        <p14:creationId xmlns:p14="http://schemas.microsoft.com/office/powerpoint/2010/main" val="160554525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B5EE-5D82-E8B4-B401-DA74FC4A4BD0}"/>
              </a:ext>
            </a:extLst>
          </p:cNvPr>
          <p:cNvSpPr>
            <a:spLocks noGrp="1"/>
          </p:cNvSpPr>
          <p:nvPr>
            <p:ph type="title"/>
          </p:nvPr>
        </p:nvSpPr>
        <p:spPr>
          <a:xfrm>
            <a:off x="990599" y="1296787"/>
            <a:ext cx="6858000" cy="573578"/>
          </a:xfrm>
        </p:spPr>
        <p:txBody>
          <a:bodyPr/>
          <a:lstStyle/>
          <a:p>
            <a:r>
              <a:rPr lang="en-US" dirty="0">
                <a:latin typeface="Times New Roman" panose="02020603050405020304" pitchFamily="18" charset="0"/>
                <a:cs typeface="Times New Roman" panose="02020603050405020304" pitchFamily="18" charset="0"/>
              </a:rPr>
              <a:t>System Implementation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1426E9F-854E-BE16-8479-5881CCD88067}"/>
              </a:ext>
            </a:extLst>
          </p:cNvPr>
          <p:cNvSpPr>
            <a:spLocks noGrp="1"/>
          </p:cNvSpPr>
          <p:nvPr>
            <p:ph type="sldNum" sz="quarter" idx="2"/>
          </p:nvPr>
        </p:nvSpPr>
        <p:spPr/>
        <p:txBody>
          <a:bodyPr/>
          <a:lstStyle/>
          <a:p>
            <a:fld id="{86CB4B4D-7CA3-9044-876B-883B54F8677D}" type="slidenum">
              <a:rPr lang="en-IN" smtClean="0"/>
              <a:t>14</a:t>
            </a:fld>
            <a:endParaRPr lang="en-IN"/>
          </a:p>
        </p:txBody>
      </p:sp>
      <p:pic>
        <p:nvPicPr>
          <p:cNvPr id="7" name="Picture 6">
            <a:extLst>
              <a:ext uri="{FF2B5EF4-FFF2-40B4-BE49-F238E27FC236}">
                <a16:creationId xmlns:a16="http://schemas.microsoft.com/office/drawing/2014/main" id="{FAD7F7DB-3C53-C90F-4516-096D7B10DD8B}"/>
              </a:ext>
            </a:extLst>
          </p:cNvPr>
          <p:cNvPicPr>
            <a:picLocks noChangeAspect="1"/>
          </p:cNvPicPr>
          <p:nvPr/>
        </p:nvPicPr>
        <p:blipFill>
          <a:blip r:embed="rId2"/>
          <a:stretch>
            <a:fillRect/>
          </a:stretch>
        </p:blipFill>
        <p:spPr>
          <a:xfrm>
            <a:off x="868372" y="2013384"/>
            <a:ext cx="7102455" cy="4171885"/>
          </a:xfrm>
          <a:prstGeom prst="rect">
            <a:avLst/>
          </a:prstGeom>
        </p:spPr>
      </p:pic>
    </p:spTree>
    <p:extLst>
      <p:ext uri="{BB962C8B-B14F-4D97-AF65-F5344CB8AC3E}">
        <p14:creationId xmlns:p14="http://schemas.microsoft.com/office/powerpoint/2010/main" val="17998915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B420-36BE-EAC8-75B4-1B92A1634BB1}"/>
              </a:ext>
            </a:extLst>
          </p:cNvPr>
          <p:cNvSpPr>
            <a:spLocks noGrp="1"/>
          </p:cNvSpPr>
          <p:nvPr>
            <p:ph type="title"/>
          </p:nvPr>
        </p:nvSpPr>
        <p:spPr>
          <a:xfrm>
            <a:off x="1143000" y="1205344"/>
            <a:ext cx="6858000" cy="808038"/>
          </a:xfrm>
        </p:spPr>
        <p:txBody>
          <a:bodyPr/>
          <a:lstStyle/>
          <a:p>
            <a:r>
              <a:rPr lang="en-US" dirty="0">
                <a:latin typeface="Times New Roman" panose="02020603050405020304" pitchFamily="18" charset="0"/>
                <a:cs typeface="Times New Roman" panose="02020603050405020304" pitchFamily="18" charset="0"/>
              </a:rPr>
              <a:t>System Implementation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742D1BD-9F58-0827-0C07-71D420A4D22F}"/>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8" name="Picture 7">
            <a:extLst>
              <a:ext uri="{FF2B5EF4-FFF2-40B4-BE49-F238E27FC236}">
                <a16:creationId xmlns:a16="http://schemas.microsoft.com/office/drawing/2014/main" id="{3BD3EB89-56A6-690F-5183-CD7612291585}"/>
              </a:ext>
            </a:extLst>
          </p:cNvPr>
          <p:cNvPicPr>
            <a:picLocks noChangeAspect="1"/>
          </p:cNvPicPr>
          <p:nvPr/>
        </p:nvPicPr>
        <p:blipFill>
          <a:blip r:embed="rId2"/>
          <a:stretch>
            <a:fillRect/>
          </a:stretch>
        </p:blipFill>
        <p:spPr>
          <a:xfrm>
            <a:off x="879066" y="2013382"/>
            <a:ext cx="7698284" cy="4024997"/>
          </a:xfrm>
          <a:prstGeom prst="rect">
            <a:avLst/>
          </a:prstGeom>
        </p:spPr>
      </p:pic>
    </p:spTree>
    <p:extLst>
      <p:ext uri="{BB962C8B-B14F-4D97-AF65-F5344CB8AC3E}">
        <p14:creationId xmlns:p14="http://schemas.microsoft.com/office/powerpoint/2010/main" val="151334506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F219-8104-BA7D-670E-A96D0D3A19E2}"/>
              </a:ext>
            </a:extLst>
          </p:cNvPr>
          <p:cNvSpPr>
            <a:spLocks noGrp="1"/>
          </p:cNvSpPr>
          <p:nvPr>
            <p:ph type="title"/>
          </p:nvPr>
        </p:nvSpPr>
        <p:spPr>
          <a:xfrm>
            <a:off x="1143000" y="1188720"/>
            <a:ext cx="6858000" cy="808038"/>
          </a:xfrm>
        </p:spPr>
        <p:txBody>
          <a:bodyPr/>
          <a:lstStyle/>
          <a:p>
            <a:r>
              <a:rPr lang="en-US" dirty="0">
                <a:latin typeface="Times New Roman" panose="02020603050405020304" pitchFamily="18" charset="0"/>
                <a:cs typeface="Times New Roman" panose="02020603050405020304" pitchFamily="18" charset="0"/>
              </a:rPr>
              <a:t>System Testing</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44E92B-BBB1-4842-DF71-11C503916D1A}"/>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7" name="Picture 6">
            <a:extLst>
              <a:ext uri="{FF2B5EF4-FFF2-40B4-BE49-F238E27FC236}">
                <a16:creationId xmlns:a16="http://schemas.microsoft.com/office/drawing/2014/main" id="{AC061FEE-2C29-3EC0-0776-FC0FC4C8ED32}"/>
              </a:ext>
            </a:extLst>
          </p:cNvPr>
          <p:cNvPicPr>
            <a:picLocks noChangeAspect="1"/>
          </p:cNvPicPr>
          <p:nvPr/>
        </p:nvPicPr>
        <p:blipFill>
          <a:blip r:embed="rId2"/>
          <a:stretch>
            <a:fillRect/>
          </a:stretch>
        </p:blipFill>
        <p:spPr>
          <a:xfrm>
            <a:off x="1130030" y="2179638"/>
            <a:ext cx="7178662" cy="3740727"/>
          </a:xfrm>
          <a:prstGeom prst="rect">
            <a:avLst/>
          </a:prstGeom>
        </p:spPr>
      </p:pic>
    </p:spTree>
    <p:extLst>
      <p:ext uri="{BB962C8B-B14F-4D97-AF65-F5344CB8AC3E}">
        <p14:creationId xmlns:p14="http://schemas.microsoft.com/office/powerpoint/2010/main" val="62833381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1143000" y="1187017"/>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System Testing</a:t>
            </a:r>
            <a:endParaRPr sz="3200" dirty="0">
              <a:solidFill>
                <a:srgbClr val="FF0000"/>
              </a:solidFill>
            </a:endParaRPr>
          </a:p>
        </p:txBody>
      </p:sp>
      <p:sp>
        <p:nvSpPr>
          <p:cNvPr id="4" name="Group"/>
          <p:cNvSpPr/>
          <p:nvPr/>
        </p:nvSpPr>
        <p:spPr>
          <a:xfrm>
            <a:off x="685800" y="2200075"/>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endParaRPr lang="en-US" sz="1800" b="1"/>
          </a:p>
          <a:p>
            <a:pPr>
              <a:spcBef>
                <a:spcPts val="400"/>
              </a:spcBef>
              <a:buSzPct val="100000"/>
            </a:pPr>
            <a:endParaRPr lang="en-US" sz="180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t>9</a:t>
            </a:r>
            <a:endParaRPr/>
          </a:p>
        </p:txBody>
      </p:sp>
      <p:pic>
        <p:nvPicPr>
          <p:cNvPr id="8" name="Picture 7">
            <a:extLst>
              <a:ext uri="{FF2B5EF4-FFF2-40B4-BE49-F238E27FC236}">
                <a16:creationId xmlns:a16="http://schemas.microsoft.com/office/drawing/2014/main" id="{39AFD819-3429-14B9-810E-0BC61414F343}"/>
              </a:ext>
            </a:extLst>
          </p:cNvPr>
          <p:cNvPicPr>
            <a:picLocks noChangeAspect="1"/>
          </p:cNvPicPr>
          <p:nvPr/>
        </p:nvPicPr>
        <p:blipFill>
          <a:blip r:embed="rId2"/>
          <a:stretch>
            <a:fillRect/>
          </a:stretch>
        </p:blipFill>
        <p:spPr>
          <a:xfrm>
            <a:off x="914083" y="1995055"/>
            <a:ext cx="7315834" cy="4156363"/>
          </a:xfrm>
          <a:prstGeom prst="rect">
            <a:avLst/>
          </a:prstGeom>
        </p:spPr>
      </p:pic>
    </p:spTree>
    <p:extLst>
      <p:ext uri="{BB962C8B-B14F-4D97-AF65-F5344CB8AC3E}">
        <p14:creationId xmlns:p14="http://schemas.microsoft.com/office/powerpoint/2010/main" val="32433714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5A64-D916-9A14-7A66-43A1CA0359ED}"/>
              </a:ext>
            </a:extLst>
          </p:cNvPr>
          <p:cNvSpPr>
            <a:spLocks noGrp="1"/>
          </p:cNvSpPr>
          <p:nvPr>
            <p:ph type="title"/>
          </p:nvPr>
        </p:nvSpPr>
        <p:spPr>
          <a:xfrm>
            <a:off x="1142999" y="1230283"/>
            <a:ext cx="6858000" cy="808038"/>
          </a:xfrm>
        </p:spPr>
        <p:txBody>
          <a:bodyPr/>
          <a:lstStyle/>
          <a:p>
            <a:r>
              <a:rPr lang="en-US" dirty="0">
                <a:latin typeface="Times New Roman" panose="02020603050405020304" pitchFamily="18" charset="0"/>
                <a:cs typeface="Times New Roman" panose="02020603050405020304" pitchFamily="18" charset="0"/>
              </a:rPr>
              <a:t>System Testing</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C1608F9-77B4-E732-1A58-F53EF82A48E3}"/>
              </a:ext>
            </a:extLst>
          </p:cNvPr>
          <p:cNvPicPr>
            <a:picLocks noChangeAspect="1"/>
          </p:cNvPicPr>
          <p:nvPr/>
        </p:nvPicPr>
        <p:blipFill>
          <a:blip r:embed="rId2"/>
          <a:stretch>
            <a:fillRect/>
          </a:stretch>
        </p:blipFill>
        <p:spPr>
          <a:xfrm>
            <a:off x="990289" y="2119745"/>
            <a:ext cx="7163421" cy="3995538"/>
          </a:xfrm>
          <a:prstGeom prst="rect">
            <a:avLst/>
          </a:prstGeom>
        </p:spPr>
      </p:pic>
    </p:spTree>
    <p:extLst>
      <p:ext uri="{BB962C8B-B14F-4D97-AF65-F5344CB8AC3E}">
        <p14:creationId xmlns:p14="http://schemas.microsoft.com/office/powerpoint/2010/main" val="325790624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1060389" y="1334605"/>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Results and Analysis</a:t>
            </a:r>
            <a:endParaRPr sz="3200" dirty="0">
              <a:solidFill>
                <a:srgbClr val="FF0000"/>
              </a:solidFill>
            </a:endParaRPr>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lang="en-US" sz="180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t>9</a:t>
            </a:r>
            <a:endParaRPr/>
          </a:p>
        </p:txBody>
      </p:sp>
      <p:pic>
        <p:nvPicPr>
          <p:cNvPr id="6" name="Picture 5">
            <a:extLst>
              <a:ext uri="{FF2B5EF4-FFF2-40B4-BE49-F238E27FC236}">
                <a16:creationId xmlns:a16="http://schemas.microsoft.com/office/drawing/2014/main" id="{DA0636DC-F437-B4D7-05C5-61E7EAF570E3}"/>
              </a:ext>
            </a:extLst>
          </p:cNvPr>
          <p:cNvPicPr>
            <a:picLocks noChangeAspect="1"/>
          </p:cNvPicPr>
          <p:nvPr/>
        </p:nvPicPr>
        <p:blipFill>
          <a:blip r:embed="rId2"/>
          <a:stretch>
            <a:fillRect/>
          </a:stretch>
        </p:blipFill>
        <p:spPr>
          <a:xfrm>
            <a:off x="677493" y="2406545"/>
            <a:ext cx="7933107" cy="3116850"/>
          </a:xfrm>
          <a:prstGeom prst="rect">
            <a:avLst/>
          </a:prstGeom>
        </p:spPr>
      </p:pic>
    </p:spTree>
    <p:extLst>
      <p:ext uri="{BB962C8B-B14F-4D97-AF65-F5344CB8AC3E}">
        <p14:creationId xmlns:p14="http://schemas.microsoft.com/office/powerpoint/2010/main" val="20879375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696E-D843-0B6D-1080-BF2B52172E4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487EBB23-FEB4-DE32-3732-719EB804C6C6}"/>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These days, the use of social media networks now have become a commonplace mode of data sharing.</a:t>
            </a:r>
          </a:p>
          <a:p>
            <a:r>
              <a:rPr lang="en-US" dirty="0">
                <a:latin typeface="Times New Roman" panose="02020603050405020304" pitchFamily="18" charset="0"/>
                <a:cs typeface="Times New Roman" panose="02020603050405020304" pitchFamily="18" charset="0"/>
              </a:rPr>
              <a:t>People using social media for personal purpose and also used for the professional purpose as sharing or advertising the business-related details etc.</a:t>
            </a:r>
          </a:p>
          <a:p>
            <a:r>
              <a:rPr lang="en-US" dirty="0">
                <a:latin typeface="Times New Roman" panose="02020603050405020304" pitchFamily="18" charset="0"/>
                <a:cs typeface="Times New Roman" panose="02020603050405020304" pitchFamily="18" charset="0"/>
              </a:rPr>
              <a:t>For the privacy and safety of the users the data is encrypted.</a:t>
            </a:r>
          </a:p>
          <a:p>
            <a:r>
              <a:rPr lang="en-US" dirty="0">
                <a:latin typeface="Times New Roman" panose="02020603050405020304" pitchFamily="18" charset="0"/>
                <a:cs typeface="Times New Roman" panose="02020603050405020304" pitchFamily="18" charset="0"/>
              </a:rPr>
              <a:t> We analyze the model and we can conclude whether the chat we are going safe and going correctly or not and also we can get the review of the group chat.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3994576-DD5F-572A-A010-E051511EA961}"/>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63350643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1060389" y="1334605"/>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Results and Analysis</a:t>
            </a:r>
            <a:endParaRPr sz="3200" dirty="0">
              <a:solidFill>
                <a:srgbClr val="FF0000"/>
              </a:solidFill>
            </a:endParaRPr>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lang="en-US" sz="180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t>9</a:t>
            </a:r>
            <a:endParaRPr/>
          </a:p>
        </p:txBody>
      </p:sp>
      <p:pic>
        <p:nvPicPr>
          <p:cNvPr id="7" name="Picture 6">
            <a:extLst>
              <a:ext uri="{FF2B5EF4-FFF2-40B4-BE49-F238E27FC236}">
                <a16:creationId xmlns:a16="http://schemas.microsoft.com/office/drawing/2014/main" id="{7A5D356E-7700-E556-07C6-1F06F421E430}"/>
              </a:ext>
            </a:extLst>
          </p:cNvPr>
          <p:cNvPicPr>
            <a:picLocks noChangeAspect="1"/>
          </p:cNvPicPr>
          <p:nvPr/>
        </p:nvPicPr>
        <p:blipFill>
          <a:blip r:embed="rId2"/>
          <a:stretch>
            <a:fillRect/>
          </a:stretch>
        </p:blipFill>
        <p:spPr>
          <a:xfrm>
            <a:off x="2331526" y="2078182"/>
            <a:ext cx="4480948" cy="4071394"/>
          </a:xfrm>
          <a:prstGeom prst="rect">
            <a:avLst/>
          </a:prstGeom>
        </p:spPr>
      </p:pic>
    </p:spTree>
    <p:extLst>
      <p:ext uri="{BB962C8B-B14F-4D97-AF65-F5344CB8AC3E}">
        <p14:creationId xmlns:p14="http://schemas.microsoft.com/office/powerpoint/2010/main" val="280374701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778C-00CB-4260-BCDB-6F0A0870CC5E}"/>
              </a:ext>
            </a:extLst>
          </p:cNvPr>
          <p:cNvSpPr>
            <a:spLocks noGrp="1"/>
          </p:cNvSpPr>
          <p:nvPr>
            <p:ph type="title"/>
          </p:nvPr>
        </p:nvSpPr>
        <p:spPr>
          <a:xfrm>
            <a:off x="1143000" y="1122218"/>
            <a:ext cx="6858000" cy="808038"/>
          </a:xfrm>
        </p:spPr>
        <p:txBody>
          <a:bodyPr/>
          <a:lstStyle/>
          <a:p>
            <a:r>
              <a:rPr lang="en-US" dirty="0">
                <a:latin typeface="Times New Roman" panose="02020603050405020304" pitchFamily="18" charset="0"/>
                <a:cs typeface="Times New Roman" panose="02020603050405020304" pitchFamily="18" charset="0"/>
              </a:rPr>
              <a:t>Result and Analysis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B06674-12D3-5FD2-4DC0-68484ADCC015}"/>
              </a:ext>
            </a:extLst>
          </p:cNvPr>
          <p:cNvSpPr>
            <a:spLocks noGrp="1"/>
          </p:cNvSpPr>
          <p:nvPr>
            <p:ph type="sldNum" sz="quarter" idx="2"/>
          </p:nvPr>
        </p:nvSpPr>
        <p:spPr/>
        <p:txBody>
          <a:bodyPr/>
          <a:lstStyle/>
          <a:p>
            <a:fld id="{86CB4B4D-7CA3-9044-876B-883B54F8677D}" type="slidenum">
              <a:rPr lang="en-IN" smtClean="0"/>
              <a:t>21</a:t>
            </a:fld>
            <a:endParaRPr lang="en-IN"/>
          </a:p>
        </p:txBody>
      </p:sp>
      <p:pic>
        <p:nvPicPr>
          <p:cNvPr id="5" name="Picture 4">
            <a:extLst>
              <a:ext uri="{FF2B5EF4-FFF2-40B4-BE49-F238E27FC236}">
                <a16:creationId xmlns:a16="http://schemas.microsoft.com/office/drawing/2014/main" id="{D790AF9C-74C3-1661-4BB9-19998FAEBC3E}"/>
              </a:ext>
            </a:extLst>
          </p:cNvPr>
          <p:cNvPicPr>
            <a:picLocks noChangeAspect="1"/>
          </p:cNvPicPr>
          <p:nvPr/>
        </p:nvPicPr>
        <p:blipFill>
          <a:blip r:embed="rId2"/>
          <a:stretch>
            <a:fillRect/>
          </a:stretch>
        </p:blipFill>
        <p:spPr>
          <a:xfrm>
            <a:off x="658791" y="1778924"/>
            <a:ext cx="7826418" cy="4289367"/>
          </a:xfrm>
          <a:prstGeom prst="rect">
            <a:avLst/>
          </a:prstGeom>
        </p:spPr>
      </p:pic>
    </p:spTree>
    <p:extLst>
      <p:ext uri="{BB962C8B-B14F-4D97-AF65-F5344CB8AC3E}">
        <p14:creationId xmlns:p14="http://schemas.microsoft.com/office/powerpoint/2010/main" val="413869120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A4BE-B4B7-2A8F-D9BB-D3267308D6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and Analysis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313B7-EB74-CBF5-6E2F-3E54A37BDCFA}"/>
              </a:ext>
            </a:extLst>
          </p:cNvPr>
          <p:cNvSpPr>
            <a:spLocks noGrp="1"/>
          </p:cNvSpPr>
          <p:nvPr>
            <p:ph type="sldNum" sz="quarter" idx="2"/>
          </p:nvPr>
        </p:nvSpPr>
        <p:spPr/>
        <p:txBody>
          <a:bodyPr/>
          <a:lstStyle/>
          <a:p>
            <a:fld id="{86CB4B4D-7CA3-9044-876B-883B54F8677D}" type="slidenum">
              <a:rPr lang="en-IN" smtClean="0"/>
              <a:t>22</a:t>
            </a:fld>
            <a:endParaRPr lang="en-IN"/>
          </a:p>
        </p:txBody>
      </p:sp>
      <p:pic>
        <p:nvPicPr>
          <p:cNvPr id="6" name="Picture 5">
            <a:extLst>
              <a:ext uri="{FF2B5EF4-FFF2-40B4-BE49-F238E27FC236}">
                <a16:creationId xmlns:a16="http://schemas.microsoft.com/office/drawing/2014/main" id="{BFD0F0C0-7C56-F0BE-7816-9F788347E68A}"/>
              </a:ext>
            </a:extLst>
          </p:cNvPr>
          <p:cNvPicPr>
            <a:picLocks noChangeAspect="1"/>
          </p:cNvPicPr>
          <p:nvPr/>
        </p:nvPicPr>
        <p:blipFill>
          <a:blip r:embed="rId2"/>
          <a:stretch>
            <a:fillRect/>
          </a:stretch>
        </p:blipFill>
        <p:spPr>
          <a:xfrm>
            <a:off x="738808" y="2078181"/>
            <a:ext cx="7666384" cy="4018049"/>
          </a:xfrm>
          <a:prstGeom prst="rect">
            <a:avLst/>
          </a:prstGeom>
        </p:spPr>
      </p:pic>
    </p:spTree>
    <p:extLst>
      <p:ext uri="{BB962C8B-B14F-4D97-AF65-F5344CB8AC3E}">
        <p14:creationId xmlns:p14="http://schemas.microsoft.com/office/powerpoint/2010/main" val="29405267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42D7-E44B-FE04-FE6C-E4620E429310}"/>
              </a:ext>
            </a:extLst>
          </p:cNvPr>
          <p:cNvSpPr>
            <a:spLocks noGrp="1"/>
          </p:cNvSpPr>
          <p:nvPr>
            <p:ph type="title"/>
          </p:nvPr>
        </p:nvSpPr>
        <p:spPr>
          <a:xfrm>
            <a:off x="1143000" y="1180407"/>
            <a:ext cx="6858000" cy="808038"/>
          </a:xfrm>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3311CBC-8EA3-028F-295D-86A5013DB050}"/>
              </a:ext>
            </a:extLst>
          </p:cNvPr>
          <p:cNvPicPr>
            <a:picLocks noChangeAspect="1"/>
          </p:cNvPicPr>
          <p:nvPr/>
        </p:nvPicPr>
        <p:blipFill>
          <a:blip r:embed="rId2"/>
          <a:stretch>
            <a:fillRect/>
          </a:stretch>
        </p:blipFill>
        <p:spPr>
          <a:xfrm>
            <a:off x="764247" y="2061557"/>
            <a:ext cx="4107536" cy="3906982"/>
          </a:xfrm>
          <a:prstGeom prst="rect">
            <a:avLst/>
          </a:prstGeom>
        </p:spPr>
      </p:pic>
      <p:pic>
        <p:nvPicPr>
          <p:cNvPr id="8" name="Picture 7">
            <a:extLst>
              <a:ext uri="{FF2B5EF4-FFF2-40B4-BE49-F238E27FC236}">
                <a16:creationId xmlns:a16="http://schemas.microsoft.com/office/drawing/2014/main" id="{E85A8F4D-E0A8-4611-8E6A-68F099788754}"/>
              </a:ext>
            </a:extLst>
          </p:cNvPr>
          <p:cNvPicPr>
            <a:picLocks noChangeAspect="1"/>
          </p:cNvPicPr>
          <p:nvPr/>
        </p:nvPicPr>
        <p:blipFill>
          <a:blip r:embed="rId3"/>
          <a:stretch>
            <a:fillRect/>
          </a:stretch>
        </p:blipFill>
        <p:spPr>
          <a:xfrm>
            <a:off x="5328013" y="3116128"/>
            <a:ext cx="2278577" cy="1562235"/>
          </a:xfrm>
          <a:prstGeom prst="rect">
            <a:avLst/>
          </a:prstGeom>
        </p:spPr>
      </p:pic>
    </p:spTree>
    <p:extLst>
      <p:ext uri="{BB962C8B-B14F-4D97-AF65-F5344CB8AC3E}">
        <p14:creationId xmlns:p14="http://schemas.microsoft.com/office/powerpoint/2010/main" val="420422272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sz="3200" dirty="0">
                <a:latin typeface="Times New Roman"/>
                <a:cs typeface="Times New Roman"/>
              </a:rPr>
              <a:t>Conclusion </a:t>
            </a:r>
            <a:endParaRPr lang="en-IN" sz="3200" dirty="0">
              <a:latin typeface="Times New Roman"/>
              <a:cs typeface="Times New Roman"/>
            </a:endParaRPr>
          </a:p>
        </p:txBody>
      </p:sp>
      <p:sp>
        <p:nvSpPr>
          <p:cNvPr id="3" name="Slide Number Placeholder 2">
            <a:extLst>
              <a:ext uri="{FF2B5EF4-FFF2-40B4-BE49-F238E27FC236}">
                <a16:creationId xmlns:a16="http://schemas.microsoft.com/office/drawing/2014/main" id="{3068D77C-120F-6344-B7B5-1FCADC3AAC31}"/>
              </a:ext>
            </a:extLst>
          </p:cNvPr>
          <p:cNvSpPr>
            <a:spLocks noGrp="1"/>
          </p:cNvSpPr>
          <p:nvPr>
            <p:ph type="sldNum" sz="quarter" idx="2"/>
          </p:nvPr>
        </p:nvSpPr>
        <p:spPr/>
        <p:txBody>
          <a:bodyPr/>
          <a:lstStyle/>
          <a:p>
            <a:fld id="{86CB4B4D-7CA3-9044-876B-883B54F8677D}" type="slidenum">
              <a:rPr lang="en-IN" smtClean="0"/>
              <a:t>24</a:t>
            </a:fld>
            <a:endParaRPr lang="en-IN"/>
          </a:p>
        </p:txBody>
      </p:sp>
      <p:sp>
        <p:nvSpPr>
          <p:cNvPr id="4" name="TextBox 3">
            <a:extLst>
              <a:ext uri="{FF2B5EF4-FFF2-40B4-BE49-F238E27FC236}">
                <a16:creationId xmlns:a16="http://schemas.microsoft.com/office/drawing/2014/main" id="{1E499D75-0552-F046-A2B6-1E50BBE5CA20}"/>
              </a:ext>
            </a:extLst>
          </p:cNvPr>
          <p:cNvSpPr txBox="1"/>
          <p:nvPr/>
        </p:nvSpPr>
        <p:spPr>
          <a:xfrm>
            <a:off x="1366576" y="2552281"/>
            <a:ext cx="6672105"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b="0" i="0" dirty="0">
                <a:solidFill>
                  <a:srgbClr val="000000"/>
                </a:solidFill>
                <a:effectLst/>
                <a:latin typeface="Times New Roman" panose="02020603050405020304" pitchFamily="18" charset="0"/>
                <a:cs typeface="Times New Roman" panose="02020603050405020304" pitchFamily="18" charset="0"/>
              </a:rPr>
              <a:t>This work was able to discuss the WhatsApp application and its libraries, to create an analysis of a WhatsApp group chat and visually represent the top 10 and top 20 users in the chat groups.</a:t>
            </a:r>
            <a:endParaRPr lang="en-US" sz="2000" dirty="0">
              <a:latin typeface="Times New Roman" panose="02020603050405020304" pitchFamily="18" charset="0"/>
              <a:cs typeface="Times New Roman" panose="02020603050405020304" pitchFamily="18"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000" b="0" i="0" dirty="0">
                <a:solidFill>
                  <a:srgbClr val="000000"/>
                </a:solidFill>
                <a:effectLst/>
                <a:latin typeface="Times New Roman" panose="02020603050405020304" pitchFamily="18" charset="0"/>
                <a:cs typeface="Times New Roman" panose="02020603050405020304" pitchFamily="18" charset="0"/>
              </a:rPr>
              <a:t> A pseudocode of the plot was given and at the end, visual representation of the plot was implemented.</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a:endParaRPr>
          </a:p>
        </p:txBody>
      </p:sp>
    </p:spTree>
    <p:extLst>
      <p:ext uri="{BB962C8B-B14F-4D97-AF65-F5344CB8AC3E}">
        <p14:creationId xmlns:p14="http://schemas.microsoft.com/office/powerpoint/2010/main" val="320774424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96E9-382B-B84C-AAC3-46A960F0BB12}"/>
              </a:ext>
            </a:extLst>
          </p:cNvPr>
          <p:cNvSpPr>
            <a:spLocks noGrp="1"/>
          </p:cNvSpPr>
          <p:nvPr>
            <p:ph type="title"/>
          </p:nvPr>
        </p:nvSpPr>
        <p:spPr>
          <a:xfrm>
            <a:off x="230046" y="299604"/>
            <a:ext cx="8229600" cy="740439"/>
          </a:xfrm>
        </p:spPr>
        <p:txBody>
          <a:bodyPr/>
          <a:lstStyle/>
          <a:p>
            <a:r>
              <a:rPr lang="en-US" sz="3200">
                <a:latin typeface="Times New Roman"/>
                <a:cs typeface="Times New Roman"/>
                <a:sym typeface="Times New Roman"/>
              </a:rPr>
              <a:t>Timeline</a:t>
            </a:r>
          </a:p>
        </p:txBody>
      </p:sp>
      <p:graphicFrame>
        <p:nvGraphicFramePr>
          <p:cNvPr id="3" name="Diagram 2">
            <a:extLst>
              <a:ext uri="{FF2B5EF4-FFF2-40B4-BE49-F238E27FC236}">
                <a16:creationId xmlns:a16="http://schemas.microsoft.com/office/drawing/2014/main" id="{8A60269A-FA76-F14A-9D24-81B24F1694DD}"/>
              </a:ext>
            </a:extLst>
          </p:cNvPr>
          <p:cNvGraphicFramePr/>
          <p:nvPr>
            <p:extLst>
              <p:ext uri="{D42A27DB-BD31-4B8C-83A1-F6EECF244321}">
                <p14:modId xmlns:p14="http://schemas.microsoft.com/office/powerpoint/2010/main" val="3534248628"/>
              </p:ext>
            </p:extLst>
          </p:nvPr>
        </p:nvGraphicFramePr>
        <p:xfrm>
          <a:off x="1" y="1121439"/>
          <a:ext cx="9144000" cy="5355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0FACD9C-967E-6147-9271-D86550BAFC15}"/>
              </a:ext>
            </a:extLst>
          </p:cNvPr>
          <p:cNvSpPr>
            <a:spLocks noGrp="1"/>
          </p:cNvSpPr>
          <p:nvPr>
            <p:ph type="sldNum" sz="quarter" idx="2"/>
          </p:nvPr>
        </p:nvSpPr>
        <p:spPr/>
        <p:txBody>
          <a:bodyPr/>
          <a:lstStyle/>
          <a:p>
            <a:fld id="{86CB4B4D-7CA3-9044-876B-883B54F8677D}" type="slidenum">
              <a:rPr lang="en-IN" smtClean="0"/>
              <a:t>25</a:t>
            </a:fld>
            <a:endParaRPr lang="en-IN"/>
          </a:p>
        </p:txBody>
      </p:sp>
    </p:spTree>
    <p:extLst>
      <p:ext uri="{BB962C8B-B14F-4D97-AF65-F5344CB8AC3E}">
        <p14:creationId xmlns:p14="http://schemas.microsoft.com/office/powerpoint/2010/main" val="206637230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a:latin typeface="Times New Roman" panose="02020603050405020304" pitchFamily="18" charset="0"/>
                <a:cs typeface="Times New Roman" panose="02020603050405020304" pitchFamily="18" charset="0"/>
              </a:rPr>
              <a:t>THANK YOU</a:t>
            </a:r>
            <a:endParaRPr lang="en-IN">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21A96B-8B05-BD49-B6F0-8D4DA60AFD49}"/>
              </a:ext>
            </a:extLst>
          </p:cNvPr>
          <p:cNvSpPr>
            <a:spLocks noGrp="1"/>
          </p:cNvSpPr>
          <p:nvPr>
            <p:ph type="sldNum" sz="quarter" idx="2"/>
          </p:nvPr>
        </p:nvSpPr>
        <p:spPr/>
        <p:txBody>
          <a:bodyPr/>
          <a:lstStyle/>
          <a:p>
            <a:fld id="{86CB4B4D-7CA3-9044-876B-883B54F8677D}" type="slidenum">
              <a:rPr lang="en-IN" smtClean="0"/>
              <a:t>26</a:t>
            </a:fld>
            <a:endParaRPr lang="en-IN"/>
          </a:p>
        </p:txBody>
      </p:sp>
    </p:spTree>
    <p:extLst>
      <p:ext uri="{BB962C8B-B14F-4D97-AF65-F5344CB8AC3E}">
        <p14:creationId xmlns:p14="http://schemas.microsoft.com/office/powerpoint/2010/main" val="229017277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
        <p:nvSpPr>
          <p:cNvPr id="210" name="References"/>
          <p:cNvSpPr txBox="1">
            <a:spLocks noGrp="1"/>
          </p:cNvSpPr>
          <p:nvPr>
            <p:ph type="title"/>
          </p:nvPr>
        </p:nvSpPr>
        <p:spPr>
          <a:xfrm>
            <a:off x="977537" y="1188720"/>
            <a:ext cx="6858000" cy="808038"/>
          </a:xfrm>
          <a:prstGeom prst="rect">
            <a:avLst/>
          </a:prstGeom>
        </p:spPr>
        <p:txBody>
          <a:bodyPr>
            <a:normAutofit/>
          </a:bodyPr>
          <a:lstStyle/>
          <a:p>
            <a:r>
              <a:rPr sz="3200">
                <a:latin typeface="Times New Roman"/>
                <a:cs typeface="Times New Roman"/>
              </a:rPr>
              <a:t>References</a:t>
            </a:r>
          </a:p>
        </p:txBody>
      </p:sp>
      <p:sp>
        <p:nvSpPr>
          <p:cNvPr id="3" name="TextBox 2">
            <a:extLst>
              <a:ext uri="{FF2B5EF4-FFF2-40B4-BE49-F238E27FC236}">
                <a16:creationId xmlns:a16="http://schemas.microsoft.com/office/drawing/2014/main" id="{2EDC38C3-222B-F537-28C8-C1E4FF12F3A8}"/>
              </a:ext>
            </a:extLst>
          </p:cNvPr>
          <p:cNvSpPr txBox="1"/>
          <p:nvPr/>
        </p:nvSpPr>
        <p:spPr>
          <a:xfrm>
            <a:off x="977538" y="1707502"/>
            <a:ext cx="7084110" cy="1446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IN" sz="2000" b="0" i="0" dirty="0">
                <a:solidFill>
                  <a:srgbClr val="000000"/>
                </a:solidFill>
                <a:effectLst/>
                <a:latin typeface="ff27"/>
              </a:rPr>
              <a:t>https://www.ijeat.org/wpcontent/uploads/papers/v9i5/E9578069520.pdf</a:t>
            </a:r>
          </a:p>
          <a:p>
            <a:pPr marL="285750" indent="-285750" algn="l">
              <a:buFont typeface="Arial" panose="020B0604020202020204" pitchFamily="34" charset="0"/>
              <a:buChar char="•"/>
            </a:pPr>
            <a:r>
              <a:rPr lang="en-IN" sz="2000" b="0" i="0" dirty="0">
                <a:solidFill>
                  <a:srgbClr val="000000"/>
                </a:solidFill>
                <a:effectLst/>
                <a:latin typeface="ff27"/>
              </a:rPr>
              <a:t>http://indusedu.org/pdfs/IJREISS/IJREISS_3661_55346.pd</a:t>
            </a:r>
          </a:p>
          <a:p>
            <a:pPr algn="l"/>
            <a:endParaRPr lang="en-IN" b="0" i="0" dirty="0">
              <a:solidFill>
                <a:srgbClr val="000000"/>
              </a:solidFill>
              <a:effectLst/>
              <a:latin typeface="ff27"/>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4D12-AD4D-DE6E-B5BB-9291E5EC8E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Text Placeholder 2">
            <a:extLst>
              <a:ext uri="{FF2B5EF4-FFF2-40B4-BE49-F238E27FC236}">
                <a16:creationId xmlns:a16="http://schemas.microsoft.com/office/drawing/2014/main" id="{C591C2D1-0003-6D26-B9E2-9F9C7A6802D6}"/>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This Group Chat Analysis work is intended to perform an activity analysis and time analysis.</a:t>
            </a:r>
          </a:p>
          <a:p>
            <a:r>
              <a:rPr lang="en-US" dirty="0">
                <a:latin typeface="Times New Roman" panose="02020603050405020304" pitchFamily="18" charset="0"/>
                <a:cs typeface="Times New Roman" panose="02020603050405020304" pitchFamily="18" charset="0"/>
              </a:rPr>
              <a:t>This analysis has many use instances just like the parent, who wants to analyze their child chat, the police , who need to get valuable data from culprit chat , and the business people, who wants to understand the status of the business in the group chat.</a:t>
            </a:r>
          </a:p>
          <a:p>
            <a:r>
              <a:rPr lang="en-US" dirty="0">
                <a:latin typeface="Times New Roman" panose="02020603050405020304" pitchFamily="18" charset="0"/>
                <a:cs typeface="Times New Roman" panose="02020603050405020304" pitchFamily="18" charset="0"/>
              </a:rPr>
              <a:t>This enables to find the state of mind of the users. Further, this analysis work calculates the number of positive and negative statements which are used by everybody within the group chat.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57B040-3B1D-9B39-6A1A-3F5654575FBE}"/>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14956321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775A-C8F8-5A0D-9BA2-B25D2FE31966}"/>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Contd</a:t>
            </a:r>
            <a:r>
              <a:rPr lang="en-US" dirty="0"/>
              <a:t>…</a:t>
            </a:r>
          </a:p>
        </p:txBody>
      </p:sp>
      <p:sp>
        <p:nvSpPr>
          <p:cNvPr id="3" name="Text Placeholder 2">
            <a:extLst>
              <a:ext uri="{FF2B5EF4-FFF2-40B4-BE49-F238E27FC236}">
                <a16:creationId xmlns:a16="http://schemas.microsoft.com/office/drawing/2014/main" id="{C6CBD39A-62A5-F207-E5C4-3B9AF667B6AE}"/>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motivation for this group chat analysis goes deep as we can retrieve the following information .</a:t>
            </a:r>
          </a:p>
          <a:p>
            <a:r>
              <a:rPr lang="en-US" dirty="0">
                <a:latin typeface="Times New Roman" panose="02020603050405020304" pitchFamily="18" charset="0"/>
                <a:cs typeface="Times New Roman" panose="02020603050405020304" pitchFamily="18" charset="0"/>
              </a:rPr>
              <a:t>Number of messages per user.</a:t>
            </a:r>
          </a:p>
          <a:p>
            <a:r>
              <a:rPr lang="en-US" dirty="0">
                <a:latin typeface="Times New Roman" panose="02020603050405020304" pitchFamily="18" charset="0"/>
                <a:cs typeface="Times New Roman" panose="02020603050405020304" pitchFamily="18" charset="0"/>
              </a:rPr>
              <a:t>Number of words per user.</a:t>
            </a:r>
          </a:p>
          <a:p>
            <a:r>
              <a:rPr lang="en-US" dirty="0">
                <a:latin typeface="Times New Roman" panose="02020603050405020304" pitchFamily="18" charset="0"/>
                <a:cs typeface="Times New Roman" panose="02020603050405020304" pitchFamily="18" charset="0"/>
              </a:rPr>
              <a:t>Number of average words per message per user.</a:t>
            </a:r>
          </a:p>
          <a:p>
            <a:r>
              <a:rPr lang="en-US" dirty="0">
                <a:latin typeface="Times New Roman" panose="02020603050405020304" pitchFamily="18" charset="0"/>
                <a:cs typeface="Times New Roman" panose="02020603050405020304" pitchFamily="18" charset="0"/>
              </a:rPr>
              <a:t>Number of Media per user.</a:t>
            </a:r>
          </a:p>
          <a:p>
            <a:r>
              <a:rPr lang="en-US" dirty="0">
                <a:latin typeface="Times New Roman" panose="02020603050405020304" pitchFamily="18" charset="0"/>
                <a:cs typeface="Times New Roman" panose="02020603050405020304" pitchFamily="18" charset="0"/>
              </a:rPr>
              <a:t>Number of messages per hour, week, month.</a:t>
            </a:r>
          </a:p>
        </p:txBody>
      </p:sp>
      <p:sp>
        <p:nvSpPr>
          <p:cNvPr id="4" name="Slide Number Placeholder 3">
            <a:extLst>
              <a:ext uri="{FF2B5EF4-FFF2-40B4-BE49-F238E27FC236}">
                <a16:creationId xmlns:a16="http://schemas.microsoft.com/office/drawing/2014/main" id="{4F336DBE-CAEE-67B2-8FA0-EB19E9100906}"/>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4924477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a:latin typeface="Times New Roman" panose="02020603050405020304" pitchFamily="18" charset="0"/>
                <a:ea typeface="+mn-ea"/>
                <a:cs typeface="Times New Roman" panose="02020603050405020304" pitchFamily="18" charset="0"/>
                <a:sym typeface="Arial"/>
              </a:rPr>
              <a:t>Problem</a:t>
            </a:r>
            <a:r>
              <a:rPr lang="en-IN"/>
              <a:t> Definition</a:t>
            </a:r>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929639" y="2867093"/>
            <a:ext cx="7680961" cy="10054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rPr lang="en-IN" sz="1800" dirty="0"/>
              <a:t>To design a group chat </a:t>
            </a:r>
            <a:r>
              <a:rPr lang="en-IN" sz="1800" dirty="0" err="1"/>
              <a:t>analyzer</a:t>
            </a:r>
            <a:r>
              <a:rPr lang="en-IN" sz="1800" dirty="0"/>
              <a:t> that ensures safety of data and for best understanding of information</a:t>
            </a:r>
            <a:endParaRPr lang="en-IN" sz="1800" u="sng" dirty="0"/>
          </a:p>
          <a:p>
            <a:pPr>
              <a:spcBef>
                <a:spcPts val="400"/>
              </a:spcBef>
              <a:buClr>
                <a:srgbClr val="6699FF"/>
              </a:buClr>
              <a:buSzPct val="100000"/>
              <a:defRPr sz="2000"/>
            </a:pPr>
            <a:endParaRPr dirty="0"/>
          </a:p>
        </p:txBody>
      </p:sp>
    </p:spTree>
    <p:extLst>
      <p:ext uri="{BB962C8B-B14F-4D97-AF65-F5344CB8AC3E}">
        <p14:creationId xmlns:p14="http://schemas.microsoft.com/office/powerpoint/2010/main" val="394966486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157" name="Motivation"/>
          <p:cNvSpPr txBox="1">
            <a:spLocks noGrp="1"/>
          </p:cNvSpPr>
          <p:nvPr>
            <p:ph type="title"/>
          </p:nvPr>
        </p:nvSpPr>
        <p:spPr>
          <a:xfrm>
            <a:off x="1143000" y="1171084"/>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a:t>
            </a:r>
            <a:endParaRPr sz="3200" dirty="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a:p>
        </p:txBody>
      </p:sp>
      <p:graphicFrame>
        <p:nvGraphicFramePr>
          <p:cNvPr id="2" name="Table 2">
            <a:extLst>
              <a:ext uri="{FF2B5EF4-FFF2-40B4-BE49-F238E27FC236}">
                <a16:creationId xmlns:a16="http://schemas.microsoft.com/office/drawing/2014/main" id="{C8183522-A298-1CF8-8C92-28E60C4656D2}"/>
              </a:ext>
            </a:extLst>
          </p:cNvPr>
          <p:cNvGraphicFramePr>
            <a:graphicFrameLocks noGrp="1"/>
          </p:cNvGraphicFramePr>
          <p:nvPr>
            <p:extLst>
              <p:ext uri="{D42A27DB-BD31-4B8C-83A1-F6EECF244321}">
                <p14:modId xmlns:p14="http://schemas.microsoft.com/office/powerpoint/2010/main" val="1147646832"/>
              </p:ext>
            </p:extLst>
          </p:nvPr>
        </p:nvGraphicFramePr>
        <p:xfrm>
          <a:off x="1524000" y="1846120"/>
          <a:ext cx="6096000" cy="4259006"/>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3797660950"/>
                    </a:ext>
                  </a:extLst>
                </a:gridCol>
                <a:gridCol w="1219200">
                  <a:extLst>
                    <a:ext uri="{9D8B030D-6E8A-4147-A177-3AD203B41FA5}">
                      <a16:colId xmlns:a16="http://schemas.microsoft.com/office/drawing/2014/main" val="4279748502"/>
                    </a:ext>
                  </a:extLst>
                </a:gridCol>
                <a:gridCol w="1219200">
                  <a:extLst>
                    <a:ext uri="{9D8B030D-6E8A-4147-A177-3AD203B41FA5}">
                      <a16:colId xmlns:a16="http://schemas.microsoft.com/office/drawing/2014/main" val="200109460"/>
                    </a:ext>
                  </a:extLst>
                </a:gridCol>
                <a:gridCol w="1219200">
                  <a:extLst>
                    <a:ext uri="{9D8B030D-6E8A-4147-A177-3AD203B41FA5}">
                      <a16:colId xmlns:a16="http://schemas.microsoft.com/office/drawing/2014/main" val="1001744888"/>
                    </a:ext>
                  </a:extLst>
                </a:gridCol>
                <a:gridCol w="1219200">
                  <a:extLst>
                    <a:ext uri="{9D8B030D-6E8A-4147-A177-3AD203B41FA5}">
                      <a16:colId xmlns:a16="http://schemas.microsoft.com/office/drawing/2014/main" val="1137167645"/>
                    </a:ext>
                  </a:extLst>
                </a:gridCol>
              </a:tblGrid>
              <a:tr h="485267">
                <a:tc>
                  <a:txBody>
                    <a:bodyPr/>
                    <a:lstStyle/>
                    <a:p>
                      <a:pPr algn="l"/>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Name of the author</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Full title of the paper</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Inference of the paper</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Open problem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5546516"/>
                  </a:ext>
                </a:extLst>
              </a:tr>
              <a:tr h="884899">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4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Arial"/>
                        </a:rPr>
                        <a:t>Ravishankar , Dhanush</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spc="0" baseline="0" dirty="0" err="1">
                          <a:solidFill>
                            <a:schemeClr val="tx1"/>
                          </a:solidFill>
                          <a:effectLst/>
                          <a:uFillTx/>
                          <a:latin typeface="Times New Roman" panose="02020603050405020304" pitchFamily="18" charset="0"/>
                          <a:ea typeface="+mn-ea"/>
                          <a:cs typeface="Times New Roman" panose="02020603050405020304" pitchFamily="18" charset="0"/>
                          <a:sym typeface="Arial"/>
                        </a:rPr>
                        <a:t>Whatsapp</a:t>
                      </a:r>
                      <a:r>
                        <a:rPr lang="en-IN" sz="14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Arial"/>
                        </a:rPr>
                        <a:t> Chat Analyzer</a:t>
                      </a:r>
                    </a:p>
                    <a:p>
                      <a:pPr algn="l"/>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FDS technologies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Group chat </a:t>
                      </a:r>
                      <a:r>
                        <a:rPr lang="en-US" dirty="0" err="1">
                          <a:latin typeface="Times New Roman" panose="02020603050405020304" pitchFamily="18" charset="0"/>
                          <a:cs typeface="Times New Roman" panose="02020603050405020304" pitchFamily="18" charset="0"/>
                        </a:rPr>
                        <a:t>anlysis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5387060"/>
                  </a:ext>
                </a:extLst>
              </a:tr>
              <a:tr h="1284531">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4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Arial"/>
                        </a:rPr>
                        <a:t>Atul Singh</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Arial"/>
                        </a:rPr>
                        <a:t>Research paper on Group chatting Application</a:t>
                      </a:r>
                    </a:p>
                    <a:p>
                      <a:pPr algn="l"/>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Arial"/>
                        </a:rPr>
                        <a:t>Robust index system </a:t>
                      </a:r>
                      <a:r>
                        <a:rPr lang="en-US" sz="1400" b="0" i="0" u="none" strike="noStrike" cap="none" spc="0" baseline="0" dirty="0" err="1">
                          <a:solidFill>
                            <a:schemeClr val="tx1"/>
                          </a:solidFill>
                          <a:effectLst/>
                          <a:uFillTx/>
                          <a:latin typeface="Times New Roman" panose="02020603050405020304" pitchFamily="18" charset="0"/>
                          <a:ea typeface="+mn-ea"/>
                          <a:cs typeface="Times New Roman" panose="02020603050405020304" pitchFamily="18" charset="0"/>
                          <a:sym typeface="Arial"/>
                        </a:rPr>
                        <a:t>usingdistributed</a:t>
                      </a:r>
                      <a:r>
                        <a:rPr lang="en-US" sz="14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Arial"/>
                        </a:rPr>
                        <a:t> hash table </a:t>
                      </a:r>
                    </a:p>
                    <a:p>
                      <a:pPr algn="l"/>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Group chat </a:t>
                      </a:r>
                      <a:r>
                        <a:rPr lang="en-US" dirty="0" err="1">
                          <a:latin typeface="Times New Roman" panose="02020603050405020304" pitchFamily="18" charset="0"/>
                          <a:cs typeface="Times New Roman" panose="02020603050405020304" pitchFamily="18" charset="0"/>
                        </a:rPr>
                        <a:t>anlysis</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9332463"/>
                  </a:ext>
                </a:extLst>
              </a:tr>
              <a:tr h="1484347">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sz="14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Arial"/>
                        </a:rPr>
                        <a:t>Ali, Rizvi &amp; </a:t>
                      </a:r>
                      <a:r>
                        <a:rPr lang="en-IN" sz="1400" b="0" i="0" u="none" strike="noStrike" cap="none" spc="0" baseline="0" dirty="0" err="1">
                          <a:solidFill>
                            <a:schemeClr val="tx1"/>
                          </a:solidFill>
                          <a:effectLst/>
                          <a:uFillTx/>
                          <a:latin typeface="Times New Roman" panose="02020603050405020304" pitchFamily="18" charset="0"/>
                          <a:ea typeface="+mn-ea"/>
                          <a:cs typeface="Times New Roman" panose="02020603050405020304" pitchFamily="18" charset="0"/>
                          <a:sym typeface="Arial"/>
                        </a:rPr>
                        <a:t>Sherdil</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spc="0" baseline="0" dirty="0">
                          <a:solidFill>
                            <a:schemeClr val="tx1"/>
                          </a:solidFill>
                          <a:effectLst/>
                          <a:uFillTx/>
                          <a:latin typeface="Times New Roman" panose="02020603050405020304" pitchFamily="18" charset="0"/>
                          <a:ea typeface="+mn-ea"/>
                          <a:cs typeface="Times New Roman" panose="02020603050405020304" pitchFamily="18" charset="0"/>
                          <a:sym typeface="Arial"/>
                        </a:rPr>
                        <a:t>n analytical study to evaluate the Effectiveness of WhatsApp Application</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Sentiment analyzer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Group chat </a:t>
                      </a:r>
                      <a:r>
                        <a:rPr lang="en-US" dirty="0" err="1">
                          <a:latin typeface="Times New Roman" panose="02020603050405020304" pitchFamily="18" charset="0"/>
                          <a:cs typeface="Times New Roman" panose="02020603050405020304" pitchFamily="18" charset="0"/>
                        </a:rPr>
                        <a:t>anlysis</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344085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DC8D-35E7-BC5D-D9A8-A788702B42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Gaps and Challenges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EE7566-CF06-6802-8B28-F757031F6900}"/>
              </a:ext>
            </a:extLst>
          </p:cNvPr>
          <p:cNvSpPr>
            <a:spLocks noGrp="1"/>
          </p:cNvSpPr>
          <p:nvPr>
            <p:ph type="body" idx="1"/>
          </p:nvPr>
        </p:nvSpPr>
        <p:spPr/>
        <p:txBody>
          <a:bodyPr/>
          <a:lstStyle/>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Difficult to classify the data based on the date , message , author.</a:t>
            </a:r>
          </a:p>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Sentiment Analysis</a:t>
            </a:r>
          </a:p>
        </p:txBody>
      </p:sp>
      <p:sp>
        <p:nvSpPr>
          <p:cNvPr id="4" name="Slide Number Placeholder 3">
            <a:extLst>
              <a:ext uri="{FF2B5EF4-FFF2-40B4-BE49-F238E27FC236}">
                <a16:creationId xmlns:a16="http://schemas.microsoft.com/office/drawing/2014/main" id="{8478B7F1-3D6D-6906-665B-C6AF55D7E38B}"/>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42629413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1082040" y="938244"/>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System Design</a:t>
            </a:r>
            <a:endParaRPr sz="3200" dirty="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t>6</a:t>
            </a:r>
            <a:endParaRPr/>
          </a:p>
        </p:txBody>
      </p:sp>
      <p:pic>
        <p:nvPicPr>
          <p:cNvPr id="6" name="Picture 5">
            <a:extLst>
              <a:ext uri="{FF2B5EF4-FFF2-40B4-BE49-F238E27FC236}">
                <a16:creationId xmlns:a16="http://schemas.microsoft.com/office/drawing/2014/main" id="{DCCF47BF-24EC-8335-BF1A-432079AA7128}"/>
              </a:ext>
            </a:extLst>
          </p:cNvPr>
          <p:cNvPicPr>
            <a:picLocks noChangeAspect="1"/>
          </p:cNvPicPr>
          <p:nvPr/>
        </p:nvPicPr>
        <p:blipFill>
          <a:blip r:embed="rId2"/>
          <a:stretch>
            <a:fillRect/>
          </a:stretch>
        </p:blipFill>
        <p:spPr>
          <a:xfrm>
            <a:off x="2186247" y="1610270"/>
            <a:ext cx="4771506" cy="4580955"/>
          </a:xfrm>
          <a:prstGeom prst="rect">
            <a:avLst/>
          </a:prstGeom>
        </p:spPr>
      </p:pic>
    </p:spTree>
    <p:extLst>
      <p:ext uri="{BB962C8B-B14F-4D97-AF65-F5344CB8AC3E}">
        <p14:creationId xmlns:p14="http://schemas.microsoft.com/office/powerpoint/2010/main" val="14700534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333045"/>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Data Set </a:t>
            </a:r>
          </a:p>
        </p:txBody>
      </p:sp>
      <p:sp>
        <p:nvSpPr>
          <p:cNvPr id="4" name="TextBox 3"/>
          <p:cNvSpPr txBox="1"/>
          <p:nvPr/>
        </p:nvSpPr>
        <p:spPr>
          <a:xfrm>
            <a:off x="640080" y="2220686"/>
            <a:ext cx="796834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IN" sz="1800" dirty="0"/>
          </a:p>
          <a:p>
            <a:pPr algn="just"/>
            <a:endParaRPr lang="en-IN" sz="1800" dirty="0"/>
          </a:p>
          <a:p>
            <a:pPr algn="just"/>
            <a:r>
              <a:rPr lang="en-IN" sz="1800" dirty="0"/>
              <a:t>Group Chat Analysis need an chat file , So we have taken a WhatsApp group chat of our own group. </a:t>
            </a:r>
            <a:endParaRPr lang="en-US" sz="1800" dirty="0"/>
          </a:p>
          <a:p>
            <a:pPr marR="0" algn="l" defTabSz="914400" rtl="0" fontAlgn="auto" latinLnBrk="0" hangingPunct="0">
              <a:lnSpc>
                <a:spcPct val="100000"/>
              </a:lnSpc>
              <a:spcBef>
                <a:spcPts val="0"/>
              </a:spcBef>
              <a:spcAft>
                <a:spcPts val="0"/>
              </a:spcAft>
              <a:buClrTx/>
              <a:buSzTx/>
              <a:tabLst/>
            </a:pPr>
            <a:endParaRPr lang="en-US" sz="1800" dirty="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t>5</a:t>
            </a:r>
            <a:endParaRPr/>
          </a:p>
        </p:txBody>
      </p:sp>
    </p:spTree>
    <p:extLst>
      <p:ext uri="{BB962C8B-B14F-4D97-AF65-F5344CB8AC3E}">
        <p14:creationId xmlns:p14="http://schemas.microsoft.com/office/powerpoint/2010/main" val="848068069"/>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a84edb1-8bd4-43be-8ce2-09c98d3fb862" xsi:nil="true"/>
    <lcf76f155ced4ddcb4097134ff3c332f xmlns="4f3f32d4-0f6f-496e-aafd-79feb4cff27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AF45058AD30B4D9586340EDABC4DFA" ma:contentTypeVersion="8" ma:contentTypeDescription="Create a new document." ma:contentTypeScope="" ma:versionID="577ef29706edc916168787a119768502">
  <xsd:schema xmlns:xsd="http://www.w3.org/2001/XMLSchema" xmlns:xs="http://www.w3.org/2001/XMLSchema" xmlns:p="http://schemas.microsoft.com/office/2006/metadata/properties" xmlns:ns2="4f3f32d4-0f6f-496e-aafd-79feb4cff271" xmlns:ns3="5a84edb1-8bd4-43be-8ce2-09c98d3fb862" targetNamespace="http://schemas.microsoft.com/office/2006/metadata/properties" ma:root="true" ma:fieldsID="10013735c0617f547a0e6dbd5dc107d3" ns2:_="" ns3:_="">
    <xsd:import namespace="4f3f32d4-0f6f-496e-aafd-79feb4cff271"/>
    <xsd:import namespace="5a84edb1-8bd4-43be-8ce2-09c98d3fb86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3f32d4-0f6f-496e-aafd-79feb4cff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19b1aa7-a448-4dfd-a54d-5cd90d1ed62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84edb1-8bd4-43be-8ce2-09c98d3fb86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da04d30-e1ac-479c-9899-1a42856a42fa}" ma:internalName="TaxCatchAll" ma:showField="CatchAllData" ma:web="5a84edb1-8bd4-43be-8ce2-09c98d3fb86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6C573E-2BD3-4355-8743-D9CEBC49D9F7}">
  <ds:schemaRefs>
    <ds:schemaRef ds:uri="http://schemas.microsoft.com/office/2006/metadata/properties"/>
    <ds:schemaRef ds:uri="http://schemas.microsoft.com/office/infopath/2007/PartnerControls"/>
    <ds:schemaRef ds:uri="5a84edb1-8bd4-43be-8ce2-09c98d3fb862"/>
    <ds:schemaRef ds:uri="4f3f32d4-0f6f-496e-aafd-79feb4cff271"/>
  </ds:schemaRefs>
</ds:datastoreItem>
</file>

<file path=customXml/itemProps2.xml><?xml version="1.0" encoding="utf-8"?>
<ds:datastoreItem xmlns:ds="http://schemas.openxmlformats.org/officeDocument/2006/customXml" ds:itemID="{A51BEFA8-DE5B-444D-A200-0F9AE0DD1C35}">
  <ds:schemaRefs>
    <ds:schemaRef ds:uri="http://schemas.microsoft.com/sharepoint/v3/contenttype/forms"/>
  </ds:schemaRefs>
</ds:datastoreItem>
</file>

<file path=customXml/itemProps3.xml><?xml version="1.0" encoding="utf-8"?>
<ds:datastoreItem xmlns:ds="http://schemas.openxmlformats.org/officeDocument/2006/customXml" ds:itemID="{FE1C5E21-528F-48EF-A766-803B0898E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3f32d4-0f6f-496e-aafd-79feb4cff271"/>
    <ds:schemaRef ds:uri="5a84edb1-8bd4-43be-8ce2-09c98d3fb8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307</TotalTime>
  <Words>676</Words>
  <Application>Microsoft Office PowerPoint</Application>
  <PresentationFormat>On-screen Show (4:3)</PresentationFormat>
  <Paragraphs>144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ff27</vt:lpstr>
      <vt:lpstr>Times New Roman</vt:lpstr>
      <vt:lpstr>11_Default Design</vt:lpstr>
      <vt:lpstr>Group Chat Analysis</vt:lpstr>
      <vt:lpstr>Introduction</vt:lpstr>
      <vt:lpstr>Motivation</vt:lpstr>
      <vt:lpstr>Contd…</vt:lpstr>
      <vt:lpstr>Problem Definition</vt:lpstr>
      <vt:lpstr>Literature Survey </vt:lpstr>
      <vt:lpstr>Gaps and Challenges</vt:lpstr>
      <vt:lpstr>System Design</vt:lpstr>
      <vt:lpstr>PowerPoint Presentation</vt:lpstr>
      <vt:lpstr>System Specifications</vt:lpstr>
      <vt:lpstr>Sample Data Set</vt:lpstr>
      <vt:lpstr>System Implementation</vt:lpstr>
      <vt:lpstr>System Implementation</vt:lpstr>
      <vt:lpstr>System Implementation</vt:lpstr>
      <vt:lpstr>System Implementation</vt:lpstr>
      <vt:lpstr>System Testing</vt:lpstr>
      <vt:lpstr>System Testing</vt:lpstr>
      <vt:lpstr>System Testing</vt:lpstr>
      <vt:lpstr>Results and Analysis</vt:lpstr>
      <vt:lpstr>Results and Analysis</vt:lpstr>
      <vt:lpstr>Result and Analysis</vt:lpstr>
      <vt:lpstr>Result and Analysis</vt:lpstr>
      <vt:lpstr>Conclusion </vt:lpstr>
      <vt:lpstr>Conclusion </vt:lpstr>
      <vt:lpstr>Timeline</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Aditya Rohith</cp:lastModifiedBy>
  <cp:revision>49</cp:revision>
  <dcterms:modified xsi:type="dcterms:W3CDTF">2022-05-20T08:01:52Z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0x010100B8AF45058AD30B4D9586340EDABC4DFA</vt:lpwstr>
  </property>
  <property fmtid="{D5CDD505-2E9C-101B-9397-08002B2CF9AE}" pid="3" name="MediaServiceImageTags">
    <vt:lpwstr/>
  </property>
</Properties>
</file>