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5" r:id="rId1"/>
  </p:sldMasterIdLst>
  <p:notesMasterIdLst>
    <p:notesMasterId r:id="rId31"/>
  </p:notesMasterIdLst>
  <p:sldIdLst>
    <p:sldId id="256" r:id="rId2"/>
    <p:sldId id="257" r:id="rId3"/>
    <p:sldId id="258" r:id="rId4"/>
    <p:sldId id="263" r:id="rId5"/>
    <p:sldId id="267" r:id="rId6"/>
    <p:sldId id="259" r:id="rId7"/>
    <p:sldId id="260" r:id="rId8"/>
    <p:sldId id="269" r:id="rId9"/>
    <p:sldId id="268" r:id="rId10"/>
    <p:sldId id="266" r:id="rId11"/>
    <p:sldId id="270" r:id="rId12"/>
    <p:sldId id="271" r:id="rId13"/>
    <p:sldId id="272" r:id="rId14"/>
    <p:sldId id="273" r:id="rId15"/>
    <p:sldId id="274" r:id="rId16"/>
    <p:sldId id="275" r:id="rId17"/>
    <p:sldId id="280" r:id="rId18"/>
    <p:sldId id="282" r:id="rId19"/>
    <p:sldId id="283" r:id="rId20"/>
    <p:sldId id="292" r:id="rId21"/>
    <p:sldId id="288" r:id="rId22"/>
    <p:sldId id="289" r:id="rId23"/>
    <p:sldId id="290" r:id="rId24"/>
    <p:sldId id="291" r:id="rId25"/>
    <p:sldId id="284" r:id="rId26"/>
    <p:sldId id="261" r:id="rId27"/>
    <p:sldId id="287" r:id="rId28"/>
    <p:sldId id="285" r:id="rId29"/>
    <p:sldId id="262" r:id="rId3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9/11/2012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</p:sldLayoutIdLst>
  <p:transition spd="slow">
    <p:fade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877407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3600" dirty="0">
                <a:solidFill>
                  <a:schemeClr val="bg1"/>
                </a:solidFill>
              </a:rPr>
              <a:t>Lyrics Player</a:t>
            </a:r>
          </a:p>
          <a:p>
            <a:pPr lvl="0" rtl="0">
              <a:buNone/>
            </a:pPr>
            <a:r>
              <a:rPr lang="en" sz="2800" dirty="0" smtClean="0">
                <a:solidFill>
                  <a:schemeClr val="bg1"/>
                </a:solidFill>
              </a:rPr>
              <a:t>coded </a:t>
            </a:r>
            <a:r>
              <a:rPr lang="en" sz="2800" dirty="0">
                <a:solidFill>
                  <a:schemeClr val="bg1"/>
                </a:solidFill>
              </a:rPr>
              <a:t>in java</a:t>
            </a:r>
          </a:p>
          <a:p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 dirty="0"/>
              <a:t>Presentation </a:t>
            </a:r>
          </a:p>
          <a:p>
            <a:pPr>
              <a:buNone/>
            </a:pPr>
            <a:r>
              <a:rPr lang="en" dirty="0"/>
              <a:t>on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304800" y="5715000"/>
            <a:ext cx="8775725" cy="615523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sz="2800" dirty="0" smtClean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58674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Prepared By: </a:t>
            </a:r>
            <a:r>
              <a:rPr lang="en-US" sz="2800" i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sz="2400" i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aljeet</a:t>
            </a:r>
            <a:r>
              <a:rPr lang="en-US" sz="24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US" sz="24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ingh &amp; </a:t>
            </a:r>
            <a:r>
              <a:rPr lang="en-US" sz="2800" i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J</a:t>
            </a:r>
            <a:r>
              <a:rPr lang="en-US" sz="2400" i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aswant</a:t>
            </a:r>
            <a:r>
              <a:rPr lang="en-US" sz="24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US" sz="24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ingh</a:t>
            </a:r>
            <a:endParaRPr lang="en-US" sz="2400" i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jaswant singh\Desktop\Lp\Lp PPT 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381000"/>
            <a:ext cx="1676400" cy="16764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mp3 Window – file menu</a:t>
            </a:r>
            <a:endParaRPr lang="en-US" dirty="0"/>
          </a:p>
        </p:txBody>
      </p:sp>
      <p:pic>
        <p:nvPicPr>
          <p:cNvPr id="4" name="Picture 3" descr="C:\Users\Jaswant Taur\Desktop\Lp\Lyrics Player Pics\mp3 window\mp3 player file menu.bmp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905000"/>
            <a:ext cx="4752141" cy="38862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mp3 Window – navigate menu</a:t>
            </a:r>
            <a:endParaRPr lang="en-US" dirty="0"/>
          </a:p>
        </p:txBody>
      </p:sp>
      <p:pic>
        <p:nvPicPr>
          <p:cNvPr id="4" name="Picture 3" descr="C:\Users\Jaswant Taur\Desktop\Lp\Lyrics Player Pics\mp3 window\mp3 player navigate menu.bmp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981200"/>
            <a:ext cx="4749389" cy="421957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mp3 window-playlist menu </a:t>
            </a:r>
            <a:endParaRPr lang="en-US" dirty="0"/>
          </a:p>
        </p:txBody>
      </p:sp>
      <p:pic>
        <p:nvPicPr>
          <p:cNvPr id="5" name="Picture 4" descr="C:\Users\Jaswant Taur\Desktop\Lp\Lyrics Player Pics\mp3 window\mp3 player playlist menu.bmp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981200"/>
            <a:ext cx="4748587" cy="40100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mp3 window-theme menu </a:t>
            </a:r>
            <a:endParaRPr lang="en-US" dirty="0"/>
          </a:p>
        </p:txBody>
      </p:sp>
      <p:pic>
        <p:nvPicPr>
          <p:cNvPr id="4" name="Picture 3" descr="C:\Users\Jaswant Taur\Desktop\Lp\Lyrics Player Pics\mp3 window\mp3 player theme menu.bmp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676400"/>
            <a:ext cx="4754880" cy="48101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mp3 window-buttons</a:t>
            </a:r>
            <a:endParaRPr lang="en-US" dirty="0"/>
          </a:p>
        </p:txBody>
      </p:sp>
      <p:pic>
        <p:nvPicPr>
          <p:cNvPr id="4" name="Picture 3" descr="C:\Users\Jaswant Taur\Desktop\Lp\Lyrics Player Pics\mp3 window\mp3 player various buttons.bmp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4560" y="3105150"/>
            <a:ext cx="4754880" cy="6477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mp3 window-mp3 info</a:t>
            </a:r>
            <a:endParaRPr lang="en-US" dirty="0"/>
          </a:p>
        </p:txBody>
      </p:sp>
      <p:pic>
        <p:nvPicPr>
          <p:cNvPr id="4" name="Picture 3" descr="C:\Users\Jaswant Taur\Desktop\Lp\Lyrics Player Pics\mp3 window\mp3 player mp3 info.bmp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362200"/>
            <a:ext cx="3108960" cy="309915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mp3 window-playlist view</a:t>
            </a:r>
            <a:endParaRPr lang="en-US" dirty="0"/>
          </a:p>
        </p:txBody>
      </p:sp>
      <p:pic>
        <p:nvPicPr>
          <p:cNvPr id="4" name="Picture 3" descr="C:\Users\Jaswant Taur\Desktop\Lp\Lyrics Player Pics\mp3 window\mp3 player playlist view.bmp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667000"/>
            <a:ext cx="4276725" cy="27432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Lyrics Viewer</a:t>
            </a:r>
            <a:endParaRPr lang="en-US" dirty="0"/>
          </a:p>
        </p:txBody>
      </p:sp>
      <p:pic>
        <p:nvPicPr>
          <p:cNvPr id="5" name="Picture 4" descr="lyrics viewe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133600"/>
            <a:ext cx="5201376" cy="378195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Lyrics Viewer- lyrics menu</a:t>
            </a:r>
            <a:endParaRPr lang="en-US" dirty="0"/>
          </a:p>
        </p:txBody>
      </p:sp>
      <p:pic>
        <p:nvPicPr>
          <p:cNvPr id="2050" name="Picture 2" descr="C:\Users\jaswant singh\Desktop\Untitled-2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879276"/>
            <a:ext cx="5896047" cy="429292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Lyrics Viewer- view menu</a:t>
            </a:r>
            <a:endParaRPr lang="en-US" dirty="0"/>
          </a:p>
        </p:txBody>
      </p:sp>
      <p:pic>
        <p:nvPicPr>
          <p:cNvPr id="1026" name="Picture 2" descr="C:\Users\jaswant singh\Desktop\vie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940596"/>
            <a:ext cx="5537200" cy="40619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/>
              <a:t>Project Objective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647122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To provide single fully functional GUI mp3 player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To provide  full unicode lyrics support built </a:t>
            </a:r>
            <a:r>
              <a:rPr lang="en" dirty="0" smtClean="0"/>
              <a:t>in to the player </a:t>
            </a:r>
            <a:r>
              <a:rPr lang="en" dirty="0"/>
              <a:t>(not available before in any </a:t>
            </a:r>
            <a:r>
              <a:rPr lang="en" dirty="0" smtClean="0"/>
              <a:t>other player)</a:t>
            </a:r>
          </a:p>
          <a:p>
            <a:pPr marL="457200" lvl="0" indent="-419100" rtl="0">
              <a:buClr>
                <a:schemeClr val="lt1"/>
              </a:buClr>
              <a:buSzPct val="166666"/>
              <a:buNone/>
            </a:pPr>
            <a:endParaRPr lang="en" dirty="0"/>
          </a:p>
          <a:p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Lyrics Viewer- options menu</a:t>
            </a:r>
            <a:endParaRPr lang="en-US" dirty="0"/>
          </a:p>
        </p:txBody>
      </p:sp>
      <p:pic>
        <p:nvPicPr>
          <p:cNvPr id="2050" name="Picture 2" descr="C:\Users\jaswant singh\Desktop\optio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057400"/>
            <a:ext cx="5410200" cy="39635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Lyrics Editor </a:t>
            </a:r>
            <a:endParaRPr lang="en-US" dirty="0"/>
          </a:p>
        </p:txBody>
      </p:sp>
      <p:pic>
        <p:nvPicPr>
          <p:cNvPr id="4" name="Picture 3" descr="C:\Users\Jaswant Taur\Desktop\Lp\Lyrics Player Pics\Lyrics Window\Lyrics Editor\Lyrics Editor Window.bmp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133600"/>
            <a:ext cx="4000500" cy="41624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Lyrics Editor – File Menu</a:t>
            </a:r>
            <a:endParaRPr lang="en-US" dirty="0"/>
          </a:p>
        </p:txBody>
      </p:sp>
      <p:pic>
        <p:nvPicPr>
          <p:cNvPr id="4" name="Picture 3" descr="C:\Users\Jaswant Taur\Desktop\Lp\Lyrics Player Pics\Lyrics Window\Lyrics Editor\Lyrics Editor File Menu.bmp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905000"/>
            <a:ext cx="4352925" cy="437858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Lyrics Editor – edit menu</a:t>
            </a:r>
            <a:endParaRPr lang="en-US" dirty="0"/>
          </a:p>
        </p:txBody>
      </p:sp>
      <p:pic>
        <p:nvPicPr>
          <p:cNvPr id="4" name="Picture 3" descr="C:\Users\Jaswant Taur\Desktop\Lp\Lyrics Player Pics\Lyrics Window\Lyrics Editor\Lyrics Editor Edit Menu.bmp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905000"/>
            <a:ext cx="4124325" cy="414872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Lyrics Editor – options menu</a:t>
            </a:r>
            <a:endParaRPr lang="en-US" dirty="0"/>
          </a:p>
        </p:txBody>
      </p:sp>
      <p:pic>
        <p:nvPicPr>
          <p:cNvPr id="4" name="Picture 3" descr="C:\Users\Jaswant Taur\Desktop\Lp\Lyrics Player Pics\Lyrics Window\Lyrics Editor\Lyrics Editor Options Menu.bmp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905000"/>
            <a:ext cx="4391025" cy="45434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Fully functional mp3 player and fully functional Unicode lyrics player built in to the lyrics player.</a:t>
            </a:r>
          </a:p>
          <a:p>
            <a:r>
              <a:rPr lang="en-US" dirty="0" smtClean="0"/>
              <a:t>Lyrics window can play lyrics in any language.</a:t>
            </a:r>
          </a:p>
          <a:p>
            <a:r>
              <a:rPr lang="en-US" dirty="0" smtClean="0"/>
              <a:t>mp3 window can play any mp3 format like mp3 layer 1,2,3.</a:t>
            </a:r>
          </a:p>
          <a:p>
            <a:r>
              <a:rPr lang="en-US" dirty="0" smtClean="0"/>
              <a:t>Can run on any system with </a:t>
            </a:r>
            <a:r>
              <a:rPr lang="en-US" dirty="0" err="1" smtClean="0"/>
              <a:t>jre</a:t>
            </a:r>
            <a:r>
              <a:rPr lang="en-US" dirty="0" smtClean="0"/>
              <a:t> installed.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 smtClean="0"/>
              <a:t>Limitations</a:t>
            </a:r>
            <a:endParaRPr lang="en"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262127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 smtClean="0"/>
              <a:t>No timing controls for lyrics window</a:t>
            </a:r>
            <a:endParaRPr lang="en" dirty="0"/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 smtClean="0"/>
              <a:t>Not so appealing looks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endParaRPr lang="en" dirty="0"/>
          </a:p>
          <a:p>
            <a:pPr lvl="0">
              <a:buNone/>
            </a:pPr>
            <a:r>
              <a:rPr lang="en" dirty="0"/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Strategies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add timing control for lyrics.</a:t>
            </a:r>
          </a:p>
          <a:p>
            <a:r>
              <a:rPr lang="en-US" dirty="0" smtClean="0"/>
              <a:t>To make the look of player more appealing.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Thus this product provides the complete solution for an mp3 player &amp; an lyrics player in the single software product and thus solves our purpose of making that software product.  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4200" y="2436100"/>
            <a:ext cx="8689800" cy="73863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dirty="0" smtClean="0"/>
              <a:t>      </a:t>
            </a:r>
            <a:r>
              <a:rPr lang="en" sz="3600" dirty="0" smtClean="0"/>
              <a:t>Now let's have a look </a:t>
            </a:r>
            <a:r>
              <a:rPr lang="en" sz="3600" dirty="0"/>
              <a:t>at the project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Introduction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3701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Core Java GUI Project (lyrics player)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fully functional mp3 player with lyrics module built in 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ability to create playlists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ability to search songs lyrics </a:t>
            </a:r>
          </a:p>
          <a:p>
            <a:pPr marL="457200" lvl="0" indent="-419100" rtl="0">
              <a:buClr>
                <a:schemeClr val="lt1"/>
              </a:buClr>
              <a:buSzPct val="166666"/>
              <a:buNone/>
            </a:pPr>
            <a:endParaRPr lang="en" dirty="0"/>
          </a:p>
          <a:p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 smtClean="0"/>
              <a:t>Technology Used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532527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indent="-457200"/>
            <a:r>
              <a:rPr lang="en" dirty="0" smtClean="0"/>
              <a:t>Java (J2SE) : Features: </a:t>
            </a:r>
          </a:p>
          <a:p>
            <a:pPr marL="457200" indent="-457200">
              <a:buNone/>
            </a:pPr>
            <a:r>
              <a:rPr lang="en-IN" sz="3200" b="1" dirty="0" smtClean="0">
                <a:solidFill>
                  <a:schemeClr val="accent1"/>
                </a:solidFill>
              </a:rPr>
              <a:t>	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IN" sz="2600" b="1" dirty="0" smtClean="0">
                <a:solidFill>
                  <a:schemeClr val="accent1"/>
                </a:solidFill>
              </a:rPr>
              <a:t>  </a:t>
            </a:r>
            <a:r>
              <a:rPr lang="en-IN" sz="2600" b="1" dirty="0" smtClean="0">
                <a:solidFill>
                  <a:schemeClr val="accent1">
                    <a:lumMod val="50000"/>
                  </a:schemeClr>
                </a:solidFill>
              </a:rPr>
              <a:t> Simple </a:t>
            </a:r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</a:rPr>
              <a:t>&amp;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600" b="1" dirty="0" smtClean="0">
                <a:solidFill>
                  <a:schemeClr val="accent1">
                    <a:lumMod val="50000"/>
                  </a:schemeClr>
                </a:solidFill>
              </a:rPr>
              <a:t>Secure</a:t>
            </a:r>
            <a:endParaRPr lang="en-US" sz="2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857250" lvl="1" indent="-457200">
              <a:buFont typeface="Wingdings" pitchFamily="2" charset="2"/>
              <a:buChar char="ü"/>
            </a:pPr>
            <a:r>
              <a:rPr lang="en-IN" sz="2600" b="1" dirty="0" smtClean="0">
                <a:solidFill>
                  <a:schemeClr val="accent1">
                    <a:lumMod val="50000"/>
                  </a:schemeClr>
                </a:solidFill>
              </a:rPr>
              <a:t>	  Portable</a:t>
            </a:r>
            <a:endParaRPr lang="en-US" sz="2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857250" lvl="1" indent="-457200">
              <a:buFont typeface="Wingdings" pitchFamily="2" charset="2"/>
              <a:buChar char="ü"/>
            </a:pPr>
            <a:r>
              <a:rPr lang="en-IN" sz="2600" b="1" dirty="0" smtClean="0">
                <a:solidFill>
                  <a:schemeClr val="accent1">
                    <a:lumMod val="50000"/>
                  </a:schemeClr>
                </a:solidFill>
              </a:rPr>
              <a:t>	  Object-oriented</a:t>
            </a:r>
            <a:endParaRPr lang="en-US" sz="2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857250" lvl="1" indent="-457200">
              <a:buFont typeface="Wingdings" pitchFamily="2" charset="2"/>
              <a:buChar char="ü"/>
            </a:pPr>
            <a:r>
              <a:rPr lang="en-IN" sz="2600" b="1" dirty="0" smtClean="0">
                <a:solidFill>
                  <a:schemeClr val="accent1">
                    <a:lumMod val="50000"/>
                  </a:schemeClr>
                </a:solidFill>
              </a:rPr>
              <a:t>   Robust</a:t>
            </a:r>
            <a:endParaRPr lang="en-US" sz="2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857250" lvl="1" indent="-457200">
              <a:buFont typeface="Wingdings" pitchFamily="2" charset="2"/>
              <a:buChar char="ü"/>
            </a:pPr>
            <a:r>
              <a:rPr lang="en-IN" sz="2600" b="1" dirty="0" smtClean="0">
                <a:solidFill>
                  <a:schemeClr val="accent1">
                    <a:lumMod val="50000"/>
                  </a:schemeClr>
                </a:solidFill>
              </a:rPr>
              <a:t>   Platform Independent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IN" sz="2600" b="1" dirty="0" smtClean="0">
                <a:solidFill>
                  <a:schemeClr val="accent1">
                    <a:lumMod val="50000"/>
                  </a:schemeClr>
                </a:solidFill>
              </a:rPr>
              <a:t>   Dynamic</a:t>
            </a:r>
          </a:p>
          <a:p>
            <a:pPr marL="857250" lvl="1" indent="-457200">
              <a:buNone/>
            </a:pPr>
            <a:r>
              <a:rPr lang="en-IN" sz="2600" b="1" dirty="0" smtClean="0">
                <a:solidFill>
                  <a:schemeClr val="accent1">
                    <a:lumMod val="50000"/>
                  </a:schemeClr>
                </a:solidFill>
              </a:rPr>
              <a:t> 	</a:t>
            </a:r>
          </a:p>
          <a:p>
            <a:pPr marL="857250" lvl="1" indent="-457200">
              <a:buNone/>
            </a:pPr>
            <a:endParaRPr lang="en-IN" sz="2600" b="1" dirty="0" smtClean="0">
              <a:solidFill>
                <a:schemeClr val="accent1"/>
              </a:solidFill>
            </a:endParaRPr>
          </a:p>
          <a:p>
            <a:pPr marL="857250" lvl="1" indent="-457200">
              <a:buNone/>
            </a:pPr>
            <a:endParaRPr lang="en-US" sz="2600" dirty="0" smtClean="0">
              <a:solidFill>
                <a:schemeClr val="accent1"/>
              </a:solidFill>
            </a:endParaRP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endParaRPr lang="en" dirty="0" smtClean="0"/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endParaRPr lang="en" dirty="0"/>
          </a:p>
          <a:p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 smtClean="0"/>
              <a:t>Technology Used (contd.)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97110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indent="-457200"/>
            <a:r>
              <a:rPr lang="en" dirty="0" smtClean="0"/>
              <a:t>MySQL : Features: </a:t>
            </a:r>
          </a:p>
          <a:p>
            <a:pPr marL="457200" indent="-457200">
              <a:buNone/>
            </a:pPr>
            <a:r>
              <a:rPr lang="en-IN" sz="3200" b="1" dirty="0" smtClean="0">
                <a:solidFill>
                  <a:schemeClr val="accent1"/>
                </a:solidFill>
              </a:rPr>
              <a:t>	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IN" sz="2600" b="1" dirty="0" smtClean="0">
                <a:solidFill>
                  <a:schemeClr val="accent1">
                    <a:lumMod val="50000"/>
                  </a:schemeClr>
                </a:solidFill>
              </a:rPr>
              <a:t>Simple </a:t>
            </a:r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</a:rPr>
              <a:t>&amp;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600" b="1" dirty="0" smtClean="0">
                <a:solidFill>
                  <a:schemeClr val="accent1">
                    <a:lumMod val="50000"/>
                  </a:schemeClr>
                </a:solidFill>
              </a:rPr>
              <a:t>Secure</a:t>
            </a:r>
            <a:endParaRPr lang="en-US" sz="2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857250" lvl="1" indent="-457200">
              <a:buFont typeface="Wingdings" pitchFamily="2" charset="2"/>
              <a:buChar char="ü"/>
            </a:pPr>
            <a:r>
              <a:rPr lang="en-IN" sz="2600" b="1" dirty="0" smtClean="0">
                <a:solidFill>
                  <a:schemeClr val="accent1">
                    <a:lumMod val="50000"/>
                  </a:schemeClr>
                </a:solidFill>
              </a:rPr>
              <a:t>Portable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IN" sz="2600" b="1" dirty="0" smtClean="0">
                <a:solidFill>
                  <a:schemeClr val="accent1">
                    <a:lumMod val="50000"/>
                  </a:schemeClr>
                </a:solidFill>
              </a:rPr>
              <a:t>Open Source 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IN" sz="2600" b="1" dirty="0" smtClean="0">
                <a:solidFill>
                  <a:schemeClr val="accent1">
                    <a:lumMod val="50000"/>
                  </a:schemeClr>
                </a:solidFill>
              </a:rPr>
              <a:t>Free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IN" sz="2600" b="1" dirty="0" smtClean="0">
                <a:solidFill>
                  <a:schemeClr val="accent1">
                    <a:lumMod val="50000"/>
                  </a:schemeClr>
                </a:solidFill>
              </a:rPr>
              <a:t>Cross Platform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IN" sz="2600" b="1" dirty="0" smtClean="0">
                <a:solidFill>
                  <a:schemeClr val="accent1">
                    <a:lumMod val="50000"/>
                  </a:schemeClr>
                </a:solidFill>
              </a:rPr>
              <a:t>Unicode Support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IN" sz="2600" b="1" dirty="0" smtClean="0">
                <a:solidFill>
                  <a:schemeClr val="accent1">
                    <a:lumMod val="50000"/>
                  </a:schemeClr>
                </a:solidFill>
              </a:rPr>
              <a:t>SQL Compatibility</a:t>
            </a:r>
          </a:p>
          <a:p>
            <a:pPr marL="857250" lvl="1" indent="-457200">
              <a:buNone/>
            </a:pPr>
            <a:endParaRPr lang="en-IN" sz="2600" b="1" dirty="0" smtClean="0">
              <a:solidFill>
                <a:schemeClr val="accent1"/>
              </a:solidFill>
            </a:endParaRPr>
          </a:p>
          <a:p>
            <a:pPr marL="857250" lvl="1" indent="-457200">
              <a:buNone/>
            </a:pPr>
            <a:endParaRPr lang="en-IN" sz="2600" b="1" dirty="0" smtClean="0">
              <a:solidFill>
                <a:schemeClr val="accent1"/>
              </a:solidFill>
            </a:endParaRPr>
          </a:p>
          <a:p>
            <a:pPr marL="857250" lvl="1" indent="-457200">
              <a:buNone/>
            </a:pPr>
            <a:endParaRPr lang="en-US" sz="2600" dirty="0" smtClean="0">
              <a:solidFill>
                <a:schemeClr val="accent1"/>
              </a:solidFill>
            </a:endParaRP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endParaRPr lang="en" dirty="0" smtClean="0"/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endParaRPr lang="en" dirty="0"/>
          </a:p>
          <a:p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 dirty="0" smtClean="0"/>
              <a:t>Requirements to Run</a:t>
            </a:r>
            <a:endParaRPr lang="en" dirty="0"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72406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Y</a:t>
            </a:r>
            <a:r>
              <a:rPr lang="en" dirty="0" smtClean="0"/>
              <a:t>ou </a:t>
            </a:r>
            <a:r>
              <a:rPr lang="en" dirty="0"/>
              <a:t>must have jre installed to run the lyrics player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Y</a:t>
            </a:r>
            <a:r>
              <a:rPr lang="en" dirty="0" smtClean="0"/>
              <a:t>ou </a:t>
            </a:r>
            <a:r>
              <a:rPr lang="en" dirty="0"/>
              <a:t>must have Arial Unicode MS font installed to view the </a:t>
            </a:r>
            <a:r>
              <a:rPr lang="en" dirty="0" smtClean="0"/>
              <a:t>lyrics</a:t>
            </a:r>
          </a:p>
          <a:p>
            <a:pPr marL="457200" lvl="0" indent="-419100" rtl="0">
              <a:buClr>
                <a:schemeClr val="lt1"/>
              </a:buClr>
              <a:buSzPct val="166666"/>
              <a:buNone/>
            </a:pPr>
            <a:endParaRPr lang="en" dirty="0" smtClean="0"/>
          </a:p>
          <a:p>
            <a:pPr marL="457200" lvl="0" indent="-419100" rtl="0">
              <a:buClr>
                <a:schemeClr val="lt1"/>
              </a:buClr>
              <a:buSzPct val="166666"/>
              <a:buNone/>
            </a:pPr>
            <a:endParaRPr lang="en" dirty="0"/>
          </a:p>
          <a:p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Project Modules	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Two Modules: lyrics window and mp3 player window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Lyrics window: where you will see the lyrics </a:t>
            </a:r>
          </a:p>
          <a:p>
            <a:pPr marL="457200" lvl="0" indent="-4191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mp3 player window: where you can see the song playing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Modules(Contd.)</a:t>
            </a:r>
            <a:endParaRPr lang="en-US" dirty="0"/>
          </a:p>
        </p:txBody>
      </p:sp>
      <p:pic>
        <p:nvPicPr>
          <p:cNvPr id="4" name="Picture 3" descr="C:\Users\jaswant singh\Desktop\hierarchical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057400"/>
            <a:ext cx="5829300" cy="394017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mp3 Window</a:t>
            </a:r>
            <a:endParaRPr lang="en-US" dirty="0"/>
          </a:p>
        </p:txBody>
      </p:sp>
      <p:pic>
        <p:nvPicPr>
          <p:cNvPr id="9" name="Picture 8" descr="C:\Users\Jaswant Taur\Desktop\Lp\Lyrics Player Pics\mp3 window\mp3 window interface.bmp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905000"/>
            <a:ext cx="4754880" cy="42386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262</TotalTime>
  <Words>326</Words>
  <Application>Microsoft Office PowerPoint</Application>
  <PresentationFormat>On-screen Show (4:3)</PresentationFormat>
  <Paragraphs>82</Paragraphs>
  <Slides>29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Paper</vt:lpstr>
      <vt:lpstr>Presentation  on</vt:lpstr>
      <vt:lpstr>Project Objective</vt:lpstr>
      <vt:lpstr>Introduction</vt:lpstr>
      <vt:lpstr>Technology Used</vt:lpstr>
      <vt:lpstr>Technology Used (contd.)</vt:lpstr>
      <vt:lpstr>Requirements to Run</vt:lpstr>
      <vt:lpstr>Project Modules </vt:lpstr>
      <vt:lpstr>Project Modules(Contd.)</vt:lpstr>
      <vt:lpstr>mp3 Window</vt:lpstr>
      <vt:lpstr>mp3 Window – file menu</vt:lpstr>
      <vt:lpstr>mp3 Window – navigate menu</vt:lpstr>
      <vt:lpstr>mp3 window-playlist menu </vt:lpstr>
      <vt:lpstr>mp3 window-theme menu </vt:lpstr>
      <vt:lpstr>mp3 window-buttons</vt:lpstr>
      <vt:lpstr>mp3 window-mp3 info</vt:lpstr>
      <vt:lpstr>mp3 window-playlist view</vt:lpstr>
      <vt:lpstr>Lyrics Viewer</vt:lpstr>
      <vt:lpstr>Lyrics Viewer- lyrics menu</vt:lpstr>
      <vt:lpstr>Lyrics Viewer- view menu</vt:lpstr>
      <vt:lpstr>Lyrics Viewer- options menu</vt:lpstr>
      <vt:lpstr>Lyrics Editor </vt:lpstr>
      <vt:lpstr>Lyrics Editor – File Menu</vt:lpstr>
      <vt:lpstr>Lyrics Editor – edit menu</vt:lpstr>
      <vt:lpstr>Lyrics Editor – options menu</vt:lpstr>
      <vt:lpstr>Features</vt:lpstr>
      <vt:lpstr>Limitations</vt:lpstr>
      <vt:lpstr>Future Strategies</vt:lpstr>
      <vt:lpstr>Conclusion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on</dc:title>
  <dc:creator>jaswant singh</dc:creator>
  <cp:lastModifiedBy>jaswant singh</cp:lastModifiedBy>
  <cp:revision>82</cp:revision>
  <dcterms:modified xsi:type="dcterms:W3CDTF">2012-09-11T02:42:20Z</dcterms:modified>
</cp:coreProperties>
</file>