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67" r:id="rId6"/>
    <p:sldId id="288" r:id="rId7"/>
    <p:sldId id="259" r:id="rId8"/>
    <p:sldId id="260" r:id="rId9"/>
    <p:sldId id="269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4" r:id="rId20"/>
    <p:sldId id="285" r:id="rId21"/>
    <p:sldId id="262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84A7A-5128-45F3-BCFC-2EEF67866A29}" type="doc">
      <dgm:prSet loTypeId="urn:microsoft.com/office/officeart/2005/8/layout/orgChart1" loCatId="hierarchy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32FE506D-FD8C-4C80-8A8B-1D4397B8635A}">
      <dgm:prSet phldrT="[Text]"/>
      <dgm:spPr/>
      <dgm:t>
        <a:bodyPr/>
        <a:lstStyle/>
        <a:p>
          <a:r>
            <a:rPr lang="en-GB" dirty="0" smtClean="0"/>
            <a:t>Home</a:t>
          </a:r>
          <a:endParaRPr lang="en-GB" dirty="0"/>
        </a:p>
      </dgm:t>
    </dgm:pt>
    <dgm:pt modelId="{B898955E-6566-4204-A183-33ACCD7AE4C9}" type="parTrans" cxnId="{4097CD50-2548-4BC9-BDCE-F4773F982E46}">
      <dgm:prSet/>
      <dgm:spPr/>
      <dgm:t>
        <a:bodyPr/>
        <a:lstStyle/>
        <a:p>
          <a:endParaRPr lang="en-GB" baseline="0"/>
        </a:p>
      </dgm:t>
    </dgm:pt>
    <dgm:pt modelId="{66731152-9E11-46A1-97C1-B99A78AB1A2D}" type="sibTrans" cxnId="{4097CD50-2548-4BC9-BDCE-F4773F982E46}">
      <dgm:prSet/>
      <dgm:spPr/>
      <dgm:t>
        <a:bodyPr/>
        <a:lstStyle/>
        <a:p>
          <a:endParaRPr lang="en-GB" baseline="0"/>
        </a:p>
      </dgm:t>
    </dgm:pt>
    <dgm:pt modelId="{7C02B969-C569-4EE3-AA5E-DDEDA85543F2}">
      <dgm:prSet phldrT="[Text]"/>
      <dgm:spPr/>
      <dgm:t>
        <a:bodyPr/>
        <a:lstStyle/>
        <a:p>
          <a:r>
            <a:rPr lang="en-GB" dirty="0" smtClean="0"/>
            <a:t>Technology</a:t>
          </a:r>
          <a:endParaRPr lang="en-GB" dirty="0"/>
        </a:p>
      </dgm:t>
    </dgm:pt>
    <dgm:pt modelId="{BBDADF2C-CE92-4624-9514-75DF091B0099}" type="parTrans" cxnId="{8EB9250F-1528-44C2-8113-10C38457B20C}">
      <dgm:prSet/>
      <dgm:spPr/>
      <dgm:t>
        <a:bodyPr/>
        <a:lstStyle/>
        <a:p>
          <a:endParaRPr lang="en-GB"/>
        </a:p>
      </dgm:t>
    </dgm:pt>
    <dgm:pt modelId="{B8189B1D-B27E-4575-BF8D-6997652917B0}" type="sibTrans" cxnId="{8EB9250F-1528-44C2-8113-10C38457B20C}">
      <dgm:prSet/>
      <dgm:spPr/>
      <dgm:t>
        <a:bodyPr/>
        <a:lstStyle/>
        <a:p>
          <a:endParaRPr lang="en-GB" baseline="0"/>
        </a:p>
      </dgm:t>
    </dgm:pt>
    <dgm:pt modelId="{19DA6AAE-CC24-4638-8C56-A6CCE65368DD}">
      <dgm:prSet phldrT="[Text]"/>
      <dgm:spPr/>
      <dgm:t>
        <a:bodyPr/>
        <a:lstStyle/>
        <a:p>
          <a:r>
            <a:rPr lang="en-GB" dirty="0" smtClean="0"/>
            <a:t>Entertainment</a:t>
          </a:r>
          <a:endParaRPr lang="en-GB" dirty="0"/>
        </a:p>
      </dgm:t>
    </dgm:pt>
    <dgm:pt modelId="{DB2B4FC0-92B1-438C-A032-E3FF470F208C}" type="parTrans" cxnId="{038FAC74-5272-4F12-95C8-74028EB9F623}">
      <dgm:prSet/>
      <dgm:spPr/>
      <dgm:t>
        <a:bodyPr/>
        <a:lstStyle/>
        <a:p>
          <a:endParaRPr lang="en-GB"/>
        </a:p>
      </dgm:t>
    </dgm:pt>
    <dgm:pt modelId="{D451E39C-3639-4F03-9CD8-0CFCD49D02F2}" type="sibTrans" cxnId="{038FAC74-5272-4F12-95C8-74028EB9F623}">
      <dgm:prSet/>
      <dgm:spPr/>
      <dgm:t>
        <a:bodyPr/>
        <a:lstStyle/>
        <a:p>
          <a:endParaRPr lang="en-GB" baseline="0"/>
        </a:p>
      </dgm:t>
    </dgm:pt>
    <dgm:pt modelId="{AA4336D5-9EC0-4596-8E24-13B7D3F05107}">
      <dgm:prSet phldrT="[Text]"/>
      <dgm:spPr/>
      <dgm:t>
        <a:bodyPr/>
        <a:lstStyle/>
        <a:p>
          <a:r>
            <a:rPr lang="en-GB" dirty="0" smtClean="0"/>
            <a:t>India</a:t>
          </a:r>
          <a:endParaRPr lang="en-GB" dirty="0"/>
        </a:p>
      </dgm:t>
    </dgm:pt>
    <dgm:pt modelId="{3C724420-FE1E-405E-8A15-344C77042615}" type="parTrans" cxnId="{105B556A-2EA2-4A31-974E-3BC763467EF2}">
      <dgm:prSet/>
      <dgm:spPr/>
      <dgm:t>
        <a:bodyPr/>
        <a:lstStyle/>
        <a:p>
          <a:endParaRPr lang="en-GB"/>
        </a:p>
      </dgm:t>
    </dgm:pt>
    <dgm:pt modelId="{4C33FB92-2B7C-4563-979D-3720D5771830}" type="sibTrans" cxnId="{105B556A-2EA2-4A31-974E-3BC763467EF2}">
      <dgm:prSet/>
      <dgm:spPr/>
      <dgm:t>
        <a:bodyPr/>
        <a:lstStyle/>
        <a:p>
          <a:endParaRPr lang="en-GB" baseline="0"/>
        </a:p>
      </dgm:t>
    </dgm:pt>
    <dgm:pt modelId="{5C62688D-416D-47D1-BFC1-CB68F3246B21}">
      <dgm:prSet phldrT="[Text]"/>
      <dgm:spPr/>
      <dgm:t>
        <a:bodyPr/>
        <a:lstStyle/>
        <a:p>
          <a:r>
            <a:rPr lang="en-GB" dirty="0" smtClean="0"/>
            <a:t>Programming</a:t>
          </a:r>
          <a:endParaRPr lang="en-GB" dirty="0"/>
        </a:p>
      </dgm:t>
    </dgm:pt>
    <dgm:pt modelId="{C14237C8-E27B-426E-9505-DC6BE3522489}" type="parTrans" cxnId="{0C2A6D58-A929-4898-9283-4354AF20F25A}">
      <dgm:prSet/>
      <dgm:spPr/>
      <dgm:t>
        <a:bodyPr/>
        <a:lstStyle/>
        <a:p>
          <a:endParaRPr lang="en-GB"/>
        </a:p>
      </dgm:t>
    </dgm:pt>
    <dgm:pt modelId="{44926E2C-F973-471C-898F-AC6C51C3E7F3}" type="sibTrans" cxnId="{0C2A6D58-A929-4898-9283-4354AF20F25A}">
      <dgm:prSet/>
      <dgm:spPr/>
      <dgm:t>
        <a:bodyPr/>
        <a:lstStyle/>
        <a:p>
          <a:endParaRPr lang="en-GB" baseline="0"/>
        </a:p>
      </dgm:t>
    </dgm:pt>
    <dgm:pt modelId="{C05FA8A9-D92E-4A22-9FD5-55969F8D3B71}">
      <dgm:prSet phldrT="[Text]"/>
      <dgm:spPr/>
      <dgm:t>
        <a:bodyPr/>
        <a:lstStyle/>
        <a:p>
          <a:r>
            <a:rPr lang="en-GB" dirty="0" smtClean="0"/>
            <a:t>Web </a:t>
          </a:r>
          <a:r>
            <a:rPr lang="en-GB" dirty="0" err="1" smtClean="0"/>
            <a:t>Dev</a:t>
          </a:r>
          <a:endParaRPr lang="en-GB" dirty="0"/>
        </a:p>
      </dgm:t>
    </dgm:pt>
    <dgm:pt modelId="{CDC0CFF3-CD42-4B27-B727-D099A0602548}" type="parTrans" cxnId="{419DE73F-2505-42B2-B697-7720E7259C92}">
      <dgm:prSet/>
      <dgm:spPr/>
      <dgm:t>
        <a:bodyPr/>
        <a:lstStyle/>
        <a:p>
          <a:endParaRPr lang="en-GB"/>
        </a:p>
      </dgm:t>
    </dgm:pt>
    <dgm:pt modelId="{F0B7E624-1EE4-467C-8608-2A8939C29E52}" type="sibTrans" cxnId="{419DE73F-2505-42B2-B697-7720E7259C92}">
      <dgm:prSet/>
      <dgm:spPr/>
      <dgm:t>
        <a:bodyPr/>
        <a:lstStyle/>
        <a:p>
          <a:endParaRPr lang="en-GB" baseline="0"/>
        </a:p>
      </dgm:t>
    </dgm:pt>
    <dgm:pt modelId="{A11F4B06-C994-4BD5-9B61-0662CB96CE7B}">
      <dgm:prSet phldrT="[Text]"/>
      <dgm:spPr/>
      <dgm:t>
        <a:bodyPr/>
        <a:lstStyle/>
        <a:p>
          <a:r>
            <a:rPr lang="en-GB" dirty="0" smtClean="0"/>
            <a:t>Quotes</a:t>
          </a:r>
          <a:endParaRPr lang="en-GB" dirty="0"/>
        </a:p>
      </dgm:t>
    </dgm:pt>
    <dgm:pt modelId="{C6ED2B68-38C9-4AF4-B486-C48BD66022FE}" type="parTrans" cxnId="{3EA8F42B-C74A-488C-B60C-FDD4A2847DAF}">
      <dgm:prSet/>
      <dgm:spPr/>
      <dgm:t>
        <a:bodyPr/>
        <a:lstStyle/>
        <a:p>
          <a:endParaRPr lang="en-GB"/>
        </a:p>
      </dgm:t>
    </dgm:pt>
    <dgm:pt modelId="{32559533-4A23-4519-BCD7-602DE5B086AD}" type="sibTrans" cxnId="{3EA8F42B-C74A-488C-B60C-FDD4A2847DAF}">
      <dgm:prSet/>
      <dgm:spPr/>
      <dgm:t>
        <a:bodyPr/>
        <a:lstStyle/>
        <a:p>
          <a:endParaRPr lang="en-GB" baseline="0"/>
        </a:p>
      </dgm:t>
    </dgm:pt>
    <dgm:pt modelId="{F012DF39-D1CF-43C0-B523-FB0D00927DD5}">
      <dgm:prSet phldrT="[Text]"/>
      <dgm:spPr/>
      <dgm:t>
        <a:bodyPr/>
        <a:lstStyle/>
        <a:p>
          <a:r>
            <a:rPr lang="en-GB" dirty="0" smtClean="0"/>
            <a:t>Mobile</a:t>
          </a:r>
          <a:endParaRPr lang="en-GB" dirty="0"/>
        </a:p>
      </dgm:t>
    </dgm:pt>
    <dgm:pt modelId="{B8D633F7-8B06-40ED-B3A4-EF128696FF4F}" type="sibTrans" cxnId="{E1DE66AD-39B8-45A1-99A0-8A5E3B52FC0F}">
      <dgm:prSet/>
      <dgm:spPr/>
      <dgm:t>
        <a:bodyPr/>
        <a:lstStyle/>
        <a:p>
          <a:endParaRPr lang="en-GB" baseline="0"/>
        </a:p>
      </dgm:t>
    </dgm:pt>
    <dgm:pt modelId="{A3F9202C-160E-4860-8B89-B3C206EA1A3D}" type="parTrans" cxnId="{E1DE66AD-39B8-45A1-99A0-8A5E3B52FC0F}">
      <dgm:prSet/>
      <dgm:spPr/>
      <dgm:t>
        <a:bodyPr/>
        <a:lstStyle/>
        <a:p>
          <a:endParaRPr lang="en-GB"/>
        </a:p>
      </dgm:t>
    </dgm:pt>
    <dgm:pt modelId="{6A3016E3-D302-4FCF-8A38-9857733CD9E9}">
      <dgm:prSet/>
      <dgm:spPr/>
      <dgm:t>
        <a:bodyPr/>
        <a:lstStyle/>
        <a:p>
          <a:r>
            <a:rPr lang="en-GB" dirty="0" smtClean="0"/>
            <a:t>Sports</a:t>
          </a:r>
          <a:endParaRPr lang="en-GB" dirty="0"/>
        </a:p>
      </dgm:t>
    </dgm:pt>
    <dgm:pt modelId="{9ED593A5-2C47-4995-AECC-D170905898BA}" type="parTrans" cxnId="{FFECCF6A-EC41-4A46-BE41-2091DB519E19}">
      <dgm:prSet/>
      <dgm:spPr/>
      <dgm:t>
        <a:bodyPr/>
        <a:lstStyle/>
        <a:p>
          <a:endParaRPr lang="en-GB"/>
        </a:p>
      </dgm:t>
    </dgm:pt>
    <dgm:pt modelId="{87848E7B-853A-4C54-982A-2E27D7AC6670}" type="sibTrans" cxnId="{FFECCF6A-EC41-4A46-BE41-2091DB519E19}">
      <dgm:prSet/>
      <dgm:spPr/>
      <dgm:t>
        <a:bodyPr/>
        <a:lstStyle/>
        <a:p>
          <a:endParaRPr lang="en-GB"/>
        </a:p>
      </dgm:t>
    </dgm:pt>
    <dgm:pt modelId="{5ADF1C40-C6B1-4A84-940D-A465310EDB28}">
      <dgm:prSet/>
      <dgm:spPr/>
      <dgm:t>
        <a:bodyPr/>
        <a:lstStyle/>
        <a:p>
          <a:r>
            <a:rPr lang="en-GB" smtClean="0"/>
            <a:t>Entertainment</a:t>
          </a:r>
          <a:endParaRPr lang="en-GB" dirty="0"/>
        </a:p>
      </dgm:t>
    </dgm:pt>
    <dgm:pt modelId="{C52C6BB4-2E31-4D38-9DDC-100E2D92058E}" type="parTrans" cxnId="{964E109C-2B9E-490C-8505-8B9F8039D8B0}">
      <dgm:prSet/>
      <dgm:spPr/>
      <dgm:t>
        <a:bodyPr/>
        <a:lstStyle/>
        <a:p>
          <a:endParaRPr lang="en-GB"/>
        </a:p>
      </dgm:t>
    </dgm:pt>
    <dgm:pt modelId="{8A79EC65-70F2-4DCB-BE60-13E2281A10A6}" type="sibTrans" cxnId="{964E109C-2B9E-490C-8505-8B9F8039D8B0}">
      <dgm:prSet/>
      <dgm:spPr/>
      <dgm:t>
        <a:bodyPr/>
        <a:lstStyle/>
        <a:p>
          <a:endParaRPr lang="en-GB"/>
        </a:p>
      </dgm:t>
    </dgm:pt>
    <dgm:pt modelId="{8F278921-D21B-4838-B1AF-9E705A02E0FD}">
      <dgm:prSet/>
      <dgm:spPr/>
      <dgm:t>
        <a:bodyPr/>
        <a:lstStyle/>
        <a:p>
          <a:r>
            <a:rPr lang="en-GB" dirty="0" smtClean="0"/>
            <a:t>World</a:t>
          </a:r>
          <a:endParaRPr lang="en-GB" dirty="0"/>
        </a:p>
      </dgm:t>
    </dgm:pt>
    <dgm:pt modelId="{DBB08E54-BD4F-4444-B2E7-2E795860846E}" type="parTrans" cxnId="{D9417DA0-52F0-4C7C-BE7F-757D39291E4B}">
      <dgm:prSet/>
      <dgm:spPr/>
      <dgm:t>
        <a:bodyPr/>
        <a:lstStyle/>
        <a:p>
          <a:endParaRPr lang="en-GB"/>
        </a:p>
      </dgm:t>
    </dgm:pt>
    <dgm:pt modelId="{EBB6DCAA-AEE7-4967-94C3-195D19B33780}" type="sibTrans" cxnId="{D9417DA0-52F0-4C7C-BE7F-757D39291E4B}">
      <dgm:prSet/>
      <dgm:spPr/>
      <dgm:t>
        <a:bodyPr/>
        <a:lstStyle/>
        <a:p>
          <a:endParaRPr lang="en-GB"/>
        </a:p>
      </dgm:t>
    </dgm:pt>
    <dgm:pt modelId="{2DBB46BA-ECE0-4D98-9DE9-7B89213A9F73}" type="pres">
      <dgm:prSet presAssocID="{CC284A7A-5128-45F3-BCFC-2EEF67866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4B5FB94-EDA5-4F92-95F9-8F4AC607C13D}" type="pres">
      <dgm:prSet presAssocID="{32FE506D-FD8C-4C80-8A8B-1D4397B8635A}" presName="hierRoot1" presStyleCnt="0">
        <dgm:presLayoutVars>
          <dgm:hierBranch val="init"/>
        </dgm:presLayoutVars>
      </dgm:prSet>
      <dgm:spPr/>
    </dgm:pt>
    <dgm:pt modelId="{AF43D1D0-2160-4772-ACD4-922189CD961F}" type="pres">
      <dgm:prSet presAssocID="{32FE506D-FD8C-4C80-8A8B-1D4397B8635A}" presName="rootComposite1" presStyleCnt="0"/>
      <dgm:spPr/>
    </dgm:pt>
    <dgm:pt modelId="{5C74E09C-824E-4BEC-8BA8-C90C2475B5F2}" type="pres">
      <dgm:prSet presAssocID="{32FE506D-FD8C-4C80-8A8B-1D4397B8635A}" presName="rootText1" presStyleLbl="node0" presStyleIdx="0" presStyleCnt="1" custScaleX="110001" custScaleY="98920" custLinFactNeighborX="-2167" custLinFactNeighborY="-42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82FB66-0CF3-40E2-A446-A4BF468E4ADD}" type="pres">
      <dgm:prSet presAssocID="{32FE506D-FD8C-4C80-8A8B-1D4397B8635A}" presName="rootConnector1" presStyleLbl="node1" presStyleIdx="0" presStyleCnt="0"/>
      <dgm:spPr/>
      <dgm:t>
        <a:bodyPr/>
        <a:lstStyle/>
        <a:p>
          <a:endParaRPr lang="en-GB"/>
        </a:p>
      </dgm:t>
    </dgm:pt>
    <dgm:pt modelId="{1F103863-7D57-4561-B29B-08BBA8CECEC7}" type="pres">
      <dgm:prSet presAssocID="{32FE506D-FD8C-4C80-8A8B-1D4397B8635A}" presName="hierChild2" presStyleCnt="0"/>
      <dgm:spPr/>
    </dgm:pt>
    <dgm:pt modelId="{D43A68B4-CE26-4C6E-BB4C-261271C3D56E}" type="pres">
      <dgm:prSet presAssocID="{BBDADF2C-CE92-4624-9514-75DF091B0099}" presName="Name37" presStyleLbl="parChTrans1D2" presStyleIdx="0" presStyleCnt="10" custSzX="4792742" custSzY="186933"/>
      <dgm:spPr/>
      <dgm:t>
        <a:bodyPr/>
        <a:lstStyle/>
        <a:p>
          <a:endParaRPr lang="en-GB"/>
        </a:p>
      </dgm:t>
    </dgm:pt>
    <dgm:pt modelId="{DD70E476-9B67-4F73-959D-62234F4BE051}" type="pres">
      <dgm:prSet presAssocID="{7C02B969-C569-4EE3-AA5E-DDEDA85543F2}" presName="hierRoot2" presStyleCnt="0">
        <dgm:presLayoutVars>
          <dgm:hierBranch val="init"/>
        </dgm:presLayoutVars>
      </dgm:prSet>
      <dgm:spPr/>
    </dgm:pt>
    <dgm:pt modelId="{4C2C4ABD-4480-4E84-9E25-E2060E72021B}" type="pres">
      <dgm:prSet presAssocID="{7C02B969-C569-4EE3-AA5E-DDEDA85543F2}" presName="rootComposite" presStyleCnt="0"/>
      <dgm:spPr/>
    </dgm:pt>
    <dgm:pt modelId="{2518EF5A-9BE1-4C4D-9560-451B0695ADDF}" type="pres">
      <dgm:prSet presAssocID="{7C02B969-C569-4EE3-AA5E-DDEDA85543F2}" presName="rootText" presStyleLbl="node2" presStyleIdx="0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7053B1F-348F-4824-B489-C7C679735889}" type="pres">
      <dgm:prSet presAssocID="{7C02B969-C569-4EE3-AA5E-DDEDA85543F2}" presName="rootConnector" presStyleLbl="node2" presStyleIdx="0" presStyleCnt="10"/>
      <dgm:spPr/>
      <dgm:t>
        <a:bodyPr/>
        <a:lstStyle/>
        <a:p>
          <a:endParaRPr lang="en-GB"/>
        </a:p>
      </dgm:t>
    </dgm:pt>
    <dgm:pt modelId="{1E745AFE-3DA2-40ED-940A-96D0C69CF4DE}" type="pres">
      <dgm:prSet presAssocID="{7C02B969-C569-4EE3-AA5E-DDEDA85543F2}" presName="hierChild4" presStyleCnt="0"/>
      <dgm:spPr/>
    </dgm:pt>
    <dgm:pt modelId="{146785A7-C084-4414-B120-2F8E3E2D3317}" type="pres">
      <dgm:prSet presAssocID="{7C02B969-C569-4EE3-AA5E-DDEDA85543F2}" presName="hierChild5" presStyleCnt="0"/>
      <dgm:spPr/>
    </dgm:pt>
    <dgm:pt modelId="{9224BAAA-14E1-4E9C-A094-434FAF9E642F}" type="pres">
      <dgm:prSet presAssocID="{C52C6BB4-2E31-4D38-9DDC-100E2D92058E}" presName="Name37" presStyleLbl="parChTrans1D2" presStyleIdx="1" presStyleCnt="10"/>
      <dgm:spPr/>
      <dgm:t>
        <a:bodyPr/>
        <a:lstStyle/>
        <a:p>
          <a:endParaRPr lang="en-GB"/>
        </a:p>
      </dgm:t>
    </dgm:pt>
    <dgm:pt modelId="{E887121F-A04C-4146-9E8A-981BC3276EA9}" type="pres">
      <dgm:prSet presAssocID="{5ADF1C40-C6B1-4A84-940D-A465310EDB28}" presName="hierRoot2" presStyleCnt="0">
        <dgm:presLayoutVars>
          <dgm:hierBranch val="init"/>
        </dgm:presLayoutVars>
      </dgm:prSet>
      <dgm:spPr/>
    </dgm:pt>
    <dgm:pt modelId="{E31AC5FD-EA48-4006-A2DB-F960C779D486}" type="pres">
      <dgm:prSet presAssocID="{5ADF1C40-C6B1-4A84-940D-A465310EDB28}" presName="rootComposite" presStyleCnt="0"/>
      <dgm:spPr/>
    </dgm:pt>
    <dgm:pt modelId="{0B1016E8-0334-45C4-8700-DAC7B791CA18}" type="pres">
      <dgm:prSet presAssocID="{5ADF1C40-C6B1-4A84-940D-A465310EDB28}" presName="rootText" presStyleLbl="node2" presStyleIdx="1" presStyleCnt="10" custScaleX="90910" custScaleY="90910" custLinFactNeighborX="1357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146CD49-EA39-489A-B566-B2C33DC00AA4}" type="pres">
      <dgm:prSet presAssocID="{5ADF1C40-C6B1-4A84-940D-A465310EDB28}" presName="rootConnector" presStyleLbl="node2" presStyleIdx="1" presStyleCnt="10"/>
      <dgm:spPr/>
      <dgm:t>
        <a:bodyPr/>
        <a:lstStyle/>
        <a:p>
          <a:endParaRPr lang="en-GB"/>
        </a:p>
      </dgm:t>
    </dgm:pt>
    <dgm:pt modelId="{F385B3C7-BB8A-430A-9731-E63A443F751C}" type="pres">
      <dgm:prSet presAssocID="{5ADF1C40-C6B1-4A84-940D-A465310EDB28}" presName="hierChild4" presStyleCnt="0"/>
      <dgm:spPr/>
    </dgm:pt>
    <dgm:pt modelId="{B58A2ABF-B6A9-4206-9D0B-DFAB02C43CA7}" type="pres">
      <dgm:prSet presAssocID="{5ADF1C40-C6B1-4A84-940D-A465310EDB28}" presName="hierChild5" presStyleCnt="0"/>
      <dgm:spPr/>
    </dgm:pt>
    <dgm:pt modelId="{D2397C3F-60F3-463F-BA06-C17EDF90B3B9}" type="pres">
      <dgm:prSet presAssocID="{DB2B4FC0-92B1-438C-A032-E3FF470F208C}" presName="Name37" presStyleLbl="parChTrans1D2" presStyleIdx="2" presStyleCnt="10" custSzX="3723433" custSzY="186933"/>
      <dgm:spPr/>
      <dgm:t>
        <a:bodyPr/>
        <a:lstStyle/>
        <a:p>
          <a:endParaRPr lang="en-GB"/>
        </a:p>
      </dgm:t>
    </dgm:pt>
    <dgm:pt modelId="{36B0D48E-9FBB-4E38-9505-14804C275B85}" type="pres">
      <dgm:prSet presAssocID="{19DA6AAE-CC24-4638-8C56-A6CCE65368DD}" presName="hierRoot2" presStyleCnt="0">
        <dgm:presLayoutVars>
          <dgm:hierBranch val="init"/>
        </dgm:presLayoutVars>
      </dgm:prSet>
      <dgm:spPr/>
    </dgm:pt>
    <dgm:pt modelId="{F6505918-C4BD-4A11-A009-8F12FD110802}" type="pres">
      <dgm:prSet presAssocID="{19DA6AAE-CC24-4638-8C56-A6CCE65368DD}" presName="rootComposite" presStyleCnt="0"/>
      <dgm:spPr/>
    </dgm:pt>
    <dgm:pt modelId="{DFF81458-97E1-452C-829E-5EA53C8C066A}" type="pres">
      <dgm:prSet presAssocID="{19DA6AAE-CC24-4638-8C56-A6CCE65368DD}" presName="rootText" presStyleLbl="node2" presStyleIdx="2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D6C3EBE-52AF-4A19-B91E-B7FAF8CED03E}" type="pres">
      <dgm:prSet presAssocID="{19DA6AAE-CC24-4638-8C56-A6CCE65368DD}" presName="rootConnector" presStyleLbl="node2" presStyleIdx="2" presStyleCnt="10"/>
      <dgm:spPr/>
      <dgm:t>
        <a:bodyPr/>
        <a:lstStyle/>
        <a:p>
          <a:endParaRPr lang="en-GB"/>
        </a:p>
      </dgm:t>
    </dgm:pt>
    <dgm:pt modelId="{34B25E3B-C496-46C1-A974-DAFB4292591A}" type="pres">
      <dgm:prSet presAssocID="{19DA6AAE-CC24-4638-8C56-A6CCE65368DD}" presName="hierChild4" presStyleCnt="0"/>
      <dgm:spPr/>
    </dgm:pt>
    <dgm:pt modelId="{3B06F513-5468-4432-A27F-47977AD1F43B}" type="pres">
      <dgm:prSet presAssocID="{19DA6AAE-CC24-4638-8C56-A6CCE65368DD}" presName="hierChild5" presStyleCnt="0"/>
      <dgm:spPr/>
    </dgm:pt>
    <dgm:pt modelId="{CAEB6062-EAA9-452A-8096-1DC7DC6ED540}" type="pres">
      <dgm:prSet presAssocID="{9ED593A5-2C47-4995-AECC-D170905898BA}" presName="Name37" presStyleLbl="parChTrans1D2" presStyleIdx="3" presStyleCnt="10"/>
      <dgm:spPr/>
      <dgm:t>
        <a:bodyPr/>
        <a:lstStyle/>
        <a:p>
          <a:endParaRPr lang="en-GB"/>
        </a:p>
      </dgm:t>
    </dgm:pt>
    <dgm:pt modelId="{3D973A66-5C8B-431D-BD8A-4103CA6695FE}" type="pres">
      <dgm:prSet presAssocID="{6A3016E3-D302-4FCF-8A38-9857733CD9E9}" presName="hierRoot2" presStyleCnt="0">
        <dgm:presLayoutVars>
          <dgm:hierBranch val="init"/>
        </dgm:presLayoutVars>
      </dgm:prSet>
      <dgm:spPr/>
    </dgm:pt>
    <dgm:pt modelId="{6D1450A6-8441-4929-A02E-64942D4E146A}" type="pres">
      <dgm:prSet presAssocID="{6A3016E3-D302-4FCF-8A38-9857733CD9E9}" presName="rootComposite" presStyleCnt="0"/>
      <dgm:spPr/>
    </dgm:pt>
    <dgm:pt modelId="{B525C788-64EA-446C-A6B7-EC47F7D42664}" type="pres">
      <dgm:prSet presAssocID="{6A3016E3-D302-4FCF-8A38-9857733CD9E9}" presName="rootText" presStyleLbl="node2" presStyleIdx="3" presStyleCnt="10" custScaleX="90910" custScaleY="90910" custLinFactNeighborX="1357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0B6254-AB6F-4B32-9AD5-0EF5C266D35E}" type="pres">
      <dgm:prSet presAssocID="{6A3016E3-D302-4FCF-8A38-9857733CD9E9}" presName="rootConnector" presStyleLbl="node2" presStyleIdx="3" presStyleCnt="10"/>
      <dgm:spPr/>
      <dgm:t>
        <a:bodyPr/>
        <a:lstStyle/>
        <a:p>
          <a:endParaRPr lang="en-GB"/>
        </a:p>
      </dgm:t>
    </dgm:pt>
    <dgm:pt modelId="{214961F9-FAEF-47D2-A58B-08A16101129B}" type="pres">
      <dgm:prSet presAssocID="{6A3016E3-D302-4FCF-8A38-9857733CD9E9}" presName="hierChild4" presStyleCnt="0"/>
      <dgm:spPr/>
    </dgm:pt>
    <dgm:pt modelId="{CF3D775B-9873-45A4-8B3A-E791D77E11ED}" type="pres">
      <dgm:prSet presAssocID="{6A3016E3-D302-4FCF-8A38-9857733CD9E9}" presName="hierChild5" presStyleCnt="0"/>
      <dgm:spPr/>
    </dgm:pt>
    <dgm:pt modelId="{B6011147-A250-4EFF-B68A-995B851D5C30}" type="pres">
      <dgm:prSet presAssocID="{3C724420-FE1E-405E-8A15-344C77042615}" presName="Name37" presStyleLbl="parChTrans1D2" presStyleIdx="4" presStyleCnt="10" custSzX="2654123" custSzY="186933"/>
      <dgm:spPr/>
      <dgm:t>
        <a:bodyPr/>
        <a:lstStyle/>
        <a:p>
          <a:endParaRPr lang="en-GB"/>
        </a:p>
      </dgm:t>
    </dgm:pt>
    <dgm:pt modelId="{2ECB868A-7EF8-49B3-81BD-FEE779C40961}" type="pres">
      <dgm:prSet presAssocID="{AA4336D5-9EC0-4596-8E24-13B7D3F05107}" presName="hierRoot2" presStyleCnt="0">
        <dgm:presLayoutVars>
          <dgm:hierBranch val="init"/>
        </dgm:presLayoutVars>
      </dgm:prSet>
      <dgm:spPr/>
    </dgm:pt>
    <dgm:pt modelId="{99B17D8E-EFD3-4AB9-8BF3-87283CB1EE96}" type="pres">
      <dgm:prSet presAssocID="{AA4336D5-9EC0-4596-8E24-13B7D3F05107}" presName="rootComposite" presStyleCnt="0"/>
      <dgm:spPr/>
    </dgm:pt>
    <dgm:pt modelId="{4E515BA7-4B0B-4186-ADAA-E7BE7C456E0E}" type="pres">
      <dgm:prSet presAssocID="{AA4336D5-9EC0-4596-8E24-13B7D3F05107}" presName="rootText" presStyleLbl="node2" presStyleIdx="4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2FA529-918D-4683-B6C4-22CCE3A474C3}" type="pres">
      <dgm:prSet presAssocID="{AA4336D5-9EC0-4596-8E24-13B7D3F05107}" presName="rootConnector" presStyleLbl="node2" presStyleIdx="4" presStyleCnt="10"/>
      <dgm:spPr/>
      <dgm:t>
        <a:bodyPr/>
        <a:lstStyle/>
        <a:p>
          <a:endParaRPr lang="en-GB"/>
        </a:p>
      </dgm:t>
    </dgm:pt>
    <dgm:pt modelId="{84A95254-8B1F-48EB-9320-970BFB3AA5F2}" type="pres">
      <dgm:prSet presAssocID="{AA4336D5-9EC0-4596-8E24-13B7D3F05107}" presName="hierChild4" presStyleCnt="0"/>
      <dgm:spPr/>
    </dgm:pt>
    <dgm:pt modelId="{AC7EA6F9-D389-4ACE-A6B9-E940B1A4C99E}" type="pres">
      <dgm:prSet presAssocID="{AA4336D5-9EC0-4596-8E24-13B7D3F05107}" presName="hierChild5" presStyleCnt="0"/>
      <dgm:spPr/>
    </dgm:pt>
    <dgm:pt modelId="{8B8BDF88-EF4C-4B90-8DD4-55A6E6E9E5AD}" type="pres">
      <dgm:prSet presAssocID="{DBB08E54-BD4F-4444-B2E7-2E795860846E}" presName="Name37" presStyleLbl="parChTrans1D2" presStyleIdx="5" presStyleCnt="10"/>
      <dgm:spPr/>
      <dgm:t>
        <a:bodyPr/>
        <a:lstStyle/>
        <a:p>
          <a:endParaRPr lang="en-GB"/>
        </a:p>
      </dgm:t>
    </dgm:pt>
    <dgm:pt modelId="{D80685E2-D70D-48BC-8ACC-E2669BE6B832}" type="pres">
      <dgm:prSet presAssocID="{8F278921-D21B-4838-B1AF-9E705A02E0FD}" presName="hierRoot2" presStyleCnt="0">
        <dgm:presLayoutVars>
          <dgm:hierBranch val="init"/>
        </dgm:presLayoutVars>
      </dgm:prSet>
      <dgm:spPr/>
    </dgm:pt>
    <dgm:pt modelId="{9208BC1D-A943-4E34-9804-0E2895AAB78E}" type="pres">
      <dgm:prSet presAssocID="{8F278921-D21B-4838-B1AF-9E705A02E0FD}" presName="rootComposite" presStyleCnt="0"/>
      <dgm:spPr/>
    </dgm:pt>
    <dgm:pt modelId="{0A8D606A-77C9-469F-B3D9-802157A417F6}" type="pres">
      <dgm:prSet presAssocID="{8F278921-D21B-4838-B1AF-9E705A02E0FD}" presName="rootText" presStyleLbl="node2" presStyleIdx="5" presStyleCnt="10" custScaleX="90910" custScaleY="90910" custLinFactNeighborX="35161" custLinFactNeighborY="5974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BF54307-7A4F-4774-B28D-5F9B7E6AD76D}" type="pres">
      <dgm:prSet presAssocID="{8F278921-D21B-4838-B1AF-9E705A02E0FD}" presName="rootConnector" presStyleLbl="node2" presStyleIdx="5" presStyleCnt="10"/>
      <dgm:spPr/>
      <dgm:t>
        <a:bodyPr/>
        <a:lstStyle/>
        <a:p>
          <a:endParaRPr lang="en-GB"/>
        </a:p>
      </dgm:t>
    </dgm:pt>
    <dgm:pt modelId="{A35FA9AE-B85D-4B8A-9379-7B6B4C20E738}" type="pres">
      <dgm:prSet presAssocID="{8F278921-D21B-4838-B1AF-9E705A02E0FD}" presName="hierChild4" presStyleCnt="0"/>
      <dgm:spPr/>
    </dgm:pt>
    <dgm:pt modelId="{E52134AB-24DB-4368-8C56-01B7C050D3D6}" type="pres">
      <dgm:prSet presAssocID="{8F278921-D21B-4838-B1AF-9E705A02E0FD}" presName="hierChild5" presStyleCnt="0"/>
      <dgm:spPr/>
    </dgm:pt>
    <dgm:pt modelId="{50DBAD40-5E07-46A2-AA90-2048C4DDF6E4}" type="pres">
      <dgm:prSet presAssocID="{A3F9202C-160E-4860-8B89-B3C206EA1A3D}" presName="Name37" presStyleLbl="parChTrans1D2" presStyleIdx="6" presStyleCnt="10" custSzX="553805" custSzY="186933"/>
      <dgm:spPr/>
      <dgm:t>
        <a:bodyPr/>
        <a:lstStyle/>
        <a:p>
          <a:endParaRPr lang="en-GB"/>
        </a:p>
      </dgm:t>
    </dgm:pt>
    <dgm:pt modelId="{625E8BB9-8322-43CA-B8CC-980FE23E5E96}" type="pres">
      <dgm:prSet presAssocID="{F012DF39-D1CF-43C0-B523-FB0D00927DD5}" presName="hierRoot2" presStyleCnt="0">
        <dgm:presLayoutVars>
          <dgm:hierBranch val="init"/>
        </dgm:presLayoutVars>
      </dgm:prSet>
      <dgm:spPr/>
    </dgm:pt>
    <dgm:pt modelId="{E4A928F3-9CA9-402E-89A7-6DCB156DB2D0}" type="pres">
      <dgm:prSet presAssocID="{F012DF39-D1CF-43C0-B523-FB0D00927DD5}" presName="rootComposite" presStyleCnt="0"/>
      <dgm:spPr/>
    </dgm:pt>
    <dgm:pt modelId="{6CF39BAA-A708-4155-8C02-A1D02C9590D1}" type="pres">
      <dgm:prSet presAssocID="{F012DF39-D1CF-43C0-B523-FB0D00927DD5}" presName="rootText" presStyleLbl="node2" presStyleIdx="6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C8B47C5-DDF0-443A-BA55-02889274C1CE}" type="pres">
      <dgm:prSet presAssocID="{F012DF39-D1CF-43C0-B523-FB0D00927DD5}" presName="rootConnector" presStyleLbl="node2" presStyleIdx="6" presStyleCnt="10"/>
      <dgm:spPr/>
      <dgm:t>
        <a:bodyPr/>
        <a:lstStyle/>
        <a:p>
          <a:endParaRPr lang="en-GB"/>
        </a:p>
      </dgm:t>
    </dgm:pt>
    <dgm:pt modelId="{4B7AE814-0228-47F6-806D-19C54242C8F8}" type="pres">
      <dgm:prSet presAssocID="{F012DF39-D1CF-43C0-B523-FB0D00927DD5}" presName="hierChild4" presStyleCnt="0"/>
      <dgm:spPr/>
    </dgm:pt>
    <dgm:pt modelId="{E6B8804B-3041-49CB-81D5-BA33BCA2B329}" type="pres">
      <dgm:prSet presAssocID="{F012DF39-D1CF-43C0-B523-FB0D00927DD5}" presName="hierChild5" presStyleCnt="0"/>
      <dgm:spPr/>
    </dgm:pt>
    <dgm:pt modelId="{223B3912-E3CE-40E2-9435-A67B5150BD8E}" type="pres">
      <dgm:prSet presAssocID="{C14237C8-E27B-426E-9505-DC6BE3522489}" presName="Name37" presStyleLbl="parChTrans1D2" presStyleIdx="7" presStyleCnt="10" custSzX="1623114" custSzY="186933"/>
      <dgm:spPr/>
      <dgm:t>
        <a:bodyPr/>
        <a:lstStyle/>
        <a:p>
          <a:endParaRPr lang="en-GB"/>
        </a:p>
      </dgm:t>
    </dgm:pt>
    <dgm:pt modelId="{2BD6F158-A4DF-4153-9AFC-141EF5E03A3A}" type="pres">
      <dgm:prSet presAssocID="{5C62688D-416D-47D1-BFC1-CB68F3246B21}" presName="hierRoot2" presStyleCnt="0">
        <dgm:presLayoutVars>
          <dgm:hierBranch val="init"/>
        </dgm:presLayoutVars>
      </dgm:prSet>
      <dgm:spPr/>
    </dgm:pt>
    <dgm:pt modelId="{BCF89AB7-3231-44EE-9F4C-39A7AACC4CED}" type="pres">
      <dgm:prSet presAssocID="{5C62688D-416D-47D1-BFC1-CB68F3246B21}" presName="rootComposite" presStyleCnt="0"/>
      <dgm:spPr/>
    </dgm:pt>
    <dgm:pt modelId="{A5BCA6E5-44CB-4C92-BEB4-45B3782EB467}" type="pres">
      <dgm:prSet presAssocID="{5C62688D-416D-47D1-BFC1-CB68F3246B21}" presName="rootText" presStyleLbl="node2" presStyleIdx="7" presStyleCnt="10" custAng="0" custScaleX="110001" custScaleY="98920" custLinFactNeighborX="-3798" custLinFactNeighborY="6219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527824-98BF-4623-B5ED-04460DCC7834}" type="pres">
      <dgm:prSet presAssocID="{5C62688D-416D-47D1-BFC1-CB68F3246B21}" presName="rootConnector" presStyleLbl="node2" presStyleIdx="7" presStyleCnt="10"/>
      <dgm:spPr/>
      <dgm:t>
        <a:bodyPr/>
        <a:lstStyle/>
        <a:p>
          <a:endParaRPr lang="en-GB"/>
        </a:p>
      </dgm:t>
    </dgm:pt>
    <dgm:pt modelId="{430CA2A5-406E-48E5-8CFD-30BDA67887FD}" type="pres">
      <dgm:prSet presAssocID="{5C62688D-416D-47D1-BFC1-CB68F3246B21}" presName="hierChild4" presStyleCnt="0"/>
      <dgm:spPr/>
    </dgm:pt>
    <dgm:pt modelId="{DB21339B-E7C9-4CB7-9CE5-DC14113316C9}" type="pres">
      <dgm:prSet presAssocID="{5C62688D-416D-47D1-BFC1-CB68F3246B21}" presName="hierChild5" presStyleCnt="0"/>
      <dgm:spPr/>
    </dgm:pt>
    <dgm:pt modelId="{8C93442D-5386-455F-80E8-6A2E0DE15F55}" type="pres">
      <dgm:prSet presAssocID="{CDC0CFF3-CD42-4B27-B727-D099A0602548}" presName="Name37" presStyleLbl="parChTrans1D2" presStyleIdx="8" presStyleCnt="10" custSzX="2692424" custSzY="186933"/>
      <dgm:spPr/>
      <dgm:t>
        <a:bodyPr/>
        <a:lstStyle/>
        <a:p>
          <a:endParaRPr lang="en-GB"/>
        </a:p>
      </dgm:t>
    </dgm:pt>
    <dgm:pt modelId="{3C34D191-F1FC-4801-A7B8-A277131F2614}" type="pres">
      <dgm:prSet presAssocID="{C05FA8A9-D92E-4A22-9FD5-55969F8D3B71}" presName="hierRoot2" presStyleCnt="0">
        <dgm:presLayoutVars>
          <dgm:hierBranch val="init"/>
        </dgm:presLayoutVars>
      </dgm:prSet>
      <dgm:spPr/>
    </dgm:pt>
    <dgm:pt modelId="{C9FC7842-E6BA-445D-9A58-74B5D33897B1}" type="pres">
      <dgm:prSet presAssocID="{C05FA8A9-D92E-4A22-9FD5-55969F8D3B71}" presName="rootComposite" presStyleCnt="0"/>
      <dgm:spPr/>
    </dgm:pt>
    <dgm:pt modelId="{4DF91D06-8F04-4AAA-BBD0-B13BB9052D8C}" type="pres">
      <dgm:prSet presAssocID="{C05FA8A9-D92E-4A22-9FD5-55969F8D3B71}" presName="rootText" presStyleLbl="node2" presStyleIdx="8" presStyleCnt="10" custAng="0" custScaleX="110001" custScaleY="98920" custLinFactY="100000" custLinFactNeighborX="1357" custLinFactNeighborY="13684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615B27F-2D8E-4900-AFCA-B68BCDFFBC3D}" type="pres">
      <dgm:prSet presAssocID="{C05FA8A9-D92E-4A22-9FD5-55969F8D3B71}" presName="rootConnector" presStyleLbl="node2" presStyleIdx="8" presStyleCnt="10"/>
      <dgm:spPr/>
      <dgm:t>
        <a:bodyPr/>
        <a:lstStyle/>
        <a:p>
          <a:endParaRPr lang="en-GB"/>
        </a:p>
      </dgm:t>
    </dgm:pt>
    <dgm:pt modelId="{B39CA6D7-013F-4B87-B3DB-C1386F23EC4E}" type="pres">
      <dgm:prSet presAssocID="{C05FA8A9-D92E-4A22-9FD5-55969F8D3B71}" presName="hierChild4" presStyleCnt="0"/>
      <dgm:spPr/>
    </dgm:pt>
    <dgm:pt modelId="{88A8F12D-F9AE-4E5C-AE1C-46934FC606A9}" type="pres">
      <dgm:prSet presAssocID="{C05FA8A9-D92E-4A22-9FD5-55969F8D3B71}" presName="hierChild5" presStyleCnt="0"/>
      <dgm:spPr/>
    </dgm:pt>
    <dgm:pt modelId="{AA721B1E-B053-430A-9D5C-B6231C4593AD}" type="pres">
      <dgm:prSet presAssocID="{C6ED2B68-38C9-4AF4-B486-C48BD66022FE}" presName="Name37" presStyleLbl="parChTrans1D2" presStyleIdx="9" presStyleCnt="10" custSzX="3761733" custSzY="186933"/>
      <dgm:spPr/>
      <dgm:t>
        <a:bodyPr/>
        <a:lstStyle/>
        <a:p>
          <a:endParaRPr lang="en-GB"/>
        </a:p>
      </dgm:t>
    </dgm:pt>
    <dgm:pt modelId="{21E69E3C-0BBB-4071-B335-A63E3F39E593}" type="pres">
      <dgm:prSet presAssocID="{A11F4B06-C994-4BD5-9B61-0662CB96CE7B}" presName="hierRoot2" presStyleCnt="0">
        <dgm:presLayoutVars>
          <dgm:hierBranch val="init"/>
        </dgm:presLayoutVars>
      </dgm:prSet>
      <dgm:spPr/>
    </dgm:pt>
    <dgm:pt modelId="{AB64EE8A-67C7-4200-8F0E-6E018263CA33}" type="pres">
      <dgm:prSet presAssocID="{A11F4B06-C994-4BD5-9B61-0662CB96CE7B}" presName="rootComposite" presStyleCnt="0"/>
      <dgm:spPr/>
    </dgm:pt>
    <dgm:pt modelId="{BF1562EB-F498-45D3-B2CF-A98725AE3BD6}" type="pres">
      <dgm:prSet presAssocID="{A11F4B06-C994-4BD5-9B61-0662CB96CE7B}" presName="rootText" presStyleLbl="node2" presStyleIdx="9" presStyleCnt="10" custAng="0" custScaleX="110001" custScaleY="98920" custLinFactNeighborX="1410" custLinFactNeighborY="621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0D25BBD-B639-4748-8E24-D33B41F24F4B}" type="pres">
      <dgm:prSet presAssocID="{A11F4B06-C994-4BD5-9B61-0662CB96CE7B}" presName="rootConnector" presStyleLbl="node2" presStyleIdx="9" presStyleCnt="10"/>
      <dgm:spPr/>
      <dgm:t>
        <a:bodyPr/>
        <a:lstStyle/>
        <a:p>
          <a:endParaRPr lang="en-GB"/>
        </a:p>
      </dgm:t>
    </dgm:pt>
    <dgm:pt modelId="{1E038957-0327-4B77-8D45-5BA3FCFD5E2C}" type="pres">
      <dgm:prSet presAssocID="{A11F4B06-C994-4BD5-9B61-0662CB96CE7B}" presName="hierChild4" presStyleCnt="0"/>
      <dgm:spPr/>
    </dgm:pt>
    <dgm:pt modelId="{8492C312-5EDE-4449-830E-94B2A87E66D4}" type="pres">
      <dgm:prSet presAssocID="{A11F4B06-C994-4BD5-9B61-0662CB96CE7B}" presName="hierChild5" presStyleCnt="0"/>
      <dgm:spPr/>
    </dgm:pt>
    <dgm:pt modelId="{52EB66BB-FC61-4769-9DE1-2D9327C0F591}" type="pres">
      <dgm:prSet presAssocID="{32FE506D-FD8C-4C80-8A8B-1D4397B8635A}" presName="hierChild3" presStyleCnt="0"/>
      <dgm:spPr/>
    </dgm:pt>
  </dgm:ptLst>
  <dgm:cxnLst>
    <dgm:cxn modelId="{9EE110B5-086C-4DF4-A9C3-075D81A2D0AA}" type="presOf" srcId="{A11F4B06-C994-4BD5-9B61-0662CB96CE7B}" destId="{F0D25BBD-B639-4748-8E24-D33B41F24F4B}" srcOrd="1" destOrd="0" presId="urn:microsoft.com/office/officeart/2005/8/layout/orgChart1"/>
    <dgm:cxn modelId="{4097CD50-2548-4BC9-BDCE-F4773F982E46}" srcId="{CC284A7A-5128-45F3-BCFC-2EEF67866A29}" destId="{32FE506D-FD8C-4C80-8A8B-1D4397B8635A}" srcOrd="0" destOrd="0" parTransId="{B898955E-6566-4204-A183-33ACCD7AE4C9}" sibTransId="{66731152-9E11-46A1-97C1-B99A78AB1A2D}"/>
    <dgm:cxn modelId="{BE7FB403-5AE1-4914-8719-F847A5954E56}" type="presOf" srcId="{3C724420-FE1E-405E-8A15-344C77042615}" destId="{B6011147-A250-4EFF-B68A-995B851D5C30}" srcOrd="0" destOrd="0" presId="urn:microsoft.com/office/officeart/2005/8/layout/orgChart1"/>
    <dgm:cxn modelId="{96BF713E-84FA-4823-9A89-7804FEF30FAD}" type="presOf" srcId="{7C02B969-C569-4EE3-AA5E-DDEDA85543F2}" destId="{07053B1F-348F-4824-B489-C7C679735889}" srcOrd="1" destOrd="0" presId="urn:microsoft.com/office/officeart/2005/8/layout/orgChart1"/>
    <dgm:cxn modelId="{EFB3BBCD-EB49-431E-A88F-20BBBA52BCB3}" type="presOf" srcId="{5C62688D-416D-47D1-BFC1-CB68F3246B21}" destId="{A5BCA6E5-44CB-4C92-BEB4-45B3782EB467}" srcOrd="0" destOrd="0" presId="urn:microsoft.com/office/officeart/2005/8/layout/orgChart1"/>
    <dgm:cxn modelId="{896874EF-3A4E-49E2-86B7-4377372AA58C}" type="presOf" srcId="{DBB08E54-BD4F-4444-B2E7-2E795860846E}" destId="{8B8BDF88-EF4C-4B90-8DD4-55A6E6E9E5AD}" srcOrd="0" destOrd="0" presId="urn:microsoft.com/office/officeart/2005/8/layout/orgChart1"/>
    <dgm:cxn modelId="{CFA5C2BD-974D-4CB8-BE48-DF6E00A35EDB}" type="presOf" srcId="{5C62688D-416D-47D1-BFC1-CB68F3246B21}" destId="{BB527824-98BF-4623-B5ED-04460DCC7834}" srcOrd="1" destOrd="0" presId="urn:microsoft.com/office/officeart/2005/8/layout/orgChart1"/>
    <dgm:cxn modelId="{3F9A8476-0B98-4BFC-BC34-49246172778E}" type="presOf" srcId="{BBDADF2C-CE92-4624-9514-75DF091B0099}" destId="{D43A68B4-CE26-4C6E-BB4C-261271C3D56E}" srcOrd="0" destOrd="0" presId="urn:microsoft.com/office/officeart/2005/8/layout/orgChart1"/>
    <dgm:cxn modelId="{95406DD2-534A-4EF2-A943-77A3240C4AD1}" type="presOf" srcId="{CDC0CFF3-CD42-4B27-B727-D099A0602548}" destId="{8C93442D-5386-455F-80E8-6A2E0DE15F55}" srcOrd="0" destOrd="0" presId="urn:microsoft.com/office/officeart/2005/8/layout/orgChart1"/>
    <dgm:cxn modelId="{105B556A-2EA2-4A31-974E-3BC763467EF2}" srcId="{32FE506D-FD8C-4C80-8A8B-1D4397B8635A}" destId="{AA4336D5-9EC0-4596-8E24-13B7D3F05107}" srcOrd="4" destOrd="0" parTransId="{3C724420-FE1E-405E-8A15-344C77042615}" sibTransId="{4C33FB92-2B7C-4563-979D-3720D5771830}"/>
    <dgm:cxn modelId="{4E23B5DE-2C6D-40F7-97AD-08BB795E13F5}" type="presOf" srcId="{AA4336D5-9EC0-4596-8E24-13B7D3F05107}" destId="{562FA529-918D-4683-B6C4-22CCE3A474C3}" srcOrd="1" destOrd="0" presId="urn:microsoft.com/office/officeart/2005/8/layout/orgChart1"/>
    <dgm:cxn modelId="{C45D48D4-234C-4ACC-8DFA-F037090FB407}" type="presOf" srcId="{32FE506D-FD8C-4C80-8A8B-1D4397B8635A}" destId="{5C74E09C-824E-4BEC-8BA8-C90C2475B5F2}" srcOrd="0" destOrd="0" presId="urn:microsoft.com/office/officeart/2005/8/layout/orgChart1"/>
    <dgm:cxn modelId="{30207865-37D2-4276-84BE-DEE120F32010}" type="presOf" srcId="{A11F4B06-C994-4BD5-9B61-0662CB96CE7B}" destId="{BF1562EB-F498-45D3-B2CF-A98725AE3BD6}" srcOrd="0" destOrd="0" presId="urn:microsoft.com/office/officeart/2005/8/layout/orgChart1"/>
    <dgm:cxn modelId="{53194BD2-8035-46BC-9990-ED2BFDD22743}" type="presOf" srcId="{A3F9202C-160E-4860-8B89-B3C206EA1A3D}" destId="{50DBAD40-5E07-46A2-AA90-2048C4DDF6E4}" srcOrd="0" destOrd="0" presId="urn:microsoft.com/office/officeart/2005/8/layout/orgChart1"/>
    <dgm:cxn modelId="{DCE79A21-CA96-443F-9F0E-04366B37F04C}" type="presOf" srcId="{19DA6AAE-CC24-4638-8C56-A6CCE65368DD}" destId="{1D6C3EBE-52AF-4A19-B91E-B7FAF8CED03E}" srcOrd="1" destOrd="0" presId="urn:microsoft.com/office/officeart/2005/8/layout/orgChart1"/>
    <dgm:cxn modelId="{DB0AE084-C70A-412F-B891-B3FBE737E8FE}" type="presOf" srcId="{C6ED2B68-38C9-4AF4-B486-C48BD66022FE}" destId="{AA721B1E-B053-430A-9D5C-B6231C4593AD}" srcOrd="0" destOrd="0" presId="urn:microsoft.com/office/officeart/2005/8/layout/orgChart1"/>
    <dgm:cxn modelId="{17043964-3DBB-499B-9487-925929555180}" type="presOf" srcId="{C14237C8-E27B-426E-9505-DC6BE3522489}" destId="{223B3912-E3CE-40E2-9435-A67B5150BD8E}" srcOrd="0" destOrd="0" presId="urn:microsoft.com/office/officeart/2005/8/layout/orgChart1"/>
    <dgm:cxn modelId="{A9F650DE-6619-45F3-80D7-79B3D9251F21}" type="presOf" srcId="{7C02B969-C569-4EE3-AA5E-DDEDA85543F2}" destId="{2518EF5A-9BE1-4C4D-9560-451B0695ADDF}" srcOrd="0" destOrd="0" presId="urn:microsoft.com/office/officeart/2005/8/layout/orgChart1"/>
    <dgm:cxn modelId="{F1AC6EDD-23B3-4601-BCEC-BCE270633188}" type="presOf" srcId="{32FE506D-FD8C-4C80-8A8B-1D4397B8635A}" destId="{4482FB66-0CF3-40E2-A446-A4BF468E4ADD}" srcOrd="1" destOrd="0" presId="urn:microsoft.com/office/officeart/2005/8/layout/orgChart1"/>
    <dgm:cxn modelId="{3EA8F42B-C74A-488C-B60C-FDD4A2847DAF}" srcId="{32FE506D-FD8C-4C80-8A8B-1D4397B8635A}" destId="{A11F4B06-C994-4BD5-9B61-0662CB96CE7B}" srcOrd="9" destOrd="0" parTransId="{C6ED2B68-38C9-4AF4-B486-C48BD66022FE}" sibTransId="{32559533-4A23-4519-BCD7-602DE5B086AD}"/>
    <dgm:cxn modelId="{FFECCF6A-EC41-4A46-BE41-2091DB519E19}" srcId="{32FE506D-FD8C-4C80-8A8B-1D4397B8635A}" destId="{6A3016E3-D302-4FCF-8A38-9857733CD9E9}" srcOrd="3" destOrd="0" parTransId="{9ED593A5-2C47-4995-AECC-D170905898BA}" sibTransId="{87848E7B-853A-4C54-982A-2E27D7AC6670}"/>
    <dgm:cxn modelId="{038FAC74-5272-4F12-95C8-74028EB9F623}" srcId="{32FE506D-FD8C-4C80-8A8B-1D4397B8635A}" destId="{19DA6AAE-CC24-4638-8C56-A6CCE65368DD}" srcOrd="2" destOrd="0" parTransId="{DB2B4FC0-92B1-438C-A032-E3FF470F208C}" sibTransId="{D451E39C-3639-4F03-9CD8-0CFCD49D02F2}"/>
    <dgm:cxn modelId="{E97E6E25-0A58-463C-B560-B7552C0A9C38}" type="presOf" srcId="{C52C6BB4-2E31-4D38-9DDC-100E2D92058E}" destId="{9224BAAA-14E1-4E9C-A094-434FAF9E642F}" srcOrd="0" destOrd="0" presId="urn:microsoft.com/office/officeart/2005/8/layout/orgChart1"/>
    <dgm:cxn modelId="{8901A777-1A8E-44E1-8AE8-0410E0536618}" type="presOf" srcId="{AA4336D5-9EC0-4596-8E24-13B7D3F05107}" destId="{4E515BA7-4B0B-4186-ADAA-E7BE7C456E0E}" srcOrd="0" destOrd="0" presId="urn:microsoft.com/office/officeart/2005/8/layout/orgChart1"/>
    <dgm:cxn modelId="{49FD360C-749A-4AC9-A716-ADE680A8B547}" type="presOf" srcId="{6A3016E3-D302-4FCF-8A38-9857733CD9E9}" destId="{C50B6254-AB6F-4B32-9AD5-0EF5C266D35E}" srcOrd="1" destOrd="0" presId="urn:microsoft.com/office/officeart/2005/8/layout/orgChart1"/>
    <dgm:cxn modelId="{419DE73F-2505-42B2-B697-7720E7259C92}" srcId="{32FE506D-FD8C-4C80-8A8B-1D4397B8635A}" destId="{C05FA8A9-D92E-4A22-9FD5-55969F8D3B71}" srcOrd="8" destOrd="0" parTransId="{CDC0CFF3-CD42-4B27-B727-D099A0602548}" sibTransId="{F0B7E624-1EE4-467C-8608-2A8939C29E52}"/>
    <dgm:cxn modelId="{DC549EF0-ED18-4E41-9514-76CE270DAE71}" type="presOf" srcId="{5ADF1C40-C6B1-4A84-940D-A465310EDB28}" destId="{0146CD49-EA39-489A-B566-B2C33DC00AA4}" srcOrd="1" destOrd="0" presId="urn:microsoft.com/office/officeart/2005/8/layout/orgChart1"/>
    <dgm:cxn modelId="{E0F35D14-2D96-4123-AF26-280893F3133C}" type="presOf" srcId="{F012DF39-D1CF-43C0-B523-FB0D00927DD5}" destId="{3C8B47C5-DDF0-443A-BA55-02889274C1CE}" srcOrd="1" destOrd="0" presId="urn:microsoft.com/office/officeart/2005/8/layout/orgChart1"/>
    <dgm:cxn modelId="{8CE59650-C601-4BFE-B1DA-87E754D93F9C}" type="presOf" srcId="{C05FA8A9-D92E-4A22-9FD5-55969F8D3B71}" destId="{0615B27F-2D8E-4900-AFCA-B68BCDFFBC3D}" srcOrd="1" destOrd="0" presId="urn:microsoft.com/office/officeart/2005/8/layout/orgChart1"/>
    <dgm:cxn modelId="{1856D205-1C50-43D7-AE32-24C08D809CB3}" type="presOf" srcId="{5ADF1C40-C6B1-4A84-940D-A465310EDB28}" destId="{0B1016E8-0334-45C4-8700-DAC7B791CA18}" srcOrd="0" destOrd="0" presId="urn:microsoft.com/office/officeart/2005/8/layout/orgChart1"/>
    <dgm:cxn modelId="{2E52AB62-8C8F-4220-A404-09473692038C}" type="presOf" srcId="{8F278921-D21B-4838-B1AF-9E705A02E0FD}" destId="{DBF54307-7A4F-4774-B28D-5F9B7E6AD76D}" srcOrd="1" destOrd="0" presId="urn:microsoft.com/office/officeart/2005/8/layout/orgChart1"/>
    <dgm:cxn modelId="{0C2A6D58-A929-4898-9283-4354AF20F25A}" srcId="{32FE506D-FD8C-4C80-8A8B-1D4397B8635A}" destId="{5C62688D-416D-47D1-BFC1-CB68F3246B21}" srcOrd="7" destOrd="0" parTransId="{C14237C8-E27B-426E-9505-DC6BE3522489}" sibTransId="{44926E2C-F973-471C-898F-AC6C51C3E7F3}"/>
    <dgm:cxn modelId="{D9417DA0-52F0-4C7C-BE7F-757D39291E4B}" srcId="{32FE506D-FD8C-4C80-8A8B-1D4397B8635A}" destId="{8F278921-D21B-4838-B1AF-9E705A02E0FD}" srcOrd="5" destOrd="0" parTransId="{DBB08E54-BD4F-4444-B2E7-2E795860846E}" sibTransId="{EBB6DCAA-AEE7-4967-94C3-195D19B33780}"/>
    <dgm:cxn modelId="{7A5A5313-57F9-41F6-90EA-70574624C20B}" type="presOf" srcId="{DB2B4FC0-92B1-438C-A032-E3FF470F208C}" destId="{D2397C3F-60F3-463F-BA06-C17EDF90B3B9}" srcOrd="0" destOrd="0" presId="urn:microsoft.com/office/officeart/2005/8/layout/orgChart1"/>
    <dgm:cxn modelId="{F0529816-D210-452B-846C-FB162B99B06B}" type="presOf" srcId="{C05FA8A9-D92E-4A22-9FD5-55969F8D3B71}" destId="{4DF91D06-8F04-4AAA-BBD0-B13BB9052D8C}" srcOrd="0" destOrd="0" presId="urn:microsoft.com/office/officeart/2005/8/layout/orgChart1"/>
    <dgm:cxn modelId="{CA39B6DE-5C38-4880-9177-ED74FAB0BBC3}" type="presOf" srcId="{8F278921-D21B-4838-B1AF-9E705A02E0FD}" destId="{0A8D606A-77C9-469F-B3D9-802157A417F6}" srcOrd="0" destOrd="0" presId="urn:microsoft.com/office/officeart/2005/8/layout/orgChart1"/>
    <dgm:cxn modelId="{8EB9250F-1528-44C2-8113-10C38457B20C}" srcId="{32FE506D-FD8C-4C80-8A8B-1D4397B8635A}" destId="{7C02B969-C569-4EE3-AA5E-DDEDA85543F2}" srcOrd="0" destOrd="0" parTransId="{BBDADF2C-CE92-4624-9514-75DF091B0099}" sibTransId="{B8189B1D-B27E-4575-BF8D-6997652917B0}"/>
    <dgm:cxn modelId="{964E109C-2B9E-490C-8505-8B9F8039D8B0}" srcId="{32FE506D-FD8C-4C80-8A8B-1D4397B8635A}" destId="{5ADF1C40-C6B1-4A84-940D-A465310EDB28}" srcOrd="1" destOrd="0" parTransId="{C52C6BB4-2E31-4D38-9DDC-100E2D92058E}" sibTransId="{8A79EC65-70F2-4DCB-BE60-13E2281A10A6}"/>
    <dgm:cxn modelId="{479A7EE2-5460-4AAF-BF2B-897249A3E58C}" type="presOf" srcId="{19DA6AAE-CC24-4638-8C56-A6CCE65368DD}" destId="{DFF81458-97E1-452C-829E-5EA53C8C066A}" srcOrd="0" destOrd="0" presId="urn:microsoft.com/office/officeart/2005/8/layout/orgChart1"/>
    <dgm:cxn modelId="{87AEA640-0FE1-4983-9266-ED89B041357C}" type="presOf" srcId="{9ED593A5-2C47-4995-AECC-D170905898BA}" destId="{CAEB6062-EAA9-452A-8096-1DC7DC6ED540}" srcOrd="0" destOrd="0" presId="urn:microsoft.com/office/officeart/2005/8/layout/orgChart1"/>
    <dgm:cxn modelId="{E1DE66AD-39B8-45A1-99A0-8A5E3B52FC0F}" srcId="{32FE506D-FD8C-4C80-8A8B-1D4397B8635A}" destId="{F012DF39-D1CF-43C0-B523-FB0D00927DD5}" srcOrd="6" destOrd="0" parTransId="{A3F9202C-160E-4860-8B89-B3C206EA1A3D}" sibTransId="{B8D633F7-8B06-40ED-B3A4-EF128696FF4F}"/>
    <dgm:cxn modelId="{F0DC481D-C51E-4A4B-84B0-C299632F0F36}" type="presOf" srcId="{6A3016E3-D302-4FCF-8A38-9857733CD9E9}" destId="{B525C788-64EA-446C-A6B7-EC47F7D42664}" srcOrd="0" destOrd="0" presId="urn:microsoft.com/office/officeart/2005/8/layout/orgChart1"/>
    <dgm:cxn modelId="{1D2ADF97-7F16-4A2F-B8A8-B1C7B97F3CF6}" type="presOf" srcId="{F012DF39-D1CF-43C0-B523-FB0D00927DD5}" destId="{6CF39BAA-A708-4155-8C02-A1D02C9590D1}" srcOrd="0" destOrd="0" presId="urn:microsoft.com/office/officeart/2005/8/layout/orgChart1"/>
    <dgm:cxn modelId="{FD767488-7993-4667-9CFA-D1FEDE68CD1D}" type="presOf" srcId="{CC284A7A-5128-45F3-BCFC-2EEF67866A29}" destId="{2DBB46BA-ECE0-4D98-9DE9-7B89213A9F73}" srcOrd="0" destOrd="0" presId="urn:microsoft.com/office/officeart/2005/8/layout/orgChart1"/>
    <dgm:cxn modelId="{10B34CBE-C25D-4EF8-99C5-7DD87BF346A6}" type="presParOf" srcId="{2DBB46BA-ECE0-4D98-9DE9-7B89213A9F73}" destId="{54B5FB94-EDA5-4F92-95F9-8F4AC607C13D}" srcOrd="0" destOrd="0" presId="urn:microsoft.com/office/officeart/2005/8/layout/orgChart1"/>
    <dgm:cxn modelId="{D2DBA926-B858-4826-A145-D0D265C92A67}" type="presParOf" srcId="{54B5FB94-EDA5-4F92-95F9-8F4AC607C13D}" destId="{AF43D1D0-2160-4772-ACD4-922189CD961F}" srcOrd="0" destOrd="0" presId="urn:microsoft.com/office/officeart/2005/8/layout/orgChart1"/>
    <dgm:cxn modelId="{308BB0AE-3D0B-4A0E-9776-F6B36648CE4F}" type="presParOf" srcId="{AF43D1D0-2160-4772-ACD4-922189CD961F}" destId="{5C74E09C-824E-4BEC-8BA8-C90C2475B5F2}" srcOrd="0" destOrd="0" presId="urn:microsoft.com/office/officeart/2005/8/layout/orgChart1"/>
    <dgm:cxn modelId="{7F605946-C689-4856-8DD4-0ADFAFEF5AF0}" type="presParOf" srcId="{AF43D1D0-2160-4772-ACD4-922189CD961F}" destId="{4482FB66-0CF3-40E2-A446-A4BF468E4ADD}" srcOrd="1" destOrd="0" presId="urn:microsoft.com/office/officeart/2005/8/layout/orgChart1"/>
    <dgm:cxn modelId="{3EF96347-CE6D-46CA-A969-4E7C6C1096BA}" type="presParOf" srcId="{54B5FB94-EDA5-4F92-95F9-8F4AC607C13D}" destId="{1F103863-7D57-4561-B29B-08BBA8CECEC7}" srcOrd="1" destOrd="0" presId="urn:microsoft.com/office/officeart/2005/8/layout/orgChart1"/>
    <dgm:cxn modelId="{09E9CFAE-3725-49DA-BE95-CC101654DDE3}" type="presParOf" srcId="{1F103863-7D57-4561-B29B-08BBA8CECEC7}" destId="{D43A68B4-CE26-4C6E-BB4C-261271C3D56E}" srcOrd="0" destOrd="0" presId="urn:microsoft.com/office/officeart/2005/8/layout/orgChart1"/>
    <dgm:cxn modelId="{D0230A76-B49D-4B6F-8572-B7CFB63EA7DF}" type="presParOf" srcId="{1F103863-7D57-4561-B29B-08BBA8CECEC7}" destId="{DD70E476-9B67-4F73-959D-62234F4BE051}" srcOrd="1" destOrd="0" presId="urn:microsoft.com/office/officeart/2005/8/layout/orgChart1"/>
    <dgm:cxn modelId="{259DBB84-5B40-4F59-95C8-96F5C6F7DBEE}" type="presParOf" srcId="{DD70E476-9B67-4F73-959D-62234F4BE051}" destId="{4C2C4ABD-4480-4E84-9E25-E2060E72021B}" srcOrd="0" destOrd="0" presId="urn:microsoft.com/office/officeart/2005/8/layout/orgChart1"/>
    <dgm:cxn modelId="{0EE0AC02-BC87-400A-B8FD-F2D41183EB56}" type="presParOf" srcId="{4C2C4ABD-4480-4E84-9E25-E2060E72021B}" destId="{2518EF5A-9BE1-4C4D-9560-451B0695ADDF}" srcOrd="0" destOrd="0" presId="urn:microsoft.com/office/officeart/2005/8/layout/orgChart1"/>
    <dgm:cxn modelId="{FD9EF32D-E5A6-4EEF-8EB0-672363B0E9C4}" type="presParOf" srcId="{4C2C4ABD-4480-4E84-9E25-E2060E72021B}" destId="{07053B1F-348F-4824-B489-C7C679735889}" srcOrd="1" destOrd="0" presId="urn:microsoft.com/office/officeart/2005/8/layout/orgChart1"/>
    <dgm:cxn modelId="{A6A96E43-4B7E-44BE-8339-084A8FB76803}" type="presParOf" srcId="{DD70E476-9B67-4F73-959D-62234F4BE051}" destId="{1E745AFE-3DA2-40ED-940A-96D0C69CF4DE}" srcOrd="1" destOrd="0" presId="urn:microsoft.com/office/officeart/2005/8/layout/orgChart1"/>
    <dgm:cxn modelId="{8189B163-54D0-41E7-9F26-6E9E0EDFECC9}" type="presParOf" srcId="{DD70E476-9B67-4F73-959D-62234F4BE051}" destId="{146785A7-C084-4414-B120-2F8E3E2D3317}" srcOrd="2" destOrd="0" presId="urn:microsoft.com/office/officeart/2005/8/layout/orgChart1"/>
    <dgm:cxn modelId="{31809B6E-360E-4EAA-918E-1166D66CC58C}" type="presParOf" srcId="{1F103863-7D57-4561-B29B-08BBA8CECEC7}" destId="{9224BAAA-14E1-4E9C-A094-434FAF9E642F}" srcOrd="2" destOrd="0" presId="urn:microsoft.com/office/officeart/2005/8/layout/orgChart1"/>
    <dgm:cxn modelId="{6325E2F9-3E13-457F-9A70-577692750E34}" type="presParOf" srcId="{1F103863-7D57-4561-B29B-08BBA8CECEC7}" destId="{E887121F-A04C-4146-9E8A-981BC3276EA9}" srcOrd="3" destOrd="0" presId="urn:microsoft.com/office/officeart/2005/8/layout/orgChart1"/>
    <dgm:cxn modelId="{6E7FA3A9-4D38-4EBD-8AF0-8F02C0EDF19D}" type="presParOf" srcId="{E887121F-A04C-4146-9E8A-981BC3276EA9}" destId="{E31AC5FD-EA48-4006-A2DB-F960C779D486}" srcOrd="0" destOrd="0" presId="urn:microsoft.com/office/officeart/2005/8/layout/orgChart1"/>
    <dgm:cxn modelId="{C2B3349C-2BAA-4296-9E45-677529105950}" type="presParOf" srcId="{E31AC5FD-EA48-4006-A2DB-F960C779D486}" destId="{0B1016E8-0334-45C4-8700-DAC7B791CA18}" srcOrd="0" destOrd="0" presId="urn:microsoft.com/office/officeart/2005/8/layout/orgChart1"/>
    <dgm:cxn modelId="{D8523CF0-0007-4FF9-B5C0-037EE2BB8CF4}" type="presParOf" srcId="{E31AC5FD-EA48-4006-A2DB-F960C779D486}" destId="{0146CD49-EA39-489A-B566-B2C33DC00AA4}" srcOrd="1" destOrd="0" presId="urn:microsoft.com/office/officeart/2005/8/layout/orgChart1"/>
    <dgm:cxn modelId="{3A943C07-DE09-40EB-8FBB-DFED37C7D1A8}" type="presParOf" srcId="{E887121F-A04C-4146-9E8A-981BC3276EA9}" destId="{F385B3C7-BB8A-430A-9731-E63A443F751C}" srcOrd="1" destOrd="0" presId="urn:microsoft.com/office/officeart/2005/8/layout/orgChart1"/>
    <dgm:cxn modelId="{566C7876-C0F8-46F7-8750-4C2D1F41637F}" type="presParOf" srcId="{E887121F-A04C-4146-9E8A-981BC3276EA9}" destId="{B58A2ABF-B6A9-4206-9D0B-DFAB02C43CA7}" srcOrd="2" destOrd="0" presId="urn:microsoft.com/office/officeart/2005/8/layout/orgChart1"/>
    <dgm:cxn modelId="{B60EADBE-B63F-4F22-9715-16AC5320BD39}" type="presParOf" srcId="{1F103863-7D57-4561-B29B-08BBA8CECEC7}" destId="{D2397C3F-60F3-463F-BA06-C17EDF90B3B9}" srcOrd="4" destOrd="0" presId="urn:microsoft.com/office/officeart/2005/8/layout/orgChart1"/>
    <dgm:cxn modelId="{17A38C33-3C67-483C-948E-DCB6D5884EC9}" type="presParOf" srcId="{1F103863-7D57-4561-B29B-08BBA8CECEC7}" destId="{36B0D48E-9FBB-4E38-9505-14804C275B85}" srcOrd="5" destOrd="0" presId="urn:microsoft.com/office/officeart/2005/8/layout/orgChart1"/>
    <dgm:cxn modelId="{6BD6CD3C-4804-47B5-8CC1-783C460F84FA}" type="presParOf" srcId="{36B0D48E-9FBB-4E38-9505-14804C275B85}" destId="{F6505918-C4BD-4A11-A009-8F12FD110802}" srcOrd="0" destOrd="0" presId="urn:microsoft.com/office/officeart/2005/8/layout/orgChart1"/>
    <dgm:cxn modelId="{2217FF9E-9E20-4B3A-9CA6-7B2EA901CC38}" type="presParOf" srcId="{F6505918-C4BD-4A11-A009-8F12FD110802}" destId="{DFF81458-97E1-452C-829E-5EA53C8C066A}" srcOrd="0" destOrd="0" presId="urn:microsoft.com/office/officeart/2005/8/layout/orgChart1"/>
    <dgm:cxn modelId="{193634C5-B995-44E3-8BAB-A95340B11A1E}" type="presParOf" srcId="{F6505918-C4BD-4A11-A009-8F12FD110802}" destId="{1D6C3EBE-52AF-4A19-B91E-B7FAF8CED03E}" srcOrd="1" destOrd="0" presId="urn:microsoft.com/office/officeart/2005/8/layout/orgChart1"/>
    <dgm:cxn modelId="{9DB4B2D8-6592-4619-8FBF-B0D57286BD68}" type="presParOf" srcId="{36B0D48E-9FBB-4E38-9505-14804C275B85}" destId="{34B25E3B-C496-46C1-A974-DAFB4292591A}" srcOrd="1" destOrd="0" presId="urn:microsoft.com/office/officeart/2005/8/layout/orgChart1"/>
    <dgm:cxn modelId="{E6F65818-89D2-406D-8DFD-66289E363495}" type="presParOf" srcId="{36B0D48E-9FBB-4E38-9505-14804C275B85}" destId="{3B06F513-5468-4432-A27F-47977AD1F43B}" srcOrd="2" destOrd="0" presId="urn:microsoft.com/office/officeart/2005/8/layout/orgChart1"/>
    <dgm:cxn modelId="{2F74DA55-1BE7-4960-9D6F-FF58ABE482ED}" type="presParOf" srcId="{1F103863-7D57-4561-B29B-08BBA8CECEC7}" destId="{CAEB6062-EAA9-452A-8096-1DC7DC6ED540}" srcOrd="6" destOrd="0" presId="urn:microsoft.com/office/officeart/2005/8/layout/orgChart1"/>
    <dgm:cxn modelId="{261D335B-23BF-4D1B-A186-F59A538F63AF}" type="presParOf" srcId="{1F103863-7D57-4561-B29B-08BBA8CECEC7}" destId="{3D973A66-5C8B-431D-BD8A-4103CA6695FE}" srcOrd="7" destOrd="0" presId="urn:microsoft.com/office/officeart/2005/8/layout/orgChart1"/>
    <dgm:cxn modelId="{1984028C-9BDC-457B-90D1-E0CDE59EB302}" type="presParOf" srcId="{3D973A66-5C8B-431D-BD8A-4103CA6695FE}" destId="{6D1450A6-8441-4929-A02E-64942D4E146A}" srcOrd="0" destOrd="0" presId="urn:microsoft.com/office/officeart/2005/8/layout/orgChart1"/>
    <dgm:cxn modelId="{F09E0B0B-DF87-4035-BA0D-E11A236BC31C}" type="presParOf" srcId="{6D1450A6-8441-4929-A02E-64942D4E146A}" destId="{B525C788-64EA-446C-A6B7-EC47F7D42664}" srcOrd="0" destOrd="0" presId="urn:microsoft.com/office/officeart/2005/8/layout/orgChart1"/>
    <dgm:cxn modelId="{1C731333-049E-4DFB-B5F9-F12A999B5281}" type="presParOf" srcId="{6D1450A6-8441-4929-A02E-64942D4E146A}" destId="{C50B6254-AB6F-4B32-9AD5-0EF5C266D35E}" srcOrd="1" destOrd="0" presId="urn:microsoft.com/office/officeart/2005/8/layout/orgChart1"/>
    <dgm:cxn modelId="{33BBB50D-C3E5-439E-9A30-EDA1FB5F46F8}" type="presParOf" srcId="{3D973A66-5C8B-431D-BD8A-4103CA6695FE}" destId="{214961F9-FAEF-47D2-A58B-08A16101129B}" srcOrd="1" destOrd="0" presId="urn:microsoft.com/office/officeart/2005/8/layout/orgChart1"/>
    <dgm:cxn modelId="{DEBAAEBC-AA82-465E-927A-39356E4105A0}" type="presParOf" srcId="{3D973A66-5C8B-431D-BD8A-4103CA6695FE}" destId="{CF3D775B-9873-45A4-8B3A-E791D77E11ED}" srcOrd="2" destOrd="0" presId="urn:microsoft.com/office/officeart/2005/8/layout/orgChart1"/>
    <dgm:cxn modelId="{772CEF9C-2463-41B7-8C9A-75023C18B21B}" type="presParOf" srcId="{1F103863-7D57-4561-B29B-08BBA8CECEC7}" destId="{B6011147-A250-4EFF-B68A-995B851D5C30}" srcOrd="8" destOrd="0" presId="urn:microsoft.com/office/officeart/2005/8/layout/orgChart1"/>
    <dgm:cxn modelId="{8C5EC5FE-E9C9-424C-A0DA-33B246870AA0}" type="presParOf" srcId="{1F103863-7D57-4561-B29B-08BBA8CECEC7}" destId="{2ECB868A-7EF8-49B3-81BD-FEE779C40961}" srcOrd="9" destOrd="0" presId="urn:microsoft.com/office/officeart/2005/8/layout/orgChart1"/>
    <dgm:cxn modelId="{2FBC74B1-CF13-4F3B-B88A-44AA507F43A0}" type="presParOf" srcId="{2ECB868A-7EF8-49B3-81BD-FEE779C40961}" destId="{99B17D8E-EFD3-4AB9-8BF3-87283CB1EE96}" srcOrd="0" destOrd="0" presId="urn:microsoft.com/office/officeart/2005/8/layout/orgChart1"/>
    <dgm:cxn modelId="{FDDEDFBC-C889-4775-B6C9-10A1D44F9F0C}" type="presParOf" srcId="{99B17D8E-EFD3-4AB9-8BF3-87283CB1EE96}" destId="{4E515BA7-4B0B-4186-ADAA-E7BE7C456E0E}" srcOrd="0" destOrd="0" presId="urn:microsoft.com/office/officeart/2005/8/layout/orgChart1"/>
    <dgm:cxn modelId="{4F474024-D041-4C9F-9CC8-BF0B8FD5967B}" type="presParOf" srcId="{99B17D8E-EFD3-4AB9-8BF3-87283CB1EE96}" destId="{562FA529-918D-4683-B6C4-22CCE3A474C3}" srcOrd="1" destOrd="0" presId="urn:microsoft.com/office/officeart/2005/8/layout/orgChart1"/>
    <dgm:cxn modelId="{5AAA40B7-F978-4661-9A39-F5CDABD390B4}" type="presParOf" srcId="{2ECB868A-7EF8-49B3-81BD-FEE779C40961}" destId="{84A95254-8B1F-48EB-9320-970BFB3AA5F2}" srcOrd="1" destOrd="0" presId="urn:microsoft.com/office/officeart/2005/8/layout/orgChart1"/>
    <dgm:cxn modelId="{20C4D2FC-F5F2-4C75-ADB7-F3999FC7C3AC}" type="presParOf" srcId="{2ECB868A-7EF8-49B3-81BD-FEE779C40961}" destId="{AC7EA6F9-D389-4ACE-A6B9-E940B1A4C99E}" srcOrd="2" destOrd="0" presId="urn:microsoft.com/office/officeart/2005/8/layout/orgChart1"/>
    <dgm:cxn modelId="{8BF1E4FA-7A31-4251-B1C8-2E952DA530C2}" type="presParOf" srcId="{1F103863-7D57-4561-B29B-08BBA8CECEC7}" destId="{8B8BDF88-EF4C-4B90-8DD4-55A6E6E9E5AD}" srcOrd="10" destOrd="0" presId="urn:microsoft.com/office/officeart/2005/8/layout/orgChart1"/>
    <dgm:cxn modelId="{75D26AAC-A7F8-4D91-8A05-24117A07EF94}" type="presParOf" srcId="{1F103863-7D57-4561-B29B-08BBA8CECEC7}" destId="{D80685E2-D70D-48BC-8ACC-E2669BE6B832}" srcOrd="11" destOrd="0" presId="urn:microsoft.com/office/officeart/2005/8/layout/orgChart1"/>
    <dgm:cxn modelId="{7C889839-E748-4EC6-B982-566CC4DFCC01}" type="presParOf" srcId="{D80685E2-D70D-48BC-8ACC-E2669BE6B832}" destId="{9208BC1D-A943-4E34-9804-0E2895AAB78E}" srcOrd="0" destOrd="0" presId="urn:microsoft.com/office/officeart/2005/8/layout/orgChart1"/>
    <dgm:cxn modelId="{4B90594C-A9A1-4179-9BCA-EC00E5090009}" type="presParOf" srcId="{9208BC1D-A943-4E34-9804-0E2895AAB78E}" destId="{0A8D606A-77C9-469F-B3D9-802157A417F6}" srcOrd="0" destOrd="0" presId="urn:microsoft.com/office/officeart/2005/8/layout/orgChart1"/>
    <dgm:cxn modelId="{FD9B82E9-92A4-4E50-A6B8-1AD6336B3D62}" type="presParOf" srcId="{9208BC1D-A943-4E34-9804-0E2895AAB78E}" destId="{DBF54307-7A4F-4774-B28D-5F9B7E6AD76D}" srcOrd="1" destOrd="0" presId="urn:microsoft.com/office/officeart/2005/8/layout/orgChart1"/>
    <dgm:cxn modelId="{7B776FAD-63AC-4643-B1F2-BBAB879342F8}" type="presParOf" srcId="{D80685E2-D70D-48BC-8ACC-E2669BE6B832}" destId="{A35FA9AE-B85D-4B8A-9379-7B6B4C20E738}" srcOrd="1" destOrd="0" presId="urn:microsoft.com/office/officeart/2005/8/layout/orgChart1"/>
    <dgm:cxn modelId="{165D0D35-3E1C-49AA-B5CD-920582E4B4B8}" type="presParOf" srcId="{D80685E2-D70D-48BC-8ACC-E2669BE6B832}" destId="{E52134AB-24DB-4368-8C56-01B7C050D3D6}" srcOrd="2" destOrd="0" presId="urn:microsoft.com/office/officeart/2005/8/layout/orgChart1"/>
    <dgm:cxn modelId="{53E7FCD9-3526-48DA-86AD-30F6FFD2AB96}" type="presParOf" srcId="{1F103863-7D57-4561-B29B-08BBA8CECEC7}" destId="{50DBAD40-5E07-46A2-AA90-2048C4DDF6E4}" srcOrd="12" destOrd="0" presId="urn:microsoft.com/office/officeart/2005/8/layout/orgChart1"/>
    <dgm:cxn modelId="{ED7E8744-7D28-41AA-9DD1-421B40CD965E}" type="presParOf" srcId="{1F103863-7D57-4561-B29B-08BBA8CECEC7}" destId="{625E8BB9-8322-43CA-B8CC-980FE23E5E96}" srcOrd="13" destOrd="0" presId="urn:microsoft.com/office/officeart/2005/8/layout/orgChart1"/>
    <dgm:cxn modelId="{D150DC9C-1504-4037-826E-9974373244BF}" type="presParOf" srcId="{625E8BB9-8322-43CA-B8CC-980FE23E5E96}" destId="{E4A928F3-9CA9-402E-89A7-6DCB156DB2D0}" srcOrd="0" destOrd="0" presId="urn:microsoft.com/office/officeart/2005/8/layout/orgChart1"/>
    <dgm:cxn modelId="{4C9237D0-FED1-423F-B470-81FF4FB94426}" type="presParOf" srcId="{E4A928F3-9CA9-402E-89A7-6DCB156DB2D0}" destId="{6CF39BAA-A708-4155-8C02-A1D02C9590D1}" srcOrd="0" destOrd="0" presId="urn:microsoft.com/office/officeart/2005/8/layout/orgChart1"/>
    <dgm:cxn modelId="{49303102-FD5B-41B1-B6FD-5EC937858A0F}" type="presParOf" srcId="{E4A928F3-9CA9-402E-89A7-6DCB156DB2D0}" destId="{3C8B47C5-DDF0-443A-BA55-02889274C1CE}" srcOrd="1" destOrd="0" presId="urn:microsoft.com/office/officeart/2005/8/layout/orgChart1"/>
    <dgm:cxn modelId="{9CE607BA-E7C2-44BF-BF89-E636F52C4036}" type="presParOf" srcId="{625E8BB9-8322-43CA-B8CC-980FE23E5E96}" destId="{4B7AE814-0228-47F6-806D-19C54242C8F8}" srcOrd="1" destOrd="0" presId="urn:microsoft.com/office/officeart/2005/8/layout/orgChart1"/>
    <dgm:cxn modelId="{9E8277EA-D4F4-415B-8B04-0C5D5DCD6C4C}" type="presParOf" srcId="{625E8BB9-8322-43CA-B8CC-980FE23E5E96}" destId="{E6B8804B-3041-49CB-81D5-BA33BCA2B329}" srcOrd="2" destOrd="0" presId="urn:microsoft.com/office/officeart/2005/8/layout/orgChart1"/>
    <dgm:cxn modelId="{EDA86DAD-5F18-4BF2-A1A5-DC379D97CCF2}" type="presParOf" srcId="{1F103863-7D57-4561-B29B-08BBA8CECEC7}" destId="{223B3912-E3CE-40E2-9435-A67B5150BD8E}" srcOrd="14" destOrd="0" presId="urn:microsoft.com/office/officeart/2005/8/layout/orgChart1"/>
    <dgm:cxn modelId="{B5AB1E69-10D1-451D-9E9E-36DF374EF3A7}" type="presParOf" srcId="{1F103863-7D57-4561-B29B-08BBA8CECEC7}" destId="{2BD6F158-A4DF-4153-9AFC-141EF5E03A3A}" srcOrd="15" destOrd="0" presId="urn:microsoft.com/office/officeart/2005/8/layout/orgChart1"/>
    <dgm:cxn modelId="{CB73309D-0438-4494-9A59-727AD7E40888}" type="presParOf" srcId="{2BD6F158-A4DF-4153-9AFC-141EF5E03A3A}" destId="{BCF89AB7-3231-44EE-9F4C-39A7AACC4CED}" srcOrd="0" destOrd="0" presId="urn:microsoft.com/office/officeart/2005/8/layout/orgChart1"/>
    <dgm:cxn modelId="{D6E1391C-C1AE-40A7-9AC6-E264B09A2C3E}" type="presParOf" srcId="{BCF89AB7-3231-44EE-9F4C-39A7AACC4CED}" destId="{A5BCA6E5-44CB-4C92-BEB4-45B3782EB467}" srcOrd="0" destOrd="0" presId="urn:microsoft.com/office/officeart/2005/8/layout/orgChart1"/>
    <dgm:cxn modelId="{A8E92482-6453-4B2B-BDA8-3FD59B43FB65}" type="presParOf" srcId="{BCF89AB7-3231-44EE-9F4C-39A7AACC4CED}" destId="{BB527824-98BF-4623-B5ED-04460DCC7834}" srcOrd="1" destOrd="0" presId="urn:microsoft.com/office/officeart/2005/8/layout/orgChart1"/>
    <dgm:cxn modelId="{881576DC-C639-4CAD-81D3-7831783D3C3C}" type="presParOf" srcId="{2BD6F158-A4DF-4153-9AFC-141EF5E03A3A}" destId="{430CA2A5-406E-48E5-8CFD-30BDA67887FD}" srcOrd="1" destOrd="0" presId="urn:microsoft.com/office/officeart/2005/8/layout/orgChart1"/>
    <dgm:cxn modelId="{4D2CAFD8-9D76-49D5-9413-D091A8211212}" type="presParOf" srcId="{2BD6F158-A4DF-4153-9AFC-141EF5E03A3A}" destId="{DB21339B-E7C9-4CB7-9CE5-DC14113316C9}" srcOrd="2" destOrd="0" presId="urn:microsoft.com/office/officeart/2005/8/layout/orgChart1"/>
    <dgm:cxn modelId="{6C7264A6-F22E-46F0-8AA1-2C6C89C24F02}" type="presParOf" srcId="{1F103863-7D57-4561-B29B-08BBA8CECEC7}" destId="{8C93442D-5386-455F-80E8-6A2E0DE15F55}" srcOrd="16" destOrd="0" presId="urn:microsoft.com/office/officeart/2005/8/layout/orgChart1"/>
    <dgm:cxn modelId="{EBD3F197-ABD2-4A65-B124-6FD9D2E54285}" type="presParOf" srcId="{1F103863-7D57-4561-B29B-08BBA8CECEC7}" destId="{3C34D191-F1FC-4801-A7B8-A277131F2614}" srcOrd="17" destOrd="0" presId="urn:microsoft.com/office/officeart/2005/8/layout/orgChart1"/>
    <dgm:cxn modelId="{D10BDF4D-0213-4A12-A4BB-940D8E8D3A6D}" type="presParOf" srcId="{3C34D191-F1FC-4801-A7B8-A277131F2614}" destId="{C9FC7842-E6BA-445D-9A58-74B5D33897B1}" srcOrd="0" destOrd="0" presId="urn:microsoft.com/office/officeart/2005/8/layout/orgChart1"/>
    <dgm:cxn modelId="{56B28B05-86AA-473B-97AB-41405D906AFC}" type="presParOf" srcId="{C9FC7842-E6BA-445D-9A58-74B5D33897B1}" destId="{4DF91D06-8F04-4AAA-BBD0-B13BB9052D8C}" srcOrd="0" destOrd="0" presId="urn:microsoft.com/office/officeart/2005/8/layout/orgChart1"/>
    <dgm:cxn modelId="{3D0244B8-6182-49C1-8EE4-D0C25195B737}" type="presParOf" srcId="{C9FC7842-E6BA-445D-9A58-74B5D33897B1}" destId="{0615B27F-2D8E-4900-AFCA-B68BCDFFBC3D}" srcOrd="1" destOrd="0" presId="urn:microsoft.com/office/officeart/2005/8/layout/orgChart1"/>
    <dgm:cxn modelId="{C95B1C8D-280D-4DBD-994A-CA384E0A76C8}" type="presParOf" srcId="{3C34D191-F1FC-4801-A7B8-A277131F2614}" destId="{B39CA6D7-013F-4B87-B3DB-C1386F23EC4E}" srcOrd="1" destOrd="0" presId="urn:microsoft.com/office/officeart/2005/8/layout/orgChart1"/>
    <dgm:cxn modelId="{E80777E1-0ECC-4C8D-9829-C7DADB256CBA}" type="presParOf" srcId="{3C34D191-F1FC-4801-A7B8-A277131F2614}" destId="{88A8F12D-F9AE-4E5C-AE1C-46934FC606A9}" srcOrd="2" destOrd="0" presId="urn:microsoft.com/office/officeart/2005/8/layout/orgChart1"/>
    <dgm:cxn modelId="{0B4748A0-F454-4627-A992-B8A732680CC6}" type="presParOf" srcId="{1F103863-7D57-4561-B29B-08BBA8CECEC7}" destId="{AA721B1E-B053-430A-9D5C-B6231C4593AD}" srcOrd="18" destOrd="0" presId="urn:microsoft.com/office/officeart/2005/8/layout/orgChart1"/>
    <dgm:cxn modelId="{D3FE1910-A365-4F2A-ABE1-560595EB18AC}" type="presParOf" srcId="{1F103863-7D57-4561-B29B-08BBA8CECEC7}" destId="{21E69E3C-0BBB-4071-B335-A63E3F39E593}" srcOrd="19" destOrd="0" presId="urn:microsoft.com/office/officeart/2005/8/layout/orgChart1"/>
    <dgm:cxn modelId="{7CDDD1E2-8F06-40D3-B51C-8E2FF93BB6C0}" type="presParOf" srcId="{21E69E3C-0BBB-4071-B335-A63E3F39E593}" destId="{AB64EE8A-67C7-4200-8F0E-6E018263CA33}" srcOrd="0" destOrd="0" presId="urn:microsoft.com/office/officeart/2005/8/layout/orgChart1"/>
    <dgm:cxn modelId="{F0E722F5-0ECC-4192-AAC1-3299D619F802}" type="presParOf" srcId="{AB64EE8A-67C7-4200-8F0E-6E018263CA33}" destId="{BF1562EB-F498-45D3-B2CF-A98725AE3BD6}" srcOrd="0" destOrd="0" presId="urn:microsoft.com/office/officeart/2005/8/layout/orgChart1"/>
    <dgm:cxn modelId="{A715C491-36B2-4665-A114-0F063CD56CEF}" type="presParOf" srcId="{AB64EE8A-67C7-4200-8F0E-6E018263CA33}" destId="{F0D25BBD-B639-4748-8E24-D33B41F24F4B}" srcOrd="1" destOrd="0" presId="urn:microsoft.com/office/officeart/2005/8/layout/orgChart1"/>
    <dgm:cxn modelId="{A09BD7D7-CA61-4F59-A103-1FCE7171EF59}" type="presParOf" srcId="{21E69E3C-0BBB-4071-B335-A63E3F39E593}" destId="{1E038957-0327-4B77-8D45-5BA3FCFD5E2C}" srcOrd="1" destOrd="0" presId="urn:microsoft.com/office/officeart/2005/8/layout/orgChart1"/>
    <dgm:cxn modelId="{B3AC7910-CA1D-4C4A-9FD2-F757FCEA2FB1}" type="presParOf" srcId="{21E69E3C-0BBB-4071-B335-A63E3F39E593}" destId="{8492C312-5EDE-4449-830E-94B2A87E66D4}" srcOrd="2" destOrd="0" presId="urn:microsoft.com/office/officeart/2005/8/layout/orgChart1"/>
    <dgm:cxn modelId="{D4E400EE-0669-4DD0-B9CA-08844412919E}" type="presParOf" srcId="{54B5FB94-EDA5-4F92-95F9-8F4AC607C13D}" destId="{52EB66BB-FC61-4769-9DE1-2D9327C0F5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21B1E-B053-430A-9D5C-B6231C4593AD}">
      <dsp:nvSpPr>
        <dsp:cNvPr id="0" name=""/>
        <dsp:cNvSpPr/>
      </dsp:nvSpPr>
      <dsp:spPr>
        <a:xfrm>
          <a:off x="4328119" y="3263949"/>
          <a:ext cx="3970835" cy="38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18"/>
              </a:lnTo>
              <a:lnTo>
                <a:pt x="3970835" y="308118"/>
              </a:lnTo>
              <a:lnTo>
                <a:pt x="3970835" y="382161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442D-5386-455F-80E8-6A2E0DE15F55}">
      <dsp:nvSpPr>
        <dsp:cNvPr id="0" name=""/>
        <dsp:cNvSpPr/>
      </dsp:nvSpPr>
      <dsp:spPr>
        <a:xfrm>
          <a:off x="4328119" y="3263949"/>
          <a:ext cx="3056127" cy="99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926"/>
              </a:lnTo>
              <a:lnTo>
                <a:pt x="3056127" y="923926"/>
              </a:lnTo>
              <a:lnTo>
                <a:pt x="3056127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B3912-E3CE-40E2-9435-A67B5150BD8E}">
      <dsp:nvSpPr>
        <dsp:cNvPr id="0" name=""/>
        <dsp:cNvSpPr/>
      </dsp:nvSpPr>
      <dsp:spPr>
        <a:xfrm>
          <a:off x="4328119" y="3263949"/>
          <a:ext cx="2096000" cy="38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22"/>
              </a:lnTo>
              <a:lnTo>
                <a:pt x="2096000" y="308122"/>
              </a:lnTo>
              <a:lnTo>
                <a:pt x="2096000" y="382164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BAD40-5E07-46A2-AA90-2048C4DDF6E4}">
      <dsp:nvSpPr>
        <dsp:cNvPr id="0" name=""/>
        <dsp:cNvSpPr/>
      </dsp:nvSpPr>
      <dsp:spPr>
        <a:xfrm>
          <a:off x="4328119" y="3263949"/>
          <a:ext cx="1208577" cy="99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926"/>
              </a:lnTo>
              <a:lnTo>
                <a:pt x="1208577" y="923926"/>
              </a:lnTo>
              <a:lnTo>
                <a:pt x="1208577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BDF88-EF4C-4B90-8DD4-55A6E6E9E5AD}">
      <dsp:nvSpPr>
        <dsp:cNvPr id="0" name=""/>
        <dsp:cNvSpPr/>
      </dsp:nvSpPr>
      <dsp:spPr>
        <a:xfrm>
          <a:off x="4328119" y="3263949"/>
          <a:ext cx="590488" cy="373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15"/>
              </a:lnTo>
              <a:lnTo>
                <a:pt x="590488" y="299515"/>
              </a:lnTo>
              <a:lnTo>
                <a:pt x="590488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11147-A250-4EFF-B68A-995B851D5C30}">
      <dsp:nvSpPr>
        <dsp:cNvPr id="0" name=""/>
        <dsp:cNvSpPr/>
      </dsp:nvSpPr>
      <dsp:spPr>
        <a:xfrm>
          <a:off x="3823770" y="3263949"/>
          <a:ext cx="504349" cy="997968"/>
        </a:xfrm>
        <a:custGeom>
          <a:avLst/>
          <a:gdLst/>
          <a:ahLst/>
          <a:cxnLst/>
          <a:rect l="0" t="0" r="0" b="0"/>
          <a:pathLst>
            <a:path>
              <a:moveTo>
                <a:pt x="504349" y="0"/>
              </a:moveTo>
              <a:lnTo>
                <a:pt x="504349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B6062-EAA9-452A-8096-1DC7DC6ED540}">
      <dsp:nvSpPr>
        <dsp:cNvPr id="0" name=""/>
        <dsp:cNvSpPr/>
      </dsp:nvSpPr>
      <dsp:spPr>
        <a:xfrm>
          <a:off x="2967306" y="3263949"/>
          <a:ext cx="1360812" cy="373558"/>
        </a:xfrm>
        <a:custGeom>
          <a:avLst/>
          <a:gdLst/>
          <a:ahLst/>
          <a:cxnLst/>
          <a:rect l="0" t="0" r="0" b="0"/>
          <a:pathLst>
            <a:path>
              <a:moveTo>
                <a:pt x="1360812" y="0"/>
              </a:moveTo>
              <a:lnTo>
                <a:pt x="1360812" y="299515"/>
              </a:lnTo>
              <a:lnTo>
                <a:pt x="0" y="299515"/>
              </a:lnTo>
              <a:lnTo>
                <a:pt x="0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97C3F-60F3-463F-BA06-C17EDF90B3B9}">
      <dsp:nvSpPr>
        <dsp:cNvPr id="0" name=""/>
        <dsp:cNvSpPr/>
      </dsp:nvSpPr>
      <dsp:spPr>
        <a:xfrm>
          <a:off x="2110843" y="3263949"/>
          <a:ext cx="2217275" cy="997968"/>
        </a:xfrm>
        <a:custGeom>
          <a:avLst/>
          <a:gdLst/>
          <a:ahLst/>
          <a:cxnLst/>
          <a:rect l="0" t="0" r="0" b="0"/>
          <a:pathLst>
            <a:path>
              <a:moveTo>
                <a:pt x="2217275" y="0"/>
              </a:moveTo>
              <a:lnTo>
                <a:pt x="2217275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4BAAA-14E1-4E9C-A094-434FAF9E642F}">
      <dsp:nvSpPr>
        <dsp:cNvPr id="0" name=""/>
        <dsp:cNvSpPr/>
      </dsp:nvSpPr>
      <dsp:spPr>
        <a:xfrm>
          <a:off x="1254380" y="3263949"/>
          <a:ext cx="3073738" cy="373558"/>
        </a:xfrm>
        <a:custGeom>
          <a:avLst/>
          <a:gdLst/>
          <a:ahLst/>
          <a:cxnLst/>
          <a:rect l="0" t="0" r="0" b="0"/>
          <a:pathLst>
            <a:path>
              <a:moveTo>
                <a:pt x="3073738" y="0"/>
              </a:moveTo>
              <a:lnTo>
                <a:pt x="3073738" y="299515"/>
              </a:lnTo>
              <a:lnTo>
                <a:pt x="0" y="299515"/>
              </a:lnTo>
              <a:lnTo>
                <a:pt x="0" y="37355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68B4-CE26-4C6E-BB4C-261271C3D56E}">
      <dsp:nvSpPr>
        <dsp:cNvPr id="0" name=""/>
        <dsp:cNvSpPr/>
      </dsp:nvSpPr>
      <dsp:spPr>
        <a:xfrm>
          <a:off x="397917" y="3263949"/>
          <a:ext cx="3930201" cy="997968"/>
        </a:xfrm>
        <a:custGeom>
          <a:avLst/>
          <a:gdLst/>
          <a:ahLst/>
          <a:cxnLst/>
          <a:rect l="0" t="0" r="0" b="0"/>
          <a:pathLst>
            <a:path>
              <a:moveTo>
                <a:pt x="3930201" y="0"/>
              </a:moveTo>
              <a:lnTo>
                <a:pt x="3930201" y="923926"/>
              </a:lnTo>
              <a:lnTo>
                <a:pt x="0" y="923926"/>
              </a:lnTo>
              <a:lnTo>
                <a:pt x="0" y="99796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4E09C-824E-4BEC-8BA8-C90C2475B5F2}">
      <dsp:nvSpPr>
        <dsp:cNvPr id="0" name=""/>
        <dsp:cNvSpPr/>
      </dsp:nvSpPr>
      <dsp:spPr>
        <a:xfrm>
          <a:off x="3940274" y="2915173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Home</a:t>
          </a:r>
          <a:endParaRPr lang="en-GB" sz="700" kern="1200" dirty="0"/>
        </a:p>
      </dsp:txBody>
      <dsp:txXfrm>
        <a:off x="3940274" y="2915173"/>
        <a:ext cx="775689" cy="348775"/>
      </dsp:txXfrm>
    </dsp:sp>
    <dsp:sp modelId="{2518EF5A-9BE1-4C4D-9560-451B0695ADDF}">
      <dsp:nvSpPr>
        <dsp:cNvPr id="0" name=""/>
        <dsp:cNvSpPr/>
      </dsp:nvSpPr>
      <dsp:spPr>
        <a:xfrm>
          <a:off x="10072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Technology</a:t>
          </a:r>
          <a:endParaRPr lang="en-GB" sz="700" kern="1200" dirty="0"/>
        </a:p>
      </dsp:txBody>
      <dsp:txXfrm>
        <a:off x="10072" y="4261917"/>
        <a:ext cx="775689" cy="348775"/>
      </dsp:txXfrm>
    </dsp:sp>
    <dsp:sp modelId="{0B1016E8-0334-45C4-8700-DAC7B791CA18}">
      <dsp:nvSpPr>
        <dsp:cNvPr id="0" name=""/>
        <dsp:cNvSpPr/>
      </dsp:nvSpPr>
      <dsp:spPr>
        <a:xfrm>
          <a:off x="933847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smtClean="0"/>
            <a:t>Entertainment</a:t>
          </a:r>
          <a:endParaRPr lang="en-GB" sz="700" kern="1200" dirty="0"/>
        </a:p>
      </dsp:txBody>
      <dsp:txXfrm>
        <a:off x="933847" y="3637507"/>
        <a:ext cx="641066" cy="320533"/>
      </dsp:txXfrm>
    </dsp:sp>
    <dsp:sp modelId="{DFF81458-97E1-452C-829E-5EA53C8C066A}">
      <dsp:nvSpPr>
        <dsp:cNvPr id="0" name=""/>
        <dsp:cNvSpPr/>
      </dsp:nvSpPr>
      <dsp:spPr>
        <a:xfrm>
          <a:off x="1722998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Entertainment</a:t>
          </a:r>
          <a:endParaRPr lang="en-GB" sz="700" kern="1200" dirty="0"/>
        </a:p>
      </dsp:txBody>
      <dsp:txXfrm>
        <a:off x="1722998" y="4261917"/>
        <a:ext cx="775689" cy="348775"/>
      </dsp:txXfrm>
    </dsp:sp>
    <dsp:sp modelId="{B525C788-64EA-446C-A6B7-EC47F7D42664}">
      <dsp:nvSpPr>
        <dsp:cNvPr id="0" name=""/>
        <dsp:cNvSpPr/>
      </dsp:nvSpPr>
      <dsp:spPr>
        <a:xfrm>
          <a:off x="2646773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Sports</a:t>
          </a:r>
          <a:endParaRPr lang="en-GB" sz="700" kern="1200" dirty="0"/>
        </a:p>
      </dsp:txBody>
      <dsp:txXfrm>
        <a:off x="2646773" y="3637507"/>
        <a:ext cx="641066" cy="320533"/>
      </dsp:txXfrm>
    </dsp:sp>
    <dsp:sp modelId="{4E515BA7-4B0B-4186-ADAA-E7BE7C456E0E}">
      <dsp:nvSpPr>
        <dsp:cNvPr id="0" name=""/>
        <dsp:cNvSpPr/>
      </dsp:nvSpPr>
      <dsp:spPr>
        <a:xfrm>
          <a:off x="3435925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India</a:t>
          </a:r>
          <a:endParaRPr lang="en-GB" sz="700" kern="1200" dirty="0"/>
        </a:p>
      </dsp:txBody>
      <dsp:txXfrm>
        <a:off x="3435925" y="4261917"/>
        <a:ext cx="775689" cy="348775"/>
      </dsp:txXfrm>
    </dsp:sp>
    <dsp:sp modelId="{0A8D606A-77C9-469F-B3D9-802157A417F6}">
      <dsp:nvSpPr>
        <dsp:cNvPr id="0" name=""/>
        <dsp:cNvSpPr/>
      </dsp:nvSpPr>
      <dsp:spPr>
        <a:xfrm>
          <a:off x="4598074" y="3637507"/>
          <a:ext cx="641066" cy="3205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World</a:t>
          </a:r>
          <a:endParaRPr lang="en-GB" sz="700" kern="1200" dirty="0"/>
        </a:p>
      </dsp:txBody>
      <dsp:txXfrm>
        <a:off x="4598074" y="3637507"/>
        <a:ext cx="641066" cy="320533"/>
      </dsp:txXfrm>
    </dsp:sp>
    <dsp:sp modelId="{6CF39BAA-A708-4155-8C02-A1D02C9590D1}">
      <dsp:nvSpPr>
        <dsp:cNvPr id="0" name=""/>
        <dsp:cNvSpPr/>
      </dsp:nvSpPr>
      <dsp:spPr>
        <a:xfrm>
          <a:off x="5148851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Mobile</a:t>
          </a:r>
          <a:endParaRPr lang="en-GB" sz="700" kern="1200" dirty="0"/>
        </a:p>
      </dsp:txBody>
      <dsp:txXfrm>
        <a:off x="5148851" y="4261917"/>
        <a:ext cx="775689" cy="348775"/>
      </dsp:txXfrm>
    </dsp:sp>
    <dsp:sp modelId="{A5BCA6E5-44CB-4C92-BEB4-45B3782EB467}">
      <dsp:nvSpPr>
        <dsp:cNvPr id="0" name=""/>
        <dsp:cNvSpPr/>
      </dsp:nvSpPr>
      <dsp:spPr>
        <a:xfrm>
          <a:off x="6036275" y="3646113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Programming</a:t>
          </a:r>
          <a:endParaRPr lang="en-GB" sz="700" kern="1200" dirty="0"/>
        </a:p>
      </dsp:txBody>
      <dsp:txXfrm>
        <a:off x="6036275" y="3646113"/>
        <a:ext cx="775689" cy="348775"/>
      </dsp:txXfrm>
    </dsp:sp>
    <dsp:sp modelId="{4DF91D06-8F04-4AAA-BBD0-B13BB9052D8C}">
      <dsp:nvSpPr>
        <dsp:cNvPr id="0" name=""/>
        <dsp:cNvSpPr/>
      </dsp:nvSpPr>
      <dsp:spPr>
        <a:xfrm>
          <a:off x="6996401" y="4261917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Web </a:t>
          </a:r>
          <a:r>
            <a:rPr lang="en-GB" sz="700" kern="1200" dirty="0" err="1" smtClean="0"/>
            <a:t>Dev</a:t>
          </a:r>
          <a:endParaRPr lang="en-GB" sz="700" kern="1200" dirty="0"/>
        </a:p>
      </dsp:txBody>
      <dsp:txXfrm>
        <a:off x="6996401" y="4261917"/>
        <a:ext cx="775689" cy="348775"/>
      </dsp:txXfrm>
    </dsp:sp>
    <dsp:sp modelId="{BF1562EB-F498-45D3-B2CF-A98725AE3BD6}">
      <dsp:nvSpPr>
        <dsp:cNvPr id="0" name=""/>
        <dsp:cNvSpPr/>
      </dsp:nvSpPr>
      <dsp:spPr>
        <a:xfrm>
          <a:off x="7911110" y="3646110"/>
          <a:ext cx="775689" cy="34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/>
            <a:t>Quotes</a:t>
          </a:r>
          <a:endParaRPr lang="en-GB" sz="700" kern="1200" dirty="0"/>
        </a:p>
      </dsp:txBody>
      <dsp:txXfrm>
        <a:off x="7911110" y="3646110"/>
        <a:ext cx="775689" cy="34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NewsEmpire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3A661-78BF-48DB-99E8-35120ED70ECD}" type="datetimeFigureOut">
              <a:rPr lang="en-GB" smtClean="0"/>
              <a:t>15/04/2013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ED-9265-4179-9F13-EF557A2F7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07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13-04-15T10:36:54.7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8260 12725,'0'-25,"-24"0,24 0,0 75,24 0,-24 24,0 50,0-25,0 25,0-24,0 24,25-25,-25 0,25-25,0-24,0 0</inkml:trace>
  <inkml:trace contextRef="#ctx0" brushRef="#br0" timeOffset="428.6729">8136 12626,'-25'-149,"25"74,50-24,25 25,123-75,-99 99,-24 25,-26 25,-24 0,-25 75,-50 24,-24 0,-25 50,0 0,-1 0,1-25,49-25,26-25,24 1,49-50,26-1,49-24,-25 0,25 0,-50 25,-24-25,-25 25,-25 25,-50-1,-24 1,-1 0,1-1,0 1,24-1,25-24,0 0,25 0</inkml:trace>
  <inkml:trace contextRef="#ctx0" brushRef="#br0" timeOffset="1560.9457">9178 12080,'0'-50,"0"1,-25 24,0 25,-24 49,-26 51,51-26,-1 25,25-49,25 24,-1 1,26 24,-25-25,0 26,-25-51,0 1,0-1,-25-24,25 0,-25-25,25-25,0 0,0-24,25-26,-25 26,25-1,-25 25,0 50,24-25,1 25,0-25,0 0,0 0,-1-25,1-24,0 24,25-25,-50 1,25-1,-25 25,0 0,0 50,24-25,1 0,0 0,0 0,0-25,-1 25,51-49,-1-26,25 1,-24-1,24 1,-49 0,-1 24,-24 25,-25 0,25 1,0 24,-1 0,1-25,0 25,0 0,0-25,24 0,26-24,-1-1,25-24,1-1,-26 26,-24 24,-26 0,1 25,-25 25,-25 24,-24 1,24 0,0-1,25 1</inkml:trace>
  <inkml:trace contextRef="#ctx0" brushRef="#br0" timeOffset="1815.4124">8905 13841,'-99'124,"173"-223,75-50,273-297,-174 222,25 1,-50 49,-49 1,-50 49</inkml:trace>
  <inkml:trace contextRef="#ctx0" brushRef="#br0" timeOffset="1890.9332">10642 12154,'0'-49,"0"73,0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333361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38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92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47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76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08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3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913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0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6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E6D6-026A-46D6-B266-108126A6F567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886381AB-0664-4BD3-9F67-31E2E7BDF20A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92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4524242-0796-454E-9E89-05685655D48E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23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463B6D52-EAD6-4E00-B899-A50EEBF3194D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”</a:t>
            </a:r>
            <a:endParaRPr lang="en-US" sz="12200" dirty="0"/>
          </a:p>
        </p:txBody>
      </p:sp>
    </p:spTree>
    <p:extLst>
      <p:ext uri="{BB962C8B-B14F-4D97-AF65-F5344CB8AC3E}">
        <p14:creationId xmlns:p14="http://schemas.microsoft.com/office/powerpoint/2010/main" val="1736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35D0AE3-610D-4609-99B2-A9FA83C161FB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547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0CB8A7F8-2058-41A4-96CC-9A5E9E954F13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409" y="4953001"/>
            <a:ext cx="6001049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02348" y="331651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 smtClean="0"/>
              <a:t>”</a:t>
            </a:r>
            <a:endParaRPr lang="en-US" sz="12200" dirty="0"/>
          </a:p>
        </p:txBody>
      </p:sp>
    </p:spTree>
    <p:extLst>
      <p:ext uri="{BB962C8B-B14F-4D97-AF65-F5344CB8AC3E}">
        <p14:creationId xmlns:p14="http://schemas.microsoft.com/office/powerpoint/2010/main" val="39028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61DC4DDE-5031-4761-A9F7-CF717B7FD06C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1" y="3848611"/>
            <a:ext cx="662096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91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0F9106AA-BE84-4816-835F-E339AE823533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882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C112313-077F-488A-A2E2-C4A95EF93C54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575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C2F-AC85-4CA3-A840-3E14141D508E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16896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430214"/>
            <a:ext cx="5568812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D72F-1690-44C7-B565-92DCCD87438C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649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8997-C000-4BA7-8F4D-3F35B3797ED3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0995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6797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DC67-8BF0-4AB8-8DDF-D3F959CC327A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8444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7BD6-3338-44B6-8445-80C95629B39D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0312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83A9-69DB-4EA0-9C48-FD01E8A73235}" type="datetime1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0967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0A20-C3D7-47CC-A5E6-F3C502AFA4ED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5632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795F-B49F-4A27-9E31-6506162A56B8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9393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38AC-80F7-4BE8-9216-72E39B55FA4F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3843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815A-238A-4CE1-AFB0-0E7BE847322A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76151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fld id="{B373296F-9BB1-456F-8D13-98E560FDD7AE}" type="datetime1">
              <a:rPr lang="en-US" smtClean="0"/>
              <a:t>4/15/2013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95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66442" y="2519224"/>
            <a:ext cx="6620968" cy="1107965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sz="6000" dirty="0" smtClean="0"/>
              <a:t>Presentation On</a:t>
            </a:r>
            <a:endParaRPr lang="en" sz="6000" dirty="0"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914400" y="3699804"/>
            <a:ext cx="8305800" cy="136957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dirty="0" smtClean="0">
                <a:solidFill>
                  <a:schemeClr val="bg1"/>
                </a:solidFill>
              </a:rPr>
              <a:t>News Empire</a:t>
            </a:r>
            <a:endParaRPr lang="en" sz="3600" dirty="0">
              <a:solidFill>
                <a:schemeClr val="bg1"/>
              </a:solidFill>
            </a:endParaRPr>
          </a:p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04800" y="5715000"/>
            <a:ext cx="8775725" cy="61552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2800" dirty="0" smtClean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49530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Prepared By: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Baljeet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Singh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Jaswant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Singh</a:t>
            </a:r>
          </a:p>
          <a:p>
            <a:pPr algn="ctr"/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Dheeraj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Sahni</a:t>
            </a:r>
            <a:endParaRPr lang="en-US" sz="24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Entertainment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29437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14864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 News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96605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News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94931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89241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8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5940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60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56810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1336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71334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800" y="23622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63507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news aggregator for all type of news</a:t>
            </a:r>
          </a:p>
          <a:p>
            <a:r>
              <a:rPr lang="en-US" dirty="0" smtClean="0"/>
              <a:t>Simple interface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Cross platform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Project Objective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33907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To provide single </a:t>
            </a:r>
            <a:r>
              <a:rPr lang="en" dirty="0" smtClean="0"/>
              <a:t>source of news reading with different categories according to viewer’s choice with responsive design.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</a:t>
            </a:r>
            <a:r>
              <a:rPr lang="en-US" dirty="0" err="1" smtClean="0"/>
              <a:t>newsempire</a:t>
            </a:r>
            <a:r>
              <a:rPr lang="en-US" dirty="0" smtClean="0"/>
              <a:t> provides the complete solution for all types of news around the globe with simple interface.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4200" y="2436100"/>
            <a:ext cx="8689800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 smtClean="0"/>
              <a:t>      FINISH</a:t>
            </a:r>
            <a:r>
              <a:rPr lang="en" dirty="0"/>
              <a:t>.......</a:t>
            </a:r>
            <a:r>
              <a:rPr lang="en" sz="3600" dirty="0"/>
              <a:t>Now let's look at the project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11320" y="4116600"/>
              <a:ext cx="982440" cy="91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960" y="4107240"/>
                <a:ext cx="1001160" cy="92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Introduction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700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Simple </a:t>
            </a:r>
            <a:r>
              <a:rPr lang="en" dirty="0"/>
              <a:t>news </a:t>
            </a:r>
            <a:r>
              <a:rPr lang="en" dirty="0" smtClean="0"/>
              <a:t>aggregator</a:t>
            </a:r>
          </a:p>
          <a:p>
            <a:pPr marL="45720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Responsive design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Read news from the comfort of your browser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Read news by categories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Links to the actual news source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39864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-GB" dirty="0" smtClean="0"/>
              <a:t>P</a:t>
            </a:r>
            <a:r>
              <a:rPr lang="en" dirty="0" smtClean="0"/>
              <a:t>hp (php hypertext preprocessor): Features: </a:t>
            </a:r>
          </a:p>
          <a:p>
            <a:pPr marL="457200" indent="-457200">
              <a:buNone/>
            </a:pP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Simple </a:t>
            </a:r>
            <a:r>
              <a:rPr lang="en-US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  </a:t>
            </a:r>
            <a:r>
              <a:rPr lang="en-GB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Portable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Server Side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   High Performance</a:t>
            </a:r>
          </a:p>
          <a:p>
            <a:pPr marL="857250" lvl="1" indent="-457200">
              <a:buNone/>
            </a:pPr>
            <a:r>
              <a:rPr lang="en-IN" sz="2600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Technology Used (contd.)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702958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" dirty="0" smtClean="0"/>
              <a:t>MySQL : Features: </a:t>
            </a:r>
            <a:r>
              <a:rPr lang="en-IN" sz="3200" b="1" dirty="0" smtClean="0">
                <a:solidFill>
                  <a:schemeClr val="accent1"/>
                </a:solidFill>
              </a:rPr>
              <a:t>	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Simple </a:t>
            </a:r>
            <a:r>
              <a:rPr lang="en-US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sz="2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Secure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Portable</a:t>
            </a:r>
            <a:endParaRPr lang="en-US" sz="26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Easy to use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Open Source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Free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Cross Platform</a:t>
            </a: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Other Technologies Used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3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indent="-457200"/>
            <a:r>
              <a:rPr lang="en-GB" dirty="0" smtClean="0"/>
              <a:t>Html</a:t>
            </a:r>
          </a:p>
          <a:p>
            <a:pPr marL="457200" indent="-457200"/>
            <a:r>
              <a:rPr lang="en-GB" dirty="0" err="1" smtClean="0"/>
              <a:t>Css</a:t>
            </a:r>
            <a:endParaRPr lang="en-GB" dirty="0" smtClean="0"/>
          </a:p>
          <a:p>
            <a:pPr marL="457200" indent="-457200"/>
            <a:r>
              <a:rPr lang="en-GB" dirty="0" err="1" smtClean="0"/>
              <a:t>Jquery</a:t>
            </a:r>
            <a:endParaRPr lang="en-GB" dirty="0" smtClean="0"/>
          </a:p>
          <a:p>
            <a:pPr marL="457200" indent="-457200"/>
            <a:r>
              <a:rPr lang="en-GB" dirty="0" smtClean="0"/>
              <a:t>Bootstrap</a:t>
            </a:r>
          </a:p>
          <a:p>
            <a:pPr marL="457200" indent="-457200"/>
            <a:r>
              <a:rPr lang="en-GB" dirty="0" smtClean="0"/>
              <a:t>Reveal.js</a:t>
            </a:r>
            <a:endParaRPr lang="en-IN" sz="2600" dirty="0" smtClean="0"/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IN" sz="2600" b="1" dirty="0" smtClean="0">
              <a:solidFill>
                <a:schemeClr val="accent1"/>
              </a:solidFill>
            </a:endParaRPr>
          </a:p>
          <a:p>
            <a:pPr marL="857250" lvl="1" indent="-457200">
              <a:buNone/>
            </a:pPr>
            <a:endParaRPr lang="en-US" sz="2600" dirty="0" smtClean="0">
              <a:solidFill>
                <a:schemeClr val="accent1"/>
              </a:solidFill>
            </a:endParaRP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endParaRPr lang="e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194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 smtClean="0"/>
              <a:t>Requirements to Run</a:t>
            </a:r>
            <a:endParaRPr lang="en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1601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 smtClean="0"/>
              <a:t>You need to have browser installed on your system. </a:t>
            </a:r>
            <a:r>
              <a:rPr lang="en-GB" dirty="0" smtClean="0"/>
              <a:t>v</a:t>
            </a:r>
            <a:r>
              <a:rPr lang="en" dirty="0" smtClean="0"/>
              <a:t>iz. Chrome, firefox, IE.</a:t>
            </a:r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 smtClean="0"/>
          </a:p>
          <a:p>
            <a:pPr marL="457200" lvl="0" indent="-419100" rtl="0">
              <a:buClr>
                <a:schemeClr val="lt1"/>
              </a:buClr>
              <a:buSzPct val="166666"/>
              <a:buNone/>
            </a:pPr>
            <a:endParaRPr lang="en" dirty="0"/>
          </a:p>
          <a:p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 smtClean="0"/>
              <a:t>Project Structure</a:t>
            </a:r>
            <a:r>
              <a:rPr lang="en" dirty="0"/>
              <a:t>	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8474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" lvl="0" indent="0" rtl="0">
              <a:buClr>
                <a:schemeClr val="lt1"/>
              </a:buClr>
              <a:buSzPct val="166666"/>
              <a:buNone/>
            </a:pP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9125838"/>
              </p:ext>
            </p:extLst>
          </p:nvPr>
        </p:nvGraphicFramePr>
        <p:xfrm>
          <a:off x="228600" y="76200"/>
          <a:ext cx="8686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72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</TotalTime>
  <Words>182</Words>
  <Application>Microsoft Office PowerPoint</Application>
  <PresentationFormat>On-screen Show (4:3)</PresentationFormat>
  <Paragraphs>80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Trebuchet MS</vt:lpstr>
      <vt:lpstr>Wingdings</vt:lpstr>
      <vt:lpstr>Wingdings 3</vt:lpstr>
      <vt:lpstr>Ion</vt:lpstr>
      <vt:lpstr>Presentation On</vt:lpstr>
      <vt:lpstr>Project Objective</vt:lpstr>
      <vt:lpstr>Introduction</vt:lpstr>
      <vt:lpstr>Technology Used</vt:lpstr>
      <vt:lpstr>Technology Used (contd.)</vt:lpstr>
      <vt:lpstr>Other Technologies Used</vt:lpstr>
      <vt:lpstr>Requirements to Run</vt:lpstr>
      <vt:lpstr>Project Structure </vt:lpstr>
      <vt:lpstr>Technology Section</vt:lpstr>
      <vt:lpstr>Entertainment Section</vt:lpstr>
      <vt:lpstr>Sports Section</vt:lpstr>
      <vt:lpstr>India News</vt:lpstr>
      <vt:lpstr>World News</vt:lpstr>
      <vt:lpstr>Mobile Section</vt:lpstr>
      <vt:lpstr>Programming Section</vt:lpstr>
      <vt:lpstr>Design Section</vt:lpstr>
      <vt:lpstr>Development Section</vt:lpstr>
      <vt:lpstr>Quotes Section</vt:lpstr>
      <vt:lpstr>Features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jaswant singh</dc:creator>
  <cp:lastModifiedBy>sandhus</cp:lastModifiedBy>
  <cp:revision>101</cp:revision>
  <dcterms:modified xsi:type="dcterms:W3CDTF">2013-04-15T13:59:50Z</dcterms:modified>
</cp:coreProperties>
</file>