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9BE7-10B5-4DE7-95F5-6BDE33DD2A3C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F5ED-1F87-4107-9AF8-539E367B0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KINGS_CONTY HOUSE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JASWINDER_SINGH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1357298"/>
            <a:ext cx="6400800" cy="1752600"/>
          </a:xfrm>
        </p:spPr>
        <p:txBody>
          <a:bodyPr/>
          <a:lstStyle/>
          <a:p>
            <a:r>
              <a:rPr lang="en-US" dirty="0" smtClean="0"/>
              <a:t>The data for this project belongs to KAGGLE.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3071810"/>
            <a:ext cx="484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Certain columns are dropped before any use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Outliers were present, removed before modeling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VARIABLES(ATTRIBUTES)</a:t>
            </a:r>
            <a:endParaRPr lang="en-US" dirty="0"/>
          </a:p>
        </p:txBody>
      </p:sp>
      <p:pic>
        <p:nvPicPr>
          <p:cNvPr id="1026" name="Picture 2" descr="D:\project 1\project 2\cor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531128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THE DATA</a:t>
            </a:r>
            <a:endParaRPr lang="en-US" dirty="0"/>
          </a:p>
        </p:txBody>
      </p:sp>
      <p:pic>
        <p:nvPicPr>
          <p:cNvPr id="2050" name="Picture 2" descr="D:\project 1\project 2\distribu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072494" cy="52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HEATMAP</a:t>
            </a:r>
            <a:br>
              <a:rPr lang="en-US" dirty="0" smtClean="0"/>
            </a:br>
            <a:r>
              <a:rPr lang="en-US" sz="2200" dirty="0" smtClean="0"/>
              <a:t>SHOWING THE CORRELATION VISUALLY</a:t>
            </a:r>
            <a:endParaRPr lang="en-US" sz="2200" dirty="0"/>
          </a:p>
        </p:txBody>
      </p:sp>
      <p:pic>
        <p:nvPicPr>
          <p:cNvPr id="3074" name="Picture 2" descr="D:\project 1\project 2\heat 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929618" cy="5214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 SUMMARY</a:t>
            </a:r>
            <a:endParaRPr lang="en-US" dirty="0"/>
          </a:p>
        </p:txBody>
      </p:sp>
      <p:pic>
        <p:nvPicPr>
          <p:cNvPr id="4098" name="Picture 2" descr="D:\project 1\project 2\first model summa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5286412" cy="442915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57884" y="1714488"/>
            <a:ext cx="292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DIFFERENCE IN PREDICTED AND ACTUAL VALUE IS 50K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R2 VALUE IS GOOD BUT NOT SIGNIFICANT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COEFFICIENTS ARE NOT IN DESIRED CONDITON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 smtClean="0"/>
              <a:t>MODEL</a:t>
            </a:r>
            <a:r>
              <a:rPr lang="en-US" sz="2800" dirty="0" smtClean="0"/>
              <a:t>(r2_value:0.60)</a:t>
            </a:r>
            <a:endParaRPr lang="en-US" sz="2800" dirty="0"/>
          </a:p>
        </p:txBody>
      </p:sp>
      <p:pic>
        <p:nvPicPr>
          <p:cNvPr id="5122" name="Picture 2" descr="D:\project 1\project 2\2 model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143116"/>
            <a:ext cx="3571900" cy="333050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857488" y="1071546"/>
            <a:ext cx="30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TRAIN/TEST SPLIT BY RATIO 3:7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3439" y="2500306"/>
            <a:ext cx="4357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REGRESSION IS BETTER AND THE POINTS ARE DISTRIBUTED EVENLY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COEFFICINTS ARE BETTER THE PREVIOUS MODELS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POSETIVE REALTION AMONG VARIBALES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R2 VALUE IS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MODEL SCORE IS DESIRABLE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DIFFERENCE BETWEEN PREDICTED AND ACTUAL VALUE IS ARROUND 30K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429264"/>
            <a:ext cx="61055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Strong predictors</a:t>
            </a:r>
            <a:endParaRPr lang="en-US" sz="2000" dirty="0"/>
          </a:p>
        </p:txBody>
      </p:sp>
      <p:pic>
        <p:nvPicPr>
          <p:cNvPr id="7172" name="Picture 4" descr="D:\project 1\project 2\final 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7910" y="1285860"/>
            <a:ext cx="2596090" cy="250665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2844" y="3071810"/>
            <a:ext cx="6178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negative coefficients suggesting:</a:t>
            </a:r>
          </a:p>
          <a:p>
            <a:r>
              <a:rPr lang="en-US" dirty="0" smtClean="0"/>
              <a:t> </a:t>
            </a:r>
            <a:r>
              <a:rPr lang="en-US" dirty="0" smtClean="0"/>
              <a:t>bathrooms and </a:t>
            </a:r>
            <a:r>
              <a:rPr lang="en-US" dirty="0" err="1" smtClean="0"/>
              <a:t>yr_built</a:t>
            </a:r>
            <a:r>
              <a:rPr lang="en-US" dirty="0" smtClean="0"/>
              <a:t> are inversely proportional</a:t>
            </a:r>
          </a:p>
          <a:p>
            <a:r>
              <a:rPr lang="en-US" dirty="0" err="1" smtClean="0"/>
              <a:t>Sq_ft</a:t>
            </a:r>
            <a:r>
              <a:rPr lang="en-US" dirty="0" smtClean="0"/>
              <a:t> area </a:t>
            </a:r>
            <a:r>
              <a:rPr lang="en-US" dirty="0" err="1" smtClean="0"/>
              <a:t>accross</a:t>
            </a:r>
            <a:r>
              <a:rPr lang="en-US" dirty="0" smtClean="0"/>
              <a:t> all dimension is positively related to the price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8596" y="442913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Change/unit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in 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Living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2844" y="1214422"/>
            <a:ext cx="1914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Bedrooms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Bathrooms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Floors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Area(dimensions)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Condition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Year of formation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0347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161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KINGS_CONTY HOUSE PRICE PREDICTION</vt:lpstr>
      <vt:lpstr>DATA</vt:lpstr>
      <vt:lpstr>VARIABLES(ATTRIBUTES)</vt:lpstr>
      <vt:lpstr>DISTRIBUTION OF THE DATA</vt:lpstr>
      <vt:lpstr>HEATMAP SHOWING THE CORRELATION VISUALLY</vt:lpstr>
      <vt:lpstr>FIRST MODEL SUMMARY</vt:lpstr>
      <vt:lpstr>SECOND MODEL(r2_value:0.60)</vt:lpstr>
      <vt:lpstr>Strong predictors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KINGS_CONTY HOUSE PRICE PREDICTION</dc:title>
  <dc:creator>Hp</dc:creator>
  <cp:lastModifiedBy>Hp</cp:lastModifiedBy>
  <cp:revision>11</cp:revision>
  <dcterms:created xsi:type="dcterms:W3CDTF">2022-05-23T13:00:43Z</dcterms:created>
  <dcterms:modified xsi:type="dcterms:W3CDTF">2022-05-29T10:44:44Z</dcterms:modified>
</cp:coreProperties>
</file>