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1C37B-E153-459C-85B0-A52A885DC115}" v="2" dt="2024-11-18T15:03:33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winder singh" userId="2ca88364c99065ae" providerId="LiveId" clId="{9191C37B-E153-459C-85B0-A52A885DC115}"/>
    <pc:docChg chg="undo custSel modSld">
      <pc:chgData name="jaswinder singh" userId="2ca88364c99065ae" providerId="LiveId" clId="{9191C37B-E153-459C-85B0-A52A885DC115}" dt="2024-11-18T22:52:19.698" v="122" actId="20577"/>
      <pc:docMkLst>
        <pc:docMk/>
      </pc:docMkLst>
      <pc:sldChg chg="modSp mod">
        <pc:chgData name="jaswinder singh" userId="2ca88364c99065ae" providerId="LiveId" clId="{9191C37B-E153-459C-85B0-A52A885DC115}" dt="2024-11-18T15:12:43.036" v="111" actId="20577"/>
        <pc:sldMkLst>
          <pc:docMk/>
          <pc:sldMk cId="4126348440" sldId="257"/>
        </pc:sldMkLst>
        <pc:spChg chg="mod">
          <ac:chgData name="jaswinder singh" userId="2ca88364c99065ae" providerId="LiveId" clId="{9191C37B-E153-459C-85B0-A52A885DC115}" dt="2024-11-18T15:12:43.036" v="111" actId="20577"/>
          <ac:spMkLst>
            <pc:docMk/>
            <pc:sldMk cId="4126348440" sldId="257"/>
            <ac:spMk id="25" creationId="{BE538C6D-E24B-7F7F-7AFD-9F02AB8D3C63}"/>
          </ac:spMkLst>
        </pc:spChg>
      </pc:sldChg>
      <pc:sldChg chg="modSp mod">
        <pc:chgData name="jaswinder singh" userId="2ca88364c99065ae" providerId="LiveId" clId="{9191C37B-E153-459C-85B0-A52A885DC115}" dt="2024-11-18T15:11:18.171" v="100" actId="20577"/>
        <pc:sldMkLst>
          <pc:docMk/>
          <pc:sldMk cId="2376585224" sldId="261"/>
        </pc:sldMkLst>
        <pc:spChg chg="mod">
          <ac:chgData name="jaswinder singh" userId="2ca88364c99065ae" providerId="LiveId" clId="{9191C37B-E153-459C-85B0-A52A885DC115}" dt="2024-11-18T15:11:18.171" v="100" actId="20577"/>
          <ac:spMkLst>
            <pc:docMk/>
            <pc:sldMk cId="2376585224" sldId="261"/>
            <ac:spMk id="15" creationId="{C8ADF81E-7E56-F469-405A-DCA3255D5666}"/>
          </ac:spMkLst>
        </pc:spChg>
      </pc:sldChg>
      <pc:sldChg chg="modSp mod">
        <pc:chgData name="jaswinder singh" userId="2ca88364c99065ae" providerId="LiveId" clId="{9191C37B-E153-459C-85B0-A52A885DC115}" dt="2024-11-18T22:52:19.698" v="122" actId="20577"/>
        <pc:sldMkLst>
          <pc:docMk/>
          <pc:sldMk cId="3042959266" sldId="262"/>
        </pc:sldMkLst>
        <pc:spChg chg="mod">
          <ac:chgData name="jaswinder singh" userId="2ca88364c99065ae" providerId="LiveId" clId="{9191C37B-E153-459C-85B0-A52A885DC115}" dt="2024-11-18T22:52:19.698" v="122" actId="20577"/>
          <ac:spMkLst>
            <pc:docMk/>
            <pc:sldMk cId="3042959266" sldId="262"/>
            <ac:spMk id="14" creationId="{1E88FA6E-AC68-BB4F-F394-485B326A05F0}"/>
          </ac:spMkLst>
        </pc:spChg>
      </pc:sldChg>
      <pc:sldChg chg="modSp mod">
        <pc:chgData name="jaswinder singh" userId="2ca88364c99065ae" providerId="LiveId" clId="{9191C37B-E153-459C-85B0-A52A885DC115}" dt="2024-11-18T15:04:40.105" v="66"/>
        <pc:sldMkLst>
          <pc:docMk/>
          <pc:sldMk cId="3483853681" sldId="264"/>
        </pc:sldMkLst>
        <pc:spChg chg="mod">
          <ac:chgData name="jaswinder singh" userId="2ca88364c99065ae" providerId="LiveId" clId="{9191C37B-E153-459C-85B0-A52A885DC115}" dt="2024-11-18T15:04:40.105" v="66"/>
          <ac:spMkLst>
            <pc:docMk/>
            <pc:sldMk cId="3483853681" sldId="264"/>
            <ac:spMk id="3" creationId="{123F5397-DEC2-18F8-F5C8-638A8DEFFA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CB18-F95C-1980-77F9-4B87FC6D1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FFA47-1DC5-D0B9-47ED-F1D4006C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8EF96-A9E8-7779-6B28-07C17D41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FDDA-0B4C-410F-A152-A2649B4D5019}" type="datetimeFigureOut">
              <a:rPr lang="en-AU" smtClean="0"/>
              <a:t>18/11/2024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5F71F-58B0-DE14-C6BA-5245C131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A2C08-33C5-73B8-8B8A-1C103AE3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89F-A275-4EB0-87C4-B3BB692C5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96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B7BD-4068-D439-1C9C-88CF064E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D7B69-E35B-4E27-8A96-4D3037559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0F66-2756-8F15-4092-DA125860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FDDA-0B4C-410F-A152-A2649B4D5019}" type="datetimeFigureOut">
              <a:rPr lang="en-AU" smtClean="0"/>
              <a:t>18/11/2024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C0F9-7938-C907-C53C-0DE90B84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0C17-AD6B-DFEA-9C30-B1193642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89F-A275-4EB0-87C4-B3BB692C5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60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2B6EA-A6EB-3D7A-17E3-1417C0E9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DDEE9-424A-976C-B2D1-D14B42D1A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6D3B-8E50-8882-D286-ECFBAB66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FDDA-0B4C-410F-A152-A2649B4D5019}" type="datetimeFigureOut">
              <a:rPr lang="en-AU" smtClean="0"/>
              <a:t>18/11/2024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99B0A-60A9-AF18-3682-4992CC56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A87BB-7FDC-883D-6EE1-C03FF628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89F-A275-4EB0-87C4-B3BB692C5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3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C271-3640-4837-E9CC-721700D8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BA3F-A75B-8677-D851-D6D995D2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1DAD-1B63-78D0-1057-7D63E6B5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FDDA-0B4C-410F-A152-A2649B4D5019}" type="datetimeFigureOut">
              <a:rPr lang="en-AU" smtClean="0"/>
              <a:t>18/11/2024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7854-CA05-A876-7B4D-10B254A7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B7DCE-CD4E-3109-BE99-6544E6F0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89F-A275-4EB0-87C4-B3BB692C5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05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700F-935E-FF03-8BAA-02689000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40619-4E50-F328-DA51-96A0B0904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3E298-686F-5D42-9603-6637FB92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FDDA-0B4C-410F-A152-A2649B4D5019}" type="datetimeFigureOut">
              <a:rPr lang="en-AU" smtClean="0"/>
              <a:t>18/11/2024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AE35-EE9D-321A-CF6F-6AA84713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B725-4F66-6751-5DC0-70E32B22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89F-A275-4EB0-87C4-B3BB692C5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7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F9B5-57E4-4940-BAA3-6B9A7F8B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826B-C651-CF48-2393-47B5EEE27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F45BF-EF09-C81F-54C9-ED7F918B2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A372F-B606-46CC-7869-7E25E5BE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FDDA-0B4C-410F-A152-A2649B4D5019}" type="datetimeFigureOut">
              <a:rPr lang="en-AU" smtClean="0"/>
              <a:t>18/11/2024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44AA9-C88B-E158-CD21-BBDAEA55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C719C-F265-7C34-80B5-B256A568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89F-A275-4EB0-87C4-B3BB692C5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03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1594-4317-E8D6-7D64-D458BDEC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A3056-0B9A-12B2-E011-EE142C724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1838-8C57-018E-72AF-5F9DF05CD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8B2A8-9B9A-C5E0-4EBE-709B164B5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EA062-46ED-AA26-19F4-891EA9A79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1327A-272A-D2DC-3F30-C8EA8C48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FDDA-0B4C-410F-A152-A2649B4D5019}" type="datetimeFigureOut">
              <a:rPr lang="en-AU" smtClean="0"/>
              <a:t>18/11/2024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6793D-829A-EDB4-D3C7-2B226522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5E689-8E83-EFD6-3C9A-E62AA5F4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89F-A275-4EB0-87C4-B3BB692C5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180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DEDC-E091-F8D1-15C4-C63019B8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7FFED-B088-49B7-0861-23CD9DEE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FDDA-0B4C-410F-A152-A2649B4D5019}" type="datetimeFigureOut">
              <a:rPr lang="en-AU" smtClean="0"/>
              <a:t>18/11/2024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122A1-9EA9-1D6D-A071-3CCA14AA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56E43-9629-0E19-C3F8-D3225DDA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89F-A275-4EB0-87C4-B3BB692C5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28F3E-BD62-F4B7-7CBA-B4226638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FDDA-0B4C-410F-A152-A2649B4D5019}" type="datetimeFigureOut">
              <a:rPr lang="en-AU" smtClean="0"/>
              <a:t>18/11/2024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D6955-4E8A-E334-6049-23BE229D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00DDC-8F1D-41CB-8B13-32165E33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89F-A275-4EB0-87C4-B3BB692C5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067B-0E0D-64AF-3D10-5874A0BA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4744-7017-2E9C-B91C-22A93830D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D18AA-63A3-915C-08BD-40D633C02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335FE-1D0B-6D52-3837-9D3B0352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FDDA-0B4C-410F-A152-A2649B4D5019}" type="datetimeFigureOut">
              <a:rPr lang="en-AU" smtClean="0"/>
              <a:t>18/11/2024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2719-B456-E107-0342-AE4DA8CB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71C6B-A397-FAF7-3466-DCB3358D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89F-A275-4EB0-87C4-B3BB692C5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06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C8E0-D212-67A7-EE20-9190644A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AB7F3-22B5-D17C-C2CB-102E78E6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B0FE9-0278-88DF-7546-3EF6E3B9C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5F4D8-F778-D033-6FFD-3A3B80D6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FDDA-0B4C-410F-A152-A2649B4D5019}" type="datetimeFigureOut">
              <a:rPr lang="en-AU" smtClean="0"/>
              <a:t>18/11/2024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45052-2A38-6ECE-8395-28B73633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D50A9-8F3C-882A-1D34-D77FDF80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89F-A275-4EB0-87C4-B3BB692C5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62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AC9FF-AC92-1B3B-B32C-C7C70F96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DB717-645F-1598-79C4-50F019174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4EA8-C7D1-3431-AFAE-5AD564A7A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6FDDA-0B4C-410F-A152-A2649B4D5019}" type="datetimeFigureOut">
              <a:rPr lang="en-AU" smtClean="0"/>
              <a:t>18/11/2024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E9AE-B527-B0B7-9E9E-6C5F5775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79E4-CF4D-19F0-1AFC-8FBA29DB1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4489F-A275-4EB0-87C4-B3BB692C5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09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sam2" TargetMode="External"/><Relationship Id="rId2" Type="http://schemas.openxmlformats.org/officeDocument/2006/relationships/hyperlink" Target="https://www.microsoft.com/en-us/research/publication/florence-2-advancing-a-unified-representation-for-a-variety-of-vision-task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5DC8-51C9-2477-B006-46294F0B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2F5496"/>
                </a:solidFill>
                <a:latin typeface="Calibri Light" panose="020F0302020204030204" pitchFamily="34" charset="0"/>
              </a:rPr>
              <a:t>Agenda</a:t>
            </a:r>
            <a:endParaRPr lang="en-AU" sz="2800">
              <a:solidFill>
                <a:srgbClr val="2F5496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5397-DEC2-18F8-F5C8-638A8DEF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061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Fire and Smoke Detector ML Prototype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2F5496"/>
                </a:solidFill>
                <a:latin typeface="Calibri Light" panose="020F0302020204030204" pitchFamily="34" charset="0"/>
              </a:rPr>
              <a:t>Florence2 + SAM2</a:t>
            </a:r>
            <a:endParaRPr lang="en-US" sz="1800" b="0" i="0" dirty="0">
              <a:solidFill>
                <a:srgbClr val="2F5496"/>
              </a:solidFill>
              <a:effectLst/>
              <a:latin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2F5496"/>
                </a:solidFill>
                <a:latin typeface="Calibri Light" panose="020F0302020204030204" pitchFamily="34" charset="0"/>
              </a:rPr>
              <a:t>Yolo’s and SAM’s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830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BB0A-52B3-6BAC-8ABB-D4FC618F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892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Fire and Smoke Detector ML Prototype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61534-C409-326C-5D72-5082CF750AFC}"/>
              </a:ext>
            </a:extLst>
          </p:cNvPr>
          <p:cNvSpPr/>
          <p:nvPr/>
        </p:nvSpPr>
        <p:spPr>
          <a:xfrm>
            <a:off x="2925648" y="2787504"/>
            <a:ext cx="1572768" cy="918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Model-1</a:t>
            </a:r>
            <a:endParaRPr lang="en-AU" sz="2400" dirty="0"/>
          </a:p>
        </p:txBody>
      </p:sp>
      <p:pic>
        <p:nvPicPr>
          <p:cNvPr id="6" name="Picture 5" descr="A fire coming out of a tower&#10;&#10;Description automatically generated">
            <a:extLst>
              <a:ext uri="{FF2B5EF4-FFF2-40B4-BE49-F238E27FC236}">
                <a16:creationId xmlns:a16="http://schemas.microsoft.com/office/drawing/2014/main" id="{108F3008-3C7A-09B1-8DEC-5ADB3011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5" y="2102283"/>
            <a:ext cx="2288838" cy="2288838"/>
          </a:xfrm>
          <a:prstGeom prst="rect">
            <a:avLst/>
          </a:prstGeom>
        </p:spPr>
      </p:pic>
      <p:pic>
        <p:nvPicPr>
          <p:cNvPr id="8" name="Picture 7" descr="A fire coming out of a tower&#10;&#10;Description automatically generated">
            <a:extLst>
              <a:ext uri="{FF2B5EF4-FFF2-40B4-BE49-F238E27FC236}">
                <a16:creationId xmlns:a16="http://schemas.microsoft.com/office/drawing/2014/main" id="{52C656E5-FD3D-CC8C-CE7D-462CA13B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41" y="2105502"/>
            <a:ext cx="2285619" cy="22856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3DD94E-A59C-367B-49D1-D782D7FB42A6}"/>
              </a:ext>
            </a:extLst>
          </p:cNvPr>
          <p:cNvSpPr/>
          <p:nvPr/>
        </p:nvSpPr>
        <p:spPr>
          <a:xfrm>
            <a:off x="7586500" y="2787504"/>
            <a:ext cx="1572768" cy="918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Model-2</a:t>
            </a:r>
            <a:endParaRPr lang="en-AU" sz="2400" dirty="0"/>
          </a:p>
        </p:txBody>
      </p:sp>
      <p:pic>
        <p:nvPicPr>
          <p:cNvPr id="15" name="Picture 14" descr="A smokestack with blue smoke coming out of it&#10;&#10;Description automatically generated">
            <a:extLst>
              <a:ext uri="{FF2B5EF4-FFF2-40B4-BE49-F238E27FC236}">
                <a16:creationId xmlns:a16="http://schemas.microsoft.com/office/drawing/2014/main" id="{6FE60593-12AA-B841-4A1C-08E8E6950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393" y="2102283"/>
            <a:ext cx="2285619" cy="228859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310EAC-15BA-FD4C-E203-F3ED6273E281}"/>
              </a:ext>
            </a:extLst>
          </p:cNvPr>
          <p:cNvCxnSpPr>
            <a:cxnSpLocks/>
          </p:cNvCxnSpPr>
          <p:nvPr/>
        </p:nvCxnSpPr>
        <p:spPr>
          <a:xfrm>
            <a:off x="2579871" y="3246702"/>
            <a:ext cx="2833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CFDE7F-BD98-2231-6611-CB095C24EAB8}"/>
              </a:ext>
            </a:extLst>
          </p:cNvPr>
          <p:cNvCxnSpPr>
            <a:cxnSpLocks/>
          </p:cNvCxnSpPr>
          <p:nvPr/>
        </p:nvCxnSpPr>
        <p:spPr>
          <a:xfrm>
            <a:off x="4551928" y="3246578"/>
            <a:ext cx="2833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DDB59D-FB86-1B1C-652D-70F4C158A24C}"/>
              </a:ext>
            </a:extLst>
          </p:cNvPr>
          <p:cNvCxnSpPr>
            <a:cxnSpLocks/>
          </p:cNvCxnSpPr>
          <p:nvPr/>
        </p:nvCxnSpPr>
        <p:spPr>
          <a:xfrm>
            <a:off x="7256923" y="3246578"/>
            <a:ext cx="2833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D559E2-8C20-6407-5E38-BF95AEFC9869}"/>
              </a:ext>
            </a:extLst>
          </p:cNvPr>
          <p:cNvCxnSpPr>
            <a:cxnSpLocks/>
          </p:cNvCxnSpPr>
          <p:nvPr/>
        </p:nvCxnSpPr>
        <p:spPr>
          <a:xfrm>
            <a:off x="9287344" y="3237344"/>
            <a:ext cx="2833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E538C6D-E24B-7F7F-7AFD-9F02AB8D3C63}"/>
              </a:ext>
            </a:extLst>
          </p:cNvPr>
          <p:cNvSpPr txBox="1"/>
          <p:nvPr/>
        </p:nvSpPr>
        <p:spPr>
          <a:xfrm>
            <a:off x="838200" y="4913745"/>
            <a:ext cx="10190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Two-stage ML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Model-1: Caption and Bounding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Model-2: Segment Area-of-Interest</a:t>
            </a:r>
          </a:p>
        </p:txBody>
      </p:sp>
    </p:spTree>
    <p:extLst>
      <p:ext uri="{BB962C8B-B14F-4D97-AF65-F5344CB8AC3E}">
        <p14:creationId xmlns:p14="http://schemas.microsoft.com/office/powerpoint/2010/main" val="412634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BB0A-52B3-6BAC-8ABB-D4FC618F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89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F5496"/>
                </a:solidFill>
                <a:latin typeface="Calibri Light" panose="020F0302020204030204" pitchFamily="34" charset="0"/>
              </a:rPr>
              <a:t>Florence2 + SAM2</a:t>
            </a:r>
            <a:endParaRPr lang="en-US" sz="2800" b="0" i="0" dirty="0">
              <a:solidFill>
                <a:srgbClr val="2F5496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609BD-44F2-51E6-392B-56F650997E78}"/>
              </a:ext>
            </a:extLst>
          </p:cNvPr>
          <p:cNvSpPr/>
          <p:nvPr/>
        </p:nvSpPr>
        <p:spPr>
          <a:xfrm>
            <a:off x="2925648" y="2787504"/>
            <a:ext cx="1572768" cy="918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Florence2</a:t>
            </a:r>
            <a:endParaRPr lang="en-AU" sz="2400" dirty="0"/>
          </a:p>
        </p:txBody>
      </p:sp>
      <p:pic>
        <p:nvPicPr>
          <p:cNvPr id="4" name="Picture 3" descr="A fire coming out of a tower&#10;&#10;Description automatically generated">
            <a:extLst>
              <a:ext uri="{FF2B5EF4-FFF2-40B4-BE49-F238E27FC236}">
                <a16:creationId xmlns:a16="http://schemas.microsoft.com/office/drawing/2014/main" id="{5EA49B5A-3185-CAE6-5F9E-2E4252B2B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5" y="2102283"/>
            <a:ext cx="2288838" cy="2288838"/>
          </a:xfrm>
          <a:prstGeom prst="rect">
            <a:avLst/>
          </a:prstGeom>
        </p:spPr>
      </p:pic>
      <p:pic>
        <p:nvPicPr>
          <p:cNvPr id="5" name="Picture 4" descr="A fire coming out of a tower&#10;&#10;Description automatically generated">
            <a:extLst>
              <a:ext uri="{FF2B5EF4-FFF2-40B4-BE49-F238E27FC236}">
                <a16:creationId xmlns:a16="http://schemas.microsoft.com/office/drawing/2014/main" id="{215F0CA2-D7C7-E50C-9546-D482D3E94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41" y="2105502"/>
            <a:ext cx="2285619" cy="2285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3B559B-612E-0471-0467-EF6B28FEF8AE}"/>
              </a:ext>
            </a:extLst>
          </p:cNvPr>
          <p:cNvSpPr/>
          <p:nvPr/>
        </p:nvSpPr>
        <p:spPr>
          <a:xfrm>
            <a:off x="7586500" y="2787504"/>
            <a:ext cx="1572768" cy="918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SAM2</a:t>
            </a:r>
            <a:endParaRPr lang="en-AU" sz="2400" dirty="0"/>
          </a:p>
        </p:txBody>
      </p:sp>
      <p:pic>
        <p:nvPicPr>
          <p:cNvPr id="9" name="Picture 8" descr="A smokestack with blue smoke coming out of it&#10;&#10;Description automatically generated">
            <a:extLst>
              <a:ext uri="{FF2B5EF4-FFF2-40B4-BE49-F238E27FC236}">
                <a16:creationId xmlns:a16="http://schemas.microsoft.com/office/drawing/2014/main" id="{82771587-D303-FFF2-243F-5D0400A07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393" y="2102283"/>
            <a:ext cx="2285619" cy="22885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4E3048-830D-B9D7-2460-10BDC5297402}"/>
              </a:ext>
            </a:extLst>
          </p:cNvPr>
          <p:cNvCxnSpPr>
            <a:cxnSpLocks/>
          </p:cNvCxnSpPr>
          <p:nvPr/>
        </p:nvCxnSpPr>
        <p:spPr>
          <a:xfrm>
            <a:off x="2579871" y="3246702"/>
            <a:ext cx="2833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748AF1-119C-F291-F3C5-8D1C54E992A9}"/>
              </a:ext>
            </a:extLst>
          </p:cNvPr>
          <p:cNvCxnSpPr>
            <a:cxnSpLocks/>
          </p:cNvCxnSpPr>
          <p:nvPr/>
        </p:nvCxnSpPr>
        <p:spPr>
          <a:xfrm>
            <a:off x="4551928" y="3246578"/>
            <a:ext cx="2833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B4BBA3-8E50-697C-316F-25842F63C0FB}"/>
              </a:ext>
            </a:extLst>
          </p:cNvPr>
          <p:cNvCxnSpPr>
            <a:cxnSpLocks/>
          </p:cNvCxnSpPr>
          <p:nvPr/>
        </p:nvCxnSpPr>
        <p:spPr>
          <a:xfrm>
            <a:off x="7256923" y="3246578"/>
            <a:ext cx="2833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20C6E8-660F-F1C1-A3A9-060418E88441}"/>
              </a:ext>
            </a:extLst>
          </p:cNvPr>
          <p:cNvCxnSpPr>
            <a:cxnSpLocks/>
          </p:cNvCxnSpPr>
          <p:nvPr/>
        </p:nvCxnSpPr>
        <p:spPr>
          <a:xfrm>
            <a:off x="9287344" y="3237344"/>
            <a:ext cx="2833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ADF81E-7E56-F469-405A-DCA3255D5666}"/>
              </a:ext>
            </a:extLst>
          </p:cNvPr>
          <p:cNvSpPr txBox="1"/>
          <p:nvPr/>
        </p:nvSpPr>
        <p:spPr>
          <a:xfrm>
            <a:off x="838200" y="4913745"/>
            <a:ext cx="10190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Florence2 inference time = 0.1 to 0.2 sec.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SAM2 inference time = 0.12 to 0.14 sec.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Inference code: https://github.com/jaswindersingh2/fire-and-smoke-detectors</a:t>
            </a:r>
          </a:p>
        </p:txBody>
      </p:sp>
    </p:spTree>
    <p:extLst>
      <p:ext uri="{BB962C8B-B14F-4D97-AF65-F5344CB8AC3E}">
        <p14:creationId xmlns:p14="http://schemas.microsoft.com/office/powerpoint/2010/main" val="237658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BB0A-52B3-6BAC-8ABB-D4FC618F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89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F5496"/>
                </a:solidFill>
                <a:latin typeface="Calibri Light" panose="020F0302020204030204" pitchFamily="34" charset="0"/>
              </a:rPr>
              <a:t>Yolo’s and SAM’s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A29C18-471D-7CBB-41A0-1A63BA91E6F8}"/>
              </a:ext>
            </a:extLst>
          </p:cNvPr>
          <p:cNvSpPr/>
          <p:nvPr/>
        </p:nvSpPr>
        <p:spPr>
          <a:xfrm>
            <a:off x="2943831" y="2207491"/>
            <a:ext cx="1572768" cy="1910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Florence2,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Yolo v6-11,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Grounding Dino</a:t>
            </a:r>
          </a:p>
        </p:txBody>
      </p:sp>
      <p:pic>
        <p:nvPicPr>
          <p:cNvPr id="6" name="Picture 5" descr="A fire coming out of a tower&#10;&#10;Description automatically generated">
            <a:extLst>
              <a:ext uri="{FF2B5EF4-FFF2-40B4-BE49-F238E27FC236}">
                <a16:creationId xmlns:a16="http://schemas.microsoft.com/office/drawing/2014/main" id="{51D600C9-2179-F8FD-BB90-A5866394C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5" y="2102283"/>
            <a:ext cx="2288838" cy="2288838"/>
          </a:xfrm>
          <a:prstGeom prst="rect">
            <a:avLst/>
          </a:prstGeom>
        </p:spPr>
      </p:pic>
      <p:pic>
        <p:nvPicPr>
          <p:cNvPr id="7" name="Picture 6" descr="A fire coming out of a tower&#10;&#10;Description automatically generated">
            <a:extLst>
              <a:ext uri="{FF2B5EF4-FFF2-40B4-BE49-F238E27FC236}">
                <a16:creationId xmlns:a16="http://schemas.microsoft.com/office/drawing/2014/main" id="{704C21F3-98D0-AEE7-B9A5-67B9C70F9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41" y="2105502"/>
            <a:ext cx="2285619" cy="2285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E72D34-770D-B21D-B607-C650AC3F0F4F}"/>
              </a:ext>
            </a:extLst>
          </p:cNvPr>
          <p:cNvSpPr/>
          <p:nvPr/>
        </p:nvSpPr>
        <p:spPr>
          <a:xfrm>
            <a:off x="7586500" y="2356521"/>
            <a:ext cx="1572768" cy="1846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SAMv1,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SAMv2,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Florence2</a:t>
            </a:r>
            <a:endParaRPr lang="en-AU" dirty="0"/>
          </a:p>
        </p:txBody>
      </p:sp>
      <p:pic>
        <p:nvPicPr>
          <p:cNvPr id="9" name="Picture 8" descr="A smokestack with blue smoke coming out of it&#10;&#10;Description automatically generated">
            <a:extLst>
              <a:ext uri="{FF2B5EF4-FFF2-40B4-BE49-F238E27FC236}">
                <a16:creationId xmlns:a16="http://schemas.microsoft.com/office/drawing/2014/main" id="{967D12D1-D90A-FCFF-F4AE-E906D4F0E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393" y="2102283"/>
            <a:ext cx="2285619" cy="22885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4B2181-7637-9871-8982-4635A1E7B798}"/>
              </a:ext>
            </a:extLst>
          </p:cNvPr>
          <p:cNvCxnSpPr>
            <a:cxnSpLocks/>
          </p:cNvCxnSpPr>
          <p:nvPr/>
        </p:nvCxnSpPr>
        <p:spPr>
          <a:xfrm>
            <a:off x="2579871" y="3246702"/>
            <a:ext cx="2833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5EE7AA-A5BD-C97C-7C59-E47E58CAF34F}"/>
              </a:ext>
            </a:extLst>
          </p:cNvPr>
          <p:cNvCxnSpPr>
            <a:cxnSpLocks/>
          </p:cNvCxnSpPr>
          <p:nvPr/>
        </p:nvCxnSpPr>
        <p:spPr>
          <a:xfrm>
            <a:off x="4551928" y="3246578"/>
            <a:ext cx="2833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2E7EF0-D972-028B-A6DA-443E3D3C6030}"/>
              </a:ext>
            </a:extLst>
          </p:cNvPr>
          <p:cNvCxnSpPr>
            <a:cxnSpLocks/>
          </p:cNvCxnSpPr>
          <p:nvPr/>
        </p:nvCxnSpPr>
        <p:spPr>
          <a:xfrm>
            <a:off x="7256923" y="3246578"/>
            <a:ext cx="2833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BA3AC4-2633-87F9-F4EB-49A4852AF42C}"/>
              </a:ext>
            </a:extLst>
          </p:cNvPr>
          <p:cNvCxnSpPr>
            <a:cxnSpLocks/>
          </p:cNvCxnSpPr>
          <p:nvPr/>
        </p:nvCxnSpPr>
        <p:spPr>
          <a:xfrm>
            <a:off x="9287344" y="3237344"/>
            <a:ext cx="2833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88FA6E-AC68-BB4F-F394-485B326A05F0}"/>
              </a:ext>
            </a:extLst>
          </p:cNvPr>
          <p:cNvSpPr txBox="1"/>
          <p:nvPr/>
        </p:nvSpPr>
        <p:spPr>
          <a:xfrm>
            <a:off x="838200" y="4913745"/>
            <a:ext cx="10190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Optimize these models (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TensorRT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4-bit quantization,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LayerSkip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Finetune these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Run on edge devices (Nvidia nano Jetson)</a:t>
            </a:r>
          </a:p>
        </p:txBody>
      </p:sp>
    </p:spTree>
    <p:extLst>
      <p:ext uri="{BB962C8B-B14F-4D97-AF65-F5344CB8AC3E}">
        <p14:creationId xmlns:p14="http://schemas.microsoft.com/office/powerpoint/2010/main" val="304295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5DC8-51C9-2477-B006-46294F0B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 Light" panose="020F0302020204030204" pitchFamily="34" charset="0"/>
              </a:rPr>
              <a:t>References</a:t>
            </a:r>
            <a:endParaRPr lang="en-AU" sz="2800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5397-DEC2-18F8-F5C8-638A8DEF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0615"/>
          </a:xfrm>
        </p:spPr>
        <p:txBody>
          <a:bodyPr/>
          <a:lstStyle/>
          <a:p>
            <a:r>
              <a:rPr lang="en-US" sz="1800" b="0" i="0" dirty="0">
                <a:effectLst/>
                <a:latin typeface="Calibri Light" panose="020F0302020204030204" pitchFamily="34" charset="0"/>
              </a:rPr>
              <a:t>Dataset from: universe.roboflow.com/</a:t>
            </a:r>
            <a:r>
              <a:rPr lang="en-US" sz="1800" b="0" i="0" dirty="0" err="1">
                <a:effectLst/>
                <a:latin typeface="Calibri Light" panose="020F0302020204030204" pitchFamily="34" charset="0"/>
              </a:rPr>
              <a:t>roboflow</a:t>
            </a:r>
            <a:r>
              <a:rPr lang="en-US" sz="1800" b="0" i="0" dirty="0">
                <a:effectLst/>
                <a:latin typeface="Calibri Light" panose="020F0302020204030204" pitchFamily="34" charset="0"/>
              </a:rPr>
              <a:t>-universe-projects/fire-and-smoke-segmentation/dataset/4</a:t>
            </a:r>
          </a:p>
          <a:p>
            <a:r>
              <a:rPr lang="en-US" sz="1800" b="0" i="0" dirty="0">
                <a:effectLst/>
                <a:latin typeface="Calibri Light" panose="020F0302020204030204" pitchFamily="34" charset="0"/>
              </a:rPr>
              <a:t>Florence2: </a:t>
            </a:r>
            <a:r>
              <a:rPr lang="en-US" sz="1800" b="0" i="0" dirty="0">
                <a:effectLst/>
                <a:latin typeface="Calibri Light" panose="020F0302020204030204" pitchFamily="34" charset="0"/>
                <a:hlinkClick r:id="rId2"/>
              </a:rPr>
              <a:t>https://www.microsoft.com/en-us/research/publication/florence-2-advancing-a-unified-representation-for-a-variety-of-vision-tasks/</a:t>
            </a:r>
            <a:endParaRPr lang="en-US" sz="1800" b="0" i="0" dirty="0">
              <a:effectLst/>
              <a:latin typeface="Calibri Light" panose="020F0302020204030204" pitchFamily="34" charset="0"/>
            </a:endParaRPr>
          </a:p>
          <a:p>
            <a:r>
              <a:rPr lang="en-US" sz="1800" dirty="0">
                <a:latin typeface="Calibri Light" panose="020F0302020204030204" pitchFamily="34" charset="0"/>
              </a:rPr>
              <a:t>SAM2: </a:t>
            </a:r>
            <a:r>
              <a:rPr lang="en-US" sz="1800" dirty="0">
                <a:latin typeface="Calibri Light" panose="020F0302020204030204" pitchFamily="34" charset="0"/>
                <a:hlinkClick r:id="rId3"/>
              </a:rPr>
              <a:t>https://github.com/facebookresearch/sam2</a:t>
            </a:r>
            <a:endParaRPr lang="en-US" sz="1800" dirty="0">
              <a:latin typeface="Calibri Light" panose="020F0302020204030204" pitchFamily="34" charset="0"/>
            </a:endParaRPr>
          </a:p>
          <a:p>
            <a:r>
              <a:rPr lang="en-US" sz="1800" b="0" i="0" dirty="0">
                <a:effectLst/>
                <a:latin typeface="Calibri Light" panose="020F0302020204030204" pitchFamily="34" charset="0"/>
              </a:rPr>
              <a:t>Pipeline Inference code: https://github.com/jaswindersingh2/fire-and-smoke-detectors/tree/main</a:t>
            </a:r>
          </a:p>
        </p:txBody>
      </p:sp>
    </p:spTree>
    <p:extLst>
      <p:ext uri="{BB962C8B-B14F-4D97-AF65-F5344CB8AC3E}">
        <p14:creationId xmlns:p14="http://schemas.microsoft.com/office/powerpoint/2010/main" val="348385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170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 Light</vt:lpstr>
      <vt:lpstr>Office Theme</vt:lpstr>
      <vt:lpstr>Agenda</vt:lpstr>
      <vt:lpstr>Fire and Smoke Detector ML Prototype</vt:lpstr>
      <vt:lpstr>Florence2 + SAM2</vt:lpstr>
      <vt:lpstr>Yolo’s and SAM’s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Jaswinder Singh</dc:creator>
  <cp:lastModifiedBy>jaswinder singh</cp:lastModifiedBy>
  <cp:revision>6</cp:revision>
  <dcterms:created xsi:type="dcterms:W3CDTF">2024-07-18T13:41:17Z</dcterms:created>
  <dcterms:modified xsi:type="dcterms:W3CDTF">2024-11-18T22:52:27Z</dcterms:modified>
</cp:coreProperties>
</file>