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32" autoAdjust="0"/>
  </p:normalViewPr>
  <p:slideViewPr>
    <p:cSldViewPr>
      <p:cViewPr varScale="1">
        <p:scale>
          <a:sx n="81" d="100"/>
          <a:sy n="81" d="100"/>
        </p:scale>
        <p:origin x="-1013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 smtClean="0"/>
              <a:t>CloudScreening</a:t>
            </a:r>
            <a:r>
              <a:rPr lang="en-AU" dirty="0" smtClean="0"/>
              <a:t> White Paper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4165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1800" dirty="0" smtClean="0"/>
              <a:t>These features are add-ons to the standard compliance software</a:t>
            </a:r>
          </a:p>
          <a:p>
            <a:r>
              <a:rPr lang="en-AU" sz="2800" b="1" dirty="0" smtClean="0"/>
              <a:t>Highly available</a:t>
            </a:r>
          </a:p>
          <a:p>
            <a:pPr lvl="1"/>
            <a:r>
              <a:rPr lang="en-AU" sz="1800" dirty="0" smtClean="0"/>
              <a:t>Multiple replication nodes, automatic fail over, supports most mission critical applications</a:t>
            </a:r>
          </a:p>
          <a:p>
            <a:pPr lvl="1"/>
            <a:endParaRPr lang="en-AU" sz="1800" dirty="0" smtClean="0"/>
          </a:p>
          <a:p>
            <a:r>
              <a:rPr lang="en-AU" sz="2800" b="1" dirty="0"/>
              <a:t>Highly scalable</a:t>
            </a:r>
          </a:p>
          <a:p>
            <a:pPr lvl="1"/>
            <a:r>
              <a:rPr lang="en-AU" sz="1600" dirty="0"/>
              <a:t>Based on MongoDB and Big Data technology, easy to scale horizontally on commodity hardware to achieve high performance with minimal overhead cost compare to traditional RDBMS platforms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Advantages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4733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b="1" dirty="0" smtClean="0"/>
              <a:t>Precise Match </a:t>
            </a:r>
          </a:p>
          <a:p>
            <a:pPr lvl="1"/>
            <a:r>
              <a:rPr lang="en-AU" sz="1600" dirty="0"/>
              <a:t>W</a:t>
            </a:r>
            <a:r>
              <a:rPr lang="en-AU" sz="1600" dirty="0" smtClean="0"/>
              <a:t>ith  localized design and flexible match rules, the case pending review rate drops to &lt; 1%! The manpower spent on false positive matches has been greatly reduced.</a:t>
            </a:r>
          </a:p>
          <a:p>
            <a:r>
              <a:rPr lang="en-AU" sz="2800" b="1" dirty="0" smtClean="0"/>
              <a:t>Flexible Private List Management</a:t>
            </a:r>
            <a:endParaRPr lang="en-AU" sz="2800" b="1" dirty="0"/>
          </a:p>
          <a:p>
            <a:pPr lvl="1"/>
            <a:r>
              <a:rPr lang="en-AU" sz="1600" dirty="0" smtClean="0"/>
              <a:t>Clients may create internal lists to meet their business requirement, easy to create and maintain their own list. The match results can be accessed in single view with PEP/sanction list.</a:t>
            </a:r>
            <a:endParaRPr lang="en-AU" sz="1600" dirty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Advantages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180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b="1" dirty="0" err="1" smtClean="0"/>
              <a:t>WebService</a:t>
            </a:r>
            <a:r>
              <a:rPr lang="en-AU" sz="2800" b="1" dirty="0" smtClean="0"/>
              <a:t> API Support </a:t>
            </a:r>
          </a:p>
          <a:p>
            <a:pPr lvl="1"/>
            <a:r>
              <a:rPr lang="en-AU" sz="1600" dirty="0" smtClean="0"/>
              <a:t>The solution provides </a:t>
            </a:r>
            <a:r>
              <a:rPr lang="en-AU" sz="1600" dirty="0" err="1" smtClean="0"/>
              <a:t>WebService</a:t>
            </a:r>
            <a:r>
              <a:rPr lang="en-AU" sz="1600" dirty="0" smtClean="0"/>
              <a:t> API based on RESTful standards, it supports both XML and JSON specifications. Underpinned by HA technology, it can provide the most reliable service to client applications.</a:t>
            </a:r>
          </a:p>
          <a:p>
            <a:pPr lvl="1"/>
            <a:endParaRPr lang="en-AU" sz="1600" dirty="0" smtClean="0"/>
          </a:p>
          <a:p>
            <a:r>
              <a:rPr lang="en-AU" sz="2800" b="1" dirty="0" smtClean="0"/>
              <a:t>Flexible Private List Management</a:t>
            </a:r>
            <a:endParaRPr lang="en-AU" sz="2800" b="1" dirty="0"/>
          </a:p>
          <a:p>
            <a:pPr lvl="1"/>
            <a:r>
              <a:rPr lang="en-AU" sz="1600" dirty="0" smtClean="0"/>
              <a:t>Clients may create internal lists to meet their business requirement, easy to create and maintain their own list. The match results can be accessed in single view with PEP/sanction list.</a:t>
            </a:r>
            <a:endParaRPr lang="en-AU" sz="1600" dirty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Advantages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1979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34</TotalTime>
  <Words>203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Waveform</vt:lpstr>
      <vt:lpstr>CloudScreening White Paper</vt:lpstr>
      <vt:lpstr>Advantages</vt:lpstr>
      <vt:lpstr>Advantages</vt:lpstr>
      <vt:lpstr>Advantages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CloudScreening White Paper</dc:title>
  <dc:creator>Jason Zhou</dc:creator>
  <cp:lastModifiedBy>Jason Zhou</cp:lastModifiedBy>
  <cp:revision>15</cp:revision>
  <dcterms:created xsi:type="dcterms:W3CDTF">2006-08-16T00:00:00Z</dcterms:created>
  <dcterms:modified xsi:type="dcterms:W3CDTF">2015-12-01T22:04:46Z</dcterms:modified>
</cp:coreProperties>
</file>