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C45D-CDE0-85DD-A8B7-096B89F3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71299-1480-04CF-C7C0-7FAAE214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7B28-402F-1CCB-F901-CFBF83B3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E1E98-449C-0CEE-1507-24CA2F3A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0CB2-E369-54D0-71FF-26C05F1A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7EC0-FD89-4D37-1A1B-C20B5C58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4979-FB4F-85E7-8FA2-7BCA6CB2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5239-0D41-B1BE-C5EF-A504BB7B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C318-61EC-971B-2E19-B513129C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0CF9-6AB3-AE84-1767-7ED3E71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71687-A821-D322-729C-2E18FCBC2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B4F0C-DF6E-7E69-FD3B-EFB38A654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587F-47EC-2360-A17C-50847F1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B1B-947F-5604-DE35-887211CE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0D4A-577F-32EC-8EC7-77EEF0F0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36A7-26CE-EE56-802F-FA0E9112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FB16-FBF6-39CC-CF81-275C2B39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C916-9E22-4D35-0E2E-9892FDE7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F155-4C83-62A9-7B9E-D4A0ED38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7CF7-CD3A-7579-54C1-C6E96781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8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FC30-51E6-00B5-7C1C-BE036B09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2B284-E000-D1ED-F3B6-F1C4E20F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B1B2-C43A-07C3-8903-340CE128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C53A-0D5C-F90C-44A7-7079384E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476CC-2936-1551-D13F-F3BC8B3C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A1AA-D2EB-4C6E-D07C-2D725877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3C9C-2C1E-65A9-37AA-45C1C95D1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B47C-FA39-A9A5-F887-E526978B5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BB868-2909-9482-F544-B83AEFDE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4FD07-1344-615B-961A-09B97227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1F4E7-82C6-CE92-AF5A-572439BE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58B6-EE16-A610-5426-9A2CD356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543B8-F017-91BB-7747-AE9104E7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CADF7-2431-B5F9-A60C-CFE538DC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6C846-179A-4C6E-57F8-DE162CC2E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D5692-7820-9CC3-6601-491A76929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0CFCC-944D-81BD-DFCA-5BF80A20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D0A2A-0458-420D-1B22-2018A845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FB074-A1B8-1113-C4ED-AB394FCF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1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FC0B-7BA9-1C2E-6B47-05D15237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80F6B-B70E-BDBF-7FC4-62EC456A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C4BDE-9059-F436-92EF-81020F1D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FE5D2-7FF3-9F6A-F284-59D4DE0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1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8B196-1570-3148-366D-2908446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F1368-FE23-613F-B760-2BF40D72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D0B5-AE35-28BF-382F-A4C061EA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5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FBDD-C921-6C18-5794-D9162D51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2D8D-7ABC-583B-A452-EFD177FE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045F0-6FA8-1A33-7CC9-B4C38F85D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3FF5-EDB3-2A45-2722-A4F4B69D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01D5D-1038-0FBE-C9C1-12A5702D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B8475-4E10-9937-D850-A88D8D7D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8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2884-D051-B073-BF61-07602F1F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69947-7B08-AFBF-1FE1-DCAFB045F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B73FE-69C7-8DAF-D660-190AB083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4B4F4-1E84-F8F9-E6BF-E2B0555A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84422-96EF-85D5-91B2-9E3EF5B2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F3EFE-0805-50DA-8B25-E844ADB1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4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E3621-8232-7924-9180-F3B7D8E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09F89-E2DD-A445-5ECB-1822F987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0978-A326-8071-E393-1489FE527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3F3C-3923-4420-B5F8-C540CF0570D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D013-149D-56BC-5DD4-C569411D4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B4C6-453E-8C16-6B0E-FC94586ED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24F7-20A0-4A7D-89BA-2F98DD83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76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FC8A-9EF3-8337-E437-110BF40F7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87285-1EF0-0445-2FA2-F61DA7025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FC689-2B31-86F9-982E-A91A2E02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3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Jagdish Jat</dc:creator>
  <cp:lastModifiedBy>Jagdish Jat</cp:lastModifiedBy>
  <cp:revision>1</cp:revision>
  <dcterms:created xsi:type="dcterms:W3CDTF">2023-05-18T19:17:19Z</dcterms:created>
  <dcterms:modified xsi:type="dcterms:W3CDTF">2023-05-18T19:17:58Z</dcterms:modified>
</cp:coreProperties>
</file>