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hyperlink" Target="https://en.wikipedia.org/wiki/Cluster_Analysis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hyperlink" Target="https://en.wikipedia.org/wiki/Cluster_Analysis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C56C5-AA8E-4519-A1F9-2683C8EAEF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272A38-EAD4-4860-AD76-F70F3320AC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business client wishes to open a restaurant in the San Francisco area and has reached out for recommendations</a:t>
          </a:r>
          <a:endParaRPr lang="en-US" dirty="0"/>
        </a:p>
      </dgm:t>
    </dgm:pt>
    <dgm:pt modelId="{1BD771DF-8B83-4430-8D08-D2F39BAB3653}" type="parTrans" cxnId="{7C9A6B15-662E-4E30-A8B9-29B279FAA8C4}">
      <dgm:prSet/>
      <dgm:spPr/>
      <dgm:t>
        <a:bodyPr/>
        <a:lstStyle/>
        <a:p>
          <a:endParaRPr lang="en-US"/>
        </a:p>
      </dgm:t>
    </dgm:pt>
    <dgm:pt modelId="{20F2BF6D-66F9-44A0-9521-2760CBF2AFD0}" type="sibTrans" cxnId="{7C9A6B15-662E-4E30-A8B9-29B279FAA8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94685A-4D86-45A3-BE02-1BF38EC3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objective is to build a clustering model on San Francisco neighborhood data to gain insights on the restaurant businesses and recommend best locations to the client</a:t>
          </a:r>
        </a:p>
      </dgm:t>
    </dgm:pt>
    <dgm:pt modelId="{28B1A601-16AF-4715-BE8A-795DAE08BB4D}" type="parTrans" cxnId="{0CD48D98-4E34-4F93-A821-137536CB8702}">
      <dgm:prSet/>
      <dgm:spPr/>
      <dgm:t>
        <a:bodyPr/>
        <a:lstStyle/>
        <a:p>
          <a:endParaRPr lang="en-US"/>
        </a:p>
      </dgm:t>
    </dgm:pt>
    <dgm:pt modelId="{3327BDBA-CF3A-423E-80CA-93B981E554D9}" type="sibTrans" cxnId="{0CD48D98-4E34-4F93-A821-137536CB8702}">
      <dgm:prSet/>
      <dgm:spPr/>
      <dgm:t>
        <a:bodyPr/>
        <a:lstStyle/>
        <a:p>
          <a:endParaRPr lang="en-US"/>
        </a:p>
      </dgm:t>
    </dgm:pt>
    <dgm:pt modelId="{BE33F96E-6AB5-4DC8-8269-A2BB1D3165FA}" type="pres">
      <dgm:prSet presAssocID="{A0EC56C5-AA8E-4519-A1F9-2683C8EAEF3D}" presName="root" presStyleCnt="0">
        <dgm:presLayoutVars>
          <dgm:dir/>
          <dgm:resizeHandles val="exact"/>
        </dgm:presLayoutVars>
      </dgm:prSet>
      <dgm:spPr/>
    </dgm:pt>
    <dgm:pt modelId="{269E3008-506C-40C0-8097-62EDFE11BEE0}" type="pres">
      <dgm:prSet presAssocID="{B5272A38-EAD4-4860-AD76-F70F3320ACA2}" presName="compNode" presStyleCnt="0"/>
      <dgm:spPr/>
    </dgm:pt>
    <dgm:pt modelId="{B881F530-777E-4ACD-9139-FE4498A0AE04}" type="pres">
      <dgm:prSet presAssocID="{B5272A38-EAD4-4860-AD76-F70F3320ACA2}" presName="bgRect" presStyleLbl="bgShp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dgm:spPr>
    </dgm:pt>
    <dgm:pt modelId="{E78F6A24-D576-4B27-B46E-92739E181640}" type="pres">
      <dgm:prSet presAssocID="{B5272A38-EAD4-4860-AD76-F70F3320ACA2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68B8867-2DCD-4C18-B378-D8650CB12AE3}" type="pres">
      <dgm:prSet presAssocID="{B5272A38-EAD4-4860-AD76-F70F3320ACA2}" presName="spaceRect" presStyleCnt="0"/>
      <dgm:spPr/>
    </dgm:pt>
    <dgm:pt modelId="{617DACDD-4D5D-418E-8FAC-E9B9B4996CFB}" type="pres">
      <dgm:prSet presAssocID="{B5272A38-EAD4-4860-AD76-F70F3320ACA2}" presName="parTx" presStyleLbl="revTx" presStyleIdx="0" presStyleCnt="2">
        <dgm:presLayoutVars>
          <dgm:chMax val="0"/>
          <dgm:chPref val="0"/>
        </dgm:presLayoutVars>
      </dgm:prSet>
      <dgm:spPr/>
    </dgm:pt>
    <dgm:pt modelId="{52CDF885-4ADC-442B-9295-8445F57E3A6D}" type="pres">
      <dgm:prSet presAssocID="{20F2BF6D-66F9-44A0-9521-2760CBF2AFD0}" presName="sibTrans" presStyleCnt="0"/>
      <dgm:spPr/>
    </dgm:pt>
    <dgm:pt modelId="{20FF115F-53A1-4FF6-80B7-9D2CBF66C5B3}" type="pres">
      <dgm:prSet presAssocID="{9294685A-4D86-45A3-BE02-1BF38EC3A098}" presName="compNode" presStyleCnt="0"/>
      <dgm:spPr/>
    </dgm:pt>
    <dgm:pt modelId="{DB962DCE-197E-4CAC-B4FA-4A8A1439A2D6}" type="pres">
      <dgm:prSet presAssocID="{9294685A-4D86-45A3-BE02-1BF38EC3A098}" presName="bgRect" presStyleLbl="bgShp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dgm:spPr>
    </dgm:pt>
    <dgm:pt modelId="{F39059B5-6EFC-4C7D-A998-507EB94F29C1}" type="pres">
      <dgm:prSet presAssocID="{9294685A-4D86-45A3-BE02-1BF38EC3A098}" presName="iconRect" presStyleLbl="node1" presStyleIdx="1" presStyleCnt="2" custLinFactNeighborX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7F396A83-BFD4-4DEC-B4FB-096CE0BA8A6D}" type="pres">
      <dgm:prSet presAssocID="{9294685A-4D86-45A3-BE02-1BF38EC3A098}" presName="spaceRect" presStyleCnt="0"/>
      <dgm:spPr/>
    </dgm:pt>
    <dgm:pt modelId="{57FB3132-8789-4C3B-8B5B-F4D2344C77DC}" type="pres">
      <dgm:prSet presAssocID="{9294685A-4D86-45A3-BE02-1BF38EC3A0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9A6B15-662E-4E30-A8B9-29B279FAA8C4}" srcId="{A0EC56C5-AA8E-4519-A1F9-2683C8EAEF3D}" destId="{B5272A38-EAD4-4860-AD76-F70F3320ACA2}" srcOrd="0" destOrd="0" parTransId="{1BD771DF-8B83-4430-8D08-D2F39BAB3653}" sibTransId="{20F2BF6D-66F9-44A0-9521-2760CBF2AFD0}"/>
    <dgm:cxn modelId="{5CCCA346-4213-46C1-B519-F78C98FD66E4}" type="presOf" srcId="{A0EC56C5-AA8E-4519-A1F9-2683C8EAEF3D}" destId="{BE33F96E-6AB5-4DC8-8269-A2BB1D3165FA}" srcOrd="0" destOrd="0" presId="urn:microsoft.com/office/officeart/2018/2/layout/IconVerticalSolidList"/>
    <dgm:cxn modelId="{0CD48D98-4E34-4F93-A821-137536CB8702}" srcId="{A0EC56C5-AA8E-4519-A1F9-2683C8EAEF3D}" destId="{9294685A-4D86-45A3-BE02-1BF38EC3A098}" srcOrd="1" destOrd="0" parTransId="{28B1A601-16AF-4715-BE8A-795DAE08BB4D}" sibTransId="{3327BDBA-CF3A-423E-80CA-93B981E554D9}"/>
    <dgm:cxn modelId="{696933CB-10D3-4252-838E-8E679572040B}" type="presOf" srcId="{B5272A38-EAD4-4860-AD76-F70F3320ACA2}" destId="{617DACDD-4D5D-418E-8FAC-E9B9B4996CFB}" srcOrd="0" destOrd="0" presId="urn:microsoft.com/office/officeart/2018/2/layout/IconVerticalSolidList"/>
    <dgm:cxn modelId="{507523D4-E198-4349-BD9E-106C4A38899E}" type="presOf" srcId="{9294685A-4D86-45A3-BE02-1BF38EC3A098}" destId="{57FB3132-8789-4C3B-8B5B-F4D2344C77DC}" srcOrd="0" destOrd="0" presId="urn:microsoft.com/office/officeart/2018/2/layout/IconVerticalSolidList"/>
    <dgm:cxn modelId="{75CC58BF-7F4F-4ED2-8A1F-1D5A417A7C56}" type="presParOf" srcId="{BE33F96E-6AB5-4DC8-8269-A2BB1D3165FA}" destId="{269E3008-506C-40C0-8097-62EDFE11BEE0}" srcOrd="0" destOrd="0" presId="urn:microsoft.com/office/officeart/2018/2/layout/IconVerticalSolidList"/>
    <dgm:cxn modelId="{16C9B867-B14F-4778-B80A-FEB41C0CDA29}" type="presParOf" srcId="{269E3008-506C-40C0-8097-62EDFE11BEE0}" destId="{B881F530-777E-4ACD-9139-FE4498A0AE04}" srcOrd="0" destOrd="0" presId="urn:microsoft.com/office/officeart/2018/2/layout/IconVerticalSolidList"/>
    <dgm:cxn modelId="{67B17B84-8DAF-41E1-840B-2C0056D8F5E5}" type="presParOf" srcId="{269E3008-506C-40C0-8097-62EDFE11BEE0}" destId="{E78F6A24-D576-4B27-B46E-92739E181640}" srcOrd="1" destOrd="0" presId="urn:microsoft.com/office/officeart/2018/2/layout/IconVerticalSolidList"/>
    <dgm:cxn modelId="{B15A94A2-9463-46F0-99EF-89C13E0AD10D}" type="presParOf" srcId="{269E3008-506C-40C0-8097-62EDFE11BEE0}" destId="{168B8867-2DCD-4C18-B378-D8650CB12AE3}" srcOrd="2" destOrd="0" presId="urn:microsoft.com/office/officeart/2018/2/layout/IconVerticalSolidList"/>
    <dgm:cxn modelId="{39EF774F-4B03-43B0-A6E1-D5580945FB7C}" type="presParOf" srcId="{269E3008-506C-40C0-8097-62EDFE11BEE0}" destId="{617DACDD-4D5D-418E-8FAC-E9B9B4996CFB}" srcOrd="3" destOrd="0" presId="urn:microsoft.com/office/officeart/2018/2/layout/IconVerticalSolidList"/>
    <dgm:cxn modelId="{BE5CD228-C040-442A-A94E-82D724BF2398}" type="presParOf" srcId="{BE33F96E-6AB5-4DC8-8269-A2BB1D3165FA}" destId="{52CDF885-4ADC-442B-9295-8445F57E3A6D}" srcOrd="1" destOrd="0" presId="urn:microsoft.com/office/officeart/2018/2/layout/IconVerticalSolidList"/>
    <dgm:cxn modelId="{F05702A9-1851-4ECB-9FEB-7FED0D2A62F8}" type="presParOf" srcId="{BE33F96E-6AB5-4DC8-8269-A2BB1D3165FA}" destId="{20FF115F-53A1-4FF6-80B7-9D2CBF66C5B3}" srcOrd="2" destOrd="0" presId="urn:microsoft.com/office/officeart/2018/2/layout/IconVerticalSolidList"/>
    <dgm:cxn modelId="{B129A6AA-19BD-4986-85C3-7C227C64445F}" type="presParOf" srcId="{20FF115F-53A1-4FF6-80B7-9D2CBF66C5B3}" destId="{DB962DCE-197E-4CAC-B4FA-4A8A1439A2D6}" srcOrd="0" destOrd="0" presId="urn:microsoft.com/office/officeart/2018/2/layout/IconVerticalSolidList"/>
    <dgm:cxn modelId="{38018D9C-AFB8-44AE-88B5-FF2556CC6C45}" type="presParOf" srcId="{20FF115F-53A1-4FF6-80B7-9D2CBF66C5B3}" destId="{F39059B5-6EFC-4C7D-A998-507EB94F29C1}" srcOrd="1" destOrd="0" presId="urn:microsoft.com/office/officeart/2018/2/layout/IconVerticalSolidList"/>
    <dgm:cxn modelId="{4667CF49-0508-43FD-93A8-AC98602286B6}" type="presParOf" srcId="{20FF115F-53A1-4FF6-80B7-9D2CBF66C5B3}" destId="{7F396A83-BFD4-4DEC-B4FB-096CE0BA8A6D}" srcOrd="2" destOrd="0" presId="urn:microsoft.com/office/officeart/2018/2/layout/IconVerticalSolidList"/>
    <dgm:cxn modelId="{28D24C5E-80C5-49F9-A197-90D4E458EE1E}" type="presParOf" srcId="{20FF115F-53A1-4FF6-80B7-9D2CBF66C5B3}" destId="{57FB3132-8789-4C3B-8B5B-F4D2344C77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6C939-1BF1-43B4-959B-41FE16D065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7EDB6E-3235-429A-8F6C-0581929B6325}">
      <dgm:prSet/>
      <dgm:spPr/>
      <dgm:t>
        <a:bodyPr/>
        <a:lstStyle/>
        <a:p>
          <a:r>
            <a:rPr lang="en-US"/>
            <a:t>Extract neighborhood data using Beautiful Soup &amp; Requests python packages</a:t>
          </a:r>
        </a:p>
      </dgm:t>
    </dgm:pt>
    <dgm:pt modelId="{EECE9980-AC76-4522-BAB3-518AA8C4CD55}" type="parTrans" cxnId="{618F71BE-2C4B-4251-871D-DD1101CD8DCB}">
      <dgm:prSet/>
      <dgm:spPr/>
      <dgm:t>
        <a:bodyPr/>
        <a:lstStyle/>
        <a:p>
          <a:endParaRPr lang="en-US"/>
        </a:p>
      </dgm:t>
    </dgm:pt>
    <dgm:pt modelId="{1E8371DB-71D5-44AB-975C-3FB2494A4811}" type="sibTrans" cxnId="{618F71BE-2C4B-4251-871D-DD1101CD8DCB}">
      <dgm:prSet/>
      <dgm:spPr/>
      <dgm:t>
        <a:bodyPr/>
        <a:lstStyle/>
        <a:p>
          <a:endParaRPr lang="en-US"/>
        </a:p>
      </dgm:t>
    </dgm:pt>
    <dgm:pt modelId="{FC99FED7-66DC-449F-9721-974301A29B48}">
      <dgm:prSet/>
      <dgm:spPr/>
      <dgm:t>
        <a:bodyPr/>
        <a:lstStyle/>
        <a:p>
          <a:r>
            <a:rPr lang="en-US"/>
            <a:t>Populate geo-coordinates for neighborhood using Google Maps API</a:t>
          </a:r>
        </a:p>
      </dgm:t>
    </dgm:pt>
    <dgm:pt modelId="{F2715773-1488-40C4-BCA9-BED0E24D25CB}" type="parTrans" cxnId="{56174C73-F829-40E0-B037-4B3DA3EDB8E5}">
      <dgm:prSet/>
      <dgm:spPr/>
      <dgm:t>
        <a:bodyPr/>
        <a:lstStyle/>
        <a:p>
          <a:endParaRPr lang="en-US"/>
        </a:p>
      </dgm:t>
    </dgm:pt>
    <dgm:pt modelId="{25D89615-36F2-4E5E-89B8-C356B0E67F3E}" type="sibTrans" cxnId="{56174C73-F829-40E0-B037-4B3DA3EDB8E5}">
      <dgm:prSet/>
      <dgm:spPr/>
      <dgm:t>
        <a:bodyPr/>
        <a:lstStyle/>
        <a:p>
          <a:endParaRPr lang="en-US"/>
        </a:p>
      </dgm:t>
    </dgm:pt>
    <dgm:pt modelId="{1F757A7C-17DF-41B2-8629-0489C0949B86}">
      <dgm:prSet/>
      <dgm:spPr/>
      <dgm:t>
        <a:bodyPr/>
        <a:lstStyle/>
        <a:p>
          <a:r>
            <a:rPr lang="en-US"/>
            <a:t>Get restaurant venues using Foursquare API </a:t>
          </a:r>
        </a:p>
      </dgm:t>
    </dgm:pt>
    <dgm:pt modelId="{0210466B-4758-4E37-ADDE-0F2C9C9E55C6}" type="parTrans" cxnId="{4F12C2C6-7A6A-4CA3-945E-1E7F5CBAC9E5}">
      <dgm:prSet/>
      <dgm:spPr/>
      <dgm:t>
        <a:bodyPr/>
        <a:lstStyle/>
        <a:p>
          <a:endParaRPr lang="en-US"/>
        </a:p>
      </dgm:t>
    </dgm:pt>
    <dgm:pt modelId="{7244C1CB-6D7E-4D36-B3FC-CA66890BC92B}" type="sibTrans" cxnId="{4F12C2C6-7A6A-4CA3-945E-1E7F5CBAC9E5}">
      <dgm:prSet/>
      <dgm:spPr/>
      <dgm:t>
        <a:bodyPr/>
        <a:lstStyle/>
        <a:p>
          <a:endParaRPr lang="en-US"/>
        </a:p>
      </dgm:t>
    </dgm:pt>
    <dgm:pt modelId="{DBF43A84-4E38-4F0F-AEFC-A69EE77E4C92}">
      <dgm:prSet/>
      <dgm:spPr/>
      <dgm:t>
        <a:bodyPr/>
        <a:lstStyle/>
        <a:p>
          <a:r>
            <a:rPr lang="en-US"/>
            <a:t>Use KMeans clustering to get clusters</a:t>
          </a:r>
        </a:p>
      </dgm:t>
    </dgm:pt>
    <dgm:pt modelId="{A1814CEC-0126-40DF-B5EB-483599136037}" type="parTrans" cxnId="{16614E25-37DD-41EE-B4AD-2D69F589745F}">
      <dgm:prSet/>
      <dgm:spPr/>
      <dgm:t>
        <a:bodyPr/>
        <a:lstStyle/>
        <a:p>
          <a:endParaRPr lang="en-US"/>
        </a:p>
      </dgm:t>
    </dgm:pt>
    <dgm:pt modelId="{6D918E88-4C69-4FF5-943A-D9AB139BCFDC}" type="sibTrans" cxnId="{16614E25-37DD-41EE-B4AD-2D69F589745F}">
      <dgm:prSet/>
      <dgm:spPr/>
      <dgm:t>
        <a:bodyPr/>
        <a:lstStyle/>
        <a:p>
          <a:endParaRPr lang="en-US"/>
        </a:p>
      </dgm:t>
    </dgm:pt>
    <dgm:pt modelId="{006F81B5-3435-429F-8B15-6B35F8C7B56D}">
      <dgm:prSet/>
      <dgm:spPr/>
      <dgm:t>
        <a:bodyPr/>
        <a:lstStyle/>
        <a:p>
          <a:r>
            <a:rPr lang="en-US"/>
            <a:t>Define each cluster </a:t>
          </a:r>
        </a:p>
      </dgm:t>
    </dgm:pt>
    <dgm:pt modelId="{4E8DB8EF-4FC7-485F-A65A-1C5DCB8D4B93}" type="parTrans" cxnId="{607083A6-E0EE-41DF-B0EC-7EEFE1EA4727}">
      <dgm:prSet/>
      <dgm:spPr/>
      <dgm:t>
        <a:bodyPr/>
        <a:lstStyle/>
        <a:p>
          <a:endParaRPr lang="en-US"/>
        </a:p>
      </dgm:t>
    </dgm:pt>
    <dgm:pt modelId="{B5FFB2AB-BE40-4512-AD8F-ED7494192F52}" type="sibTrans" cxnId="{607083A6-E0EE-41DF-B0EC-7EEFE1EA4727}">
      <dgm:prSet/>
      <dgm:spPr/>
      <dgm:t>
        <a:bodyPr/>
        <a:lstStyle/>
        <a:p>
          <a:endParaRPr lang="en-US"/>
        </a:p>
      </dgm:t>
    </dgm:pt>
    <dgm:pt modelId="{60496B71-2F0E-4AD5-8B1D-779F6BEE5020}" type="pres">
      <dgm:prSet presAssocID="{67D6C939-1BF1-43B4-959B-41FE16D06513}" presName="root" presStyleCnt="0">
        <dgm:presLayoutVars>
          <dgm:dir/>
          <dgm:resizeHandles val="exact"/>
        </dgm:presLayoutVars>
      </dgm:prSet>
      <dgm:spPr/>
    </dgm:pt>
    <dgm:pt modelId="{73D3C2A2-10B2-4CC4-8BF6-DF472A617880}" type="pres">
      <dgm:prSet presAssocID="{67D6C939-1BF1-43B4-959B-41FE16D06513}" presName="container" presStyleCnt="0">
        <dgm:presLayoutVars>
          <dgm:dir/>
          <dgm:resizeHandles val="exact"/>
        </dgm:presLayoutVars>
      </dgm:prSet>
      <dgm:spPr/>
    </dgm:pt>
    <dgm:pt modelId="{199E57DC-9BB1-4B76-8A22-E7CE03F03B53}" type="pres">
      <dgm:prSet presAssocID="{357EDB6E-3235-429A-8F6C-0581929B6325}" presName="compNode" presStyleCnt="0"/>
      <dgm:spPr/>
    </dgm:pt>
    <dgm:pt modelId="{53A26D46-BE2B-44A2-ABF3-455692E4B102}" type="pres">
      <dgm:prSet presAssocID="{357EDB6E-3235-429A-8F6C-0581929B6325}" presName="iconBgRect" presStyleLbl="bgShp" presStyleIdx="0" presStyleCnt="5"/>
      <dgm:spPr/>
    </dgm:pt>
    <dgm:pt modelId="{9664E6F4-837C-4350-981D-EB7D095B0D85}" type="pres">
      <dgm:prSet presAssocID="{357EDB6E-3235-429A-8F6C-0581929B63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3FBD1E6-B7C8-4194-9F54-C11BBDE7A721}" type="pres">
      <dgm:prSet presAssocID="{357EDB6E-3235-429A-8F6C-0581929B6325}" presName="spaceRect" presStyleCnt="0"/>
      <dgm:spPr/>
    </dgm:pt>
    <dgm:pt modelId="{C75A06CB-3D72-4072-B461-BDECB9DA3288}" type="pres">
      <dgm:prSet presAssocID="{357EDB6E-3235-429A-8F6C-0581929B6325}" presName="textRect" presStyleLbl="revTx" presStyleIdx="0" presStyleCnt="5">
        <dgm:presLayoutVars>
          <dgm:chMax val="1"/>
          <dgm:chPref val="1"/>
        </dgm:presLayoutVars>
      </dgm:prSet>
      <dgm:spPr/>
    </dgm:pt>
    <dgm:pt modelId="{D6ACCC29-ACDA-42D5-9950-359A20DBA37E}" type="pres">
      <dgm:prSet presAssocID="{1E8371DB-71D5-44AB-975C-3FB2494A4811}" presName="sibTrans" presStyleLbl="sibTrans2D1" presStyleIdx="0" presStyleCnt="0"/>
      <dgm:spPr/>
    </dgm:pt>
    <dgm:pt modelId="{084351EF-0122-41A9-88F3-D4B7F49CEEF2}" type="pres">
      <dgm:prSet presAssocID="{FC99FED7-66DC-449F-9721-974301A29B48}" presName="compNode" presStyleCnt="0"/>
      <dgm:spPr/>
    </dgm:pt>
    <dgm:pt modelId="{6592A8E7-48A6-4A77-9B27-9D4AE0FB2E44}" type="pres">
      <dgm:prSet presAssocID="{FC99FED7-66DC-449F-9721-974301A29B48}" presName="iconBgRect" presStyleLbl="bgShp" presStyleIdx="1" presStyleCnt="5"/>
      <dgm:spPr/>
    </dgm:pt>
    <dgm:pt modelId="{C2F88933-BD2F-4080-905E-104592029BFE}" type="pres">
      <dgm:prSet presAssocID="{FC99FED7-66DC-449F-9721-974301A29B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3021225-7F55-470D-B2A7-7E83F45B9B7C}" type="pres">
      <dgm:prSet presAssocID="{FC99FED7-66DC-449F-9721-974301A29B48}" presName="spaceRect" presStyleCnt="0"/>
      <dgm:spPr/>
    </dgm:pt>
    <dgm:pt modelId="{B145CD9B-B875-42B4-90EA-1AF2FE705937}" type="pres">
      <dgm:prSet presAssocID="{FC99FED7-66DC-449F-9721-974301A29B48}" presName="textRect" presStyleLbl="revTx" presStyleIdx="1" presStyleCnt="5">
        <dgm:presLayoutVars>
          <dgm:chMax val="1"/>
          <dgm:chPref val="1"/>
        </dgm:presLayoutVars>
      </dgm:prSet>
      <dgm:spPr/>
    </dgm:pt>
    <dgm:pt modelId="{B1628F66-B09C-44B0-B44A-12067BB24A61}" type="pres">
      <dgm:prSet presAssocID="{25D89615-36F2-4E5E-89B8-C356B0E67F3E}" presName="sibTrans" presStyleLbl="sibTrans2D1" presStyleIdx="0" presStyleCnt="0"/>
      <dgm:spPr/>
    </dgm:pt>
    <dgm:pt modelId="{FE7E8C03-8242-4C52-8343-FDA28DE980F7}" type="pres">
      <dgm:prSet presAssocID="{1F757A7C-17DF-41B2-8629-0489C0949B86}" presName="compNode" presStyleCnt="0"/>
      <dgm:spPr/>
    </dgm:pt>
    <dgm:pt modelId="{D836405D-E357-4A54-AAF4-464E15D3BA00}" type="pres">
      <dgm:prSet presAssocID="{1F757A7C-17DF-41B2-8629-0489C0949B86}" presName="iconBgRect" presStyleLbl="bgShp" presStyleIdx="2" presStyleCnt="5"/>
      <dgm:spPr/>
    </dgm:pt>
    <dgm:pt modelId="{53791670-B3FA-4E9D-A8B2-8AD7B2BF0A70}" type="pres">
      <dgm:prSet presAssocID="{1F757A7C-17DF-41B2-8629-0489C0949B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ED00BC7-0EA9-47D2-9B18-190CC788F294}" type="pres">
      <dgm:prSet presAssocID="{1F757A7C-17DF-41B2-8629-0489C0949B86}" presName="spaceRect" presStyleCnt="0"/>
      <dgm:spPr/>
    </dgm:pt>
    <dgm:pt modelId="{C10463C8-B38C-4746-98DE-4CB136124C43}" type="pres">
      <dgm:prSet presAssocID="{1F757A7C-17DF-41B2-8629-0489C0949B86}" presName="textRect" presStyleLbl="revTx" presStyleIdx="2" presStyleCnt="5">
        <dgm:presLayoutVars>
          <dgm:chMax val="1"/>
          <dgm:chPref val="1"/>
        </dgm:presLayoutVars>
      </dgm:prSet>
      <dgm:spPr/>
    </dgm:pt>
    <dgm:pt modelId="{83F95357-A11D-4FC3-BCC1-9D76A587184C}" type="pres">
      <dgm:prSet presAssocID="{7244C1CB-6D7E-4D36-B3FC-CA66890BC92B}" presName="sibTrans" presStyleLbl="sibTrans2D1" presStyleIdx="0" presStyleCnt="0"/>
      <dgm:spPr/>
    </dgm:pt>
    <dgm:pt modelId="{85000C80-EE80-4496-946E-CFC7E1E4B7DB}" type="pres">
      <dgm:prSet presAssocID="{DBF43A84-4E38-4F0F-AEFC-A69EE77E4C92}" presName="compNode" presStyleCnt="0"/>
      <dgm:spPr/>
    </dgm:pt>
    <dgm:pt modelId="{3CABE3C6-B112-4180-9B34-B79A0C971D97}" type="pres">
      <dgm:prSet presAssocID="{DBF43A84-4E38-4F0F-AEFC-A69EE77E4C92}" presName="iconBgRect" presStyleLbl="bgShp" presStyleIdx="3" presStyleCnt="5"/>
      <dgm:spPr/>
    </dgm:pt>
    <dgm:pt modelId="{A02C223C-413C-431A-BD3E-4802BF6F7626}" type="pres">
      <dgm:prSet presAssocID="{DBF43A84-4E38-4F0F-AEFC-A69EE77E4C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425102-5BFA-4FB3-A99E-D4F22C91DBB6}" type="pres">
      <dgm:prSet presAssocID="{DBF43A84-4E38-4F0F-AEFC-A69EE77E4C92}" presName="spaceRect" presStyleCnt="0"/>
      <dgm:spPr/>
    </dgm:pt>
    <dgm:pt modelId="{2C616FE3-FB39-4BD7-A8BC-F471467B101A}" type="pres">
      <dgm:prSet presAssocID="{DBF43A84-4E38-4F0F-AEFC-A69EE77E4C92}" presName="textRect" presStyleLbl="revTx" presStyleIdx="3" presStyleCnt="5">
        <dgm:presLayoutVars>
          <dgm:chMax val="1"/>
          <dgm:chPref val="1"/>
        </dgm:presLayoutVars>
      </dgm:prSet>
      <dgm:spPr/>
    </dgm:pt>
    <dgm:pt modelId="{DDB18BE7-0E36-46BE-A948-7D8170FFA8CD}" type="pres">
      <dgm:prSet presAssocID="{6D918E88-4C69-4FF5-943A-D9AB139BCFDC}" presName="sibTrans" presStyleLbl="sibTrans2D1" presStyleIdx="0" presStyleCnt="0"/>
      <dgm:spPr/>
    </dgm:pt>
    <dgm:pt modelId="{45B7611C-5FA3-46DB-97B7-2B90BCCD3DA6}" type="pres">
      <dgm:prSet presAssocID="{006F81B5-3435-429F-8B15-6B35F8C7B56D}" presName="compNode" presStyleCnt="0"/>
      <dgm:spPr/>
    </dgm:pt>
    <dgm:pt modelId="{110BF6C0-AD66-47C1-9C0F-6DCA922D5414}" type="pres">
      <dgm:prSet presAssocID="{006F81B5-3435-429F-8B15-6B35F8C7B56D}" presName="iconBgRect" presStyleLbl="bgShp" presStyleIdx="4" presStyleCnt="5"/>
      <dgm:spPr/>
    </dgm:pt>
    <dgm:pt modelId="{DD396958-5337-47D8-B390-E3B113CB5A58}" type="pres">
      <dgm:prSet presAssocID="{006F81B5-3435-429F-8B15-6B35F8C7B5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23CF3CF-4354-4E8C-80F8-9D099B21A403}" type="pres">
      <dgm:prSet presAssocID="{006F81B5-3435-429F-8B15-6B35F8C7B56D}" presName="spaceRect" presStyleCnt="0"/>
      <dgm:spPr/>
    </dgm:pt>
    <dgm:pt modelId="{65D5AB01-8D3C-4643-9692-38E50D247030}" type="pres">
      <dgm:prSet presAssocID="{006F81B5-3435-429F-8B15-6B35F8C7B5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4DA8F14-170E-4A4F-9497-F86E3C665AE9}" type="presOf" srcId="{25D89615-36F2-4E5E-89B8-C356B0E67F3E}" destId="{B1628F66-B09C-44B0-B44A-12067BB24A61}" srcOrd="0" destOrd="0" presId="urn:microsoft.com/office/officeart/2018/2/layout/IconCircleList"/>
    <dgm:cxn modelId="{16614E25-37DD-41EE-B4AD-2D69F589745F}" srcId="{67D6C939-1BF1-43B4-959B-41FE16D06513}" destId="{DBF43A84-4E38-4F0F-AEFC-A69EE77E4C92}" srcOrd="3" destOrd="0" parTransId="{A1814CEC-0126-40DF-B5EB-483599136037}" sibTransId="{6D918E88-4C69-4FF5-943A-D9AB139BCFDC}"/>
    <dgm:cxn modelId="{EE9D912A-64FC-4F6E-8229-B2A602F45682}" type="presOf" srcId="{6D918E88-4C69-4FF5-943A-D9AB139BCFDC}" destId="{DDB18BE7-0E36-46BE-A948-7D8170FFA8CD}" srcOrd="0" destOrd="0" presId="urn:microsoft.com/office/officeart/2018/2/layout/IconCircleList"/>
    <dgm:cxn modelId="{56174C73-F829-40E0-B037-4B3DA3EDB8E5}" srcId="{67D6C939-1BF1-43B4-959B-41FE16D06513}" destId="{FC99FED7-66DC-449F-9721-974301A29B48}" srcOrd="1" destOrd="0" parTransId="{F2715773-1488-40C4-BCA9-BED0E24D25CB}" sibTransId="{25D89615-36F2-4E5E-89B8-C356B0E67F3E}"/>
    <dgm:cxn modelId="{4B739C7E-CED2-47FF-A535-A8A5C5086EC1}" type="presOf" srcId="{006F81B5-3435-429F-8B15-6B35F8C7B56D}" destId="{65D5AB01-8D3C-4643-9692-38E50D247030}" srcOrd="0" destOrd="0" presId="urn:microsoft.com/office/officeart/2018/2/layout/IconCircleList"/>
    <dgm:cxn modelId="{A8006993-6014-47DB-9385-27D71211AAE7}" type="presOf" srcId="{1E8371DB-71D5-44AB-975C-3FB2494A4811}" destId="{D6ACCC29-ACDA-42D5-9950-359A20DBA37E}" srcOrd="0" destOrd="0" presId="urn:microsoft.com/office/officeart/2018/2/layout/IconCircleList"/>
    <dgm:cxn modelId="{607083A6-E0EE-41DF-B0EC-7EEFE1EA4727}" srcId="{67D6C939-1BF1-43B4-959B-41FE16D06513}" destId="{006F81B5-3435-429F-8B15-6B35F8C7B56D}" srcOrd="4" destOrd="0" parTransId="{4E8DB8EF-4FC7-485F-A65A-1C5DCB8D4B93}" sibTransId="{B5FFB2AB-BE40-4512-AD8F-ED7494192F52}"/>
    <dgm:cxn modelId="{03D594B6-7CDE-4678-89A1-7291CD82783B}" type="presOf" srcId="{FC99FED7-66DC-449F-9721-974301A29B48}" destId="{B145CD9B-B875-42B4-90EA-1AF2FE705937}" srcOrd="0" destOrd="0" presId="urn:microsoft.com/office/officeart/2018/2/layout/IconCircleList"/>
    <dgm:cxn modelId="{618F71BE-2C4B-4251-871D-DD1101CD8DCB}" srcId="{67D6C939-1BF1-43B4-959B-41FE16D06513}" destId="{357EDB6E-3235-429A-8F6C-0581929B6325}" srcOrd="0" destOrd="0" parTransId="{EECE9980-AC76-4522-BAB3-518AA8C4CD55}" sibTransId="{1E8371DB-71D5-44AB-975C-3FB2494A4811}"/>
    <dgm:cxn modelId="{127E4CC4-FE55-4F5F-B6C9-EC27F62A0CF7}" type="presOf" srcId="{67D6C939-1BF1-43B4-959B-41FE16D06513}" destId="{60496B71-2F0E-4AD5-8B1D-779F6BEE5020}" srcOrd="0" destOrd="0" presId="urn:microsoft.com/office/officeart/2018/2/layout/IconCircleList"/>
    <dgm:cxn modelId="{4F12C2C6-7A6A-4CA3-945E-1E7F5CBAC9E5}" srcId="{67D6C939-1BF1-43B4-959B-41FE16D06513}" destId="{1F757A7C-17DF-41B2-8629-0489C0949B86}" srcOrd="2" destOrd="0" parTransId="{0210466B-4758-4E37-ADDE-0F2C9C9E55C6}" sibTransId="{7244C1CB-6D7E-4D36-B3FC-CA66890BC92B}"/>
    <dgm:cxn modelId="{D06D2BCA-17BB-4EDA-A8DD-9129301076E1}" type="presOf" srcId="{DBF43A84-4E38-4F0F-AEFC-A69EE77E4C92}" destId="{2C616FE3-FB39-4BD7-A8BC-F471467B101A}" srcOrd="0" destOrd="0" presId="urn:microsoft.com/office/officeart/2018/2/layout/IconCircleList"/>
    <dgm:cxn modelId="{3359BBD8-BB25-41A6-9176-60DD9B583D04}" type="presOf" srcId="{357EDB6E-3235-429A-8F6C-0581929B6325}" destId="{C75A06CB-3D72-4072-B461-BDECB9DA3288}" srcOrd="0" destOrd="0" presId="urn:microsoft.com/office/officeart/2018/2/layout/IconCircleList"/>
    <dgm:cxn modelId="{B67340D9-6D7B-4C47-86B8-8705B0A2A98C}" type="presOf" srcId="{1F757A7C-17DF-41B2-8629-0489C0949B86}" destId="{C10463C8-B38C-4746-98DE-4CB136124C43}" srcOrd="0" destOrd="0" presId="urn:microsoft.com/office/officeart/2018/2/layout/IconCircleList"/>
    <dgm:cxn modelId="{B4F78AFB-97B4-4973-8266-AA777C7E35C3}" type="presOf" srcId="{7244C1CB-6D7E-4D36-B3FC-CA66890BC92B}" destId="{83F95357-A11D-4FC3-BCC1-9D76A587184C}" srcOrd="0" destOrd="0" presId="urn:microsoft.com/office/officeart/2018/2/layout/IconCircleList"/>
    <dgm:cxn modelId="{2D48D084-138D-41F8-B3D6-AA478A9F1B65}" type="presParOf" srcId="{60496B71-2F0E-4AD5-8B1D-779F6BEE5020}" destId="{73D3C2A2-10B2-4CC4-8BF6-DF472A617880}" srcOrd="0" destOrd="0" presId="urn:microsoft.com/office/officeart/2018/2/layout/IconCircleList"/>
    <dgm:cxn modelId="{D325A60A-A199-4EEE-A538-7271D887136D}" type="presParOf" srcId="{73D3C2A2-10B2-4CC4-8BF6-DF472A617880}" destId="{199E57DC-9BB1-4B76-8A22-E7CE03F03B53}" srcOrd="0" destOrd="0" presId="urn:microsoft.com/office/officeart/2018/2/layout/IconCircleList"/>
    <dgm:cxn modelId="{87310EC7-FF63-4E26-A140-66619F9DAB74}" type="presParOf" srcId="{199E57DC-9BB1-4B76-8A22-E7CE03F03B53}" destId="{53A26D46-BE2B-44A2-ABF3-455692E4B102}" srcOrd="0" destOrd="0" presId="urn:microsoft.com/office/officeart/2018/2/layout/IconCircleList"/>
    <dgm:cxn modelId="{61B3AAA1-2FA6-41BE-9B6F-410052BD235C}" type="presParOf" srcId="{199E57DC-9BB1-4B76-8A22-E7CE03F03B53}" destId="{9664E6F4-837C-4350-981D-EB7D095B0D85}" srcOrd="1" destOrd="0" presId="urn:microsoft.com/office/officeart/2018/2/layout/IconCircleList"/>
    <dgm:cxn modelId="{7AE7374C-E87E-4A27-90DD-E0B364EFC7D4}" type="presParOf" srcId="{199E57DC-9BB1-4B76-8A22-E7CE03F03B53}" destId="{C3FBD1E6-B7C8-4194-9F54-C11BBDE7A721}" srcOrd="2" destOrd="0" presId="urn:microsoft.com/office/officeart/2018/2/layout/IconCircleList"/>
    <dgm:cxn modelId="{7C2A341D-5561-4D71-ABEE-9FF25E4D8255}" type="presParOf" srcId="{199E57DC-9BB1-4B76-8A22-E7CE03F03B53}" destId="{C75A06CB-3D72-4072-B461-BDECB9DA3288}" srcOrd="3" destOrd="0" presId="urn:microsoft.com/office/officeart/2018/2/layout/IconCircleList"/>
    <dgm:cxn modelId="{BB52E810-7952-4574-9ED1-ADB273A8DA1D}" type="presParOf" srcId="{73D3C2A2-10B2-4CC4-8BF6-DF472A617880}" destId="{D6ACCC29-ACDA-42D5-9950-359A20DBA37E}" srcOrd="1" destOrd="0" presId="urn:microsoft.com/office/officeart/2018/2/layout/IconCircleList"/>
    <dgm:cxn modelId="{64328FB9-11E3-4565-86E6-5EA8F4C271E3}" type="presParOf" srcId="{73D3C2A2-10B2-4CC4-8BF6-DF472A617880}" destId="{084351EF-0122-41A9-88F3-D4B7F49CEEF2}" srcOrd="2" destOrd="0" presId="urn:microsoft.com/office/officeart/2018/2/layout/IconCircleList"/>
    <dgm:cxn modelId="{5DC47D94-69EE-488A-8216-7E8A29E985A7}" type="presParOf" srcId="{084351EF-0122-41A9-88F3-D4B7F49CEEF2}" destId="{6592A8E7-48A6-4A77-9B27-9D4AE0FB2E44}" srcOrd="0" destOrd="0" presId="urn:microsoft.com/office/officeart/2018/2/layout/IconCircleList"/>
    <dgm:cxn modelId="{D9279AFE-4618-4ABC-8F0C-797BA2E45C54}" type="presParOf" srcId="{084351EF-0122-41A9-88F3-D4B7F49CEEF2}" destId="{C2F88933-BD2F-4080-905E-104592029BFE}" srcOrd="1" destOrd="0" presId="urn:microsoft.com/office/officeart/2018/2/layout/IconCircleList"/>
    <dgm:cxn modelId="{DDBB893D-D74C-4A4E-81BC-D364AE236779}" type="presParOf" srcId="{084351EF-0122-41A9-88F3-D4B7F49CEEF2}" destId="{F3021225-7F55-470D-B2A7-7E83F45B9B7C}" srcOrd="2" destOrd="0" presId="urn:microsoft.com/office/officeart/2018/2/layout/IconCircleList"/>
    <dgm:cxn modelId="{849444D0-8EE8-4721-8DB4-BE8FE6A1F01F}" type="presParOf" srcId="{084351EF-0122-41A9-88F3-D4B7F49CEEF2}" destId="{B145CD9B-B875-42B4-90EA-1AF2FE705937}" srcOrd="3" destOrd="0" presId="urn:microsoft.com/office/officeart/2018/2/layout/IconCircleList"/>
    <dgm:cxn modelId="{94689360-F168-4E56-BB8B-E0F598510E4C}" type="presParOf" srcId="{73D3C2A2-10B2-4CC4-8BF6-DF472A617880}" destId="{B1628F66-B09C-44B0-B44A-12067BB24A61}" srcOrd="3" destOrd="0" presId="urn:microsoft.com/office/officeart/2018/2/layout/IconCircleList"/>
    <dgm:cxn modelId="{D8A2BF91-B52D-4A00-8C47-F96C9656D118}" type="presParOf" srcId="{73D3C2A2-10B2-4CC4-8BF6-DF472A617880}" destId="{FE7E8C03-8242-4C52-8343-FDA28DE980F7}" srcOrd="4" destOrd="0" presId="urn:microsoft.com/office/officeart/2018/2/layout/IconCircleList"/>
    <dgm:cxn modelId="{E10F2F45-C643-434D-8D26-C21CFDFAE31A}" type="presParOf" srcId="{FE7E8C03-8242-4C52-8343-FDA28DE980F7}" destId="{D836405D-E357-4A54-AAF4-464E15D3BA00}" srcOrd="0" destOrd="0" presId="urn:microsoft.com/office/officeart/2018/2/layout/IconCircleList"/>
    <dgm:cxn modelId="{D86A9E91-9727-4236-A30B-E7709ED087AB}" type="presParOf" srcId="{FE7E8C03-8242-4C52-8343-FDA28DE980F7}" destId="{53791670-B3FA-4E9D-A8B2-8AD7B2BF0A70}" srcOrd="1" destOrd="0" presId="urn:microsoft.com/office/officeart/2018/2/layout/IconCircleList"/>
    <dgm:cxn modelId="{1BA75ED3-51B8-4095-A289-94365B2F444A}" type="presParOf" srcId="{FE7E8C03-8242-4C52-8343-FDA28DE980F7}" destId="{5ED00BC7-0EA9-47D2-9B18-190CC788F294}" srcOrd="2" destOrd="0" presId="urn:microsoft.com/office/officeart/2018/2/layout/IconCircleList"/>
    <dgm:cxn modelId="{2186A90C-A753-4255-9DA6-F540E7DD2134}" type="presParOf" srcId="{FE7E8C03-8242-4C52-8343-FDA28DE980F7}" destId="{C10463C8-B38C-4746-98DE-4CB136124C43}" srcOrd="3" destOrd="0" presId="urn:microsoft.com/office/officeart/2018/2/layout/IconCircleList"/>
    <dgm:cxn modelId="{7C34E643-B302-4D8D-9030-93422767CC0E}" type="presParOf" srcId="{73D3C2A2-10B2-4CC4-8BF6-DF472A617880}" destId="{83F95357-A11D-4FC3-BCC1-9D76A587184C}" srcOrd="5" destOrd="0" presId="urn:microsoft.com/office/officeart/2018/2/layout/IconCircleList"/>
    <dgm:cxn modelId="{623AF6D5-B9E6-4707-92F5-D8AA2A9E8015}" type="presParOf" srcId="{73D3C2A2-10B2-4CC4-8BF6-DF472A617880}" destId="{85000C80-EE80-4496-946E-CFC7E1E4B7DB}" srcOrd="6" destOrd="0" presId="urn:microsoft.com/office/officeart/2018/2/layout/IconCircleList"/>
    <dgm:cxn modelId="{FC8574F5-AB0B-49EA-87D2-2D1FF6989F10}" type="presParOf" srcId="{85000C80-EE80-4496-946E-CFC7E1E4B7DB}" destId="{3CABE3C6-B112-4180-9B34-B79A0C971D97}" srcOrd="0" destOrd="0" presId="urn:microsoft.com/office/officeart/2018/2/layout/IconCircleList"/>
    <dgm:cxn modelId="{C7568D9B-CAAF-49C0-B789-8B2A4310A99C}" type="presParOf" srcId="{85000C80-EE80-4496-946E-CFC7E1E4B7DB}" destId="{A02C223C-413C-431A-BD3E-4802BF6F7626}" srcOrd="1" destOrd="0" presId="urn:microsoft.com/office/officeart/2018/2/layout/IconCircleList"/>
    <dgm:cxn modelId="{B5241934-05B8-4BEE-9693-A15EF3FAA0B9}" type="presParOf" srcId="{85000C80-EE80-4496-946E-CFC7E1E4B7DB}" destId="{07425102-5BFA-4FB3-A99E-D4F22C91DBB6}" srcOrd="2" destOrd="0" presId="urn:microsoft.com/office/officeart/2018/2/layout/IconCircleList"/>
    <dgm:cxn modelId="{7AE6B4FF-E17A-42CA-9C7F-5BCA9299367A}" type="presParOf" srcId="{85000C80-EE80-4496-946E-CFC7E1E4B7DB}" destId="{2C616FE3-FB39-4BD7-A8BC-F471467B101A}" srcOrd="3" destOrd="0" presId="urn:microsoft.com/office/officeart/2018/2/layout/IconCircleList"/>
    <dgm:cxn modelId="{89A5B207-4F6F-4BB1-9105-2E2B364AEF9E}" type="presParOf" srcId="{73D3C2A2-10B2-4CC4-8BF6-DF472A617880}" destId="{DDB18BE7-0E36-46BE-A948-7D8170FFA8CD}" srcOrd="7" destOrd="0" presId="urn:microsoft.com/office/officeart/2018/2/layout/IconCircleList"/>
    <dgm:cxn modelId="{48C1D336-707E-4D49-B1AF-16D763A4F54C}" type="presParOf" srcId="{73D3C2A2-10B2-4CC4-8BF6-DF472A617880}" destId="{45B7611C-5FA3-46DB-97B7-2B90BCCD3DA6}" srcOrd="8" destOrd="0" presId="urn:microsoft.com/office/officeart/2018/2/layout/IconCircleList"/>
    <dgm:cxn modelId="{7BF4DCBF-3119-4B3E-AF34-9DF9EECF07B4}" type="presParOf" srcId="{45B7611C-5FA3-46DB-97B7-2B90BCCD3DA6}" destId="{110BF6C0-AD66-47C1-9C0F-6DCA922D5414}" srcOrd="0" destOrd="0" presId="urn:microsoft.com/office/officeart/2018/2/layout/IconCircleList"/>
    <dgm:cxn modelId="{8590F000-E172-4842-B25E-9A1B4EFC4CC2}" type="presParOf" srcId="{45B7611C-5FA3-46DB-97B7-2B90BCCD3DA6}" destId="{DD396958-5337-47D8-B390-E3B113CB5A58}" srcOrd="1" destOrd="0" presId="urn:microsoft.com/office/officeart/2018/2/layout/IconCircleList"/>
    <dgm:cxn modelId="{559225B0-0C04-4A1A-ACE4-FE3CA2391008}" type="presParOf" srcId="{45B7611C-5FA3-46DB-97B7-2B90BCCD3DA6}" destId="{F23CF3CF-4354-4E8C-80F8-9D099B21A403}" srcOrd="2" destOrd="0" presId="urn:microsoft.com/office/officeart/2018/2/layout/IconCircleList"/>
    <dgm:cxn modelId="{20DBD704-C2BC-4B1F-8430-1F78203917FA}" type="presParOf" srcId="{45B7611C-5FA3-46DB-97B7-2B90BCCD3DA6}" destId="{65D5AB01-8D3C-4643-9692-38E50D2470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F530-777E-4ACD-9139-FE4498A0AE04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E78F6A24-D576-4B27-B46E-92739E18164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DACDD-4D5D-418E-8FAC-E9B9B4996CFB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business client wishes to open a restaurant in the San Francisco area and has reached out for recommendations</a:t>
          </a:r>
          <a:endParaRPr lang="en-US" sz="1900" kern="1200" dirty="0"/>
        </a:p>
      </dsp:txBody>
      <dsp:txXfrm>
        <a:off x="1631713" y="765233"/>
        <a:ext cx="5380656" cy="1412739"/>
      </dsp:txXfrm>
    </dsp:sp>
    <dsp:sp modelId="{DB962DCE-197E-4CAC-B4FA-4A8A1439A2D6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F39059B5-6EFC-4C7D-A998-507EB94F29C1}">
      <dsp:nvSpPr>
        <dsp:cNvPr id="0" name=""/>
        <dsp:cNvSpPr/>
      </dsp:nvSpPr>
      <dsp:spPr>
        <a:xfrm>
          <a:off x="414167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B3132-8789-4C3B-8B5B-F4D2344C77DC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objective is to build a clustering model on San Francisco neighborhood data to gain insights on the restaurant businesses and recommend best locations to the client</a:t>
          </a:r>
        </a:p>
      </dsp:txBody>
      <dsp:txXfrm>
        <a:off x="1631713" y="2531157"/>
        <a:ext cx="5380656" cy="1412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6D46-BE2B-44A2-ABF3-455692E4B102}">
      <dsp:nvSpPr>
        <dsp:cNvPr id="0" name=""/>
        <dsp:cNvSpPr/>
      </dsp:nvSpPr>
      <dsp:spPr>
        <a:xfrm>
          <a:off x="235953" y="944329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4E6F4-837C-4350-981D-EB7D095B0D85}">
      <dsp:nvSpPr>
        <dsp:cNvPr id="0" name=""/>
        <dsp:cNvSpPr/>
      </dsp:nvSpPr>
      <dsp:spPr>
        <a:xfrm>
          <a:off x="428155" y="1136531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06CB-3D72-4072-B461-BDECB9DA3288}">
      <dsp:nvSpPr>
        <dsp:cNvPr id="0" name=""/>
        <dsp:cNvSpPr/>
      </dsp:nvSpPr>
      <dsp:spPr>
        <a:xfrm>
          <a:off x="1347326" y="94432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 neighborhood data using Beautiful Soup &amp; Requests python packages</a:t>
          </a:r>
        </a:p>
      </dsp:txBody>
      <dsp:txXfrm>
        <a:off x="1347326" y="944329"/>
        <a:ext cx="2157370" cy="915248"/>
      </dsp:txXfrm>
    </dsp:sp>
    <dsp:sp modelId="{6592A8E7-48A6-4A77-9B27-9D4AE0FB2E44}">
      <dsp:nvSpPr>
        <dsp:cNvPr id="0" name=""/>
        <dsp:cNvSpPr/>
      </dsp:nvSpPr>
      <dsp:spPr>
        <a:xfrm>
          <a:off x="3880603" y="944329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88933-BD2F-4080-905E-104592029BFE}">
      <dsp:nvSpPr>
        <dsp:cNvPr id="0" name=""/>
        <dsp:cNvSpPr/>
      </dsp:nvSpPr>
      <dsp:spPr>
        <a:xfrm>
          <a:off x="4072805" y="1136531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5CD9B-B875-42B4-90EA-1AF2FE705937}">
      <dsp:nvSpPr>
        <dsp:cNvPr id="0" name=""/>
        <dsp:cNvSpPr/>
      </dsp:nvSpPr>
      <dsp:spPr>
        <a:xfrm>
          <a:off x="4991975" y="94432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Populate geo-coordinates for neighborhood using Google Maps API</a:t>
          </a:r>
        </a:p>
      </dsp:txBody>
      <dsp:txXfrm>
        <a:off x="4991975" y="944329"/>
        <a:ext cx="2157370" cy="915248"/>
      </dsp:txXfrm>
    </dsp:sp>
    <dsp:sp modelId="{D836405D-E357-4A54-AAF4-464E15D3BA00}">
      <dsp:nvSpPr>
        <dsp:cNvPr id="0" name=""/>
        <dsp:cNvSpPr/>
      </dsp:nvSpPr>
      <dsp:spPr>
        <a:xfrm>
          <a:off x="7525252" y="944329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91670-B3FA-4E9D-A8B2-8AD7B2BF0A70}">
      <dsp:nvSpPr>
        <dsp:cNvPr id="0" name=""/>
        <dsp:cNvSpPr/>
      </dsp:nvSpPr>
      <dsp:spPr>
        <a:xfrm>
          <a:off x="7717454" y="1136531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463C8-B38C-4746-98DE-4CB136124C43}">
      <dsp:nvSpPr>
        <dsp:cNvPr id="0" name=""/>
        <dsp:cNvSpPr/>
      </dsp:nvSpPr>
      <dsp:spPr>
        <a:xfrm>
          <a:off x="8636625" y="94432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 restaurant venues using Foursquare API </a:t>
          </a:r>
        </a:p>
      </dsp:txBody>
      <dsp:txXfrm>
        <a:off x="8636625" y="944329"/>
        <a:ext cx="2157370" cy="915248"/>
      </dsp:txXfrm>
    </dsp:sp>
    <dsp:sp modelId="{3CABE3C6-B112-4180-9B34-B79A0C971D97}">
      <dsp:nvSpPr>
        <dsp:cNvPr id="0" name=""/>
        <dsp:cNvSpPr/>
      </dsp:nvSpPr>
      <dsp:spPr>
        <a:xfrm>
          <a:off x="235953" y="2621332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223C-413C-431A-BD3E-4802BF6F7626}">
      <dsp:nvSpPr>
        <dsp:cNvPr id="0" name=""/>
        <dsp:cNvSpPr/>
      </dsp:nvSpPr>
      <dsp:spPr>
        <a:xfrm>
          <a:off x="428155" y="2813534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16FE3-FB39-4BD7-A8BC-F471467B101A}">
      <dsp:nvSpPr>
        <dsp:cNvPr id="0" name=""/>
        <dsp:cNvSpPr/>
      </dsp:nvSpPr>
      <dsp:spPr>
        <a:xfrm>
          <a:off x="1347326" y="2621332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KMeans clustering to get clusters</a:t>
          </a:r>
        </a:p>
      </dsp:txBody>
      <dsp:txXfrm>
        <a:off x="1347326" y="2621332"/>
        <a:ext cx="2157370" cy="915248"/>
      </dsp:txXfrm>
    </dsp:sp>
    <dsp:sp modelId="{110BF6C0-AD66-47C1-9C0F-6DCA922D5414}">
      <dsp:nvSpPr>
        <dsp:cNvPr id="0" name=""/>
        <dsp:cNvSpPr/>
      </dsp:nvSpPr>
      <dsp:spPr>
        <a:xfrm>
          <a:off x="3880603" y="2621332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96958-5337-47D8-B390-E3B113CB5A58}">
      <dsp:nvSpPr>
        <dsp:cNvPr id="0" name=""/>
        <dsp:cNvSpPr/>
      </dsp:nvSpPr>
      <dsp:spPr>
        <a:xfrm>
          <a:off x="4072805" y="2813534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5AB01-8D3C-4643-9692-38E50D247030}">
      <dsp:nvSpPr>
        <dsp:cNvPr id="0" name=""/>
        <dsp:cNvSpPr/>
      </dsp:nvSpPr>
      <dsp:spPr>
        <a:xfrm>
          <a:off x="4991975" y="2621332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each cluster </a:t>
          </a:r>
        </a:p>
      </dsp:txBody>
      <dsp:txXfrm>
        <a:off x="4991975" y="2621332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2A1C63-D3FA-45B2-83FD-47B3FA5D4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A8FCF-2B5E-48C5-BA30-C8C2BE22A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03F0-E597-4AD9-BF0C-80E59BD0E67B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6BC79-3DFF-4B16-9E69-D1F434AE3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D99E7-F52F-44F8-86EB-CC70B041D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B2E7-7ECD-4835-A442-A8D49F47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7F17-E998-425A-AAA9-53E171FD51D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B4813-8596-4477-AE0B-88D41ECAD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5764"/>
            <a:ext cx="12192000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288073"/>
            <a:ext cx="11029615" cy="46872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8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4"/>
            <a:ext cx="1219200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2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660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7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08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66266"/>
            <a:ext cx="11029616" cy="4621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0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E646DC-2ADC-48E5-9E00-E26D6BA38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E19F6-B55C-4F9B-872A-7BAD63641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Jatin Selmokar</a:t>
            </a:r>
          </a:p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Picture 3" descr="A close up of an insect&#10;&#10;Description automatically generated">
            <a:extLst>
              <a:ext uri="{FF2B5EF4-FFF2-40B4-BE49-F238E27FC236}">
                <a16:creationId xmlns:a16="http://schemas.microsoft.com/office/drawing/2014/main" id="{D5EA0FAE-FD5B-45C0-B74A-A491E4B6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0" r="22113" b="-1"/>
          <a:stretch/>
        </p:blipFill>
        <p:spPr>
          <a:xfrm>
            <a:off x="5070962" y="618067"/>
            <a:ext cx="6153046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1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7E132-192E-4B97-9D71-AC2B209F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65359"/>
                </a:solidFill>
              </a:rPr>
              <a:t>Business problem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2E982-3AB2-4EAD-B10D-70D9EBBF9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78481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2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181C9-848A-4592-84FE-D0A7329C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>
                <a:solidFill>
                  <a:srgbClr val="FFFEFF"/>
                </a:solidFill>
              </a:rPr>
              <a:t>data</a:t>
            </a:r>
            <a:endParaRPr lang="en-US" sz="3200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BD76-860A-45B5-AC20-73BD94A9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will need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San Francisco neighborhood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Geo-Coordinates for neighborhoods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Surrounding restaurant venues data for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140665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B6FF-6396-4972-BCB6-F9748EB4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5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65359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1D78C-FE0C-4728-9499-D03C38804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41072"/>
              </p:ext>
            </p:extLst>
          </p:nvPr>
        </p:nvGraphicFramePr>
        <p:xfrm>
          <a:off x="581025" y="1674935"/>
          <a:ext cx="11029950" cy="448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60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F570B-6C99-4A22-AC41-DBAA3999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5139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>
                <a:solidFill>
                  <a:srgbClr val="465359"/>
                </a:solidFill>
              </a:rPr>
              <a:t>results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828064C-1311-4431-BF23-EA67E254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329179"/>
            <a:ext cx="3568661" cy="46461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Cluster 1 (Red) – Japanese, Sushi, and Chinese restaurants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2 (Purple) – Mexican &amp; Southern/Soul restaurants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3 (Blue) –  Asian restaurants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4 (Green) – American restaurants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5 (Orange) – Vietnamese, Italian, and New American restaurants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7AB15-F5A6-4801-A811-90C5BA541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8" r="1935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9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4B6FF-6396-4972-BCB6-F9748EB4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0F94-DED8-4BB1-AEA9-ED572C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Majority of the neighborhoods fall in the Orange cluster where Vietnamese, Italian, and New American are the popular cuisines</a:t>
            </a:r>
          </a:p>
          <a:p>
            <a:r>
              <a:rPr lang="en-US" sz="2000" dirty="0"/>
              <a:t>Wide variety of cuisines available throughout San Francisco</a:t>
            </a:r>
          </a:p>
          <a:p>
            <a:r>
              <a:rPr lang="en-US" sz="2000" dirty="0"/>
              <a:t>Asian food is popular in cluster 3 (Sunnydale area)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12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1B0C9-6BD2-4AD9-A1BD-111795D3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D839-C62A-4CC0-A20E-0861BBB8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Based on client’s choice of cuisine, clusters can be studied to recommend locations</a:t>
            </a:r>
          </a:p>
          <a:p>
            <a:r>
              <a:rPr lang="en-US" sz="2000" dirty="0"/>
              <a:t>For instance, if the business owner had to open an Indian restaurant, neighborhoods in clusters 2,3, and 4 would be the ideal locations </a:t>
            </a:r>
          </a:p>
        </p:txBody>
      </p:sp>
    </p:spTree>
    <p:extLst>
      <p:ext uri="{BB962C8B-B14F-4D97-AF65-F5344CB8AC3E}">
        <p14:creationId xmlns:p14="http://schemas.microsoft.com/office/powerpoint/2010/main" val="28683807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Applied data science capstone</vt:lpstr>
      <vt:lpstr>Business problem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Selmokar, Jatin</dc:creator>
  <cp:lastModifiedBy>Selmokar, Jatin</cp:lastModifiedBy>
  <cp:revision>4</cp:revision>
  <dcterms:created xsi:type="dcterms:W3CDTF">2020-01-06T03:07:46Z</dcterms:created>
  <dcterms:modified xsi:type="dcterms:W3CDTF">2020-01-06T03:10:20Z</dcterms:modified>
</cp:coreProperties>
</file>