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ECE7-F4CA-4CD8-A8F4-E9CF853AC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6DC5B-CD0A-4173-9369-A7A64EC25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D8FF8-C19E-43AE-8D41-B24FA061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088B0-6155-46A2-A1E5-3111D31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B7DD9-ED4E-4906-8F40-5A003FF9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23697-240C-4513-A044-38372D3E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020845-D7ED-4B58-BB41-DE65FC2BB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B5A32-8D37-4A2D-AB67-3C7EEA4E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65693-8E11-43C5-9730-31FC512C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8D1F9-C543-43EE-905D-73A90867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9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630499-88E0-49C5-9372-FAD94B02D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9B258-4CEF-48AD-9898-D7E84BE1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0BA4E-E31C-48BE-B1E7-BBAC57AB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3580C-2DE9-4A12-BC61-C6ADEE23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DBEF5-6B1F-4FF3-8080-509D04C9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7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3D1CA-7F58-4D07-B5C5-FC13D0C8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02C9B-7F52-4B0E-818D-167808F9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58DA7-4626-4CB6-B371-E7BF885E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84B46-E59D-4C11-A353-A08DF653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1552B-DB6A-44E8-8F5E-C0725DDF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A4F35-DEDF-468C-8821-95D2D72D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B48D0-A81D-410A-AF96-87A73CE8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191A2-F545-418E-861A-77119DC8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BEEBA-6E28-4922-9F3B-F39E06A8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C3A51-C5D4-48DE-9E3F-68F7C46D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1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F15D-013C-4C62-90F1-CCA02573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B9ED7-8253-4F41-9EA2-8B72CB8C5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AD263C-2E29-4D24-85B8-4296967CD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45979-27BF-49B0-814C-A87F8F3B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F026F6-ED35-4E32-9CC4-6881C0FE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721D0-863C-4F2C-ACB5-80E92292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6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FB3BA-7D20-4AB0-B84F-3A5773C1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2534C-713D-4321-8938-6CFBB0D5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05381E-E98E-4364-8B88-B02DF02CC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7B4878-AD5A-4432-A05B-4A8C0F6EA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DC943-279B-4985-A249-5632A195E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2C2B15-E4DA-4D17-B908-E7CB13BD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7731EE-E473-489B-9715-0AA6420A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22628-3B7F-4E75-99A9-2538E0BA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1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729FB-B24D-4C88-9D3E-F1415C72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888F2-74CC-4C66-A317-FCAB0177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498339-B5FB-45CB-8358-325A2C78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793CD-D21E-419D-AC28-ADFECCEB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6ED909-47DC-4D7B-B4A3-D9E18282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361DE-98C8-4422-B736-94D8A03D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3FB5D2-FD91-4CE4-9610-06F17BF4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1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2433-E8D4-452F-B681-BE67BE15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248F6-88A2-4DE2-997E-0FEEB270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964E8-D2AA-4074-89D9-A74ED53E9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8CD2D-D1A8-4803-B167-FF4C2692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43312-ED59-40BC-8794-90124827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2B7C2-18B5-4176-8088-A37914AD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2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77DB6-4CC2-476B-8D6B-1345D9EB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B8FC32-C7DE-48AB-8071-EF99C71E3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E57B81-3EA5-4E99-BFA1-7A2590A1F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FFA7E-3733-407C-BC05-FA27087E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01023-D52A-40EB-A8A0-B60EEEB9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80FCE-925F-4CE0-9E22-BB6181CF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36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AF1D7B-4752-4DA0-829D-86A0F113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FF6C5-DD31-4171-97CE-47A2D277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F7224-4808-4787-9CD0-DEEB30D19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A4DE-4BE3-4C7F-A598-661376AE2C19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5BDA8-924B-4EA9-AABC-667F11335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74048-AAE0-4ACB-9D3F-CCBD683AD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0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A59EF5-F223-4C17-BDCD-3571854184B2}"/>
              </a:ext>
            </a:extLst>
          </p:cNvPr>
          <p:cNvSpPr txBox="1"/>
          <p:nvPr/>
        </p:nvSpPr>
        <p:spPr>
          <a:xfrm>
            <a:off x="1142827" y="2018796"/>
            <a:ext cx="9906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구글</a:t>
            </a:r>
            <a:r>
              <a:rPr lang="en-US" altLang="ko-KR" dirty="0"/>
              <a:t>(Google)</a:t>
            </a:r>
            <a:r>
              <a:rPr lang="ko-KR" altLang="en-US" dirty="0"/>
              <a:t>에서 만든</a:t>
            </a:r>
            <a:r>
              <a:rPr lang="en-US" altLang="ko-KR" dirty="0"/>
              <a:t> </a:t>
            </a:r>
            <a:r>
              <a:rPr lang="ko-KR" altLang="en-US" dirty="0"/>
              <a:t>딥러닝 프로그램을 쉽게 구현할 수 있도록 다양한 기능을 제공해주는 라이브러리</a:t>
            </a:r>
            <a:endParaRPr lang="en-US" altLang="ko-KR" dirty="0"/>
          </a:p>
          <a:p>
            <a:r>
              <a:rPr lang="en-US" altLang="ko-KR" dirty="0"/>
              <a:t>-Tensor(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  <a:r>
              <a:rPr lang="ko-KR" altLang="en-US" dirty="0"/>
              <a:t>란 </a:t>
            </a:r>
            <a:r>
              <a:rPr lang="ko-KR" altLang="en-US" dirty="0" err="1"/>
              <a:t>딥러닝에서</a:t>
            </a:r>
            <a:r>
              <a:rPr lang="ko-KR" altLang="en-US" dirty="0"/>
              <a:t> 데이터를 표현하는 방식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행렬로 표현할 수 있는 </a:t>
            </a:r>
            <a:r>
              <a:rPr lang="en-US" altLang="ko-KR" dirty="0"/>
              <a:t>2</a:t>
            </a:r>
            <a:r>
              <a:rPr lang="ko-KR" altLang="en-US" dirty="0"/>
              <a:t>차원 형태의 배열을 높은 차원으로 확장한 다차원 배열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텐서</a:t>
            </a:r>
            <a:r>
              <a:rPr lang="ko-KR" altLang="en-US" dirty="0"/>
              <a:t> 형태의 데이터들이 딥러닝 모델을 구성하는 연산들의 그래프를 따라 흐르면서 연산 진행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D30CC8B-793A-4844-8731-753318AB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22" y="3496124"/>
            <a:ext cx="4391025" cy="32022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2A1407-426F-4BF6-9948-F144FBA5FB82}"/>
              </a:ext>
            </a:extLst>
          </p:cNvPr>
          <p:cNvSpPr txBox="1"/>
          <p:nvPr/>
        </p:nvSpPr>
        <p:spPr>
          <a:xfrm>
            <a:off x="1032933" y="1593892"/>
            <a:ext cx="79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b="1" dirty="0" err="1"/>
              <a:t>텐서플로우</a:t>
            </a:r>
            <a:r>
              <a:rPr lang="en-US" altLang="ko-KR" b="1" dirty="0"/>
              <a:t>(</a:t>
            </a:r>
            <a:r>
              <a:rPr lang="en-US" altLang="ko-KR" b="1" dirty="0" err="1"/>
              <a:t>Tensorflow</a:t>
            </a:r>
            <a:r>
              <a:rPr lang="en-US" altLang="ko-KR" b="1" dirty="0"/>
              <a:t>)</a:t>
            </a:r>
            <a:r>
              <a:rPr lang="ko-KR" altLang="en-US" b="1" dirty="0"/>
              <a:t> 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7648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C46E6B-1A83-448C-9557-425938968196}"/>
              </a:ext>
            </a:extLst>
          </p:cNvPr>
          <p:cNvSpPr txBox="1"/>
          <p:nvPr/>
        </p:nvSpPr>
        <p:spPr>
          <a:xfrm>
            <a:off x="965803" y="2230750"/>
            <a:ext cx="5597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tf.keras.dataset</a:t>
            </a:r>
            <a:endParaRPr lang="en-US" altLang="ko-KR" dirty="0"/>
          </a:p>
          <a:p>
            <a:r>
              <a:rPr lang="ko-KR" altLang="en-US" dirty="0" err="1"/>
              <a:t>케라스에서</a:t>
            </a:r>
            <a:r>
              <a:rPr lang="ko-KR" altLang="en-US" dirty="0"/>
              <a:t> 불러온 데이터셋을 </a:t>
            </a:r>
            <a:r>
              <a:rPr lang="en-US" altLang="ko-KR" dirty="0"/>
              <a:t>[-1, 1]</a:t>
            </a:r>
            <a:r>
              <a:rPr lang="ko-KR" altLang="en-US" dirty="0"/>
              <a:t>로 </a:t>
            </a:r>
            <a:r>
              <a:rPr lang="en-US" altLang="ko-KR" dirty="0"/>
              <a:t>normalize</a:t>
            </a:r>
          </a:p>
          <a:p>
            <a:r>
              <a:rPr lang="ko-KR" altLang="en-US" dirty="0"/>
              <a:t>▶</a:t>
            </a:r>
            <a:r>
              <a:rPr lang="en-US" altLang="ko-KR" dirty="0" err="1"/>
              <a:t>Train_dataset</a:t>
            </a:r>
            <a:endParaRPr lang="en-US" altLang="ko-KR" dirty="0"/>
          </a:p>
          <a:p>
            <a:r>
              <a:rPr lang="en-US" altLang="ko-KR" dirty="0"/>
              <a:t>60000</a:t>
            </a:r>
            <a:r>
              <a:rPr lang="ko-KR" altLang="en-US" dirty="0"/>
              <a:t>개 단위로 섞고 </a:t>
            </a:r>
            <a:r>
              <a:rPr lang="en-US" altLang="ko-KR" dirty="0"/>
              <a:t>256</a:t>
            </a:r>
            <a:r>
              <a:rPr lang="ko-KR" altLang="en-US" dirty="0"/>
              <a:t>개의 샘플 단위마다 모델의 가중치를 업데이트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705DDD-1E41-4FD7-90FB-6EC184A2B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8" y="938544"/>
            <a:ext cx="10583752" cy="1228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BE696B-A02D-4470-9B0E-8EEE86397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8" y="3852644"/>
            <a:ext cx="10574226" cy="1009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8FA06D-F4EA-4131-AD10-43D2D8188CF3}"/>
              </a:ext>
            </a:extLst>
          </p:cNvPr>
          <p:cNvSpPr txBox="1"/>
          <p:nvPr/>
        </p:nvSpPr>
        <p:spPr>
          <a:xfrm>
            <a:off x="981018" y="6027133"/>
            <a:ext cx="1015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tf.keras.Sequential</a:t>
            </a:r>
            <a:endParaRPr lang="en-US" altLang="ko-KR" dirty="0"/>
          </a:p>
          <a:p>
            <a:r>
              <a:rPr lang="ko-KR" altLang="en-US" dirty="0"/>
              <a:t>여러 개의 레이어의 목록을 </a:t>
            </a:r>
            <a:r>
              <a:rPr lang="en-US" altLang="ko-KR" dirty="0"/>
              <a:t>Sequential </a:t>
            </a:r>
            <a:r>
              <a:rPr lang="ko-KR" altLang="en-US" dirty="0"/>
              <a:t>생성자에 전달</a:t>
            </a:r>
            <a:r>
              <a:rPr lang="en-US" altLang="ko-KR" dirty="0"/>
              <a:t>, Sequential </a:t>
            </a:r>
            <a:r>
              <a:rPr lang="ko-KR" altLang="en-US" dirty="0"/>
              <a:t>모델 만들기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18AA98E-8A69-4554-9B52-EB3224243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03" y="4862435"/>
            <a:ext cx="10574226" cy="1095528"/>
          </a:xfrm>
          <a:prstGeom prst="rect">
            <a:avLst/>
          </a:prstGeom>
        </p:spPr>
      </p:pic>
      <p:pic>
        <p:nvPicPr>
          <p:cNvPr id="16" name="그림 1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1C3EE0B4-B599-4300-AE03-F3F5637BB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2663658"/>
            <a:ext cx="4689590" cy="338776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5B39FA-A919-463E-8EE9-556D45DD6E79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F6D6BD-6996-4D4E-9345-EF128EA5EABF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FD88AE3-BE6A-428E-B0B9-BF01EF136093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556E91F-B56E-4871-8F83-F16E26C73F27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DC0E39E7-8A3C-4677-85B4-660BEC3D2C62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17754BB-F031-4385-BDCB-FF8EC35D691D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6">
              <a:extLst>
                <a:ext uri="{FF2B5EF4-FFF2-40B4-BE49-F238E27FC236}">
                  <a16:creationId xmlns:a16="http://schemas.microsoft.com/office/drawing/2014/main" id="{4EA08C3B-A093-4F4F-B763-D9B3E759949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33E6D60-FA32-4606-8A87-6E2BA5D072B7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5">
              <a:extLst>
                <a:ext uri="{FF2B5EF4-FFF2-40B4-BE49-F238E27FC236}">
                  <a16:creationId xmlns:a16="http://schemas.microsoft.com/office/drawing/2014/main" id="{FA8AC313-CDBA-40B3-9D26-B1BF47B127BA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42FDE95-6E1C-45F4-892D-9C2077DED899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D9434E0-1271-450D-B60F-45808FCE9E9D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9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D4A05D8-C483-4158-9707-892AA6BDC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9" y="929500"/>
            <a:ext cx="10583752" cy="36676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85B04F2-0EBC-424B-9114-5488631C5BFD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05A56F4-9AA9-4CB2-8B10-C9560D5028C8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C967A82-CAA7-40CE-99F9-6D95CB169F5A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66D0D6-295C-4833-9D87-7E1245CD804C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BAE3C0F-81BC-489C-96C4-8C59B65B3194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85F951DC-E90D-4B2C-AAD7-5E9A03C41E3C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4C24F41-7421-4997-88B4-A4092981D70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6">
              <a:extLst>
                <a:ext uri="{FF2B5EF4-FFF2-40B4-BE49-F238E27FC236}">
                  <a16:creationId xmlns:a16="http://schemas.microsoft.com/office/drawing/2014/main" id="{3D7C578D-84EB-4A6F-AA68-767B074F8740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7DC6571-5166-4FDD-AE73-584919DD3FE0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5">
              <a:extLst>
                <a:ext uri="{FF2B5EF4-FFF2-40B4-BE49-F238E27FC236}">
                  <a16:creationId xmlns:a16="http://schemas.microsoft.com/office/drawing/2014/main" id="{279446BC-A13A-455E-9F33-03D75279FC64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FEBCE7B-C613-4562-AAB2-9E4631E5A158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C3076F7-6466-40A2-83D2-F5DD0D2A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9" y="4597137"/>
            <a:ext cx="10574226" cy="12003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F9A2A-4194-4528-A37E-35548756E37B}"/>
              </a:ext>
            </a:extLst>
          </p:cNvPr>
          <p:cNvSpPr txBox="1"/>
          <p:nvPr/>
        </p:nvSpPr>
        <p:spPr>
          <a:xfrm>
            <a:off x="1038925" y="5797455"/>
            <a:ext cx="844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Discriminator</a:t>
            </a:r>
            <a:r>
              <a:rPr lang="ko-KR" altLang="en-US" dirty="0"/>
              <a:t>는 해당 생성 이미지를 보고 판단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36706-8479-47DD-87A5-570B50ECC6FC}"/>
              </a:ext>
            </a:extLst>
          </p:cNvPr>
          <p:cNvSpPr txBox="1"/>
          <p:nvPr/>
        </p:nvSpPr>
        <p:spPr>
          <a:xfrm>
            <a:off x="5261027" y="2236953"/>
            <a:ext cx="509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tf.random.normal</a:t>
            </a:r>
            <a:endParaRPr lang="en-US" altLang="ko-KR" dirty="0"/>
          </a:p>
          <a:p>
            <a:r>
              <a:rPr lang="ko-KR" altLang="en-US" dirty="0"/>
              <a:t>정규 분포를 통한 난수를 노이즈로 두고 </a:t>
            </a:r>
            <a:r>
              <a:rPr lang="en-US" altLang="ko-KR" dirty="0"/>
              <a:t>Generator </a:t>
            </a:r>
            <a:r>
              <a:rPr lang="ko-KR" altLang="en-US" dirty="0"/>
              <a:t>함수 통한 이미지 생성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C4C4E9-A76F-404C-9116-06AB7D34CEDA}"/>
              </a:ext>
            </a:extLst>
          </p:cNvPr>
          <p:cNvSpPr txBox="1"/>
          <p:nvPr/>
        </p:nvSpPr>
        <p:spPr>
          <a:xfrm>
            <a:off x="5261027" y="3289682"/>
            <a:ext cx="509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tf.keras.losses.Binarycrossentropy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이미지 분류가 가능하도록 </a:t>
            </a:r>
            <a:r>
              <a:rPr lang="en-US" altLang="ko-KR" dirty="0"/>
              <a:t>loss </a:t>
            </a:r>
            <a:r>
              <a:rPr lang="ko-KR" altLang="en-US" dirty="0"/>
              <a:t>함수를 이용한 새로운 </a:t>
            </a:r>
            <a:r>
              <a:rPr lang="en-US" altLang="ko-KR" dirty="0"/>
              <a:t>Discriminator</a:t>
            </a:r>
            <a:r>
              <a:rPr lang="ko-KR" altLang="en-US" dirty="0"/>
              <a:t>를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345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158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이정민</dc:creator>
  <cp:lastModifiedBy>이정민</cp:lastModifiedBy>
  <cp:revision>7</cp:revision>
  <dcterms:created xsi:type="dcterms:W3CDTF">2021-03-21T09:07:31Z</dcterms:created>
  <dcterms:modified xsi:type="dcterms:W3CDTF">2021-03-21T10:29:53Z</dcterms:modified>
</cp:coreProperties>
</file>