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6" r:id="rId4"/>
    <p:sldId id="275" r:id="rId5"/>
    <p:sldId id="277" r:id="rId6"/>
    <p:sldId id="271" r:id="rId7"/>
    <p:sldId id="274" r:id="rId8"/>
    <p:sldId id="278" r:id="rId9"/>
    <p:sldId id="280" r:id="rId10"/>
    <p:sldId id="279" r:id="rId11"/>
    <p:sldId id="283" r:id="rId12"/>
    <p:sldId id="281" r:id="rId13"/>
    <p:sldId id="284" r:id="rId14"/>
    <p:sldId id="286" r:id="rId15"/>
    <p:sldId id="285" r:id="rId16"/>
    <p:sldId id="288" r:id="rId17"/>
    <p:sldId id="287" r:id="rId18"/>
    <p:sldId id="291" r:id="rId19"/>
    <p:sldId id="292" r:id="rId20"/>
    <p:sldId id="293" r:id="rId21"/>
    <p:sldId id="295" r:id="rId22"/>
    <p:sldId id="294" r:id="rId23"/>
    <p:sldId id="290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1" autoAdjust="0"/>
    <p:restoredTop sz="94660"/>
  </p:normalViewPr>
  <p:slideViewPr>
    <p:cSldViewPr snapToGrid="0">
      <p:cViewPr>
        <p:scale>
          <a:sx n="95" d="100"/>
          <a:sy n="95" d="100"/>
        </p:scale>
        <p:origin x="-36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awron.tistory.com/2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0626" y="2553027"/>
            <a:ext cx="8328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 smtClean="0"/>
              <a:t>딥러닝과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머신러닝은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결국 </a:t>
            </a:r>
            <a:r>
              <a:rPr lang="ko-KR" altLang="en-US" sz="2000" dirty="0" smtClean="0"/>
              <a:t>컴퓨터가 어떤 해를 찾아가는 과정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Loss Function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현재값이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실제값과</a:t>
            </a:r>
            <a:r>
              <a:rPr lang="ko-KR" altLang="en-US" sz="2000" dirty="0" smtClean="0"/>
              <a:t> 가까워지게 그 차를 찾아가는 함수를 말한다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간단한 문제를 통해 이해해보자</a:t>
            </a:r>
            <a:r>
              <a:rPr lang="en-US" altLang="ko-KR" sz="2000" dirty="0" smtClean="0"/>
              <a:t>	</a:t>
            </a:r>
            <a:endParaRPr lang="en-US" altLang="ko-KR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13916" y="1691071"/>
            <a:ext cx="692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</a:t>
            </a:r>
            <a:r>
              <a:rPr lang="ko-KR" altLang="en-US" sz="2400" dirty="0" smtClean="0"/>
              <a:t>목적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손실 함수</a:t>
            </a:r>
            <a:r>
              <a:rPr lang="en-US" altLang="ko-KR" sz="2400" dirty="0" smtClean="0"/>
              <a:t>(Loss Function)</a:t>
            </a:r>
            <a:r>
              <a:rPr lang="ko-KR" altLang="en-US" sz="2400" dirty="0" smtClean="0"/>
              <a:t>은 무엇일까</a:t>
            </a:r>
            <a:r>
              <a:rPr lang="en-US" altLang="ko-KR" sz="2400" dirty="0" smtClean="0"/>
              <a:t>?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199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0" y="1814303"/>
            <a:ext cx="7620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55" y="1746110"/>
            <a:ext cx="8610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1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58" y="2142547"/>
            <a:ext cx="78867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8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33" y="2167825"/>
            <a:ext cx="7724097" cy="296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91862"/>
            <a:ext cx="85344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2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437222"/>
            <a:ext cx="81438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3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92" y="1094757"/>
            <a:ext cx="80200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4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33" y="1375054"/>
            <a:ext cx="8572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6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604963"/>
            <a:ext cx="87153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83" y="1069149"/>
            <a:ext cx="6479431" cy="413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8"/>
          <a:stretch/>
        </p:blipFill>
        <p:spPr bwMode="auto">
          <a:xfrm>
            <a:off x="1730212" y="5245240"/>
            <a:ext cx="7667625" cy="129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476" y="2808838"/>
            <a:ext cx="7074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문제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해결하기 위해 가능한 솔루션은</a:t>
            </a:r>
            <a:endParaRPr lang="en-US" altLang="ko-KR" sz="16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값을 직접 대입해본다</a:t>
            </a:r>
            <a:r>
              <a:rPr lang="en-US" altLang="ko-KR" sz="1600" dirty="0" smtClean="0"/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직관적으로 풀어본다</a:t>
            </a:r>
            <a:r>
              <a:rPr lang="en-US" altLang="ko-KR" sz="1600" dirty="0" smtClean="0"/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여러가지</a:t>
            </a:r>
            <a:r>
              <a:rPr lang="ko-KR" altLang="en-US" sz="1600" dirty="0" smtClean="0"/>
              <a:t> 공식을 써서 풀어본다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정도일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번과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번의 경우에는 컴퓨터에게 시키기 매우 힘든 작업이다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203" y="1232993"/>
            <a:ext cx="5857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문제</a:t>
            </a:r>
            <a:r>
              <a:rPr lang="en-US" altLang="ko-KR" sz="2400" b="1" dirty="0" smtClean="0"/>
              <a:t>1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3=2a+b</a:t>
            </a:r>
          </a:p>
          <a:p>
            <a:r>
              <a:rPr lang="en-US" altLang="ko-KR" sz="2400" b="1" dirty="0" smtClean="0"/>
              <a:t>1=</a:t>
            </a:r>
            <a:r>
              <a:rPr lang="en-US" altLang="ko-KR" sz="2400" b="1" dirty="0" err="1" smtClean="0"/>
              <a:t>a+b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89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551" y="2965046"/>
            <a:ext cx="4250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4</a:t>
            </a:r>
            <a:r>
              <a:rPr lang="ko-KR" altLang="en-US" sz="6000" dirty="0" smtClean="0"/>
              <a:t>주차 </a:t>
            </a:r>
            <a:r>
              <a:rPr lang="en-US" altLang="ko-KR" sz="6000" dirty="0" smtClean="0"/>
              <a:t>end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753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02" y="1375054"/>
            <a:ext cx="80676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95" y="1224118"/>
            <a:ext cx="8543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57898" r="26887" b="18200"/>
          <a:stretch/>
        </p:blipFill>
        <p:spPr bwMode="auto">
          <a:xfrm>
            <a:off x="2790153" y="5372621"/>
            <a:ext cx="5647173" cy="8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476" y="2808838"/>
            <a:ext cx="7074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예를 들어 사람이라면 어떻게 풀까</a:t>
            </a:r>
            <a:r>
              <a:rPr lang="en-US" altLang="ko-KR" sz="1600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번식에서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번식을 빼면 </a:t>
            </a:r>
            <a:r>
              <a:rPr lang="en-US" altLang="ko-KR" sz="1600" dirty="0" smtClean="0"/>
              <a:t>a=2</a:t>
            </a:r>
            <a:r>
              <a:rPr lang="ko-KR" altLang="en-US" sz="1600" dirty="0" smtClean="0"/>
              <a:t>라는 값을 쉽게 얻을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그를 통해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번식에 대입하여 </a:t>
            </a:r>
            <a:r>
              <a:rPr lang="en-US" altLang="ko-KR" sz="1600" dirty="0" smtClean="0"/>
              <a:t>b=-1</a:t>
            </a:r>
            <a:r>
              <a:rPr lang="ko-KR" altLang="en-US" sz="1600" dirty="0" smtClean="0"/>
              <a:t>이라는 결과를 낼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비슷한 문제에서 컴퓨터가 이러한 </a:t>
            </a:r>
            <a:r>
              <a:rPr lang="ko-KR" altLang="en-US" sz="1600" dirty="0" err="1" smtClean="0"/>
              <a:t>풀이법을</a:t>
            </a:r>
            <a:r>
              <a:rPr lang="ko-KR" altLang="en-US" sz="1600" dirty="0" smtClean="0"/>
              <a:t> 코드로 구현하는 것은 인간처럼 직관적이지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물론 예제는 매우 쉬운 문제이기에 어렵지 않다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그렇기 때문에 컴퓨터는 보통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번의 방법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값을 직접 대입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채택한다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203" y="1232993"/>
            <a:ext cx="5857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문제</a:t>
            </a:r>
            <a:r>
              <a:rPr lang="en-US" altLang="ko-KR" sz="2400" b="1" dirty="0" smtClean="0"/>
              <a:t>1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3=2a+b </a:t>
            </a:r>
          </a:p>
          <a:p>
            <a:r>
              <a:rPr lang="en-US" altLang="ko-KR" sz="2400" b="1" dirty="0" smtClean="0"/>
              <a:t>1=</a:t>
            </a:r>
            <a:r>
              <a:rPr lang="en-US" altLang="ko-KR" sz="2400" b="1" dirty="0" err="1" smtClean="0"/>
              <a:t>a+b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045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9606" y="1360306"/>
            <a:ext cx="7765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쉽게 </a:t>
            </a:r>
            <a:r>
              <a:rPr lang="en-US" altLang="ko-KR" sz="2000" dirty="0" smtClean="0"/>
              <a:t>Loss function</a:t>
            </a:r>
            <a:r>
              <a:rPr lang="ko-KR" altLang="en-US" sz="2000" dirty="0" smtClean="0"/>
              <a:t>의 예시로는 가장 기본적인 모델 중 하나인 </a:t>
            </a:r>
            <a:r>
              <a:rPr lang="en-US" altLang="ko-KR" sz="2000" dirty="0" smtClean="0"/>
              <a:t>Newton’s method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등이 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89" y="2683745"/>
            <a:ext cx="59721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9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67342" y="3416714"/>
                <a:ext cx="827192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000" dirty="0" smtClean="0"/>
                  <a:t>간단하게 </a:t>
                </a:r>
                <a:r>
                  <a:rPr lang="en-US" altLang="ko-KR" sz="200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20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-2</a:t>
                </a:r>
                <a:r>
                  <a:rPr lang="ko-KR" altLang="en-US" sz="2000" dirty="0" smtClean="0"/>
                  <a:t>의 해</a:t>
                </a:r>
                <a:r>
                  <a:rPr lang="en-US" altLang="ko-KR" sz="2000" dirty="0" smtClean="0"/>
                  <a:t>(1.414…)</a:t>
                </a:r>
                <a:r>
                  <a:rPr lang="ko-KR" altLang="en-US" sz="2000" dirty="0" smtClean="0"/>
                  <a:t>를 구한다 생각하자 </a:t>
                </a:r>
                <a:r>
                  <a:rPr lang="ko-KR" altLang="en-US" sz="2000" dirty="0" err="1" smtClean="0"/>
                  <a:t>도함수는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2x</a:t>
                </a:r>
                <a:r>
                  <a:rPr lang="ko-KR" altLang="en-US" sz="2000" dirty="0" smtClean="0"/>
                  <a:t>이다</a:t>
                </a:r>
                <a:endParaRPr lang="en-US" altLang="ko-KR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ko-KR" altLang="en-US" sz="2000" dirty="0" smtClean="0"/>
                  <a:t>컴퓨터는 </a:t>
                </a:r>
                <a:r>
                  <a:rPr lang="en-US" altLang="ko-KR" sz="2000" dirty="0" smtClean="0"/>
                  <a:t>x</a:t>
                </a:r>
                <a:r>
                  <a:rPr lang="ko-KR" altLang="en-US" sz="2000" dirty="0" smtClean="0"/>
                  <a:t>에 적당한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을 대입한다</a:t>
                </a:r>
                <a:r>
                  <a:rPr lang="en-US" altLang="ko-KR" sz="2000" dirty="0" smtClean="0"/>
                  <a:t>.(x0)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2000" dirty="0" smtClean="0"/>
                  <a:t>그럼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의 값은 </a:t>
                </a:r>
                <a:r>
                  <a:rPr lang="en-US" altLang="ko-KR" sz="2000" dirty="0" smtClean="0"/>
                  <a:t>-1, </a:t>
                </a:r>
                <a:r>
                  <a:rPr lang="ko-KR" altLang="en-US" sz="2000" dirty="0" err="1" smtClean="0"/>
                  <a:t>도함수</a:t>
                </a:r>
                <a:r>
                  <a:rPr lang="ko-KR" altLang="en-US" sz="2000" dirty="0" smtClean="0"/>
                  <a:t> 값은 </a:t>
                </a:r>
                <a:r>
                  <a:rPr lang="en-US" altLang="ko-KR" sz="2000" dirty="0" smtClean="0"/>
                  <a:t>2</a:t>
                </a:r>
                <a:r>
                  <a:rPr lang="ko-KR" altLang="en-US" sz="2000" dirty="0" smtClean="0"/>
                  <a:t>가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나올 것이다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이 </a:t>
                </a:r>
                <a:r>
                  <a:rPr lang="ko-KR" altLang="en-US" sz="2000" dirty="0"/>
                  <a:t>값</a:t>
                </a:r>
                <a:r>
                  <a:rPr lang="ko-KR" altLang="en-US" sz="2000" dirty="0" smtClean="0"/>
                  <a:t>을 바탕으로 </a:t>
                </a:r>
                <a:endParaRPr lang="en-US" altLang="ko-KR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 smtClean="0"/>
                  <a:t>X1=X0-(-1)/2=1.5</a:t>
                </a:r>
                <a:r>
                  <a:rPr lang="ko-KR" altLang="en-US" sz="2000" dirty="0" smtClean="0"/>
                  <a:t>로 </a:t>
                </a:r>
                <a:r>
                  <a:rPr lang="en-US" altLang="ko-KR" sz="2000" dirty="0" smtClean="0"/>
                  <a:t>1.414</a:t>
                </a:r>
                <a:r>
                  <a:rPr lang="ko-KR" altLang="en-US" sz="2000" dirty="0" smtClean="0"/>
                  <a:t>에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보다 근접한 값이 나온다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이것을 반복하여 해를 구하는 것이다</a:t>
                </a:r>
                <a:r>
                  <a:rPr lang="en-US" altLang="ko-KR" sz="2000" dirty="0" smtClean="0"/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2" y="3416714"/>
                <a:ext cx="8271928" cy="3170099"/>
              </a:xfrm>
              <a:prstGeom prst="rect">
                <a:avLst/>
              </a:prstGeom>
              <a:blipFill rotWithShape="1">
                <a:blip r:embed="rId2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83" y="1094757"/>
            <a:ext cx="3337446" cy="204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1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803" y="1460239"/>
            <a:ext cx="585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</a:t>
            </a:r>
            <a:r>
              <a:rPr lang="en-US" altLang="ko-KR" sz="2400" dirty="0" smtClean="0"/>
              <a:t>Notation</a:t>
            </a:r>
            <a:endParaRPr lang="en-US" altLang="ko-KR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55" y="2473325"/>
            <a:ext cx="80867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6719" y="5858189"/>
            <a:ext cx="374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출</a:t>
            </a:r>
            <a:r>
              <a:rPr lang="ko-KR" altLang="en-US" sz="1200" dirty="0">
                <a:hlinkClick r:id="rId3"/>
              </a:rPr>
              <a:t>처</a:t>
            </a:r>
            <a:endParaRPr lang="en-US" altLang="ko-KR" sz="1200" dirty="0" smtClean="0">
              <a:hlinkClick r:id="rId3"/>
            </a:endParaRPr>
          </a:p>
          <a:p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://haawron.tistory.com/21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30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04" y="2200170"/>
            <a:ext cx="838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0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48" y="1032258"/>
            <a:ext cx="8270430" cy="560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2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24" y="1539073"/>
            <a:ext cx="7600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918471"/>
            <a:ext cx="79724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937" b="57937"/>
          <a:stretch/>
        </p:blipFill>
        <p:spPr bwMode="auto">
          <a:xfrm>
            <a:off x="6095999" y="1626263"/>
            <a:ext cx="4433277" cy="515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A Quick Primer on KL Divergence - Adam Lineberr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4" b="-41754"/>
          <a:stretch/>
        </p:blipFill>
        <p:spPr bwMode="auto">
          <a:xfrm>
            <a:off x="1701174" y="3830300"/>
            <a:ext cx="4394825" cy="46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91" y="1062823"/>
            <a:ext cx="480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3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286</Words>
  <Application>Microsoft Office PowerPoint</Application>
  <PresentationFormat>사용자 지정</PresentationFormat>
  <Paragraphs>53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30</cp:revision>
  <dcterms:created xsi:type="dcterms:W3CDTF">2021-03-01T15:32:38Z</dcterms:created>
  <dcterms:modified xsi:type="dcterms:W3CDTF">2021-03-30T13:05:30Z</dcterms:modified>
</cp:coreProperties>
</file>