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D514D-1965-9C21-0B7D-692F84A328FC}" v="39" dt="2022-01-27T08:46:35.077"/>
    <p1510:client id="{EDDFC7A5-5D8D-3A19-0E58-C6BC154F7671}" v="17" dt="2021-07-13T03:50:54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Vashishtha" userId="S::prateek@edunetfoundation.org::fa86bdca-bb39-45ce-8467-55c695273912" providerId="AD" clId="Web-{EDDFC7A5-5D8D-3A19-0E58-C6BC154F7671}"/>
    <pc:docChg chg="modSld modMainMaster">
      <pc:chgData name="Prateek Vashishtha" userId="S::prateek@edunetfoundation.org::fa86bdca-bb39-45ce-8467-55c695273912" providerId="AD" clId="Web-{EDDFC7A5-5D8D-3A19-0E58-C6BC154F7671}" dt="2021-07-13T03:50:54.074" v="13"/>
      <pc:docMkLst>
        <pc:docMk/>
      </pc:docMkLst>
      <pc:sldChg chg="addSp delSp mod setBg">
        <pc:chgData name="Prateek Vashishtha" userId="S::prateek@edunetfoundation.org::fa86bdca-bb39-45ce-8467-55c695273912" providerId="AD" clId="Web-{EDDFC7A5-5D8D-3A19-0E58-C6BC154F7671}" dt="2021-07-13T03:50:40.714" v="12"/>
        <pc:sldMkLst>
          <pc:docMk/>
          <pc:sldMk cId="953325580" sldId="256"/>
        </pc:sldMkLst>
        <pc:spChg chg="add del">
          <ac:chgData name="Prateek Vashishtha" userId="S::prateek@edunetfoundation.org::fa86bdca-bb39-45ce-8467-55c695273912" providerId="AD" clId="Web-{EDDFC7A5-5D8D-3A19-0E58-C6BC154F7671}" dt="2021-07-13T03:50:40.714" v="12"/>
          <ac:spMkLst>
            <pc:docMk/>
            <pc:sldMk cId="953325580" sldId="256"/>
            <ac:spMk id="3" creationId="{3E44A620-34E9-4EF4-9551-CC00A0C37660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49:28.306" v="2" actId="1076"/>
        <pc:sldMkLst>
          <pc:docMk/>
          <pc:sldMk cId="2900153716" sldId="257"/>
        </pc:sldMkLst>
        <pc:spChg chg="mod">
          <ac:chgData name="Prateek Vashishtha" userId="S::prateek@edunetfoundation.org::fa86bdca-bb39-45ce-8467-55c695273912" providerId="AD" clId="Web-{EDDFC7A5-5D8D-3A19-0E58-C6BC154F7671}" dt="2021-07-13T03:49:28.306" v="2" actId="1076"/>
          <ac:spMkLst>
            <pc:docMk/>
            <pc:sldMk cId="2900153716" sldId="257"/>
            <ac:spMk id="2" creationId="{49FFEB4C-F209-4AE7-AA2B-B3C26CE2C51D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49:36.525" v="3" actId="1076"/>
        <pc:sldMkLst>
          <pc:docMk/>
          <pc:sldMk cId="3881096322" sldId="258"/>
        </pc:sldMkLst>
        <pc:spChg chg="mod">
          <ac:chgData name="Prateek Vashishtha" userId="S::prateek@edunetfoundation.org::fa86bdca-bb39-45ce-8467-55c695273912" providerId="AD" clId="Web-{EDDFC7A5-5D8D-3A19-0E58-C6BC154F7671}" dt="2021-07-13T03:49:36.525" v="3" actId="1076"/>
          <ac:spMkLst>
            <pc:docMk/>
            <pc:sldMk cId="3881096322" sldId="258"/>
            <ac:spMk id="4" creationId="{ED5199A8-1E6A-4A1E-9DFC-D2B2FAA68437}"/>
          </ac:spMkLst>
        </pc:spChg>
      </pc:sldChg>
      <pc:sldChg chg="mod">
        <pc:chgData name="Prateek Vashishtha" userId="S::prateek@edunetfoundation.org::fa86bdca-bb39-45ce-8467-55c695273912" providerId="AD" clId="Web-{EDDFC7A5-5D8D-3A19-0E58-C6BC154F7671}" dt="2021-07-13T03:49:18.165" v="1"/>
        <pc:sldMkLst>
          <pc:docMk/>
          <pc:sldMk cId="4066255318" sldId="259"/>
        </pc:sldMkLst>
      </pc:sldChg>
      <pc:sldChg chg="addSp modSp mod">
        <pc:chgData name="Prateek Vashishtha" userId="S::prateek@edunetfoundation.org::fa86bdca-bb39-45ce-8467-55c695273912" providerId="AD" clId="Web-{EDDFC7A5-5D8D-3A19-0E58-C6BC154F7671}" dt="2021-07-13T03:50:54.074" v="13"/>
        <pc:sldMkLst>
          <pc:docMk/>
          <pc:sldMk cId="1262182653" sldId="260"/>
        </pc:sldMkLst>
        <pc:spChg chg="mod">
          <ac:chgData name="Prateek Vashishtha" userId="S::prateek@edunetfoundation.org::fa86bdca-bb39-45ce-8467-55c695273912" providerId="AD" clId="Web-{EDDFC7A5-5D8D-3A19-0E58-C6BC154F7671}" dt="2021-07-13T03:50:08.307" v="9" actId="20577"/>
          <ac:spMkLst>
            <pc:docMk/>
            <pc:sldMk cId="1262182653" sldId="260"/>
            <ac:spMk id="2" creationId="{3BC33BAE-80DC-4FF9-B868-01D00CFCD72F}"/>
          </ac:spMkLst>
        </pc:spChg>
        <pc:spChg chg="add">
          <ac:chgData name="Prateek Vashishtha" userId="S::prateek@edunetfoundation.org::fa86bdca-bb39-45ce-8467-55c695273912" providerId="AD" clId="Web-{EDDFC7A5-5D8D-3A19-0E58-C6BC154F7671}" dt="2021-07-13T03:50:54.074" v="13"/>
          <ac:spMkLst>
            <pc:docMk/>
            <pc:sldMk cId="1262182653" sldId="260"/>
            <ac:spMk id="3" creationId="{1CE8450B-3017-46AB-A19F-4AF9F5CDC24D}"/>
          </ac:spMkLst>
        </pc:spChg>
        <pc:spChg chg="mod">
          <ac:chgData name="Prateek Vashishtha" userId="S::prateek@edunetfoundation.org::fa86bdca-bb39-45ce-8467-55c695273912" providerId="AD" clId="Web-{EDDFC7A5-5D8D-3A19-0E58-C6BC154F7671}" dt="2021-07-13T03:49:49.447" v="5" actId="1076"/>
          <ac:spMkLst>
            <pc:docMk/>
            <pc:sldMk cId="1262182653" sldId="260"/>
            <ac:spMk id="5" creationId="{D9418388-18C0-47EA-B93F-A6B7979F253C}"/>
          </ac:spMkLst>
        </pc:spChg>
        <pc:spChg chg="mod">
          <ac:chgData name="Prateek Vashishtha" userId="S::prateek@edunetfoundation.org::fa86bdca-bb39-45ce-8467-55c695273912" providerId="AD" clId="Web-{EDDFC7A5-5D8D-3A19-0E58-C6BC154F7671}" dt="2021-07-13T03:49:48.604" v="4" actId="1076"/>
          <ac:spMkLst>
            <pc:docMk/>
            <pc:sldMk cId="1262182653" sldId="260"/>
            <ac:spMk id="7" creationId="{79393CCB-BECF-4B7E-832C-714D8144CD29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50:16.901" v="10" actId="1076"/>
        <pc:sldMkLst>
          <pc:docMk/>
          <pc:sldMk cId="1186421160" sldId="261"/>
        </pc:sldMkLst>
        <pc:spChg chg="mod">
          <ac:chgData name="Prateek Vashishtha" userId="S::prateek@edunetfoundation.org::fa86bdca-bb39-45ce-8467-55c695273912" providerId="AD" clId="Web-{EDDFC7A5-5D8D-3A19-0E58-C6BC154F7671}" dt="2021-07-13T03:50:16.901" v="10" actId="1076"/>
          <ac:spMkLst>
            <pc:docMk/>
            <pc:sldMk cId="1186421160" sldId="261"/>
            <ac:spMk id="5" creationId="{8FBA75B4-2DD5-42EB-9397-F36BFB8BA723}"/>
          </ac:spMkLst>
        </pc:spChg>
      </pc:sldChg>
      <pc:sldMasterChg chg="mod setBg modSldLayout">
        <pc:chgData name="Prateek Vashishtha" userId="S::prateek@edunetfoundation.org::fa86bdca-bb39-45ce-8467-55c695273912" providerId="AD" clId="Web-{EDDFC7A5-5D8D-3A19-0E58-C6BC154F7671}" dt="2021-07-13T03:49:18.165" v="1"/>
        <pc:sldMasterMkLst>
          <pc:docMk/>
          <pc:sldMasterMk cId="3353340235" sldId="2147483648"/>
        </pc:sldMasterMkLst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211613454" sldId="2147483649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402948163" sldId="2147483650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035570627" sldId="2147483651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507307847" sldId="2147483652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95766802" sldId="2147483653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4025480238" sldId="2147483654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562608516" sldId="2147483655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477598195" sldId="2147483656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0924557" sldId="2147483657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622286393" sldId="2147483658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349164512" sldId="2147483659"/>
          </pc:sldLayoutMkLst>
        </pc:sldLayoutChg>
      </pc:sldMasterChg>
    </pc:docChg>
  </pc:docChgLst>
  <pc:docChgLst>
    <pc:chgData name="Pankaj Waghralkar" userId="S::pankaj@edunetfoundation.org::f56085fc-5351-4f96-98b4-57efee01bc35" providerId="AD" clId="Web-{B0ED514D-1965-9C21-0B7D-692F84A328FC}"/>
    <pc:docChg chg="addSld modSld">
      <pc:chgData name="Pankaj Waghralkar" userId="S::pankaj@edunetfoundation.org::f56085fc-5351-4f96-98b4-57efee01bc35" providerId="AD" clId="Web-{B0ED514D-1965-9C21-0B7D-692F84A328FC}" dt="2022-01-27T08:46:33.624" v="36" actId="20577"/>
      <pc:docMkLst>
        <pc:docMk/>
      </pc:docMkLst>
      <pc:sldChg chg="modSp">
        <pc:chgData name="Pankaj Waghralkar" userId="S::pankaj@edunetfoundation.org::f56085fc-5351-4f96-98b4-57efee01bc35" providerId="AD" clId="Web-{B0ED514D-1965-9C21-0B7D-692F84A328FC}" dt="2022-01-27T08:44:28.246" v="12" actId="20577"/>
        <pc:sldMkLst>
          <pc:docMk/>
          <pc:sldMk cId="2900153716" sldId="257"/>
        </pc:sldMkLst>
        <pc:spChg chg="mod">
          <ac:chgData name="Pankaj Waghralkar" userId="S::pankaj@edunetfoundation.org::f56085fc-5351-4f96-98b4-57efee01bc35" providerId="AD" clId="Web-{B0ED514D-1965-9C21-0B7D-692F84A328FC}" dt="2022-01-27T08:44:28.246" v="12" actId="20577"/>
          <ac:spMkLst>
            <pc:docMk/>
            <pc:sldMk cId="2900153716" sldId="257"/>
            <ac:spMk id="3" creationId="{B2678641-EEA3-4EC4-BF39-4075B0C120E8}"/>
          </ac:spMkLst>
        </pc:spChg>
      </pc:sldChg>
      <pc:sldChg chg="modSp add replId">
        <pc:chgData name="Pankaj Waghralkar" userId="S::pankaj@edunetfoundation.org::f56085fc-5351-4f96-98b4-57efee01bc35" providerId="AD" clId="Web-{B0ED514D-1965-9C21-0B7D-692F84A328FC}" dt="2022-01-27T08:46:01.545" v="25" actId="20577"/>
        <pc:sldMkLst>
          <pc:docMk/>
          <pc:sldMk cId="3202024527" sldId="265"/>
        </pc:sldMkLst>
        <pc:spChg chg="mod">
          <ac:chgData name="Pankaj Waghralkar" userId="S::pankaj@edunetfoundation.org::f56085fc-5351-4f96-98b4-57efee01bc35" providerId="AD" clId="Web-{B0ED514D-1965-9C21-0B7D-692F84A328FC}" dt="2022-01-27T08:46:01.545" v="25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 add replId">
        <pc:chgData name="Pankaj Waghralkar" userId="S::pankaj@edunetfoundation.org::f56085fc-5351-4f96-98b4-57efee01bc35" providerId="AD" clId="Web-{B0ED514D-1965-9C21-0B7D-692F84A328FC}" dt="2022-01-27T08:46:33.624" v="36" actId="20577"/>
        <pc:sldMkLst>
          <pc:docMk/>
          <pc:sldMk cId="4154508776" sldId="266"/>
        </pc:sldMkLst>
        <pc:spChg chg="mod">
          <ac:chgData name="Pankaj Waghralkar" userId="S::pankaj@edunetfoundation.org::f56085fc-5351-4f96-98b4-57efee01bc35" providerId="AD" clId="Web-{B0ED514D-1965-9C21-0B7D-692F84A328FC}" dt="2022-01-27T08:46:33.624" v="36" actId="20577"/>
          <ac:spMkLst>
            <pc:docMk/>
            <pc:sldMk cId="4154508776" sldId="266"/>
            <ac:spMk id="5" creationId="{8FBA75B4-2DD5-42EB-9397-F36BFB8BA723}"/>
          </ac:spMkLst>
        </pc:spChg>
      </pc:sldChg>
    </pc:docChg>
  </pc:docChgLst>
  <pc:docChgLst>
    <pc:chgData name="Mohammed Ameer" userId="0ba69699-a8fd-4d8a-81c0-2d02775d6c8c" providerId="ADAL" clId="{BA7805AE-79D5-4AA2-BED2-DD724D2CD0E9}"/>
    <pc:docChg chg="custSel modSld">
      <pc:chgData name="Mohammed Ameer" userId="0ba69699-a8fd-4d8a-81c0-2d02775d6c8c" providerId="ADAL" clId="{BA7805AE-79D5-4AA2-BED2-DD724D2CD0E9}" dt="2021-05-25T06:26:39.021" v="2" actId="1076"/>
      <pc:docMkLst>
        <pc:docMk/>
      </pc:docMkLst>
      <pc:sldChg chg="addSp delSp modSp mod">
        <pc:chgData name="Mohammed Ameer" userId="0ba69699-a8fd-4d8a-81c0-2d02775d6c8c" providerId="ADAL" clId="{BA7805AE-79D5-4AA2-BED2-DD724D2CD0E9}" dt="2021-05-25T06:26:39.021" v="2" actId="1076"/>
        <pc:sldMkLst>
          <pc:docMk/>
          <pc:sldMk cId="953325580" sldId="256"/>
        </pc:sldMkLst>
        <pc:spChg chg="mod">
          <ac:chgData name="Mohammed Ameer" userId="0ba69699-a8fd-4d8a-81c0-2d02775d6c8c" providerId="ADAL" clId="{BA7805AE-79D5-4AA2-BED2-DD724D2CD0E9}" dt="2021-05-25T06:26:39.021" v="2" actId="1076"/>
          <ac:spMkLst>
            <pc:docMk/>
            <pc:sldMk cId="953325580" sldId="256"/>
            <ac:spMk id="2" creationId="{A8A11E26-4C38-41A6-9857-11032CEECD80}"/>
          </ac:spMkLst>
        </pc:spChg>
        <pc:spChg chg="del">
          <ac:chgData name="Mohammed Ameer" userId="0ba69699-a8fd-4d8a-81c0-2d02775d6c8c" providerId="ADAL" clId="{BA7805AE-79D5-4AA2-BED2-DD724D2CD0E9}" dt="2021-05-25T06:26:32.631" v="0" actId="478"/>
          <ac:spMkLst>
            <pc:docMk/>
            <pc:sldMk cId="953325580" sldId="256"/>
            <ac:spMk id="3" creationId="{5A47FEF0-AD51-4879-9539-61EB17709907}"/>
          </ac:spMkLst>
        </pc:spChg>
        <pc:spChg chg="add del mod">
          <ac:chgData name="Mohammed Ameer" userId="0ba69699-a8fd-4d8a-81c0-2d02775d6c8c" providerId="ADAL" clId="{BA7805AE-79D5-4AA2-BED2-DD724D2CD0E9}" dt="2021-05-25T06:26:35.140" v="1" actId="478"/>
          <ac:spMkLst>
            <pc:docMk/>
            <pc:sldMk cId="953325580" sldId="256"/>
            <ac:spMk id="5" creationId="{2FC9BD02-AAEA-4063-B392-5DABBC6610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 care management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981" y="1236860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TS- WEB/CC/AI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9973" y="3252865"/>
            <a:ext cx="9002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J.S.Thanuja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8902" y="5023760"/>
            <a:ext cx="8259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Guided By:</a:t>
            </a:r>
          </a:p>
          <a:p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Poova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Ragavan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Abstract   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Aims , Objective &amp; 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System Design 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System Development Approach(Technology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6" y="2110152"/>
            <a:ext cx="11341429" cy="5116557"/>
          </a:xfrm>
        </p:spPr>
        <p:txBody>
          <a:bodyPr>
            <a:normAutofit/>
          </a:bodyPr>
          <a:lstStyle/>
          <a:p>
            <a:pPr marL="342900" marR="118745" indent="194310" algn="l">
              <a:lnSpc>
                <a:spcPct val="168000"/>
              </a:lnSpc>
              <a:spcAft>
                <a:spcPts val="475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 old age home is a shelter that is home to the older and needy people who the  family has abandoned. </a:t>
            </a:r>
          </a:p>
          <a:p>
            <a:pPr marL="342900" marR="118745" indent="194310" algn="l">
              <a:lnSpc>
                <a:spcPct val="168000"/>
              </a:lnSpc>
              <a:spcAft>
                <a:spcPts val="475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Now a days homeless old age people are increasing rapidly, even though we have a lot of old age homes, many of us does not know about their address, location,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strength,its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activities etc. And there are many individual websites for a particular old age home, but there is no website which gives data about all the old age homes and which can handle every old age home through a single website. Our project is about the website which gives data about every old age home and we manage every old age home through a single website.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Here is the problem we observed that it is difficult to visit the all elder care home’s physically and it is difficult to know about the vacancies and facilities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 came with solution ,we developed a website which include all old age homes which are located in AP. Here they can see all old age home’s which are in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AP,they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can know about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vacancies,facilities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and they can join the old agers through online etc..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E4725C-E7BD-3C44-F2B9-2385680011E2}"/>
              </a:ext>
            </a:extLst>
          </p:cNvPr>
          <p:cNvSpPr/>
          <p:nvPr/>
        </p:nvSpPr>
        <p:spPr>
          <a:xfrm>
            <a:off x="4277030" y="3952568"/>
            <a:ext cx="1297859" cy="245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EF1A4E-2616-1E39-78BE-835EFED4E3F9}"/>
              </a:ext>
            </a:extLst>
          </p:cNvPr>
          <p:cNvSpPr/>
          <p:nvPr/>
        </p:nvSpPr>
        <p:spPr>
          <a:xfrm>
            <a:off x="6558115" y="2920181"/>
            <a:ext cx="2399071" cy="508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management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D60420-B7EC-EB67-CEBE-84A0CCA8F22C}"/>
              </a:ext>
            </a:extLst>
          </p:cNvPr>
          <p:cNvSpPr/>
          <p:nvPr/>
        </p:nvSpPr>
        <p:spPr>
          <a:xfrm>
            <a:off x="7285703" y="4198374"/>
            <a:ext cx="1563329" cy="65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details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D991E3-F78D-8554-E890-EEDB89CA714E}"/>
              </a:ext>
            </a:extLst>
          </p:cNvPr>
          <p:cNvSpPr/>
          <p:nvPr/>
        </p:nvSpPr>
        <p:spPr>
          <a:xfrm>
            <a:off x="6051030" y="5401702"/>
            <a:ext cx="1563329" cy="50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Donation details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A12BFB-D837-7CFD-10D2-5B5C8899818C}"/>
              </a:ext>
            </a:extLst>
          </p:cNvPr>
          <p:cNvSpPr/>
          <p:nvPr/>
        </p:nvSpPr>
        <p:spPr>
          <a:xfrm>
            <a:off x="4129548" y="5535561"/>
            <a:ext cx="1002891" cy="30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7127E0-E0B8-842A-5D8D-D87FEE06BDC4}"/>
              </a:ext>
            </a:extLst>
          </p:cNvPr>
          <p:cNvCxnSpPr>
            <a:stCxn id="2" idx="7"/>
          </p:cNvCxnSpPr>
          <p:nvPr/>
        </p:nvCxnSpPr>
        <p:spPr>
          <a:xfrm flipV="1">
            <a:off x="5384822" y="3429000"/>
            <a:ext cx="1527255" cy="55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41DE20-0F06-2795-0F21-E45C3DE17F3F}"/>
              </a:ext>
            </a:extLst>
          </p:cNvPr>
          <p:cNvCxnSpPr>
            <a:stCxn id="2" idx="7"/>
          </p:cNvCxnSpPr>
          <p:nvPr/>
        </p:nvCxnSpPr>
        <p:spPr>
          <a:xfrm>
            <a:off x="5384822" y="3988565"/>
            <a:ext cx="2372828" cy="30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8E7C86-9640-0292-B403-F06051A5D17F}"/>
              </a:ext>
            </a:extLst>
          </p:cNvPr>
          <p:cNvCxnSpPr>
            <a:stCxn id="2" idx="6"/>
          </p:cNvCxnSpPr>
          <p:nvPr/>
        </p:nvCxnSpPr>
        <p:spPr>
          <a:xfrm>
            <a:off x="5574889" y="4075471"/>
            <a:ext cx="1101214" cy="132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BE2D5D-2C42-C055-3C90-537FFCB0EF56}"/>
              </a:ext>
            </a:extLst>
          </p:cNvPr>
          <p:cNvCxnSpPr>
            <a:cxnSpLocks/>
          </p:cNvCxnSpPr>
          <p:nvPr/>
        </p:nvCxnSpPr>
        <p:spPr>
          <a:xfrm flipH="1">
            <a:off x="4611327" y="4290847"/>
            <a:ext cx="294967" cy="120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FB9543-5D3B-DA7E-BDBE-6519EE6870B7}"/>
              </a:ext>
            </a:extLst>
          </p:cNvPr>
          <p:cNvCxnSpPr/>
          <p:nvPr/>
        </p:nvCxnSpPr>
        <p:spPr>
          <a:xfrm flipV="1">
            <a:off x="4630993" y="4524393"/>
            <a:ext cx="2654710" cy="87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F3D4DB-29F1-46DD-7C17-B5B669CBDC18}"/>
              </a:ext>
            </a:extLst>
          </p:cNvPr>
          <p:cNvCxnSpPr>
            <a:endCxn id="8" idx="1"/>
          </p:cNvCxnSpPr>
          <p:nvPr/>
        </p:nvCxnSpPr>
        <p:spPr>
          <a:xfrm>
            <a:off x="4630993" y="5418826"/>
            <a:ext cx="1648981" cy="5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E945D8-DB0F-A83C-95DF-03F075A24E96}"/>
              </a:ext>
            </a:extLst>
          </p:cNvPr>
          <p:cNvCxnSpPr/>
          <p:nvPr/>
        </p:nvCxnSpPr>
        <p:spPr>
          <a:xfrm flipH="1" flipV="1">
            <a:off x="4257368" y="5417574"/>
            <a:ext cx="19662" cy="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DB595A8-98A1-BEC7-F91E-562AB874BCA6}"/>
              </a:ext>
            </a:extLst>
          </p:cNvPr>
          <p:cNvSpPr/>
          <p:nvPr/>
        </p:nvSpPr>
        <p:spPr>
          <a:xfrm>
            <a:off x="1698563" y="5299587"/>
            <a:ext cx="1327354" cy="519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 us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B17FAB-FF32-581F-739B-7FD3FF05D07F}"/>
              </a:ext>
            </a:extLst>
          </p:cNvPr>
          <p:cNvSpPr/>
          <p:nvPr/>
        </p:nvSpPr>
        <p:spPr>
          <a:xfrm>
            <a:off x="1779639" y="3952568"/>
            <a:ext cx="1160203" cy="33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F67597-B7C3-722C-E70F-B9A69A87F088}"/>
              </a:ext>
            </a:extLst>
          </p:cNvPr>
          <p:cNvSpPr/>
          <p:nvPr/>
        </p:nvSpPr>
        <p:spPr>
          <a:xfrm>
            <a:off x="3465871" y="2510251"/>
            <a:ext cx="1814052" cy="409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Volunteer</a:t>
            </a:r>
          </a:p>
          <a:p>
            <a:pPr algn="ctr"/>
            <a:r>
              <a:rPr lang="en-IN" dirty="0"/>
              <a:t>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A97CF6-2973-0562-F2AD-BF5C8161EFD4}"/>
              </a:ext>
            </a:extLst>
          </p:cNvPr>
          <p:cNvCxnSpPr/>
          <p:nvPr/>
        </p:nvCxnSpPr>
        <p:spPr>
          <a:xfrm flipH="1">
            <a:off x="2713703" y="4198374"/>
            <a:ext cx="1740310" cy="111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E98FFC-EA21-2A6D-BD11-D551BCD663F9}"/>
              </a:ext>
            </a:extLst>
          </p:cNvPr>
          <p:cNvCxnSpPr/>
          <p:nvPr/>
        </p:nvCxnSpPr>
        <p:spPr>
          <a:xfrm flipH="1">
            <a:off x="3025917" y="4108855"/>
            <a:ext cx="1183950" cy="1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4E03BA-9637-31FD-428A-0B77AA643784}"/>
              </a:ext>
            </a:extLst>
          </p:cNvPr>
          <p:cNvCxnSpPr/>
          <p:nvPr/>
        </p:nvCxnSpPr>
        <p:spPr>
          <a:xfrm flipH="1" flipV="1">
            <a:off x="2939842" y="5299587"/>
            <a:ext cx="1553500" cy="21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DE14BF-B77F-DB30-F148-A5B6F5157A62}"/>
              </a:ext>
            </a:extLst>
          </p:cNvPr>
          <p:cNvCxnSpPr/>
          <p:nvPr/>
        </p:nvCxnSpPr>
        <p:spPr>
          <a:xfrm flipH="1" flipV="1">
            <a:off x="2963215" y="4251958"/>
            <a:ext cx="1510464" cy="119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B68C75-DB7D-2AB1-5872-E78EB3752668}"/>
              </a:ext>
            </a:extLst>
          </p:cNvPr>
          <p:cNvCxnSpPr>
            <a:endCxn id="27" idx="4"/>
          </p:cNvCxnSpPr>
          <p:nvPr/>
        </p:nvCxnSpPr>
        <p:spPr>
          <a:xfrm flipH="1" flipV="1">
            <a:off x="4372897" y="2920181"/>
            <a:ext cx="385913" cy="103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561" y="1220456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AC64E-E0FB-74D1-1AE3-6B9608FD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61" y="3066514"/>
            <a:ext cx="6061588" cy="28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364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Elder care management System</vt:lpstr>
      <vt:lpstr>OUTLINE</vt:lpstr>
      <vt:lpstr>Abstract</vt:lpstr>
      <vt:lpstr>Problem Statement</vt:lpstr>
      <vt:lpstr>Proposed Solution</vt:lpstr>
      <vt:lpstr>System Architecture</vt:lpstr>
      <vt:lpstr>Algorithm &amp; 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jatangi sivanna gari Manoj kumar</cp:lastModifiedBy>
  <cp:revision>46</cp:revision>
  <dcterms:created xsi:type="dcterms:W3CDTF">2021-04-26T07:43:48Z</dcterms:created>
  <dcterms:modified xsi:type="dcterms:W3CDTF">2023-06-06T01:12:31Z</dcterms:modified>
</cp:coreProperties>
</file>