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Fusion!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An introduction to a powerful combos.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55" y="3326004"/>
            <a:ext cx="6642620" cy="27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So what the diff???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/>
              <a:t>Itemview</a:t>
            </a:r>
            <a:r>
              <a:rPr lang="en-PH" dirty="0"/>
              <a:t>, </a:t>
            </a:r>
            <a:r>
              <a:rPr lang="en-PH" dirty="0" err="1"/>
              <a:t>CollectionView</a:t>
            </a:r>
            <a:endParaRPr lang="en-P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21103"/>
              </p:ext>
            </p:extLst>
          </p:nvPr>
        </p:nvGraphicFramePr>
        <p:xfrm>
          <a:off x="6511333" y="3234076"/>
          <a:ext cx="3037062" cy="300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Image" r:id="rId3" imgW="5460120" imgH="5396760" progId="Photoshop.Image.13">
                  <p:embed/>
                </p:oleObj>
              </mc:Choice>
              <mc:Fallback>
                <p:oleObj name="Image" r:id="rId3" imgW="5460120" imgH="5396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1333" y="3234076"/>
                        <a:ext cx="3037062" cy="300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30809"/>
              </p:ext>
            </p:extLst>
          </p:nvPr>
        </p:nvGraphicFramePr>
        <p:xfrm>
          <a:off x="1719538" y="3234076"/>
          <a:ext cx="3037063" cy="300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Image" r:id="rId5" imgW="5460120" imgH="5396760" progId="Photoshop.Image.13">
                  <p:embed/>
                </p:oleObj>
              </mc:Choice>
              <mc:Fallback>
                <p:oleObj name="Image" r:id="rId5" imgW="5460120" imgH="5396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9538" y="3234076"/>
                        <a:ext cx="3037063" cy="300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12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model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4533419" cy="3014502"/>
          </a:xfrm>
        </p:spPr>
        <p:txBody>
          <a:bodyPr>
            <a:normAutofit/>
          </a:bodyPr>
          <a:lstStyle/>
          <a:p>
            <a:r>
              <a:rPr lang="en-PH" dirty="0" err="1"/>
              <a:t>ItemView</a:t>
            </a:r>
            <a:endParaRPr lang="en-PH" dirty="0"/>
          </a:p>
          <a:p>
            <a:pPr lvl="1"/>
            <a:r>
              <a:rPr lang="en-PH" dirty="0"/>
              <a:t>Single instance of View Model</a:t>
            </a:r>
          </a:p>
          <a:p>
            <a:pPr lvl="1"/>
            <a:r>
              <a:rPr lang="en-PH" dirty="0"/>
              <a:t>Has specific template</a:t>
            </a:r>
          </a:p>
          <a:p>
            <a:pPr lvl="1"/>
            <a:r>
              <a:rPr lang="en-PH" dirty="0"/>
              <a:t>Calls the model</a:t>
            </a:r>
          </a:p>
          <a:p>
            <a:pPr lvl="1"/>
            <a:endParaRPr lang="en-P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94957"/>
              </p:ext>
            </p:extLst>
          </p:nvPr>
        </p:nvGraphicFramePr>
        <p:xfrm>
          <a:off x="6692736" y="2184718"/>
          <a:ext cx="4106911" cy="406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Image" r:id="rId3" imgW="5460120" imgH="5396760" progId="Photoshop.Image.13">
                  <p:embed/>
                </p:oleObj>
              </mc:Choice>
              <mc:Fallback>
                <p:oleObj name="Image" r:id="rId3" imgW="5460120" imgH="5396760" progId="Photoshop.Image.1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2736" y="2184718"/>
                        <a:ext cx="4106911" cy="4060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66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model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4533419" cy="3014502"/>
          </a:xfrm>
        </p:spPr>
        <p:txBody>
          <a:bodyPr>
            <a:normAutofit/>
          </a:bodyPr>
          <a:lstStyle/>
          <a:p>
            <a:r>
              <a:rPr lang="en-PH" dirty="0" err="1"/>
              <a:t>CollectionView</a:t>
            </a:r>
            <a:endParaRPr lang="en-PH" dirty="0"/>
          </a:p>
          <a:p>
            <a:pPr lvl="1"/>
            <a:r>
              <a:rPr lang="en-PH" dirty="0"/>
              <a:t>Has a child view which is an </a:t>
            </a:r>
            <a:r>
              <a:rPr lang="en-PH" dirty="0" err="1"/>
              <a:t>itemView</a:t>
            </a:r>
            <a:r>
              <a:rPr lang="en-PH" dirty="0"/>
              <a:t> instance</a:t>
            </a:r>
          </a:p>
          <a:p>
            <a:pPr lvl="1"/>
            <a:r>
              <a:rPr lang="en-PH" dirty="0"/>
              <a:t>Will do the loop for you</a:t>
            </a:r>
          </a:p>
          <a:p>
            <a:pPr lvl="1"/>
            <a:r>
              <a:rPr lang="en-PH" dirty="0"/>
              <a:t>Calls directly the collection</a:t>
            </a:r>
          </a:p>
          <a:p>
            <a:pPr lvl="1"/>
            <a:endParaRPr lang="en-P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92736" y="2184718"/>
          <a:ext cx="4106911" cy="406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Image" r:id="rId3" imgW="5460120" imgH="5396760" progId="Photoshop.Image.13">
                  <p:embed/>
                </p:oleObj>
              </mc:Choice>
              <mc:Fallback>
                <p:oleObj name="Image" r:id="rId3" imgW="5460120" imgH="5396760" progId="Photoshop.Image.1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2736" y="2184718"/>
                        <a:ext cx="4106911" cy="4060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68628"/>
              </p:ext>
            </p:extLst>
          </p:nvPr>
        </p:nvGraphicFramePr>
        <p:xfrm>
          <a:off x="6692736" y="2180497"/>
          <a:ext cx="4111180" cy="406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Image" r:id="rId5" imgW="5460120" imgH="5396760" progId="Photoshop.Image.13">
                  <p:embed/>
                </p:oleObj>
              </mc:Choice>
              <mc:Fallback>
                <p:oleObj name="Image" r:id="rId5" imgW="5460120" imgH="5396760" progId="Photoshop.Image.1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2736" y="2180497"/>
                        <a:ext cx="4111180" cy="406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88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Advance Feature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Layout view, regions, global events vs local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55" y="3326004"/>
            <a:ext cx="6642620" cy="27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8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04348"/>
          </a:xfrm>
        </p:spPr>
        <p:txBody>
          <a:bodyPr/>
          <a:lstStyle/>
          <a:p>
            <a:r>
              <a:rPr lang="en-PH" dirty="0"/>
              <a:t>Main.js</a:t>
            </a:r>
          </a:p>
          <a:p>
            <a:pPr lvl="1"/>
            <a:r>
              <a:rPr lang="en-PH" dirty="0"/>
              <a:t>Main loader for the require.js can load both JS and CSS, for both dev instance and production instance.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3900440"/>
            <a:ext cx="11029615" cy="90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Config.js</a:t>
            </a:r>
          </a:p>
          <a:p>
            <a:pPr lvl="1"/>
            <a:r>
              <a:rPr lang="en-PH" dirty="0"/>
              <a:t>Configuration file for the loader, shims, </a:t>
            </a:r>
            <a:r>
              <a:rPr lang="en-PH" dirty="0" err="1"/>
              <a:t>hbs</a:t>
            </a:r>
            <a:r>
              <a:rPr lang="en-PH" dirty="0"/>
              <a:t> etc. this will be use by require </a:t>
            </a:r>
            <a:r>
              <a:rPr lang="en-PH" dirty="0" err="1"/>
              <a:t>js</a:t>
            </a:r>
            <a:r>
              <a:rPr lang="en-PH" dirty="0"/>
              <a:t> to load all needed library's.</a:t>
            </a:r>
          </a:p>
        </p:txBody>
      </p:sp>
    </p:spTree>
    <p:extLst>
      <p:ext uri="{BB962C8B-B14F-4D97-AF65-F5344CB8AC3E}">
        <p14:creationId xmlns:p14="http://schemas.microsoft.com/office/powerpoint/2010/main" val="24959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305903"/>
          </a:xfrm>
        </p:spPr>
        <p:txBody>
          <a:bodyPr>
            <a:normAutofit/>
          </a:bodyPr>
          <a:lstStyle/>
          <a:p>
            <a:r>
              <a:rPr lang="en-PH" dirty="0"/>
              <a:t>Notes</a:t>
            </a:r>
          </a:p>
          <a:p>
            <a:pPr lvl="1"/>
            <a:r>
              <a:rPr lang="en-PH" dirty="0"/>
              <a:t>Each function has definitions that are properly mapped out from the requires shims and/or directory structures.</a:t>
            </a:r>
          </a:p>
          <a:p>
            <a:pPr lvl="1"/>
            <a:r>
              <a:rPr lang="en-PH" dirty="0"/>
              <a:t>This helps localized the variables so we can easily duplicate modules and just change the definitions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92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12946"/>
          </a:xfrm>
        </p:spPr>
        <p:txBody>
          <a:bodyPr>
            <a:normAutofit fontScale="92500" lnSpcReduction="20000"/>
          </a:bodyPr>
          <a:lstStyle/>
          <a:p>
            <a:r>
              <a:rPr lang="en-PH" dirty="0" err="1"/>
              <a:t>AppRouter</a:t>
            </a:r>
            <a:endParaRPr lang="en-PH" dirty="0"/>
          </a:p>
          <a:p>
            <a:pPr lvl="1"/>
            <a:r>
              <a:rPr lang="en-PH" dirty="0"/>
              <a:t>Defines the routes to load much like similar to backbone routers.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20309"/>
              </p:ext>
            </p:extLst>
          </p:nvPr>
        </p:nvGraphicFramePr>
        <p:xfrm>
          <a:off x="1282264" y="3632428"/>
          <a:ext cx="9307512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9307800" imgH="2463480" progId="Photoshop.Image.13">
                  <p:embed/>
                </p:oleObj>
              </mc:Choice>
              <mc:Fallback>
                <p:oleObj name="Image" r:id="rId3" imgW="9307800" imgH="2463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2264" y="3632428"/>
                        <a:ext cx="9307512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4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12946"/>
          </a:xfrm>
        </p:spPr>
        <p:txBody>
          <a:bodyPr>
            <a:normAutofit fontScale="92500" lnSpcReduction="20000"/>
          </a:bodyPr>
          <a:lstStyle/>
          <a:p>
            <a:r>
              <a:rPr lang="en-PH" dirty="0" err="1"/>
              <a:t>AppRouter</a:t>
            </a:r>
            <a:r>
              <a:rPr lang="en-PH" dirty="0"/>
              <a:t> &gt; App</a:t>
            </a:r>
          </a:p>
          <a:p>
            <a:pPr lvl="1"/>
            <a:r>
              <a:rPr lang="en-PH" dirty="0"/>
              <a:t>Initiates the app with regions and other </a:t>
            </a:r>
            <a:r>
              <a:rPr lang="en-PH" dirty="0" err="1"/>
              <a:t>configs</a:t>
            </a:r>
            <a:r>
              <a:rPr lang="en-PH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84218"/>
              </p:ext>
            </p:extLst>
          </p:nvPr>
        </p:nvGraphicFramePr>
        <p:xfrm>
          <a:off x="927893" y="3044599"/>
          <a:ext cx="10336212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10336320" imgH="3377520" progId="Photoshop.Image.13">
                  <p:embed/>
                </p:oleObj>
              </mc:Choice>
              <mc:Fallback>
                <p:oleObj name="Image" r:id="rId3" imgW="10336320" imgH="3377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893" y="3044599"/>
                        <a:ext cx="10336212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75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12946"/>
          </a:xfrm>
        </p:spPr>
        <p:txBody>
          <a:bodyPr>
            <a:normAutofit fontScale="92500" lnSpcReduction="20000"/>
          </a:bodyPr>
          <a:lstStyle/>
          <a:p>
            <a:r>
              <a:rPr lang="en-PH" dirty="0" err="1"/>
              <a:t>AppRouter</a:t>
            </a:r>
            <a:r>
              <a:rPr lang="en-PH" dirty="0"/>
              <a:t> &gt; App &gt; </a:t>
            </a:r>
            <a:r>
              <a:rPr lang="en-PH" dirty="0" err="1"/>
              <a:t>MainController</a:t>
            </a:r>
            <a:endParaRPr lang="en-PH" dirty="0"/>
          </a:p>
          <a:p>
            <a:pPr lvl="1"/>
            <a:r>
              <a:rPr lang="en-PH" dirty="0"/>
              <a:t>Responsible for distributing the view, also note that the regions and routes are properly mapped out in here.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54484"/>
              </p:ext>
            </p:extLst>
          </p:nvPr>
        </p:nvGraphicFramePr>
        <p:xfrm>
          <a:off x="515938" y="3036574"/>
          <a:ext cx="11161712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" r:id="rId3" imgW="11161800" imgH="3695040" progId="Photoshop.Image.13">
                  <p:embed/>
                </p:oleObj>
              </mc:Choice>
              <mc:Fallback>
                <p:oleObj name="Image" r:id="rId3" imgW="11161800" imgH="3695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8" y="3036574"/>
                        <a:ext cx="11161712" cy="369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04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12946"/>
          </a:xfrm>
        </p:spPr>
        <p:txBody>
          <a:bodyPr>
            <a:normAutofit fontScale="92500" lnSpcReduction="20000"/>
          </a:bodyPr>
          <a:lstStyle/>
          <a:p>
            <a:r>
              <a:rPr lang="en-PH" dirty="0" err="1"/>
              <a:t>AppRouter</a:t>
            </a:r>
            <a:r>
              <a:rPr lang="en-PH" dirty="0"/>
              <a:t> &gt; App &gt; </a:t>
            </a:r>
            <a:r>
              <a:rPr lang="en-PH" dirty="0" err="1"/>
              <a:t>MainController</a:t>
            </a:r>
            <a:r>
              <a:rPr lang="en-PH" dirty="0"/>
              <a:t> &gt; View</a:t>
            </a:r>
          </a:p>
          <a:p>
            <a:pPr lvl="1"/>
            <a:r>
              <a:rPr lang="en-PH" dirty="0"/>
              <a:t>this is where all the magic begins!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95366"/>
              </p:ext>
            </p:extLst>
          </p:nvPr>
        </p:nvGraphicFramePr>
        <p:xfrm>
          <a:off x="2051050" y="3257984"/>
          <a:ext cx="8088313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3" imgW="8088840" imgH="3250440" progId="Photoshop.Image.13">
                  <p:embed/>
                </p:oleObj>
              </mc:Choice>
              <mc:Fallback>
                <p:oleObj name="Image" r:id="rId3" imgW="8088840" imgH="3250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3257984"/>
                        <a:ext cx="8088313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09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model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4533419" cy="3014502"/>
          </a:xfrm>
        </p:spPr>
        <p:txBody>
          <a:bodyPr>
            <a:normAutofit/>
          </a:bodyPr>
          <a:lstStyle/>
          <a:p>
            <a:r>
              <a:rPr lang="en-PH" dirty="0"/>
              <a:t>Collection</a:t>
            </a:r>
          </a:p>
          <a:p>
            <a:pPr lvl="1"/>
            <a:r>
              <a:rPr lang="en-PH" dirty="0"/>
              <a:t>Like backbone</a:t>
            </a:r>
          </a:p>
          <a:p>
            <a:pPr lvl="1"/>
            <a:r>
              <a:rPr lang="en-PH" dirty="0"/>
              <a:t>Pretty much like backbone</a:t>
            </a:r>
          </a:p>
          <a:p>
            <a:pPr lvl="1"/>
            <a:r>
              <a:rPr lang="en-PH" dirty="0"/>
              <a:t>It is backbone!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10811"/>
              </p:ext>
            </p:extLst>
          </p:nvPr>
        </p:nvGraphicFramePr>
        <p:xfrm>
          <a:off x="5376402" y="2180497"/>
          <a:ext cx="6234405" cy="406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" r:id="rId3" imgW="12558600" imgH="8177760" progId="Photoshop.Image.13">
                  <p:embed/>
                </p:oleObj>
              </mc:Choice>
              <mc:Fallback>
                <p:oleObj name="Image" r:id="rId3" imgW="12558600" imgH="8177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6402" y="2180497"/>
                        <a:ext cx="6234405" cy="406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32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model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4533419" cy="3014502"/>
          </a:xfrm>
        </p:spPr>
        <p:txBody>
          <a:bodyPr>
            <a:normAutofit/>
          </a:bodyPr>
          <a:lstStyle/>
          <a:p>
            <a:r>
              <a:rPr lang="en-PH" dirty="0"/>
              <a:t>Model</a:t>
            </a:r>
          </a:p>
          <a:p>
            <a:pPr lvl="1"/>
            <a:r>
              <a:rPr lang="en-PH" dirty="0"/>
              <a:t>Like backbone</a:t>
            </a:r>
          </a:p>
          <a:p>
            <a:pPr lvl="1"/>
            <a:r>
              <a:rPr lang="en-PH" dirty="0"/>
              <a:t>Pretty much like backbone</a:t>
            </a:r>
          </a:p>
          <a:p>
            <a:pPr lvl="1"/>
            <a:r>
              <a:rPr lang="en-PH" dirty="0"/>
              <a:t>It is backbone!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76402" y="2180497"/>
          <a:ext cx="6234405" cy="406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Image" r:id="rId3" imgW="12558600" imgH="8177760" progId="Photoshop.Image.13">
                  <p:embed/>
                </p:oleObj>
              </mc:Choice>
              <mc:Fallback>
                <p:oleObj name="Image" r:id="rId3" imgW="12558600" imgH="8177760" progId="Photoshop.Image.1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6402" y="2180497"/>
                        <a:ext cx="6234405" cy="406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14427"/>
              </p:ext>
            </p:extLst>
          </p:nvPr>
        </p:nvGraphicFramePr>
        <p:xfrm>
          <a:off x="5376402" y="2180497"/>
          <a:ext cx="6019381" cy="406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Image" r:id="rId5" imgW="12393360" imgH="8368200" progId="Photoshop.Image.13">
                  <p:embed/>
                </p:oleObj>
              </mc:Choice>
              <mc:Fallback>
                <p:oleObj name="Image" r:id="rId5" imgW="12393360" imgH="8368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6402" y="2180497"/>
                        <a:ext cx="6019381" cy="406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7923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2732</TotalTime>
  <Words>247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 MT</vt:lpstr>
      <vt:lpstr>Wingdings 2</vt:lpstr>
      <vt:lpstr>Dividend</vt:lpstr>
      <vt:lpstr>Image</vt:lpstr>
      <vt:lpstr>Fusion!</vt:lpstr>
      <vt:lpstr>Configuration</vt:lpstr>
      <vt:lpstr>Workflow</vt:lpstr>
      <vt:lpstr>Workflow</vt:lpstr>
      <vt:lpstr>Workflow</vt:lpstr>
      <vt:lpstr>Workflow</vt:lpstr>
      <vt:lpstr>Workflow</vt:lpstr>
      <vt:lpstr>Data model collections</vt:lpstr>
      <vt:lpstr>Data model collections</vt:lpstr>
      <vt:lpstr>So what the diff???</vt:lpstr>
      <vt:lpstr>Data model collections</vt:lpstr>
      <vt:lpstr>Data model collections</vt:lpstr>
      <vt:lpstr>Advance Feature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Fusion!</dc:title>
  <dc:creator>peter eman abastillas</dc:creator>
  <cp:lastModifiedBy>peter eman abastillas</cp:lastModifiedBy>
  <cp:revision>12</cp:revision>
  <dcterms:created xsi:type="dcterms:W3CDTF">2016-04-15T04:10:00Z</dcterms:created>
  <dcterms:modified xsi:type="dcterms:W3CDTF">2016-04-17T10:58:07Z</dcterms:modified>
</cp:coreProperties>
</file>