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431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794c1c0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794c1c0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24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794c1c07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794c1c07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6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794c1c07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794c1c07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6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7794c1c0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7794c1c0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7794c1c0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7794c1c0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6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794c1c0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794c1c07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4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2SHHnUTfB5NOWi0-Od3ujq7dsy2-R50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scode.dev/github/maestre7/DataSciToolbox/blob/de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52400" y="20467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ds-ft-abr23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3347"/>
            <a:ext cx="9143998" cy="222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 title="DataSciToolbox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25" y="407413"/>
            <a:ext cx="5771550" cy="43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 l="16839" t="42585" r="14901" b="42028"/>
          <a:stretch/>
        </p:blipFill>
        <p:spPr>
          <a:xfrm>
            <a:off x="0" y="0"/>
            <a:ext cx="2206525" cy="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666666"/>
                </a:solidFill>
              </a:rPr>
              <a:t>OBJETIVO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164963" y="2476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94488" y="2185750"/>
            <a:ext cx="1709100" cy="1150175"/>
            <a:chOff x="594488" y="1957150"/>
            <a:chExt cx="1709100" cy="1150175"/>
          </a:xfrm>
        </p:grpSpPr>
        <p:sp>
          <p:nvSpPr>
            <p:cNvPr id="149" name="Google Shape;149;p1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¿Estás es un Bootcamp de Data Science?</a:t>
              </a:r>
              <a:endParaRPr sz="1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2699425" y="2185750"/>
            <a:ext cx="1709100" cy="1150175"/>
            <a:chOff x="2699425" y="1957150"/>
            <a:chExt cx="1709100" cy="1150175"/>
          </a:xfrm>
        </p:grpSpPr>
        <p:sp>
          <p:nvSpPr>
            <p:cNvPr id="153" name="Google Shape;153;p1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¿Ya has presentado tu EDA?</a:t>
              </a:r>
              <a:endParaRPr sz="1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781413" y="2185750"/>
            <a:ext cx="1709100" cy="1150175"/>
            <a:chOff x="4781413" y="1957150"/>
            <a:chExt cx="1709100" cy="1150175"/>
          </a:xfrm>
        </p:grpSpPr>
        <p:sp>
          <p:nvSpPr>
            <p:cNvPr id="157" name="Google Shape;157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¿Quieres saber de qué trata tu nuevo proyecto?</a:t>
              </a:r>
              <a:endParaRPr sz="1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6863388" y="2185750"/>
            <a:ext cx="1709100" cy="1150175"/>
            <a:chOff x="6863388" y="1957150"/>
            <a:chExt cx="1709100" cy="1150175"/>
          </a:xfrm>
        </p:grpSpPr>
        <p:sp>
          <p:nvSpPr>
            <p:cNvPr id="161" name="Google Shape;161;p15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¡Enhorabuena, es de</a:t>
              </a:r>
              <a:endParaRPr sz="1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MACHINE LEARNING!</a:t>
              </a:r>
              <a:endParaRPr sz="1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15"/>
          <p:cNvSpPr/>
          <p:nvPr/>
        </p:nvSpPr>
        <p:spPr>
          <a:xfrm>
            <a:off x="4337175" y="2476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419150" y="2476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l="16839" t="42585" r="14901" b="42028"/>
          <a:stretch/>
        </p:blipFill>
        <p:spPr>
          <a:xfrm>
            <a:off x="0" y="0"/>
            <a:ext cx="2206525" cy="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50204"/>
          <a:stretch/>
        </p:blipFill>
        <p:spPr>
          <a:xfrm>
            <a:off x="2772000" y="261275"/>
            <a:ext cx="3600000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t="50658"/>
          <a:stretch/>
        </p:blipFill>
        <p:spPr>
          <a:xfrm>
            <a:off x="2772000" y="2759100"/>
            <a:ext cx="3600000" cy="2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3282300" y="0"/>
            <a:ext cx="257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Antes de DataSciToolbox</a:t>
            </a:r>
            <a:endParaRPr sz="10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3072000" y="24955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Después de DataSciToolbox</a:t>
            </a:r>
            <a:endParaRPr sz="10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5">
            <a:alphaModFix/>
          </a:blip>
          <a:srcRect l="16839" t="42585" r="14901" b="42028"/>
          <a:stretch/>
        </p:blipFill>
        <p:spPr>
          <a:xfrm>
            <a:off x="0" y="0"/>
            <a:ext cx="2206525" cy="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666666"/>
                </a:solidFill>
              </a:rPr>
              <a:t>DIVISIÓN DEL PROYECTO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919464" y="1532648"/>
            <a:ext cx="3133200" cy="313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7"/>
          <p:cNvGrpSpPr/>
          <p:nvPr/>
        </p:nvGrpSpPr>
        <p:grpSpPr>
          <a:xfrm>
            <a:off x="3515550" y="1176355"/>
            <a:ext cx="1937054" cy="1938787"/>
            <a:chOff x="3611776" y="414352"/>
            <a:chExt cx="2166000" cy="2166000"/>
          </a:xfrm>
        </p:grpSpPr>
        <p:sp>
          <p:nvSpPr>
            <p:cNvPr id="183" name="Google Shape;183;p1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VISUALIZACIÓN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365566" y="2625085"/>
            <a:ext cx="1937054" cy="1938787"/>
            <a:chOff x="4562258" y="2032864"/>
            <a:chExt cx="2166000" cy="2166000"/>
          </a:xfrm>
        </p:grpSpPr>
        <p:sp>
          <p:nvSpPr>
            <p:cNvPr id="186" name="Google Shape;186;p1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MODELADO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2702721" y="2625086"/>
            <a:ext cx="1937054" cy="1938787"/>
            <a:chOff x="2702876" y="2032864"/>
            <a:chExt cx="2166000" cy="2166000"/>
          </a:xfrm>
        </p:grpSpPr>
        <p:sp>
          <p:nvSpPr>
            <p:cNvPr id="189" name="Google Shape;189;p1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PROCESADO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17">
            <a:hlinkClick r:id="rId3"/>
          </p:cNvPr>
          <p:cNvSpPr/>
          <p:nvPr/>
        </p:nvSpPr>
        <p:spPr>
          <a:xfrm>
            <a:off x="3939898" y="2548241"/>
            <a:ext cx="1095300" cy="109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 l="16839" t="42585" r="14901" b="42028"/>
          <a:stretch/>
        </p:blipFill>
        <p:spPr>
          <a:xfrm>
            <a:off x="0" y="0"/>
            <a:ext cx="2206525" cy="3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ile:Jupyter logo.svg - Wikimedia Commons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4" y="2625084"/>
            <a:ext cx="822330" cy="9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666666"/>
                </a:solidFill>
              </a:rPr>
              <a:t>CONCLUSIONES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l="14268" t="18117" r="5390" b="11849"/>
          <a:stretch/>
        </p:blipFill>
        <p:spPr>
          <a:xfrm>
            <a:off x="2054500" y="1453250"/>
            <a:ext cx="5035001" cy="29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4">
            <a:alphaModFix/>
          </a:blip>
          <a:srcRect l="16839" t="42585" r="14901" b="42028"/>
          <a:stretch/>
        </p:blipFill>
        <p:spPr>
          <a:xfrm>
            <a:off x="0" y="0"/>
            <a:ext cx="2206525" cy="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Presentación en pantalla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Lato</vt:lpstr>
      <vt:lpstr>Arial</vt:lpstr>
      <vt:lpstr>Montserrat</vt:lpstr>
      <vt:lpstr>Roboto</vt:lpstr>
      <vt:lpstr>Focus</vt:lpstr>
      <vt:lpstr>Presentación de PowerPoint</vt:lpstr>
      <vt:lpstr>Presentación de PowerPoint</vt:lpstr>
      <vt:lpstr>OBJETIVO</vt:lpstr>
      <vt:lpstr>Presentación de PowerPoint</vt:lpstr>
      <vt:lpstr>DIVISIÓN DEL PROYECTO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judit roca.tovar</cp:lastModifiedBy>
  <cp:revision>2</cp:revision>
  <dcterms:modified xsi:type="dcterms:W3CDTF">2023-07-05T19:05:44Z</dcterms:modified>
</cp:coreProperties>
</file>