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B8331-06C9-617A-A49A-71AE25F0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61A8C-EED5-9637-FFF4-AE82C86B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5B09B-A2D5-7167-0980-6494E03B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F7D13-5C2E-B206-2FAE-FD943DE9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22002-3CA0-70F8-AE81-A67959EB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30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57B2-F840-49B5-6D22-0578AAC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E8641B-3705-5945-D7D9-5F4ED91E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48465-DA34-9021-2EA5-F5377F48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BC44AA-9251-DF3A-3FCE-6C6E852D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83CB5-5F39-C959-9CAE-7473FB38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44635-8D85-03AF-E0B0-5DBF36BB7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EB8CB8-54D6-6871-435A-1899B63A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52EA-02B9-0B8B-CD10-EAC6DEC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549CF-CFC8-3541-B817-8372FA5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9D6E7-BF3F-1C60-FE56-65C1CF01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57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2C71F-7ADA-42FC-6C6E-71DC9102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D0BD1-C26C-30FE-46A5-E972E7EB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655FC-7E4D-0042-6BD6-D5C3F5BF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8D906-DA9E-9F9D-14E4-6DAE0310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27BEC-CCAA-0E58-518B-9692CFB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4FE3-0A87-1126-2050-2E1C1CBD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90F979-1DA8-3FA1-808D-BAC411C3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D5A1F-CB79-802C-D211-1B40D29D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3DAB1-4C74-7DA5-C374-944C55BE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A75618-C191-6A9F-77EF-5E3E0738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19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A65EF-1A47-B1E6-8337-1DA1F088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A2550-A945-4BA3-28A8-ED28FFF9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B2A51-06B4-9DEB-4C05-6BE702090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6C1C3C-05DA-2AB2-49A2-BBB9506F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57A20-D3AC-2BE0-DD70-4D5EA738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99C10F-3065-77A5-7929-9DD525F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58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EE55D-231E-944A-AF90-26E47EF0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F6A81-7AE2-D4F9-9A2F-79F3B396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3803F2-2DD1-1643-9056-84BA2287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3C90C9-6C95-238E-4AF5-F14E7393A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F4EF30-7C5C-C987-895B-280DEA81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9A6608-0BEF-AFDA-F904-5B922289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C489DF-BFAB-0B35-79C0-8CD4BC6F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139239-591A-A188-A0EA-36D3317D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25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B3401-44EF-2DB2-4024-9BA3FED4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5FE1D-C671-5215-4D6E-08A6B18E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BEEFB5-258B-16EA-BF5A-64BE76F0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FC0E38-110B-D078-A8F5-9370598B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8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A745E1-FA4F-62D9-D648-8ECB71EE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E6FFB2-926D-783C-43A3-24430D11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565BBD-2C7E-6E3D-6EBF-50238D64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3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9F299-AFDA-E536-96EC-6AA5173F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5579E-56AA-518D-AF5D-FB3EA4B9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1CE927-9288-B079-48EA-6B9D2B3D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6411E-1983-E38B-D8F8-BDC2146F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5DB2B-95DC-799C-DA6A-A4F4A7E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34DD1A-445C-53D5-2AAC-C77C1F8B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6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7356B-A366-28CD-9E0E-94DF47E9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503629-8E68-B361-6059-B804A0133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66FD4-7ECC-5140-7EFA-E22F8AD7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6A221-4B03-5B7D-6051-DBE9BA34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28F54-7DAE-A8E9-92BA-6032412A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15AEF0-06BD-FF0D-7976-85BA85D7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36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D65147-A8A2-1188-B42A-06E8197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4B865-3DBB-5A9A-8AAC-69BFFF15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2E00A-D846-EC9C-E7A1-2A9173592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4195-6ECD-4018-A43E-EB4AC30603A4}" type="datetimeFigureOut">
              <a:rPr lang="es-ES" smtClean="0"/>
              <a:t>24/08/2023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E691E-0DDB-F453-CD9F-5E3697936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47BDA-5839-05D6-F3ED-EB396D2E9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2E09-4927-46B3-94FC-2936835783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63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E226C5-C27C-72DD-F221-FDA9D96D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0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Tejero rubio</dc:creator>
  <cp:lastModifiedBy>Javier Tejero rubio</cp:lastModifiedBy>
  <cp:revision>1</cp:revision>
  <dcterms:created xsi:type="dcterms:W3CDTF">2023-08-24T17:03:24Z</dcterms:created>
  <dcterms:modified xsi:type="dcterms:W3CDTF">2023-08-24T17:04:39Z</dcterms:modified>
</cp:coreProperties>
</file>