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>
        <p:scale>
          <a:sx n="50" d="100"/>
          <a:sy n="50" d="100"/>
        </p:scale>
        <p:origin x="208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B9F6D-FD4E-19B8-2D09-9058611CA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B6B2F-C84D-C05C-DB36-56A0636CA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EA7B3-D5B4-499F-25C8-676DD4E7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556-FA69-4056-BFF0-ACF99A075466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289BB-5C64-3C32-F3FC-D14F9E3B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B100F-F10D-A5DF-F2A8-173C7434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DE-5547-4B7C-9C07-30A094B9D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8365B-3520-6C53-57B1-52018713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181AA9-17AE-C3B7-A48B-C57652CE1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97380-8D7A-81E2-4674-475929CB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556-FA69-4056-BFF0-ACF99A075466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847566-86AB-1416-5C57-B860F6F7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12E695-921A-2396-94E3-8F9E131B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DE-5547-4B7C-9C07-30A094B9D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78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614DE9-DCEA-86FA-23AC-396729DD6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685A55-9551-0F9A-C842-A0BC7D52C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7994E6-6D9A-3D89-77FF-8D9F6AF6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556-FA69-4056-BFF0-ACF99A075466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67A51B-90C4-FFE6-41B4-E722DFE6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6A1BD3-1484-F317-4B50-B2870383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DE-5547-4B7C-9C07-30A094B9D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27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405BD-FFB5-515B-1AAB-F1369DA4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862D78-0834-1262-F53D-E25B0016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BA629-ADB9-94E0-8635-2E7EC7D9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556-FA69-4056-BFF0-ACF99A075466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69EFB-86E4-4D88-04E9-A61335C4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E86B7-2EE1-AA73-7BC0-75CBECEB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DE-5547-4B7C-9C07-30A094B9D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03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D2A3F-0187-1B6F-2046-0A2E12F3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B252B-1CEB-E07E-491D-1EB147C0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FAEF4-D6A2-983B-F10B-A3C058E8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556-FA69-4056-BFF0-ACF99A075466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52F5B-4759-DFC6-7812-B8C64425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354AF-A6CA-1670-3DCC-D1DE0B7B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DE-5547-4B7C-9C07-30A094B9D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3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5C0BE-A82D-3BA8-DEB0-3D7B2821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89DA2E-27EE-C34B-A863-209B1662D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F5598E-F727-2E6A-84B6-487E4115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A49B8-11AE-9326-BFBC-A292D1C2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556-FA69-4056-BFF0-ACF99A075466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6CC24-5FFA-7B36-ADD0-E133F218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A2C0FD-4ACC-FFE6-A3A4-9E78C727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DE-5547-4B7C-9C07-30A094B9D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72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0A9AD-7FF7-4CC1-35C3-2F06DE02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17ACDB-55B6-DD29-F5E3-C200C664D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4936E3-29D5-E6E5-E8DD-61BBAF702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F01437-DFA9-8DC6-D7BA-80C4005B2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B054D9-BDE3-5163-E3EE-E388EC9F0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8750ED-D843-2A81-3C1A-F4B600CE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556-FA69-4056-BFF0-ACF99A075466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178520-CA04-2B90-F842-E9F8355C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04AAD0-BF17-491C-9CF0-367E4732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DE-5547-4B7C-9C07-30A094B9D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5DCF9-2EA2-FBCC-385F-E8BF70B3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F024B3-E467-7CC2-22C8-BA05F28B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556-FA69-4056-BFF0-ACF99A075466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F30F86-9270-3B77-E205-AA0FA9B0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28C6B9-C04D-0373-D1A4-63501AAE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DE-5547-4B7C-9C07-30A094B9D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81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A4434A-FA84-0111-34B8-37C6FFDD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556-FA69-4056-BFF0-ACF99A075466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B8BF7E-D81A-8088-B48E-C2DF0FAD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77804A-0BFD-A3E9-D248-A578FCAC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DE-5547-4B7C-9C07-30A094B9D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75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9D572-C716-EA6B-FA51-E7289DC1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67959-ADF5-6DC6-C635-41D2FA96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B11122-E1F7-99B6-BF38-762D2E2D0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F94170-516B-C2EE-552E-190C41AA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556-FA69-4056-BFF0-ACF99A075466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E800B9-F305-3DA7-EF78-986C9103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6F8501-A7DF-3A75-244A-604939BD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DE-5547-4B7C-9C07-30A094B9D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5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FDE14-2DC8-5FF0-4F5A-FEFF70F0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6C298B-0939-F06A-5F50-11A82C41C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7959D2-FD3F-8A86-7F97-6B51DFD76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FE831C-88EF-B446-6DB0-B4847063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556-FA69-4056-BFF0-ACF99A075466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69EFA3-A2AB-CF8B-17F3-CB252FF9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01253-5691-47F2-FACC-8040E18C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DE-5547-4B7C-9C07-30A094B9D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39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9EA46A-C5B7-B984-75EB-18CD8DBF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C11A95-626E-4D75-ADF4-D5D380482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211C0-108C-34B0-B740-BB7E275E3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70556-FA69-4056-BFF0-ACF99A075466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8738E3-4A89-D738-7099-C445FB504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B7A71-F4FC-CB18-04A8-A9A5EA169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3ADE-5547-4B7C-9C07-30A094B9D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9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78ED5404-742C-871F-1AA3-4A3E160E4413}"/>
              </a:ext>
            </a:extLst>
          </p:cNvPr>
          <p:cNvSpPr/>
          <p:nvPr/>
        </p:nvSpPr>
        <p:spPr>
          <a:xfrm>
            <a:off x="-339213" y="-294968"/>
            <a:ext cx="12890090" cy="71529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BAEEC7B-59C7-BB25-1265-644BFE4CF6AE}"/>
              </a:ext>
            </a:extLst>
          </p:cNvPr>
          <p:cNvSpPr/>
          <p:nvPr/>
        </p:nvSpPr>
        <p:spPr>
          <a:xfrm rot="21118027">
            <a:off x="-3662510" y="-2881049"/>
            <a:ext cx="15271501" cy="8636137"/>
          </a:xfrm>
          <a:prstGeom prst="ellipse">
            <a:avLst/>
          </a:prstGeom>
          <a:gradFill flip="none" rotWithShape="1">
            <a:gsLst>
              <a:gs pos="0">
                <a:srgbClr val="14FC9E"/>
              </a:gs>
              <a:gs pos="15000">
                <a:schemeClr val="accent6">
                  <a:lumMod val="45000"/>
                  <a:lumOff val="55000"/>
                </a:schemeClr>
              </a:gs>
              <a:gs pos="2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softEdge rad="1092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2D52BC-D280-6C3F-2C65-43D3771BDF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3207" y="0"/>
            <a:ext cx="12218413" cy="6858000"/>
          </a:xfrm>
          <a:prstGeom prst="rect">
            <a:avLst/>
          </a:prstGeom>
          <a:noFill/>
          <a:effectLst>
            <a:softEdge rad="990600"/>
          </a:effectLst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76FEBDA-64BE-1E23-4045-D29736BCC609}"/>
              </a:ext>
            </a:extLst>
          </p:cNvPr>
          <p:cNvSpPr/>
          <p:nvPr/>
        </p:nvSpPr>
        <p:spPr>
          <a:xfrm>
            <a:off x="8118982" y="315514"/>
            <a:ext cx="3915855" cy="19073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720D374-C356-6A1A-1E66-50230192358A}"/>
              </a:ext>
            </a:extLst>
          </p:cNvPr>
          <p:cNvSpPr/>
          <p:nvPr/>
        </p:nvSpPr>
        <p:spPr>
          <a:xfrm>
            <a:off x="167749" y="327418"/>
            <a:ext cx="3599388" cy="19073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2577588-C3F4-2E8E-6CA5-FFCC051350B8}"/>
              </a:ext>
            </a:extLst>
          </p:cNvPr>
          <p:cNvSpPr/>
          <p:nvPr/>
        </p:nvSpPr>
        <p:spPr>
          <a:xfrm>
            <a:off x="3948093" y="307489"/>
            <a:ext cx="3915855" cy="19073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1F0F2D3-335C-6D0A-A5F7-40C6F0FF94A0}"/>
              </a:ext>
            </a:extLst>
          </p:cNvPr>
          <p:cNvSpPr/>
          <p:nvPr/>
        </p:nvSpPr>
        <p:spPr>
          <a:xfrm>
            <a:off x="3985131" y="2475309"/>
            <a:ext cx="3915855" cy="19073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0D87DFA-8325-C032-1937-C3B8BA619BAE}"/>
              </a:ext>
            </a:extLst>
          </p:cNvPr>
          <p:cNvSpPr/>
          <p:nvPr/>
        </p:nvSpPr>
        <p:spPr>
          <a:xfrm>
            <a:off x="8118982" y="2471625"/>
            <a:ext cx="3915855" cy="19073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36F502B-A0D1-7F0B-00AD-903F0EB5D9B2}"/>
              </a:ext>
            </a:extLst>
          </p:cNvPr>
          <p:cNvSpPr/>
          <p:nvPr/>
        </p:nvSpPr>
        <p:spPr>
          <a:xfrm>
            <a:off x="3985131" y="4572693"/>
            <a:ext cx="3915855" cy="19073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5A396AB-4FDF-BE3E-933E-47F1DE5EE29B}"/>
              </a:ext>
            </a:extLst>
          </p:cNvPr>
          <p:cNvSpPr/>
          <p:nvPr/>
        </p:nvSpPr>
        <p:spPr>
          <a:xfrm>
            <a:off x="8108395" y="4627736"/>
            <a:ext cx="3915855" cy="19073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ACE92A8-5696-5833-84B8-EF03794DE795}"/>
              </a:ext>
            </a:extLst>
          </p:cNvPr>
          <p:cNvSpPr/>
          <p:nvPr/>
        </p:nvSpPr>
        <p:spPr>
          <a:xfrm>
            <a:off x="167749" y="2471625"/>
            <a:ext cx="3636425" cy="40589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9" name="Gráfico 28" descr="Corazón con pulso con relleno sólido">
            <a:extLst>
              <a:ext uri="{FF2B5EF4-FFF2-40B4-BE49-F238E27FC236}">
                <a16:creationId xmlns:a16="http://schemas.microsoft.com/office/drawing/2014/main" id="{6D2DA4B6-BC5D-0A7B-ED41-94DB0B5FA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0731" y="58606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8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986990-D00C-61C8-24A6-0D77F246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" y="0"/>
            <a:ext cx="12146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97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Tejero rubio</dc:creator>
  <cp:lastModifiedBy>Javier Tejero rubio</cp:lastModifiedBy>
  <cp:revision>1</cp:revision>
  <dcterms:created xsi:type="dcterms:W3CDTF">2023-08-24T08:28:29Z</dcterms:created>
  <dcterms:modified xsi:type="dcterms:W3CDTF">2023-08-24T16:58:36Z</dcterms:modified>
</cp:coreProperties>
</file>