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E301D-BE14-042A-A5FB-A7F22FD91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06C0BD-E6FD-044E-0607-272CE95D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D6AF53-5843-47A1-3EC0-059D86BC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1AA7E-E0AB-8E3C-C3D1-3BFF91A4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4B117-447D-E7C2-21F2-E66869E0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77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F54D7-540C-CF68-FE7B-AC7038F8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B8A6F2-3A86-264E-8C10-4950C386B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96AB3-B7F7-333E-725B-51870BA4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6EAAB-E770-A17C-656C-EBE36268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1AA08-75E5-8C23-9662-ABE33B7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2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45E206-37DB-0D51-35C4-6C72D905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AA73F8-43B1-A4E9-3C93-DC38C61A7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F96614-6EBC-4D1D-2E83-7EFBFD62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662BB-5C4C-E665-95E5-6F3707D9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0AC001-C1A4-5106-2B8D-EF73A7EE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4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26874-5165-7E84-F8CB-8FB1F012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9EF02-7ED3-D2EF-3AA1-0DCB54B24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19F677-0940-A235-0EC6-B8A54A2F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DA5C9F-3680-CD5E-D75A-3CA13546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62864-5EA9-8C17-AE22-7E937EAF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45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2C248-8530-A957-22DB-D81B0028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C62F18-6E9A-352A-1962-AADB871D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0580B7-EF0E-A35E-1C36-B33FB0BB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5F0B2-9574-64F8-5BD2-5E29597D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70690-375E-7B50-E2CE-1045831A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94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003A0-57DC-48AC-670D-831A7E6D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90213-6AD5-8D44-6FF5-4643EEE56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7E3C6A-9975-1858-A74E-8534CBE04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AA9E6-8334-31EA-D39F-0DE8BE63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232E0F-44AA-3F21-CEF1-6766C833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99BA11-2FFB-4EEE-1154-F7FE9B3C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96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BEA5F-19AF-2F2A-9A78-421F6D9D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F88FE7-EB2F-5737-28D5-7C076FA1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FCAA8B-534B-C450-D99D-65AB7D8A2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446D6D-8C94-D1DD-CE34-89A1F8FA3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5BF31E-15FC-827C-AB90-473BD8AD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FEACF5-3575-26D3-923D-E49CC62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71DD7F-35F0-5BE0-8131-D5F0F22D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FAFC2D-6AF1-B2AE-6E6E-CA760723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01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98482-78A5-56A4-D381-65B29246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D88E0C-B995-BC95-0FF2-51A3E1AE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C4D336-E3B4-CF6A-545E-5EF26FB6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EFB447-6C3A-6F6E-52FF-BAEBD124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1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F24E11-45D8-5D22-527E-EB4630CC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5A65F2-2917-1756-81E0-3D5E554E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389D31-AB8C-E6B6-4C9D-CFE37D1A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17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8A9A-BA62-29A6-E3F0-1E4E68D3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EF4C7-A6DB-9A6D-89D7-62DCF509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7CF5D7-0FCE-ACDA-9137-15A4FDF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41C976-807F-7DBE-29C5-73456226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C8C57-C684-E083-0629-71C6E640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833C0B-C3F4-9116-E3EB-920E392E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16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2BCB5-98B9-E162-781B-0D840E1B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44473D-28A7-A663-A7CB-6735B291E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870738-8BF3-8739-1D7F-CE393B168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10575E-35E3-1AF4-7140-0DFDB8C5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2A8F27-514C-76A9-10C5-FA7ECB8C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50C2AA-0524-F477-4D13-C9FA52E4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72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AEFC51-8800-B15B-B27E-C0D7B4F8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2E288-9A36-E516-3049-0AA14096F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7F2B4-701D-9701-F512-2BF1D9DB6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675A9-BC47-44D7-A1B1-FB2F905A5F6B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FB2E3-5C2D-15EA-46A0-36D199514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C22F5-6AF4-7083-83B8-704FD9151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14151-5423-4F85-81EF-8073EC3CF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3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050B01-B925-FDEB-B6B2-4CAFC6EF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20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Tejero rubio</dc:creator>
  <cp:lastModifiedBy>Javier Tejero rubio</cp:lastModifiedBy>
  <cp:revision>1</cp:revision>
  <dcterms:created xsi:type="dcterms:W3CDTF">2023-08-24T17:00:40Z</dcterms:created>
  <dcterms:modified xsi:type="dcterms:W3CDTF">2023-08-24T17:01:47Z</dcterms:modified>
</cp:coreProperties>
</file>