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F9BAE-977A-4368-A1DA-69EA989E711D}" v="1" dt="2023-08-31T04:03:20.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5"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ANTI JATHIN" userId="57ac6cb672d3c7ad" providerId="LiveId" clId="{DC2F9BAE-977A-4368-A1DA-69EA989E711D}"/>
    <pc:docChg chg="undo custSel modSld">
      <pc:chgData name="ELLANTI JATHIN" userId="57ac6cb672d3c7ad" providerId="LiveId" clId="{DC2F9BAE-977A-4368-A1DA-69EA989E711D}" dt="2023-08-31T04:04:29.243" v="14" actId="14100"/>
      <pc:docMkLst>
        <pc:docMk/>
      </pc:docMkLst>
      <pc:sldChg chg="addSp delSp modSp mod setClrOvrMap">
        <pc:chgData name="ELLANTI JATHIN" userId="57ac6cb672d3c7ad" providerId="LiveId" clId="{DC2F9BAE-977A-4368-A1DA-69EA989E711D}" dt="2023-08-31T04:04:29.243" v="14" actId="14100"/>
        <pc:sldMkLst>
          <pc:docMk/>
          <pc:sldMk cId="4107285161" sldId="264"/>
        </pc:sldMkLst>
        <pc:spChg chg="mod ord">
          <ac:chgData name="ELLANTI JATHIN" userId="57ac6cb672d3c7ad" providerId="LiveId" clId="{DC2F9BAE-977A-4368-A1DA-69EA989E711D}" dt="2023-08-31T04:04:17.425" v="11" actId="1076"/>
          <ac:spMkLst>
            <pc:docMk/>
            <pc:sldMk cId="4107285161" sldId="264"/>
            <ac:spMk id="2" creationId="{0BFAB334-D2BD-CF6A-1829-C96D33B20D61}"/>
          </ac:spMkLst>
        </pc:spChg>
        <pc:spChg chg="del">
          <ac:chgData name="ELLANTI JATHIN" userId="57ac6cb672d3c7ad" providerId="LiveId" clId="{DC2F9BAE-977A-4368-A1DA-69EA989E711D}" dt="2023-08-31T04:03:20.916" v="0" actId="931"/>
          <ac:spMkLst>
            <pc:docMk/>
            <pc:sldMk cId="4107285161" sldId="264"/>
            <ac:spMk id="3" creationId="{F691FF06-419F-6658-2CAA-487E3F9A2623}"/>
          </ac:spMkLst>
        </pc:spChg>
        <pc:spChg chg="add del">
          <ac:chgData name="ELLANTI JATHIN" userId="57ac6cb672d3c7ad" providerId="LiveId" clId="{DC2F9BAE-977A-4368-A1DA-69EA989E711D}" dt="2023-08-31T04:03:39.078" v="3" actId="26606"/>
          <ac:spMkLst>
            <pc:docMk/>
            <pc:sldMk cId="4107285161" sldId="264"/>
            <ac:spMk id="9" creationId="{94C5663A-0CE3-4AEE-B47E-FB68D9EBFE1A}"/>
          </ac:spMkLst>
        </pc:spChg>
        <pc:spChg chg="add del">
          <ac:chgData name="ELLANTI JATHIN" userId="57ac6cb672d3c7ad" providerId="LiveId" clId="{DC2F9BAE-977A-4368-A1DA-69EA989E711D}" dt="2023-08-31T04:03:39.078" v="3" actId="26606"/>
          <ac:spMkLst>
            <pc:docMk/>
            <pc:sldMk cId="4107285161" sldId="264"/>
            <ac:spMk id="14" creationId="{0D57E7FA-E8FC-45AC-868F-CDC8144939D6}"/>
          </ac:spMkLst>
        </pc:spChg>
        <pc:spChg chg="add del">
          <ac:chgData name="ELLANTI JATHIN" userId="57ac6cb672d3c7ad" providerId="LiveId" clId="{DC2F9BAE-977A-4368-A1DA-69EA989E711D}" dt="2023-08-31T04:03:39.078" v="3" actId="26606"/>
          <ac:spMkLst>
            <pc:docMk/>
            <pc:sldMk cId="4107285161" sldId="264"/>
            <ac:spMk id="16" creationId="{A8CCCB6D-5162-4AAE-A5E3-3AC55410DBCE}"/>
          </ac:spMkLst>
        </pc:spChg>
        <pc:picChg chg="del mod">
          <ac:chgData name="ELLANTI JATHIN" userId="57ac6cb672d3c7ad" providerId="LiveId" clId="{DC2F9BAE-977A-4368-A1DA-69EA989E711D}" dt="2023-08-31T04:04:06.309" v="9" actId="478"/>
          <ac:picMkLst>
            <pc:docMk/>
            <pc:sldMk cId="4107285161" sldId="264"/>
            <ac:picMk id="5" creationId="{26432EFB-E3E8-DED4-76CF-9B522E2E3D03}"/>
          </ac:picMkLst>
        </pc:picChg>
        <pc:picChg chg="add mod">
          <ac:chgData name="ELLANTI JATHIN" userId="57ac6cb672d3c7ad" providerId="LiveId" clId="{DC2F9BAE-977A-4368-A1DA-69EA989E711D}" dt="2023-08-31T04:04:29.243" v="14" actId="14100"/>
          <ac:picMkLst>
            <pc:docMk/>
            <pc:sldMk cId="4107285161" sldId="264"/>
            <ac:picMk id="6" creationId="{F98F10FF-F5EE-D7FD-7D53-0737BEB67F7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28659-BCBA-49CC-9D65-C9E875F047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FFFC3F-47CC-43B4-932D-8069204964B6}">
      <dgm:prSet/>
      <dgm:spPr/>
      <dgm:t>
        <a:bodyPr/>
        <a:lstStyle/>
        <a:p>
          <a:r>
            <a:rPr lang="en-US"/>
            <a:t>Introduction</a:t>
          </a:r>
        </a:p>
      </dgm:t>
    </dgm:pt>
    <dgm:pt modelId="{2F237F85-4D61-4889-A286-E477628891A0}" type="parTrans" cxnId="{698CD10E-AC5B-4547-980A-A87716A2A70E}">
      <dgm:prSet/>
      <dgm:spPr/>
      <dgm:t>
        <a:bodyPr/>
        <a:lstStyle/>
        <a:p>
          <a:endParaRPr lang="en-US"/>
        </a:p>
      </dgm:t>
    </dgm:pt>
    <dgm:pt modelId="{C43048B4-16B1-4B35-9002-97FF4A82F7AA}" type="sibTrans" cxnId="{698CD10E-AC5B-4547-980A-A87716A2A70E}">
      <dgm:prSet/>
      <dgm:spPr/>
      <dgm:t>
        <a:bodyPr/>
        <a:lstStyle/>
        <a:p>
          <a:endParaRPr lang="en-US"/>
        </a:p>
      </dgm:t>
    </dgm:pt>
    <dgm:pt modelId="{2EA109FD-9102-476B-88C9-D7AA9973ACA3}">
      <dgm:prSet/>
      <dgm:spPr/>
      <dgm:t>
        <a:bodyPr/>
        <a:lstStyle/>
        <a:p>
          <a:r>
            <a:rPr lang="en-US"/>
            <a:t>Survey</a:t>
          </a:r>
        </a:p>
      </dgm:t>
    </dgm:pt>
    <dgm:pt modelId="{78640BAB-E56A-4162-B27B-3BAFD2F1E4AC}" type="parTrans" cxnId="{3F44F0A1-DD9A-479A-9CBE-0F19898449FF}">
      <dgm:prSet/>
      <dgm:spPr/>
      <dgm:t>
        <a:bodyPr/>
        <a:lstStyle/>
        <a:p>
          <a:endParaRPr lang="en-US"/>
        </a:p>
      </dgm:t>
    </dgm:pt>
    <dgm:pt modelId="{13A9E35B-832D-46AC-8805-16C6103A7B48}" type="sibTrans" cxnId="{3F44F0A1-DD9A-479A-9CBE-0F19898449FF}">
      <dgm:prSet/>
      <dgm:spPr/>
      <dgm:t>
        <a:bodyPr/>
        <a:lstStyle/>
        <a:p>
          <a:endParaRPr lang="en-US"/>
        </a:p>
      </dgm:t>
    </dgm:pt>
    <dgm:pt modelId="{F0033EB5-373E-47B0-9707-4DA0815CC5F4}">
      <dgm:prSet/>
      <dgm:spPr/>
      <dgm:t>
        <a:bodyPr/>
        <a:lstStyle/>
        <a:p>
          <a:r>
            <a:rPr lang="en-US"/>
            <a:t>Modules</a:t>
          </a:r>
        </a:p>
      </dgm:t>
    </dgm:pt>
    <dgm:pt modelId="{1029412A-C754-4292-BD5F-C7430B82576D}" type="parTrans" cxnId="{1E4B304B-46AC-487A-9D35-625EC7CC3C5D}">
      <dgm:prSet/>
      <dgm:spPr/>
      <dgm:t>
        <a:bodyPr/>
        <a:lstStyle/>
        <a:p>
          <a:endParaRPr lang="en-US"/>
        </a:p>
      </dgm:t>
    </dgm:pt>
    <dgm:pt modelId="{AE9B99B0-239A-4B31-9F2F-C49668493253}" type="sibTrans" cxnId="{1E4B304B-46AC-487A-9D35-625EC7CC3C5D}">
      <dgm:prSet/>
      <dgm:spPr/>
      <dgm:t>
        <a:bodyPr/>
        <a:lstStyle/>
        <a:p>
          <a:endParaRPr lang="en-US"/>
        </a:p>
      </dgm:t>
    </dgm:pt>
    <dgm:pt modelId="{47A9A53D-524E-4DEF-A61F-A5DB4B13034B}">
      <dgm:prSet/>
      <dgm:spPr/>
      <dgm:t>
        <a:bodyPr/>
        <a:lstStyle/>
        <a:p>
          <a:r>
            <a:rPr lang="en-US"/>
            <a:t>Software required</a:t>
          </a:r>
        </a:p>
      </dgm:t>
    </dgm:pt>
    <dgm:pt modelId="{17454A6B-6024-4106-B544-AE0CE5D19C47}" type="parTrans" cxnId="{88EA0D66-6083-48BE-B2AD-450184CD3EE4}">
      <dgm:prSet/>
      <dgm:spPr/>
      <dgm:t>
        <a:bodyPr/>
        <a:lstStyle/>
        <a:p>
          <a:endParaRPr lang="en-US"/>
        </a:p>
      </dgm:t>
    </dgm:pt>
    <dgm:pt modelId="{10708838-5FE4-4FE0-B385-421EDFD4C55B}" type="sibTrans" cxnId="{88EA0D66-6083-48BE-B2AD-450184CD3EE4}">
      <dgm:prSet/>
      <dgm:spPr/>
      <dgm:t>
        <a:bodyPr/>
        <a:lstStyle/>
        <a:p>
          <a:endParaRPr lang="en-US"/>
        </a:p>
      </dgm:t>
    </dgm:pt>
    <dgm:pt modelId="{FDAF97FA-9B74-44EB-BEFD-A825F21D02E4}">
      <dgm:prSet/>
      <dgm:spPr/>
      <dgm:t>
        <a:bodyPr/>
        <a:lstStyle/>
        <a:p>
          <a:r>
            <a:rPr lang="en-US" dirty="0"/>
            <a:t>Prototype</a:t>
          </a:r>
        </a:p>
      </dgm:t>
    </dgm:pt>
    <dgm:pt modelId="{0AD2DDB1-808C-4BAD-BD7B-86E0C7FDACAD}" type="parTrans" cxnId="{AC294F58-81DC-42CA-B11E-2DD589497C6D}">
      <dgm:prSet/>
      <dgm:spPr/>
      <dgm:t>
        <a:bodyPr/>
        <a:lstStyle/>
        <a:p>
          <a:endParaRPr lang="en-US"/>
        </a:p>
      </dgm:t>
    </dgm:pt>
    <dgm:pt modelId="{0159824D-FA12-4F0D-899B-4FE9C7A8CC22}" type="sibTrans" cxnId="{AC294F58-81DC-42CA-B11E-2DD589497C6D}">
      <dgm:prSet/>
      <dgm:spPr/>
      <dgm:t>
        <a:bodyPr/>
        <a:lstStyle/>
        <a:p>
          <a:endParaRPr lang="en-US"/>
        </a:p>
      </dgm:t>
    </dgm:pt>
    <dgm:pt modelId="{DC376843-0A39-4F0B-9112-42A03929A7DF}">
      <dgm:prSet/>
      <dgm:spPr/>
      <dgm:t>
        <a:bodyPr/>
        <a:lstStyle/>
        <a:p>
          <a:r>
            <a:rPr lang="en-US"/>
            <a:t>Conclusion</a:t>
          </a:r>
        </a:p>
      </dgm:t>
    </dgm:pt>
    <dgm:pt modelId="{B1EACE9A-C1DF-4DC3-A4DE-C2954CDED4ED}" type="parTrans" cxnId="{0959BCD8-8D35-4C6A-8479-948EAA70E706}">
      <dgm:prSet/>
      <dgm:spPr/>
      <dgm:t>
        <a:bodyPr/>
        <a:lstStyle/>
        <a:p>
          <a:endParaRPr lang="en-US"/>
        </a:p>
      </dgm:t>
    </dgm:pt>
    <dgm:pt modelId="{332DA5D1-5D5A-4A80-8613-FBC11E879557}" type="sibTrans" cxnId="{0959BCD8-8D35-4C6A-8479-948EAA70E706}">
      <dgm:prSet/>
      <dgm:spPr/>
      <dgm:t>
        <a:bodyPr/>
        <a:lstStyle/>
        <a:p>
          <a:endParaRPr lang="en-US"/>
        </a:p>
      </dgm:t>
    </dgm:pt>
    <dgm:pt modelId="{424CA96C-793F-4032-8671-218007584B05}" type="pres">
      <dgm:prSet presAssocID="{A2328659-BCBA-49CC-9D65-C9E875F04723}" presName="linear" presStyleCnt="0">
        <dgm:presLayoutVars>
          <dgm:animLvl val="lvl"/>
          <dgm:resizeHandles val="exact"/>
        </dgm:presLayoutVars>
      </dgm:prSet>
      <dgm:spPr/>
    </dgm:pt>
    <dgm:pt modelId="{F52C1C86-18C6-45EA-8145-8D5A546C8693}" type="pres">
      <dgm:prSet presAssocID="{38FFFC3F-47CC-43B4-932D-8069204964B6}" presName="parentText" presStyleLbl="node1" presStyleIdx="0" presStyleCnt="6">
        <dgm:presLayoutVars>
          <dgm:chMax val="0"/>
          <dgm:bulletEnabled val="1"/>
        </dgm:presLayoutVars>
      </dgm:prSet>
      <dgm:spPr/>
    </dgm:pt>
    <dgm:pt modelId="{A0F3D101-44DE-486C-A5CE-07A97D28F8DE}" type="pres">
      <dgm:prSet presAssocID="{C43048B4-16B1-4B35-9002-97FF4A82F7AA}" presName="spacer" presStyleCnt="0"/>
      <dgm:spPr/>
    </dgm:pt>
    <dgm:pt modelId="{1F2CC918-3A68-42C6-BCBE-B6606109FBAC}" type="pres">
      <dgm:prSet presAssocID="{2EA109FD-9102-476B-88C9-D7AA9973ACA3}" presName="parentText" presStyleLbl="node1" presStyleIdx="1" presStyleCnt="6">
        <dgm:presLayoutVars>
          <dgm:chMax val="0"/>
          <dgm:bulletEnabled val="1"/>
        </dgm:presLayoutVars>
      </dgm:prSet>
      <dgm:spPr/>
    </dgm:pt>
    <dgm:pt modelId="{EFDC49A6-09FA-4846-91BD-901BAD5501D1}" type="pres">
      <dgm:prSet presAssocID="{13A9E35B-832D-46AC-8805-16C6103A7B48}" presName="spacer" presStyleCnt="0"/>
      <dgm:spPr/>
    </dgm:pt>
    <dgm:pt modelId="{A1A36D9F-0508-4E9F-A91A-D78ADD9EDB83}" type="pres">
      <dgm:prSet presAssocID="{F0033EB5-373E-47B0-9707-4DA0815CC5F4}" presName="parentText" presStyleLbl="node1" presStyleIdx="2" presStyleCnt="6">
        <dgm:presLayoutVars>
          <dgm:chMax val="0"/>
          <dgm:bulletEnabled val="1"/>
        </dgm:presLayoutVars>
      </dgm:prSet>
      <dgm:spPr/>
    </dgm:pt>
    <dgm:pt modelId="{79552555-4C0F-44F2-B78A-B6BEDD0BF643}" type="pres">
      <dgm:prSet presAssocID="{AE9B99B0-239A-4B31-9F2F-C49668493253}" presName="spacer" presStyleCnt="0"/>
      <dgm:spPr/>
    </dgm:pt>
    <dgm:pt modelId="{4F55758E-41EC-48F5-93DF-ABF81E378D3C}" type="pres">
      <dgm:prSet presAssocID="{47A9A53D-524E-4DEF-A61F-A5DB4B13034B}" presName="parentText" presStyleLbl="node1" presStyleIdx="3" presStyleCnt="6">
        <dgm:presLayoutVars>
          <dgm:chMax val="0"/>
          <dgm:bulletEnabled val="1"/>
        </dgm:presLayoutVars>
      </dgm:prSet>
      <dgm:spPr/>
    </dgm:pt>
    <dgm:pt modelId="{76D93AE2-081B-44F5-9685-6FC00DE41D1B}" type="pres">
      <dgm:prSet presAssocID="{10708838-5FE4-4FE0-B385-421EDFD4C55B}" presName="spacer" presStyleCnt="0"/>
      <dgm:spPr/>
    </dgm:pt>
    <dgm:pt modelId="{52781713-8A58-444C-8432-03626BA292E0}" type="pres">
      <dgm:prSet presAssocID="{FDAF97FA-9B74-44EB-BEFD-A825F21D02E4}" presName="parentText" presStyleLbl="node1" presStyleIdx="4" presStyleCnt="6">
        <dgm:presLayoutVars>
          <dgm:chMax val="0"/>
          <dgm:bulletEnabled val="1"/>
        </dgm:presLayoutVars>
      </dgm:prSet>
      <dgm:spPr/>
    </dgm:pt>
    <dgm:pt modelId="{C2A6B23B-2E1C-4A8D-A316-900D986F2FE4}" type="pres">
      <dgm:prSet presAssocID="{0159824D-FA12-4F0D-899B-4FE9C7A8CC22}" presName="spacer" presStyleCnt="0"/>
      <dgm:spPr/>
    </dgm:pt>
    <dgm:pt modelId="{67369B87-A7A3-43C0-A850-207D731DC1EB}" type="pres">
      <dgm:prSet presAssocID="{DC376843-0A39-4F0B-9112-42A03929A7DF}" presName="parentText" presStyleLbl="node1" presStyleIdx="5" presStyleCnt="6">
        <dgm:presLayoutVars>
          <dgm:chMax val="0"/>
          <dgm:bulletEnabled val="1"/>
        </dgm:presLayoutVars>
      </dgm:prSet>
      <dgm:spPr/>
    </dgm:pt>
  </dgm:ptLst>
  <dgm:cxnLst>
    <dgm:cxn modelId="{698CD10E-AC5B-4547-980A-A87716A2A70E}" srcId="{A2328659-BCBA-49CC-9D65-C9E875F04723}" destId="{38FFFC3F-47CC-43B4-932D-8069204964B6}" srcOrd="0" destOrd="0" parTransId="{2F237F85-4D61-4889-A286-E477628891A0}" sibTransId="{C43048B4-16B1-4B35-9002-97FF4A82F7AA}"/>
    <dgm:cxn modelId="{C6C5252F-8A5B-490A-997F-E4F2AB7A8824}" type="presOf" srcId="{A2328659-BCBA-49CC-9D65-C9E875F04723}" destId="{424CA96C-793F-4032-8671-218007584B05}" srcOrd="0" destOrd="0" presId="urn:microsoft.com/office/officeart/2005/8/layout/vList2"/>
    <dgm:cxn modelId="{639F262F-52AC-46AB-9C7D-A8D96D2F1D53}" type="presOf" srcId="{FDAF97FA-9B74-44EB-BEFD-A825F21D02E4}" destId="{52781713-8A58-444C-8432-03626BA292E0}" srcOrd="0" destOrd="0" presId="urn:microsoft.com/office/officeart/2005/8/layout/vList2"/>
    <dgm:cxn modelId="{88EA0D66-6083-48BE-B2AD-450184CD3EE4}" srcId="{A2328659-BCBA-49CC-9D65-C9E875F04723}" destId="{47A9A53D-524E-4DEF-A61F-A5DB4B13034B}" srcOrd="3" destOrd="0" parTransId="{17454A6B-6024-4106-B544-AE0CE5D19C47}" sibTransId="{10708838-5FE4-4FE0-B385-421EDFD4C55B}"/>
    <dgm:cxn modelId="{1E4B304B-46AC-487A-9D35-625EC7CC3C5D}" srcId="{A2328659-BCBA-49CC-9D65-C9E875F04723}" destId="{F0033EB5-373E-47B0-9707-4DA0815CC5F4}" srcOrd="2" destOrd="0" parTransId="{1029412A-C754-4292-BD5F-C7430B82576D}" sibTransId="{AE9B99B0-239A-4B31-9F2F-C49668493253}"/>
    <dgm:cxn modelId="{C0CF7E70-FD40-4FBC-BA71-6AC9D14078B6}" type="presOf" srcId="{F0033EB5-373E-47B0-9707-4DA0815CC5F4}" destId="{A1A36D9F-0508-4E9F-A91A-D78ADD9EDB83}" srcOrd="0" destOrd="0" presId="urn:microsoft.com/office/officeart/2005/8/layout/vList2"/>
    <dgm:cxn modelId="{AC294F58-81DC-42CA-B11E-2DD589497C6D}" srcId="{A2328659-BCBA-49CC-9D65-C9E875F04723}" destId="{FDAF97FA-9B74-44EB-BEFD-A825F21D02E4}" srcOrd="4" destOrd="0" parTransId="{0AD2DDB1-808C-4BAD-BD7B-86E0C7FDACAD}" sibTransId="{0159824D-FA12-4F0D-899B-4FE9C7A8CC22}"/>
    <dgm:cxn modelId="{10C53279-9DFB-413E-AE9B-1C6F03BD7704}" type="presOf" srcId="{47A9A53D-524E-4DEF-A61F-A5DB4B13034B}" destId="{4F55758E-41EC-48F5-93DF-ABF81E378D3C}" srcOrd="0" destOrd="0" presId="urn:microsoft.com/office/officeart/2005/8/layout/vList2"/>
    <dgm:cxn modelId="{0ABEE69A-E915-4B83-BB89-85D25781574A}" type="presOf" srcId="{38FFFC3F-47CC-43B4-932D-8069204964B6}" destId="{F52C1C86-18C6-45EA-8145-8D5A546C8693}" srcOrd="0" destOrd="0" presId="urn:microsoft.com/office/officeart/2005/8/layout/vList2"/>
    <dgm:cxn modelId="{3F44F0A1-DD9A-479A-9CBE-0F19898449FF}" srcId="{A2328659-BCBA-49CC-9D65-C9E875F04723}" destId="{2EA109FD-9102-476B-88C9-D7AA9973ACA3}" srcOrd="1" destOrd="0" parTransId="{78640BAB-E56A-4162-B27B-3BAFD2F1E4AC}" sibTransId="{13A9E35B-832D-46AC-8805-16C6103A7B48}"/>
    <dgm:cxn modelId="{3CD02CD5-77D6-4DA4-A86B-7132FE0F3CD0}" type="presOf" srcId="{2EA109FD-9102-476B-88C9-D7AA9973ACA3}" destId="{1F2CC918-3A68-42C6-BCBE-B6606109FBAC}" srcOrd="0" destOrd="0" presId="urn:microsoft.com/office/officeart/2005/8/layout/vList2"/>
    <dgm:cxn modelId="{0959BCD8-8D35-4C6A-8479-948EAA70E706}" srcId="{A2328659-BCBA-49CC-9D65-C9E875F04723}" destId="{DC376843-0A39-4F0B-9112-42A03929A7DF}" srcOrd="5" destOrd="0" parTransId="{B1EACE9A-C1DF-4DC3-A4DE-C2954CDED4ED}" sibTransId="{332DA5D1-5D5A-4A80-8613-FBC11E879557}"/>
    <dgm:cxn modelId="{A0F01FDF-B426-418F-BC2D-9ECC6721AACA}" type="presOf" srcId="{DC376843-0A39-4F0B-9112-42A03929A7DF}" destId="{67369B87-A7A3-43C0-A850-207D731DC1EB}" srcOrd="0" destOrd="0" presId="urn:microsoft.com/office/officeart/2005/8/layout/vList2"/>
    <dgm:cxn modelId="{A66B36A9-D0C5-4E0C-ADC7-97F98CB6E481}" type="presParOf" srcId="{424CA96C-793F-4032-8671-218007584B05}" destId="{F52C1C86-18C6-45EA-8145-8D5A546C8693}" srcOrd="0" destOrd="0" presId="urn:microsoft.com/office/officeart/2005/8/layout/vList2"/>
    <dgm:cxn modelId="{C221B369-576A-4CCC-9822-7B43E17844A6}" type="presParOf" srcId="{424CA96C-793F-4032-8671-218007584B05}" destId="{A0F3D101-44DE-486C-A5CE-07A97D28F8DE}" srcOrd="1" destOrd="0" presId="urn:microsoft.com/office/officeart/2005/8/layout/vList2"/>
    <dgm:cxn modelId="{C953B055-DF9E-44DE-B828-9C3F6940A2DC}" type="presParOf" srcId="{424CA96C-793F-4032-8671-218007584B05}" destId="{1F2CC918-3A68-42C6-BCBE-B6606109FBAC}" srcOrd="2" destOrd="0" presId="urn:microsoft.com/office/officeart/2005/8/layout/vList2"/>
    <dgm:cxn modelId="{A631ED82-BAAE-4BBD-81AA-644CAC820DC0}" type="presParOf" srcId="{424CA96C-793F-4032-8671-218007584B05}" destId="{EFDC49A6-09FA-4846-91BD-901BAD5501D1}" srcOrd="3" destOrd="0" presId="urn:microsoft.com/office/officeart/2005/8/layout/vList2"/>
    <dgm:cxn modelId="{D20A95E8-3E00-4165-8CCD-B8FB9ECD8437}" type="presParOf" srcId="{424CA96C-793F-4032-8671-218007584B05}" destId="{A1A36D9F-0508-4E9F-A91A-D78ADD9EDB83}" srcOrd="4" destOrd="0" presId="urn:microsoft.com/office/officeart/2005/8/layout/vList2"/>
    <dgm:cxn modelId="{C7C721E6-6C32-445A-B9AD-61419C6EFCBF}" type="presParOf" srcId="{424CA96C-793F-4032-8671-218007584B05}" destId="{79552555-4C0F-44F2-B78A-B6BEDD0BF643}" srcOrd="5" destOrd="0" presId="urn:microsoft.com/office/officeart/2005/8/layout/vList2"/>
    <dgm:cxn modelId="{225049B3-61E0-4316-89B9-1AC7D2AF6228}" type="presParOf" srcId="{424CA96C-793F-4032-8671-218007584B05}" destId="{4F55758E-41EC-48F5-93DF-ABF81E378D3C}" srcOrd="6" destOrd="0" presId="urn:microsoft.com/office/officeart/2005/8/layout/vList2"/>
    <dgm:cxn modelId="{36F6B610-01C1-4F7B-90A5-FFE338145A63}" type="presParOf" srcId="{424CA96C-793F-4032-8671-218007584B05}" destId="{76D93AE2-081B-44F5-9685-6FC00DE41D1B}" srcOrd="7" destOrd="0" presId="urn:microsoft.com/office/officeart/2005/8/layout/vList2"/>
    <dgm:cxn modelId="{27D49E9D-B171-48FB-AC75-369DA58FB3EB}" type="presParOf" srcId="{424CA96C-793F-4032-8671-218007584B05}" destId="{52781713-8A58-444C-8432-03626BA292E0}" srcOrd="8" destOrd="0" presId="urn:microsoft.com/office/officeart/2005/8/layout/vList2"/>
    <dgm:cxn modelId="{0D5AF87A-25F3-4DAC-B44B-DA70B9181EFB}" type="presParOf" srcId="{424CA96C-793F-4032-8671-218007584B05}" destId="{C2A6B23B-2E1C-4A8D-A316-900D986F2FE4}" srcOrd="9" destOrd="0" presId="urn:microsoft.com/office/officeart/2005/8/layout/vList2"/>
    <dgm:cxn modelId="{4289DDC5-35C1-4A17-9E9C-8ECEB5B24762}" type="presParOf" srcId="{424CA96C-793F-4032-8671-218007584B05}" destId="{67369B87-A7A3-43C0-A850-207D731DC1E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FEDAA2-401E-431A-A84A-FEA1A5F6C783}"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IN"/>
        </a:p>
      </dgm:t>
    </dgm:pt>
    <dgm:pt modelId="{7BC0E517-559C-486C-85D7-3866C24E5724}">
      <dgm:prSet phldrT="[Text]"/>
      <dgm:spPr/>
      <dgm:t>
        <a:bodyPr/>
        <a:lstStyle/>
        <a:p>
          <a:r>
            <a:rPr lang="en-US" b="1"/>
            <a:t>pycharm ide</a:t>
          </a:r>
        </a:p>
        <a:p>
          <a:r>
            <a:rPr lang="en-US" b="0" i="0">
              <a:effectLst/>
              <a:latin typeface="Sabon Next LT" panose="02000500000000000000" pitchFamily="2" charset="0"/>
              <a:cs typeface="Sabon Next LT" panose="02000500000000000000" pitchFamily="2" charset="0"/>
            </a:rPr>
            <a:t>Powerful integrated development environment (IDE) for Python</a:t>
          </a:r>
          <a:endParaRPr lang="en-IN"/>
        </a:p>
      </dgm:t>
    </dgm:pt>
    <dgm:pt modelId="{BA971418-39AC-4479-A51E-B96BC90ED469}" type="parTrans" cxnId="{DFA557C7-660A-470C-AEEA-F4687ADF75FB}">
      <dgm:prSet/>
      <dgm:spPr/>
      <dgm:t>
        <a:bodyPr/>
        <a:lstStyle/>
        <a:p>
          <a:endParaRPr lang="en-IN"/>
        </a:p>
      </dgm:t>
    </dgm:pt>
    <dgm:pt modelId="{CBBA0690-17D5-490A-8418-41438763FAC9}" type="sibTrans" cxnId="{DFA557C7-660A-470C-AEEA-F4687ADF75FB}">
      <dgm:prSet/>
      <dgm:spPr/>
      <dgm:t>
        <a:bodyPr/>
        <a:lstStyle/>
        <a:p>
          <a:endParaRPr lang="en-IN"/>
        </a:p>
      </dgm:t>
    </dgm:pt>
    <dgm:pt modelId="{38832E9C-1DC0-43AB-97AD-ABD40955F6B3}">
      <dgm:prSet phldrT="[Text]"/>
      <dgm:spPr/>
      <dgm:t>
        <a:bodyPr/>
        <a:lstStyle/>
        <a:p>
          <a:r>
            <a:rPr lang="en-US" b="1" baseline="0"/>
            <a:t>Django</a:t>
          </a:r>
        </a:p>
        <a:p>
          <a:r>
            <a:rPr lang="en-US"/>
            <a:t>Disseminate standardized </a:t>
          </a:r>
          <a:br>
            <a:rPr lang="en-US"/>
          </a:br>
          <a:r>
            <a:rPr lang="en-US"/>
            <a:t>metrics</a:t>
          </a:r>
          <a:endParaRPr lang="en-IN"/>
        </a:p>
      </dgm:t>
    </dgm:pt>
    <dgm:pt modelId="{1EEAB463-F2C0-4381-8990-A6A35D609CAD}" type="parTrans" cxnId="{D5D7BBC4-6BC6-4CA2-A405-7289386A2ADE}">
      <dgm:prSet/>
      <dgm:spPr/>
      <dgm:t>
        <a:bodyPr/>
        <a:lstStyle/>
        <a:p>
          <a:endParaRPr lang="en-IN"/>
        </a:p>
      </dgm:t>
    </dgm:pt>
    <dgm:pt modelId="{4CF8F03D-5FA2-4228-A06F-8C3230483E1C}" type="sibTrans" cxnId="{D5D7BBC4-6BC6-4CA2-A405-7289386A2ADE}">
      <dgm:prSet/>
      <dgm:spPr/>
      <dgm:t>
        <a:bodyPr/>
        <a:lstStyle/>
        <a:p>
          <a:endParaRPr lang="en-IN"/>
        </a:p>
      </dgm:t>
    </dgm:pt>
    <dgm:pt modelId="{01B3C8E4-C261-42C8-B0C4-45ACBB4B5AAB}">
      <dgm:prSet phldrT="[Text]"/>
      <dgm:spPr/>
      <dgm:t>
        <a:bodyPr/>
        <a:lstStyle/>
        <a:p>
          <a:r>
            <a:rPr lang="en-US" b="1" baseline="0" dirty="0"/>
            <a:t>Html</a:t>
          </a:r>
        </a:p>
        <a:p>
          <a:r>
            <a:rPr lang="en-US" b="0" i="0" dirty="0"/>
            <a:t>Websites are built using HTML for structur</a:t>
          </a:r>
          <a:r>
            <a:rPr lang="en-US" dirty="0"/>
            <a:t>e</a:t>
          </a:r>
          <a:endParaRPr lang="en-IN" dirty="0"/>
        </a:p>
      </dgm:t>
    </dgm:pt>
    <dgm:pt modelId="{C4B25E20-A662-4FB4-B0DB-0FEADD621376}" type="parTrans" cxnId="{8D760408-BF96-4A0A-9510-F2490344DF5A}">
      <dgm:prSet/>
      <dgm:spPr/>
      <dgm:t>
        <a:bodyPr/>
        <a:lstStyle/>
        <a:p>
          <a:endParaRPr lang="en-IN"/>
        </a:p>
      </dgm:t>
    </dgm:pt>
    <dgm:pt modelId="{390411BE-A518-4CF1-A2D1-5CE1771837EB}" type="sibTrans" cxnId="{8D760408-BF96-4A0A-9510-F2490344DF5A}">
      <dgm:prSet/>
      <dgm:spPr/>
      <dgm:t>
        <a:bodyPr/>
        <a:lstStyle/>
        <a:p>
          <a:endParaRPr lang="en-IN"/>
        </a:p>
      </dgm:t>
    </dgm:pt>
    <dgm:pt modelId="{FCC4891E-F1C7-4417-8B81-70CC82FC4175}">
      <dgm:prSet phldrT="[Text]"/>
      <dgm:spPr/>
      <dgm:t>
        <a:bodyPr/>
        <a:lstStyle/>
        <a:p>
          <a:r>
            <a:rPr lang="en-US" b="1" baseline="0"/>
            <a:t>Css</a:t>
          </a:r>
        </a:p>
        <a:p>
          <a:r>
            <a:rPr lang="en-IN" b="0" i="0">
              <a:effectLst/>
            </a:rPr>
            <a:t>CSS for styling of webpages</a:t>
          </a:r>
          <a:endParaRPr lang="en-IN"/>
        </a:p>
      </dgm:t>
    </dgm:pt>
    <dgm:pt modelId="{18E28E0B-5473-4748-A69F-D06C4705839C}" type="parTrans" cxnId="{372F5BA1-DFCC-4B7D-BDA3-E5E2BDB37AB4}">
      <dgm:prSet/>
      <dgm:spPr/>
      <dgm:t>
        <a:bodyPr/>
        <a:lstStyle/>
        <a:p>
          <a:endParaRPr lang="en-IN"/>
        </a:p>
      </dgm:t>
    </dgm:pt>
    <dgm:pt modelId="{7985776E-7FA7-4247-90A7-D45B921B03EE}" type="sibTrans" cxnId="{372F5BA1-DFCC-4B7D-BDA3-E5E2BDB37AB4}">
      <dgm:prSet/>
      <dgm:spPr/>
      <dgm:t>
        <a:bodyPr/>
        <a:lstStyle/>
        <a:p>
          <a:endParaRPr lang="en-IN"/>
        </a:p>
      </dgm:t>
    </dgm:pt>
    <dgm:pt modelId="{31AB1487-5831-44FC-8AC4-4EE0D0686416}">
      <dgm:prSet phldrT="[Text]"/>
      <dgm:spPr/>
      <dgm:t>
        <a:bodyPr/>
        <a:lstStyle/>
        <a:p>
          <a:r>
            <a:rPr lang="en-US" b="1" baseline="0"/>
            <a:t>Web browser</a:t>
          </a:r>
        </a:p>
        <a:p>
          <a:r>
            <a:rPr lang="en-US" b="0" i="0">
              <a:effectLst/>
            </a:rPr>
            <a:t>You'll need a web browser to test your website during development. </a:t>
          </a:r>
          <a:endParaRPr lang="en-IN"/>
        </a:p>
      </dgm:t>
    </dgm:pt>
    <dgm:pt modelId="{65B3F1B0-96E2-4CBC-A675-A81B65AC0860}" type="parTrans" cxnId="{4134DD6A-B0D5-4DD2-981E-01B208BC5461}">
      <dgm:prSet/>
      <dgm:spPr/>
      <dgm:t>
        <a:bodyPr/>
        <a:lstStyle/>
        <a:p>
          <a:endParaRPr lang="en-IN"/>
        </a:p>
      </dgm:t>
    </dgm:pt>
    <dgm:pt modelId="{D0D2326C-7396-4763-B5B5-3ABCFD4A790B}" type="sibTrans" cxnId="{4134DD6A-B0D5-4DD2-981E-01B208BC5461}">
      <dgm:prSet/>
      <dgm:spPr/>
      <dgm:t>
        <a:bodyPr/>
        <a:lstStyle/>
        <a:p>
          <a:endParaRPr lang="en-IN"/>
        </a:p>
      </dgm:t>
    </dgm:pt>
    <dgm:pt modelId="{7E2C3D66-BA64-417B-91F4-16D368C6BA89}" type="pres">
      <dgm:prSet presAssocID="{FFFEDAA2-401E-431A-A84A-FEA1A5F6C783}" presName="Name0" presStyleCnt="0">
        <dgm:presLayoutVars>
          <dgm:dir/>
          <dgm:resizeHandles val="exact"/>
        </dgm:presLayoutVars>
      </dgm:prSet>
      <dgm:spPr/>
    </dgm:pt>
    <dgm:pt modelId="{C1F2C7E8-6C17-48CA-93E4-DD81EA6E317C}" type="pres">
      <dgm:prSet presAssocID="{7BC0E517-559C-486C-85D7-3866C24E5724}" presName="node" presStyleLbl="node1" presStyleIdx="0" presStyleCnt="5">
        <dgm:presLayoutVars>
          <dgm:bulletEnabled val="1"/>
        </dgm:presLayoutVars>
      </dgm:prSet>
      <dgm:spPr/>
    </dgm:pt>
    <dgm:pt modelId="{20F1600C-62B3-4322-AB3E-309D26A270AA}" type="pres">
      <dgm:prSet presAssocID="{CBBA0690-17D5-490A-8418-41438763FAC9}" presName="sibTrans" presStyleLbl="sibTrans1D1" presStyleIdx="0" presStyleCnt="4"/>
      <dgm:spPr/>
    </dgm:pt>
    <dgm:pt modelId="{4996CFA2-4201-485B-9244-C9266AF1F071}" type="pres">
      <dgm:prSet presAssocID="{CBBA0690-17D5-490A-8418-41438763FAC9}" presName="connectorText" presStyleLbl="sibTrans1D1" presStyleIdx="0" presStyleCnt="4"/>
      <dgm:spPr/>
    </dgm:pt>
    <dgm:pt modelId="{86D1549A-18C0-40C8-A73C-5345ECF8DDFF}" type="pres">
      <dgm:prSet presAssocID="{38832E9C-1DC0-43AB-97AD-ABD40955F6B3}" presName="node" presStyleLbl="node1" presStyleIdx="1" presStyleCnt="5">
        <dgm:presLayoutVars>
          <dgm:bulletEnabled val="1"/>
        </dgm:presLayoutVars>
      </dgm:prSet>
      <dgm:spPr/>
    </dgm:pt>
    <dgm:pt modelId="{31C16171-56F9-4C5C-ADE7-7AB87D0C6F66}" type="pres">
      <dgm:prSet presAssocID="{4CF8F03D-5FA2-4228-A06F-8C3230483E1C}" presName="sibTrans" presStyleLbl="sibTrans1D1" presStyleIdx="1" presStyleCnt="4"/>
      <dgm:spPr/>
    </dgm:pt>
    <dgm:pt modelId="{D3787826-73B4-4719-BD1D-EE48D5E57E15}" type="pres">
      <dgm:prSet presAssocID="{4CF8F03D-5FA2-4228-A06F-8C3230483E1C}" presName="connectorText" presStyleLbl="sibTrans1D1" presStyleIdx="1" presStyleCnt="4"/>
      <dgm:spPr/>
    </dgm:pt>
    <dgm:pt modelId="{75200524-F9CE-4A3D-B90E-6D6C80DC1CDB}" type="pres">
      <dgm:prSet presAssocID="{01B3C8E4-C261-42C8-B0C4-45ACBB4B5AAB}" presName="node" presStyleLbl="node1" presStyleIdx="2" presStyleCnt="5">
        <dgm:presLayoutVars>
          <dgm:bulletEnabled val="1"/>
        </dgm:presLayoutVars>
      </dgm:prSet>
      <dgm:spPr/>
    </dgm:pt>
    <dgm:pt modelId="{5105FDE3-0C46-437D-9C2B-BDDFDD399BBE}" type="pres">
      <dgm:prSet presAssocID="{390411BE-A518-4CF1-A2D1-5CE1771837EB}" presName="sibTrans" presStyleLbl="sibTrans1D1" presStyleIdx="2" presStyleCnt="4"/>
      <dgm:spPr/>
    </dgm:pt>
    <dgm:pt modelId="{603E5AE8-5542-4FED-BFFC-3D12A4117C60}" type="pres">
      <dgm:prSet presAssocID="{390411BE-A518-4CF1-A2D1-5CE1771837EB}" presName="connectorText" presStyleLbl="sibTrans1D1" presStyleIdx="2" presStyleCnt="4"/>
      <dgm:spPr/>
    </dgm:pt>
    <dgm:pt modelId="{E1945A26-5208-4A74-B2DA-67FD70425DDE}" type="pres">
      <dgm:prSet presAssocID="{FCC4891E-F1C7-4417-8B81-70CC82FC4175}" presName="node" presStyleLbl="node1" presStyleIdx="3" presStyleCnt="5">
        <dgm:presLayoutVars>
          <dgm:bulletEnabled val="1"/>
        </dgm:presLayoutVars>
      </dgm:prSet>
      <dgm:spPr/>
    </dgm:pt>
    <dgm:pt modelId="{F21EF017-7C8C-4076-B097-F523D95B7A6A}" type="pres">
      <dgm:prSet presAssocID="{7985776E-7FA7-4247-90A7-D45B921B03EE}" presName="sibTrans" presStyleLbl="sibTrans1D1" presStyleIdx="3" presStyleCnt="4"/>
      <dgm:spPr/>
    </dgm:pt>
    <dgm:pt modelId="{45CEC9B2-0C7F-4F6A-B4C0-6FB90DEADD80}" type="pres">
      <dgm:prSet presAssocID="{7985776E-7FA7-4247-90A7-D45B921B03EE}" presName="connectorText" presStyleLbl="sibTrans1D1" presStyleIdx="3" presStyleCnt="4"/>
      <dgm:spPr/>
    </dgm:pt>
    <dgm:pt modelId="{EDF5E928-7CCE-407E-987F-75BB7F0B72FA}" type="pres">
      <dgm:prSet presAssocID="{31AB1487-5831-44FC-8AC4-4EE0D0686416}" presName="node" presStyleLbl="node1" presStyleIdx="4" presStyleCnt="5">
        <dgm:presLayoutVars>
          <dgm:bulletEnabled val="1"/>
        </dgm:presLayoutVars>
      </dgm:prSet>
      <dgm:spPr/>
    </dgm:pt>
  </dgm:ptLst>
  <dgm:cxnLst>
    <dgm:cxn modelId="{8D760408-BF96-4A0A-9510-F2490344DF5A}" srcId="{FFFEDAA2-401E-431A-A84A-FEA1A5F6C783}" destId="{01B3C8E4-C261-42C8-B0C4-45ACBB4B5AAB}" srcOrd="2" destOrd="0" parTransId="{C4B25E20-A662-4FB4-B0DB-0FEADD621376}" sibTransId="{390411BE-A518-4CF1-A2D1-5CE1771837EB}"/>
    <dgm:cxn modelId="{16981408-C1C4-4C52-9602-C1A2DDFC4F62}" type="presOf" srcId="{01B3C8E4-C261-42C8-B0C4-45ACBB4B5AAB}" destId="{75200524-F9CE-4A3D-B90E-6D6C80DC1CDB}" srcOrd="0" destOrd="0" presId="urn:microsoft.com/office/officeart/2016/7/layout/RepeatingBendingProcessNew"/>
    <dgm:cxn modelId="{6CCB3215-95B3-4472-B658-9A64562ACAC6}" type="presOf" srcId="{CBBA0690-17D5-490A-8418-41438763FAC9}" destId="{4996CFA2-4201-485B-9244-C9266AF1F071}" srcOrd="1" destOrd="0" presId="urn:microsoft.com/office/officeart/2016/7/layout/RepeatingBendingProcessNew"/>
    <dgm:cxn modelId="{50124E17-405F-4DB6-9B1C-70B61AAE1BC2}" type="presOf" srcId="{FCC4891E-F1C7-4417-8B81-70CC82FC4175}" destId="{E1945A26-5208-4A74-B2DA-67FD70425DDE}" srcOrd="0" destOrd="0" presId="urn:microsoft.com/office/officeart/2016/7/layout/RepeatingBendingProcessNew"/>
    <dgm:cxn modelId="{52559926-1B5E-4C58-922C-8DEAF345BA6A}" type="presOf" srcId="{7985776E-7FA7-4247-90A7-D45B921B03EE}" destId="{45CEC9B2-0C7F-4F6A-B4C0-6FB90DEADD80}" srcOrd="1" destOrd="0" presId="urn:microsoft.com/office/officeart/2016/7/layout/RepeatingBendingProcessNew"/>
    <dgm:cxn modelId="{BF509829-ED7D-45C6-A580-268E15CFA72D}" type="presOf" srcId="{CBBA0690-17D5-490A-8418-41438763FAC9}" destId="{20F1600C-62B3-4322-AB3E-309D26A270AA}" srcOrd="0" destOrd="0" presId="urn:microsoft.com/office/officeart/2016/7/layout/RepeatingBendingProcessNew"/>
    <dgm:cxn modelId="{B77AE43B-305B-4003-9DAA-1691F5D332EC}" type="presOf" srcId="{38832E9C-1DC0-43AB-97AD-ABD40955F6B3}" destId="{86D1549A-18C0-40C8-A73C-5345ECF8DDFF}" srcOrd="0" destOrd="0" presId="urn:microsoft.com/office/officeart/2016/7/layout/RepeatingBendingProcessNew"/>
    <dgm:cxn modelId="{09515F3D-4109-4F00-A77D-E497F9316D2E}" type="presOf" srcId="{4CF8F03D-5FA2-4228-A06F-8C3230483E1C}" destId="{31C16171-56F9-4C5C-ADE7-7AB87D0C6F66}" srcOrd="0" destOrd="0" presId="urn:microsoft.com/office/officeart/2016/7/layout/RepeatingBendingProcessNew"/>
    <dgm:cxn modelId="{4134DD6A-B0D5-4DD2-981E-01B208BC5461}" srcId="{FFFEDAA2-401E-431A-A84A-FEA1A5F6C783}" destId="{31AB1487-5831-44FC-8AC4-4EE0D0686416}" srcOrd="4" destOrd="0" parTransId="{65B3F1B0-96E2-4CBC-A675-A81B65AC0860}" sibTransId="{D0D2326C-7396-4763-B5B5-3ABCFD4A790B}"/>
    <dgm:cxn modelId="{FF6DF151-25A2-4D33-A821-F9C467D7256A}" type="presOf" srcId="{7985776E-7FA7-4247-90A7-D45B921B03EE}" destId="{F21EF017-7C8C-4076-B097-F523D95B7A6A}" srcOrd="0" destOrd="0" presId="urn:microsoft.com/office/officeart/2016/7/layout/RepeatingBendingProcessNew"/>
    <dgm:cxn modelId="{863B9053-2625-47F6-8333-95908C1840BF}" type="presOf" srcId="{FFFEDAA2-401E-431A-A84A-FEA1A5F6C783}" destId="{7E2C3D66-BA64-417B-91F4-16D368C6BA89}" srcOrd="0" destOrd="0" presId="urn:microsoft.com/office/officeart/2016/7/layout/RepeatingBendingProcessNew"/>
    <dgm:cxn modelId="{84A14886-BC55-4CFD-B929-B58E57791340}" type="presOf" srcId="{7BC0E517-559C-486C-85D7-3866C24E5724}" destId="{C1F2C7E8-6C17-48CA-93E4-DD81EA6E317C}" srcOrd="0" destOrd="0" presId="urn:microsoft.com/office/officeart/2016/7/layout/RepeatingBendingProcessNew"/>
    <dgm:cxn modelId="{7D54628E-BB2B-413C-B87B-4581EDF6358D}" type="presOf" srcId="{31AB1487-5831-44FC-8AC4-4EE0D0686416}" destId="{EDF5E928-7CCE-407E-987F-75BB7F0B72FA}" srcOrd="0" destOrd="0" presId="urn:microsoft.com/office/officeart/2016/7/layout/RepeatingBendingProcessNew"/>
    <dgm:cxn modelId="{CC37E49B-264D-418B-B5A2-B9F51BEDC99D}" type="presOf" srcId="{4CF8F03D-5FA2-4228-A06F-8C3230483E1C}" destId="{D3787826-73B4-4719-BD1D-EE48D5E57E15}" srcOrd="1" destOrd="0" presId="urn:microsoft.com/office/officeart/2016/7/layout/RepeatingBendingProcessNew"/>
    <dgm:cxn modelId="{B6D8AF9C-6B95-4035-865E-C9E344EA69C2}" type="presOf" srcId="{390411BE-A518-4CF1-A2D1-5CE1771837EB}" destId="{5105FDE3-0C46-437D-9C2B-BDDFDD399BBE}" srcOrd="0" destOrd="0" presId="urn:microsoft.com/office/officeart/2016/7/layout/RepeatingBendingProcessNew"/>
    <dgm:cxn modelId="{372F5BA1-DFCC-4B7D-BDA3-E5E2BDB37AB4}" srcId="{FFFEDAA2-401E-431A-A84A-FEA1A5F6C783}" destId="{FCC4891E-F1C7-4417-8B81-70CC82FC4175}" srcOrd="3" destOrd="0" parTransId="{18E28E0B-5473-4748-A69F-D06C4705839C}" sibTransId="{7985776E-7FA7-4247-90A7-D45B921B03EE}"/>
    <dgm:cxn modelId="{D5D7BBC4-6BC6-4CA2-A405-7289386A2ADE}" srcId="{FFFEDAA2-401E-431A-A84A-FEA1A5F6C783}" destId="{38832E9C-1DC0-43AB-97AD-ABD40955F6B3}" srcOrd="1" destOrd="0" parTransId="{1EEAB463-F2C0-4381-8990-A6A35D609CAD}" sibTransId="{4CF8F03D-5FA2-4228-A06F-8C3230483E1C}"/>
    <dgm:cxn modelId="{DFA557C7-660A-470C-AEEA-F4687ADF75FB}" srcId="{FFFEDAA2-401E-431A-A84A-FEA1A5F6C783}" destId="{7BC0E517-559C-486C-85D7-3866C24E5724}" srcOrd="0" destOrd="0" parTransId="{BA971418-39AC-4479-A51E-B96BC90ED469}" sibTransId="{CBBA0690-17D5-490A-8418-41438763FAC9}"/>
    <dgm:cxn modelId="{A77EB6DD-9E98-46C4-B110-986020E8A990}" type="presOf" srcId="{390411BE-A518-4CF1-A2D1-5CE1771837EB}" destId="{603E5AE8-5542-4FED-BFFC-3D12A4117C60}" srcOrd="1" destOrd="0" presId="urn:microsoft.com/office/officeart/2016/7/layout/RepeatingBendingProcessNew"/>
    <dgm:cxn modelId="{16735B7C-6A41-4807-9662-5FCD9996EDD0}" type="presParOf" srcId="{7E2C3D66-BA64-417B-91F4-16D368C6BA89}" destId="{C1F2C7E8-6C17-48CA-93E4-DD81EA6E317C}" srcOrd="0" destOrd="0" presId="urn:microsoft.com/office/officeart/2016/7/layout/RepeatingBendingProcessNew"/>
    <dgm:cxn modelId="{79676E67-77D4-4540-B462-9D6C683030BC}" type="presParOf" srcId="{7E2C3D66-BA64-417B-91F4-16D368C6BA89}" destId="{20F1600C-62B3-4322-AB3E-309D26A270AA}" srcOrd="1" destOrd="0" presId="urn:microsoft.com/office/officeart/2016/7/layout/RepeatingBendingProcessNew"/>
    <dgm:cxn modelId="{B7C0955E-7EB9-41BD-8256-93C8EDA0EC19}" type="presParOf" srcId="{20F1600C-62B3-4322-AB3E-309D26A270AA}" destId="{4996CFA2-4201-485B-9244-C9266AF1F071}" srcOrd="0" destOrd="0" presId="urn:microsoft.com/office/officeart/2016/7/layout/RepeatingBendingProcessNew"/>
    <dgm:cxn modelId="{EC908A4E-6335-4CBD-83D5-C50394430FC0}" type="presParOf" srcId="{7E2C3D66-BA64-417B-91F4-16D368C6BA89}" destId="{86D1549A-18C0-40C8-A73C-5345ECF8DDFF}" srcOrd="2" destOrd="0" presId="urn:microsoft.com/office/officeart/2016/7/layout/RepeatingBendingProcessNew"/>
    <dgm:cxn modelId="{A199F6B0-3215-49AF-A9E7-54941E86E194}" type="presParOf" srcId="{7E2C3D66-BA64-417B-91F4-16D368C6BA89}" destId="{31C16171-56F9-4C5C-ADE7-7AB87D0C6F66}" srcOrd="3" destOrd="0" presId="urn:microsoft.com/office/officeart/2016/7/layout/RepeatingBendingProcessNew"/>
    <dgm:cxn modelId="{2B6CBB38-8D4E-4BDB-BFD3-A8864E1BF80E}" type="presParOf" srcId="{31C16171-56F9-4C5C-ADE7-7AB87D0C6F66}" destId="{D3787826-73B4-4719-BD1D-EE48D5E57E15}" srcOrd="0" destOrd="0" presId="urn:microsoft.com/office/officeart/2016/7/layout/RepeatingBendingProcessNew"/>
    <dgm:cxn modelId="{62FF832A-256F-4BEB-96A6-490C4430D3FE}" type="presParOf" srcId="{7E2C3D66-BA64-417B-91F4-16D368C6BA89}" destId="{75200524-F9CE-4A3D-B90E-6D6C80DC1CDB}" srcOrd="4" destOrd="0" presId="urn:microsoft.com/office/officeart/2016/7/layout/RepeatingBendingProcessNew"/>
    <dgm:cxn modelId="{FAB58927-5A0F-467F-8C26-9BA8BBA6868A}" type="presParOf" srcId="{7E2C3D66-BA64-417B-91F4-16D368C6BA89}" destId="{5105FDE3-0C46-437D-9C2B-BDDFDD399BBE}" srcOrd="5" destOrd="0" presId="urn:microsoft.com/office/officeart/2016/7/layout/RepeatingBendingProcessNew"/>
    <dgm:cxn modelId="{73E9C8B5-50EB-48A4-8987-5092EDF3626A}" type="presParOf" srcId="{5105FDE3-0C46-437D-9C2B-BDDFDD399BBE}" destId="{603E5AE8-5542-4FED-BFFC-3D12A4117C60}" srcOrd="0" destOrd="0" presId="urn:microsoft.com/office/officeart/2016/7/layout/RepeatingBendingProcessNew"/>
    <dgm:cxn modelId="{F78677F0-B16F-433E-BA4D-224490EBC676}" type="presParOf" srcId="{7E2C3D66-BA64-417B-91F4-16D368C6BA89}" destId="{E1945A26-5208-4A74-B2DA-67FD70425DDE}" srcOrd="6" destOrd="0" presId="urn:microsoft.com/office/officeart/2016/7/layout/RepeatingBendingProcessNew"/>
    <dgm:cxn modelId="{E502CD43-A4E0-479A-9583-AE0392FB2112}" type="presParOf" srcId="{7E2C3D66-BA64-417B-91F4-16D368C6BA89}" destId="{F21EF017-7C8C-4076-B097-F523D95B7A6A}" srcOrd="7" destOrd="0" presId="urn:microsoft.com/office/officeart/2016/7/layout/RepeatingBendingProcessNew"/>
    <dgm:cxn modelId="{B005E7C3-4193-4E3E-BC0D-5D23571CA005}" type="presParOf" srcId="{F21EF017-7C8C-4076-B097-F523D95B7A6A}" destId="{45CEC9B2-0C7F-4F6A-B4C0-6FB90DEADD80}" srcOrd="0" destOrd="0" presId="urn:microsoft.com/office/officeart/2016/7/layout/RepeatingBendingProcessNew"/>
    <dgm:cxn modelId="{3F591F6D-838B-4147-AA20-73FCE14FA6F3}" type="presParOf" srcId="{7E2C3D66-BA64-417B-91F4-16D368C6BA89}" destId="{EDF5E928-7CCE-407E-987F-75BB7F0B72F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F5032-7259-44FA-B584-AD9910D32FD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B2E9B448-4894-4EC8-AEC1-FABFE8DE8B0B}">
      <dgm:prSet phldrT="[Text]"/>
      <dgm:spPr/>
      <dgm:t>
        <a:bodyPr/>
        <a:lstStyle/>
        <a:p>
          <a:pPr>
            <a:buFont typeface="Arial" panose="020B0604020202020204" pitchFamily="34" charset="0"/>
            <a:buChar char="•"/>
          </a:pPr>
          <a:r>
            <a:rPr lang="en-IN" b="1" i="0"/>
            <a:t>User Interface (UI):</a:t>
          </a:r>
          <a:endParaRPr lang="en-IN" b="0" i="0"/>
        </a:p>
        <a:p>
          <a:pPr>
            <a:buFont typeface="Arial" panose="020B0604020202020204" pitchFamily="34" charset="0"/>
            <a:buChar char="•"/>
          </a:pPr>
          <a:r>
            <a:rPr lang="en-US" b="1" i="0"/>
            <a:t>Main Screen:</a:t>
          </a:r>
        </a:p>
        <a:p>
          <a:pPr>
            <a:buFont typeface="Arial" panose="020B0604020202020204" pitchFamily="34" charset="0"/>
            <a:buChar char="•"/>
          </a:pPr>
          <a:r>
            <a:rPr lang="en-US" b="0" i="0"/>
            <a:t> This is where users input their location or view the current weather conditions.</a:t>
          </a:r>
          <a:endParaRPr lang="en-IN"/>
        </a:p>
      </dgm:t>
    </dgm:pt>
    <dgm:pt modelId="{D3EB4194-854D-4DBE-A5DF-47C204A37887}" type="parTrans" cxnId="{3EC754C4-6320-4A74-9F51-F7C62C760183}">
      <dgm:prSet/>
      <dgm:spPr/>
      <dgm:t>
        <a:bodyPr/>
        <a:lstStyle/>
        <a:p>
          <a:endParaRPr lang="en-IN"/>
        </a:p>
      </dgm:t>
    </dgm:pt>
    <dgm:pt modelId="{E48B35F6-5154-46A3-B117-CAB3A34112FC}" type="sibTrans" cxnId="{3EC754C4-6320-4A74-9F51-F7C62C760183}">
      <dgm:prSet/>
      <dgm:spPr/>
      <dgm:t>
        <a:bodyPr/>
        <a:lstStyle/>
        <a:p>
          <a:endParaRPr lang="en-IN"/>
        </a:p>
      </dgm:t>
    </dgm:pt>
    <dgm:pt modelId="{181DFEDB-7F7E-4FB5-BABD-1A894736EC12}">
      <dgm:prSet phldrT="[Text]"/>
      <dgm:spPr/>
      <dgm:t>
        <a:bodyPr/>
        <a:lstStyle/>
        <a:p>
          <a:pPr>
            <a:buFont typeface="Arial" panose="020B0604020202020204" pitchFamily="34" charset="0"/>
            <a:buChar char="•"/>
          </a:pPr>
          <a:r>
            <a:rPr lang="en-IN" b="1" i="0"/>
            <a:t>Data Retrieval Module:</a:t>
          </a:r>
          <a:endParaRPr lang="en-IN" b="0" i="0"/>
        </a:p>
        <a:p>
          <a:pPr>
            <a:buFont typeface="Arial" panose="020B0604020202020204" pitchFamily="34" charset="0"/>
            <a:buChar char="•"/>
          </a:pPr>
          <a:r>
            <a:rPr lang="en-US" b="1" i="0"/>
            <a:t>Weather API Integration:</a:t>
          </a:r>
          <a:r>
            <a:rPr lang="en-US" b="0" i="0"/>
            <a:t> </a:t>
          </a:r>
        </a:p>
        <a:p>
          <a:pPr>
            <a:buFont typeface="Arial" panose="020B0604020202020204" pitchFamily="34" charset="0"/>
            <a:buChar char="•"/>
          </a:pPr>
          <a:r>
            <a:rPr lang="en-US" b="0" i="0"/>
            <a:t>This module interacts with a Weather Forecast API to fetch current weather conditions, hourly forecasts, and daily forecasts based on the user's location.</a:t>
          </a:r>
          <a:endParaRPr lang="en-IN"/>
        </a:p>
      </dgm:t>
    </dgm:pt>
    <dgm:pt modelId="{9353EB88-2505-4AB0-8F72-FF8D1E9EBA6F}" type="parTrans" cxnId="{4777A662-F8BD-42C1-BB60-38D2046FEA0F}">
      <dgm:prSet/>
      <dgm:spPr/>
      <dgm:t>
        <a:bodyPr/>
        <a:lstStyle/>
        <a:p>
          <a:endParaRPr lang="en-IN"/>
        </a:p>
      </dgm:t>
    </dgm:pt>
    <dgm:pt modelId="{7B0FCBC0-6E31-4840-A5E3-E65E8B736380}" type="sibTrans" cxnId="{4777A662-F8BD-42C1-BB60-38D2046FEA0F}">
      <dgm:prSet/>
      <dgm:spPr/>
      <dgm:t>
        <a:bodyPr/>
        <a:lstStyle/>
        <a:p>
          <a:endParaRPr lang="en-IN"/>
        </a:p>
      </dgm:t>
    </dgm:pt>
    <dgm:pt modelId="{2BDF1537-CF9F-461B-A1C5-1E21984BCA2E}">
      <dgm:prSet phldrT="[Text]"/>
      <dgm:spPr/>
      <dgm:t>
        <a:bodyPr/>
        <a:lstStyle/>
        <a:p>
          <a:pPr algn="just">
            <a:buFont typeface="Arial" panose="020B0604020202020204" pitchFamily="34" charset="0"/>
            <a:buChar char="•"/>
          </a:pPr>
          <a:r>
            <a:rPr lang="en-IN" b="1" i="0" dirty="0"/>
            <a:t>Current Weather Display:</a:t>
          </a:r>
          <a:endParaRPr lang="en-IN" b="0" i="0" dirty="0"/>
        </a:p>
        <a:p>
          <a:pPr algn="just">
            <a:buFont typeface="Arial" panose="020B0604020202020204" pitchFamily="34" charset="0"/>
            <a:buChar char="•"/>
          </a:pPr>
          <a:r>
            <a:rPr lang="en-US" b="1" i="0" dirty="0"/>
            <a:t>Temperature:</a:t>
          </a:r>
        </a:p>
        <a:p>
          <a:pPr algn="just">
            <a:buFont typeface="Arial" panose="020B0604020202020204" pitchFamily="34" charset="0"/>
            <a:buChar char="•"/>
          </a:pPr>
          <a:r>
            <a:rPr lang="en-US" b="0" i="0" dirty="0"/>
            <a:t> Display the current temperature in the chosen unit.</a:t>
          </a:r>
        </a:p>
        <a:p>
          <a:pPr algn="just">
            <a:buFont typeface="Arial" panose="020B0604020202020204" pitchFamily="34" charset="0"/>
            <a:buChar char="•"/>
          </a:pPr>
          <a:r>
            <a:rPr lang="en-US" b="1" i="0" dirty="0"/>
            <a:t>Weather Icon:</a:t>
          </a:r>
          <a:r>
            <a:rPr lang="en-US" b="0" i="0" dirty="0"/>
            <a:t> </a:t>
          </a:r>
        </a:p>
        <a:p>
          <a:pPr algn="just">
            <a:buFont typeface="Arial" panose="020B0604020202020204" pitchFamily="34" charset="0"/>
            <a:buChar char="•"/>
          </a:pPr>
          <a:r>
            <a:rPr lang="en-US" b="0" i="0" dirty="0"/>
            <a:t>Show an icon representing the current weather condition (e.g., sunny, rainy, cloudy).</a:t>
          </a:r>
        </a:p>
        <a:p>
          <a:pPr algn="just">
            <a:buFont typeface="Arial" panose="020B0604020202020204" pitchFamily="34" charset="0"/>
            <a:buChar char="•"/>
          </a:pPr>
          <a:r>
            <a:rPr lang="en-US" b="1" i="0" dirty="0"/>
            <a:t>Humidity and Wind:</a:t>
          </a:r>
          <a:r>
            <a:rPr lang="en-US" b="0" i="0" dirty="0"/>
            <a:t> </a:t>
          </a:r>
        </a:p>
        <a:p>
          <a:pPr algn="just">
            <a:buFont typeface="Arial" panose="020B0604020202020204" pitchFamily="34" charset="0"/>
            <a:buChar char="•"/>
          </a:pPr>
          <a:r>
            <a:rPr lang="en-US" b="0" i="0" dirty="0"/>
            <a:t>Display current humidity percentage and wind speed and direction.</a:t>
          </a:r>
        </a:p>
        <a:p>
          <a:pPr algn="just">
            <a:buFont typeface="Arial" panose="020B0604020202020204" pitchFamily="34" charset="0"/>
            <a:buChar char="•"/>
          </a:pPr>
          <a:r>
            <a:rPr lang="en-US" b="1" i="0" dirty="0"/>
            <a:t>Sunrise and Sunset:</a:t>
          </a:r>
          <a:r>
            <a:rPr lang="en-US" b="0" i="0" dirty="0"/>
            <a:t> </a:t>
          </a:r>
        </a:p>
        <a:p>
          <a:pPr algn="just">
            <a:buFont typeface="Arial" panose="020B0604020202020204" pitchFamily="34" charset="0"/>
            <a:buChar char="•"/>
          </a:pPr>
          <a:r>
            <a:rPr lang="en-US" b="0" i="0" dirty="0"/>
            <a:t>Show the times for sunrise and sunset.</a:t>
          </a:r>
          <a:endParaRPr lang="en-IN" dirty="0"/>
        </a:p>
      </dgm:t>
    </dgm:pt>
    <dgm:pt modelId="{93722056-3DC9-40DD-8E34-C935D4DDA13B}" type="parTrans" cxnId="{41AEDBB4-72F1-4471-813E-DC4D559824AB}">
      <dgm:prSet/>
      <dgm:spPr/>
      <dgm:t>
        <a:bodyPr/>
        <a:lstStyle/>
        <a:p>
          <a:endParaRPr lang="en-IN"/>
        </a:p>
      </dgm:t>
    </dgm:pt>
    <dgm:pt modelId="{D908A88A-FEC0-4705-877B-A1D5AA3DBAA4}" type="sibTrans" cxnId="{41AEDBB4-72F1-4471-813E-DC4D559824AB}">
      <dgm:prSet/>
      <dgm:spPr/>
      <dgm:t>
        <a:bodyPr/>
        <a:lstStyle/>
        <a:p>
          <a:endParaRPr lang="en-IN"/>
        </a:p>
      </dgm:t>
    </dgm:pt>
    <dgm:pt modelId="{FA97A731-247E-4BF2-A107-716EAC814B1D}">
      <dgm:prSet phldrT="[Text]"/>
      <dgm:spPr/>
      <dgm:t>
        <a:bodyPr/>
        <a:lstStyle/>
        <a:p>
          <a:pPr>
            <a:buFont typeface="Arial" panose="020B0604020202020204" pitchFamily="34" charset="0"/>
            <a:buChar char="•"/>
          </a:pPr>
          <a:r>
            <a:rPr lang="en-IN" b="1" i="0"/>
            <a:t>Forecast Display:</a:t>
          </a:r>
          <a:endParaRPr lang="en-IN" b="0" i="0"/>
        </a:p>
        <a:p>
          <a:pPr>
            <a:buFont typeface="Arial" panose="020B0604020202020204" pitchFamily="34" charset="0"/>
            <a:buChar char="•"/>
          </a:pPr>
          <a:r>
            <a:rPr lang="en-US" b="1" i="0"/>
            <a:t>Hourly Forecast:</a:t>
          </a:r>
          <a:r>
            <a:rPr lang="en-US" b="0" i="0"/>
            <a:t> Display hourly weather forecasts for the next 24 to 48 hours, including temperature, precipitation, and wind information.</a:t>
          </a:r>
        </a:p>
        <a:p>
          <a:pPr>
            <a:buFont typeface="Arial" panose="020B0604020202020204" pitchFamily="34" charset="0"/>
            <a:buChar char="•"/>
          </a:pPr>
          <a:r>
            <a:rPr lang="en-US" b="1" i="0"/>
            <a:t>Daily Forecast:</a:t>
          </a:r>
          <a:r>
            <a:rPr lang="en-US" b="0" i="0"/>
            <a:t> Provide a summary of the weather forecast for the next 7 to 10 days, including high and low temperatures and precipitation probabilities.</a:t>
          </a:r>
          <a:endParaRPr lang="en-IN"/>
        </a:p>
      </dgm:t>
    </dgm:pt>
    <dgm:pt modelId="{8D345000-7C56-4020-9FD7-1F8824E0E645}" type="parTrans" cxnId="{77A0C656-9CAA-4BD6-9DD5-F0893D77A617}">
      <dgm:prSet/>
      <dgm:spPr/>
      <dgm:t>
        <a:bodyPr/>
        <a:lstStyle/>
        <a:p>
          <a:endParaRPr lang="en-IN"/>
        </a:p>
      </dgm:t>
    </dgm:pt>
    <dgm:pt modelId="{6C958077-ADE8-4F5A-AC85-A70263705E3C}" type="sibTrans" cxnId="{77A0C656-9CAA-4BD6-9DD5-F0893D77A617}">
      <dgm:prSet/>
      <dgm:spPr/>
      <dgm:t>
        <a:bodyPr/>
        <a:lstStyle/>
        <a:p>
          <a:endParaRPr lang="en-IN"/>
        </a:p>
      </dgm:t>
    </dgm:pt>
    <dgm:pt modelId="{F070F8BA-11E6-4416-9E08-A77BC90FCB25}">
      <dgm:prSet phldrT="[Text]"/>
      <dgm:spPr/>
      <dgm:t>
        <a:bodyPr/>
        <a:lstStyle/>
        <a:p>
          <a:pPr>
            <a:buFont typeface="Arial" panose="020B0604020202020204" pitchFamily="34" charset="0"/>
            <a:buChar char="•"/>
          </a:pPr>
          <a:r>
            <a:rPr lang="en-IN" b="1" i="0"/>
            <a:t>Settings Module:</a:t>
          </a:r>
          <a:endParaRPr lang="en-IN" b="0" i="0"/>
        </a:p>
        <a:p>
          <a:pPr>
            <a:buFont typeface="Arial" panose="020B0604020202020204" pitchFamily="34" charset="0"/>
            <a:buChar char="•"/>
          </a:pPr>
          <a:r>
            <a:rPr lang="en-US" b="1" i="0"/>
            <a:t>Unit Preferences:</a:t>
          </a:r>
          <a:r>
            <a:rPr lang="en-US" b="0" i="0"/>
            <a:t> Let users choose between Celsius and Fahrenheit.</a:t>
          </a:r>
        </a:p>
        <a:p>
          <a:pPr>
            <a:buFont typeface="Arial" panose="020B0604020202020204" pitchFamily="34" charset="0"/>
            <a:buChar char="•"/>
          </a:pPr>
          <a:r>
            <a:rPr lang="en-US" b="1" i="0"/>
            <a:t>Update Frequency:</a:t>
          </a:r>
          <a:r>
            <a:rPr lang="en-US" b="0" i="0"/>
            <a:t> Allow users to set how often the app fetches new weather data (e.g., every hour, every six hours).</a:t>
          </a:r>
        </a:p>
        <a:p>
          <a:pPr>
            <a:buFont typeface="Arial" panose="020B0604020202020204" pitchFamily="34" charset="0"/>
            <a:buChar char="•"/>
          </a:pPr>
          <a:r>
            <a:rPr lang="en-US" b="1" i="0"/>
            <a:t>Notification Preferences:</a:t>
          </a:r>
          <a:r>
            <a:rPr lang="en-US" b="0" i="0"/>
            <a:t> Give users the option to receive weather-related notifications (e.g., severe weather alerts).</a:t>
          </a:r>
          <a:endParaRPr lang="en-IN"/>
        </a:p>
      </dgm:t>
    </dgm:pt>
    <dgm:pt modelId="{E8E70E2B-3007-445B-9036-05422A5C6D92}" type="parTrans" cxnId="{EED0CFD4-1098-4861-A775-6566922F725A}">
      <dgm:prSet/>
      <dgm:spPr/>
      <dgm:t>
        <a:bodyPr/>
        <a:lstStyle/>
        <a:p>
          <a:endParaRPr lang="en-IN"/>
        </a:p>
      </dgm:t>
    </dgm:pt>
    <dgm:pt modelId="{FF6633CD-65D2-4693-A368-793F6C8C3C7B}" type="sibTrans" cxnId="{EED0CFD4-1098-4861-A775-6566922F725A}">
      <dgm:prSet/>
      <dgm:spPr/>
      <dgm:t>
        <a:bodyPr/>
        <a:lstStyle/>
        <a:p>
          <a:endParaRPr lang="en-IN"/>
        </a:p>
      </dgm:t>
    </dgm:pt>
    <dgm:pt modelId="{BA357590-3A2F-4A39-A245-6F926DE76F44}">
      <dgm:prSet/>
      <dgm:spPr/>
      <dgm:t>
        <a:bodyPr/>
        <a:lstStyle/>
        <a:p>
          <a:r>
            <a:rPr lang="en-IN" b="1" i="0"/>
            <a:t>Location Management:</a:t>
          </a:r>
          <a:endParaRPr lang="en-IN" b="0" i="0"/>
        </a:p>
        <a:p>
          <a:pPr>
            <a:buFont typeface="Arial" panose="020B0604020202020204" pitchFamily="34" charset="0"/>
            <a:buChar char="•"/>
          </a:pPr>
          <a:r>
            <a:rPr lang="en-US" b="1" i="0"/>
            <a:t>Add Locations:</a:t>
          </a:r>
          <a:r>
            <a:rPr lang="en-US" b="0" i="0"/>
            <a:t> Allow users to add and save multiple locations (e.g., home, work, vacation spots).</a:t>
          </a:r>
        </a:p>
        <a:p>
          <a:pPr>
            <a:buFont typeface="Arial" panose="020B0604020202020204" pitchFamily="34" charset="0"/>
            <a:buChar char="•"/>
          </a:pPr>
          <a:r>
            <a:rPr lang="en-US" b="1" i="0"/>
            <a:t>Delete Locations:</a:t>
          </a:r>
          <a:r>
            <a:rPr lang="en-US" b="0" i="0"/>
            <a:t> Enable users to remove locations they no longer need.</a:t>
          </a:r>
          <a:endParaRPr lang="en-IN"/>
        </a:p>
      </dgm:t>
    </dgm:pt>
    <dgm:pt modelId="{390E603E-1F1E-41E5-9471-54321E3523F5}" type="parTrans" cxnId="{529B0898-D890-449E-BDC6-514B05FE80A7}">
      <dgm:prSet/>
      <dgm:spPr/>
      <dgm:t>
        <a:bodyPr/>
        <a:lstStyle/>
        <a:p>
          <a:endParaRPr lang="en-IN"/>
        </a:p>
      </dgm:t>
    </dgm:pt>
    <dgm:pt modelId="{D20C76DF-898F-4C9C-8420-CDEC478F2E30}" type="sibTrans" cxnId="{529B0898-D890-449E-BDC6-514B05FE80A7}">
      <dgm:prSet/>
      <dgm:spPr/>
      <dgm:t>
        <a:bodyPr/>
        <a:lstStyle/>
        <a:p>
          <a:endParaRPr lang="en-IN"/>
        </a:p>
      </dgm:t>
    </dgm:pt>
    <dgm:pt modelId="{555237FA-8DDB-4922-A6D2-8238D909AC8A}" type="pres">
      <dgm:prSet presAssocID="{2C5F5032-7259-44FA-B584-AD9910D32FD1}" presName="diagram" presStyleCnt="0">
        <dgm:presLayoutVars>
          <dgm:dir/>
          <dgm:resizeHandles val="exact"/>
        </dgm:presLayoutVars>
      </dgm:prSet>
      <dgm:spPr/>
    </dgm:pt>
    <dgm:pt modelId="{F9005B59-7E9E-4943-9275-078856022B35}" type="pres">
      <dgm:prSet presAssocID="{B2E9B448-4894-4EC8-AEC1-FABFE8DE8B0B}" presName="node" presStyleLbl="node1" presStyleIdx="0" presStyleCnt="6">
        <dgm:presLayoutVars>
          <dgm:bulletEnabled val="1"/>
        </dgm:presLayoutVars>
      </dgm:prSet>
      <dgm:spPr/>
    </dgm:pt>
    <dgm:pt modelId="{E966642F-5FE4-473B-9EF1-614C3075670C}" type="pres">
      <dgm:prSet presAssocID="{E48B35F6-5154-46A3-B117-CAB3A34112FC}" presName="sibTrans" presStyleCnt="0"/>
      <dgm:spPr/>
    </dgm:pt>
    <dgm:pt modelId="{7BFAF001-7D3C-440E-9292-0A7FC7AF2913}" type="pres">
      <dgm:prSet presAssocID="{181DFEDB-7F7E-4FB5-BABD-1A894736EC12}" presName="node" presStyleLbl="node1" presStyleIdx="1" presStyleCnt="6">
        <dgm:presLayoutVars>
          <dgm:bulletEnabled val="1"/>
        </dgm:presLayoutVars>
      </dgm:prSet>
      <dgm:spPr/>
    </dgm:pt>
    <dgm:pt modelId="{41F32238-03E1-452A-BEBF-8C28E083ADF1}" type="pres">
      <dgm:prSet presAssocID="{7B0FCBC0-6E31-4840-A5E3-E65E8B736380}" presName="sibTrans" presStyleCnt="0"/>
      <dgm:spPr/>
    </dgm:pt>
    <dgm:pt modelId="{1AEF0B16-F463-478D-82EB-8C97DE928FF8}" type="pres">
      <dgm:prSet presAssocID="{2BDF1537-CF9F-461B-A1C5-1E21984BCA2E}" presName="node" presStyleLbl="node1" presStyleIdx="2" presStyleCnt="6">
        <dgm:presLayoutVars>
          <dgm:bulletEnabled val="1"/>
        </dgm:presLayoutVars>
      </dgm:prSet>
      <dgm:spPr/>
    </dgm:pt>
    <dgm:pt modelId="{03018F57-A6F2-4F2D-815D-0DC03505F00D}" type="pres">
      <dgm:prSet presAssocID="{D908A88A-FEC0-4705-877B-A1D5AA3DBAA4}" presName="sibTrans" presStyleCnt="0"/>
      <dgm:spPr/>
    </dgm:pt>
    <dgm:pt modelId="{6E387D6B-CBB4-4BA8-B53F-228DD8CB89E8}" type="pres">
      <dgm:prSet presAssocID="{FA97A731-247E-4BF2-A107-716EAC814B1D}" presName="node" presStyleLbl="node1" presStyleIdx="3" presStyleCnt="6">
        <dgm:presLayoutVars>
          <dgm:bulletEnabled val="1"/>
        </dgm:presLayoutVars>
      </dgm:prSet>
      <dgm:spPr/>
    </dgm:pt>
    <dgm:pt modelId="{CE6D2D7F-9C7E-42A7-B126-818DEA28FFB1}" type="pres">
      <dgm:prSet presAssocID="{6C958077-ADE8-4F5A-AC85-A70263705E3C}" presName="sibTrans" presStyleCnt="0"/>
      <dgm:spPr/>
    </dgm:pt>
    <dgm:pt modelId="{BDC4820F-6030-4B18-AEBA-433AF5712F5C}" type="pres">
      <dgm:prSet presAssocID="{F070F8BA-11E6-4416-9E08-A77BC90FCB25}" presName="node" presStyleLbl="node1" presStyleIdx="4" presStyleCnt="6">
        <dgm:presLayoutVars>
          <dgm:bulletEnabled val="1"/>
        </dgm:presLayoutVars>
      </dgm:prSet>
      <dgm:spPr/>
    </dgm:pt>
    <dgm:pt modelId="{356E82CD-1C0E-4B74-99FA-08B33121EF4D}" type="pres">
      <dgm:prSet presAssocID="{FF6633CD-65D2-4693-A368-793F6C8C3C7B}" presName="sibTrans" presStyleCnt="0"/>
      <dgm:spPr/>
    </dgm:pt>
    <dgm:pt modelId="{184D4FE1-D945-46D3-A54F-C7D87EBC7FF0}" type="pres">
      <dgm:prSet presAssocID="{BA357590-3A2F-4A39-A245-6F926DE76F44}" presName="node" presStyleLbl="node1" presStyleIdx="5" presStyleCnt="6">
        <dgm:presLayoutVars>
          <dgm:bulletEnabled val="1"/>
        </dgm:presLayoutVars>
      </dgm:prSet>
      <dgm:spPr/>
    </dgm:pt>
  </dgm:ptLst>
  <dgm:cxnLst>
    <dgm:cxn modelId="{AE5D7911-C614-4A48-A454-D23F763F6AB0}" type="presOf" srcId="{F070F8BA-11E6-4416-9E08-A77BC90FCB25}" destId="{BDC4820F-6030-4B18-AEBA-433AF5712F5C}" srcOrd="0" destOrd="0" presId="urn:microsoft.com/office/officeart/2005/8/layout/default"/>
    <dgm:cxn modelId="{A7FD3A20-018B-4C09-BC0A-CD45DBF2EAE2}" type="presOf" srcId="{181DFEDB-7F7E-4FB5-BABD-1A894736EC12}" destId="{7BFAF001-7D3C-440E-9292-0A7FC7AF2913}" srcOrd="0" destOrd="0" presId="urn:microsoft.com/office/officeart/2005/8/layout/default"/>
    <dgm:cxn modelId="{B1039740-574C-4F9C-89A7-1A21C05AE204}" type="presOf" srcId="{B2E9B448-4894-4EC8-AEC1-FABFE8DE8B0B}" destId="{F9005B59-7E9E-4943-9275-078856022B35}" srcOrd="0" destOrd="0" presId="urn:microsoft.com/office/officeart/2005/8/layout/default"/>
    <dgm:cxn modelId="{4777A662-F8BD-42C1-BB60-38D2046FEA0F}" srcId="{2C5F5032-7259-44FA-B584-AD9910D32FD1}" destId="{181DFEDB-7F7E-4FB5-BABD-1A894736EC12}" srcOrd="1" destOrd="0" parTransId="{9353EB88-2505-4AB0-8F72-FF8D1E9EBA6F}" sibTransId="{7B0FCBC0-6E31-4840-A5E3-E65E8B736380}"/>
    <dgm:cxn modelId="{D7606D43-3742-46D4-AE26-F51A7653AAA0}" type="presOf" srcId="{2C5F5032-7259-44FA-B584-AD9910D32FD1}" destId="{555237FA-8DDB-4922-A6D2-8238D909AC8A}" srcOrd="0" destOrd="0" presId="urn:microsoft.com/office/officeart/2005/8/layout/default"/>
    <dgm:cxn modelId="{77A0C656-9CAA-4BD6-9DD5-F0893D77A617}" srcId="{2C5F5032-7259-44FA-B584-AD9910D32FD1}" destId="{FA97A731-247E-4BF2-A107-716EAC814B1D}" srcOrd="3" destOrd="0" parTransId="{8D345000-7C56-4020-9FD7-1F8824E0E645}" sibTransId="{6C958077-ADE8-4F5A-AC85-A70263705E3C}"/>
    <dgm:cxn modelId="{D9F8948A-A44E-47C7-9975-790B7D790E3C}" type="presOf" srcId="{FA97A731-247E-4BF2-A107-716EAC814B1D}" destId="{6E387D6B-CBB4-4BA8-B53F-228DD8CB89E8}" srcOrd="0" destOrd="0" presId="urn:microsoft.com/office/officeart/2005/8/layout/default"/>
    <dgm:cxn modelId="{529B0898-D890-449E-BDC6-514B05FE80A7}" srcId="{2C5F5032-7259-44FA-B584-AD9910D32FD1}" destId="{BA357590-3A2F-4A39-A245-6F926DE76F44}" srcOrd="5" destOrd="0" parTransId="{390E603E-1F1E-41E5-9471-54321E3523F5}" sibTransId="{D20C76DF-898F-4C9C-8420-CDEC478F2E30}"/>
    <dgm:cxn modelId="{41AEDBB4-72F1-4471-813E-DC4D559824AB}" srcId="{2C5F5032-7259-44FA-B584-AD9910D32FD1}" destId="{2BDF1537-CF9F-461B-A1C5-1E21984BCA2E}" srcOrd="2" destOrd="0" parTransId="{93722056-3DC9-40DD-8E34-C935D4DDA13B}" sibTransId="{D908A88A-FEC0-4705-877B-A1D5AA3DBAA4}"/>
    <dgm:cxn modelId="{3EC754C4-6320-4A74-9F51-F7C62C760183}" srcId="{2C5F5032-7259-44FA-B584-AD9910D32FD1}" destId="{B2E9B448-4894-4EC8-AEC1-FABFE8DE8B0B}" srcOrd="0" destOrd="0" parTransId="{D3EB4194-854D-4DBE-A5DF-47C204A37887}" sibTransId="{E48B35F6-5154-46A3-B117-CAB3A34112FC}"/>
    <dgm:cxn modelId="{39868DC6-6D9E-4BFE-9FF6-A39054EA2A44}" type="presOf" srcId="{BA357590-3A2F-4A39-A245-6F926DE76F44}" destId="{184D4FE1-D945-46D3-A54F-C7D87EBC7FF0}" srcOrd="0" destOrd="0" presId="urn:microsoft.com/office/officeart/2005/8/layout/default"/>
    <dgm:cxn modelId="{E9ECF1D2-2F00-4106-B6AA-141B18920A7C}" type="presOf" srcId="{2BDF1537-CF9F-461B-A1C5-1E21984BCA2E}" destId="{1AEF0B16-F463-478D-82EB-8C97DE928FF8}" srcOrd="0" destOrd="0" presId="urn:microsoft.com/office/officeart/2005/8/layout/default"/>
    <dgm:cxn modelId="{EED0CFD4-1098-4861-A775-6566922F725A}" srcId="{2C5F5032-7259-44FA-B584-AD9910D32FD1}" destId="{F070F8BA-11E6-4416-9E08-A77BC90FCB25}" srcOrd="4" destOrd="0" parTransId="{E8E70E2B-3007-445B-9036-05422A5C6D92}" sibTransId="{FF6633CD-65D2-4693-A368-793F6C8C3C7B}"/>
    <dgm:cxn modelId="{78983656-9542-465D-A0AA-8149D273B22B}" type="presParOf" srcId="{555237FA-8DDB-4922-A6D2-8238D909AC8A}" destId="{F9005B59-7E9E-4943-9275-078856022B35}" srcOrd="0" destOrd="0" presId="urn:microsoft.com/office/officeart/2005/8/layout/default"/>
    <dgm:cxn modelId="{B16F6F37-4C36-4B5C-BB5B-DF4E4ACB5B13}" type="presParOf" srcId="{555237FA-8DDB-4922-A6D2-8238D909AC8A}" destId="{E966642F-5FE4-473B-9EF1-614C3075670C}" srcOrd="1" destOrd="0" presId="urn:microsoft.com/office/officeart/2005/8/layout/default"/>
    <dgm:cxn modelId="{CFB9AEA8-24F3-4B58-BB55-848FF3CB0E06}" type="presParOf" srcId="{555237FA-8DDB-4922-A6D2-8238D909AC8A}" destId="{7BFAF001-7D3C-440E-9292-0A7FC7AF2913}" srcOrd="2" destOrd="0" presId="urn:microsoft.com/office/officeart/2005/8/layout/default"/>
    <dgm:cxn modelId="{8BFB1056-0303-4D93-98E4-5910316C0D12}" type="presParOf" srcId="{555237FA-8DDB-4922-A6D2-8238D909AC8A}" destId="{41F32238-03E1-452A-BEBF-8C28E083ADF1}" srcOrd="3" destOrd="0" presId="urn:microsoft.com/office/officeart/2005/8/layout/default"/>
    <dgm:cxn modelId="{23BE9B61-23CE-424B-8DD5-AE1AE42021CA}" type="presParOf" srcId="{555237FA-8DDB-4922-A6D2-8238D909AC8A}" destId="{1AEF0B16-F463-478D-82EB-8C97DE928FF8}" srcOrd="4" destOrd="0" presId="urn:microsoft.com/office/officeart/2005/8/layout/default"/>
    <dgm:cxn modelId="{6D1042C4-5383-463F-86AB-9B055AF2D52F}" type="presParOf" srcId="{555237FA-8DDB-4922-A6D2-8238D909AC8A}" destId="{03018F57-A6F2-4F2D-815D-0DC03505F00D}" srcOrd="5" destOrd="0" presId="urn:microsoft.com/office/officeart/2005/8/layout/default"/>
    <dgm:cxn modelId="{FA9ED348-E3E3-4390-8399-B60C094E2F1B}" type="presParOf" srcId="{555237FA-8DDB-4922-A6D2-8238D909AC8A}" destId="{6E387D6B-CBB4-4BA8-B53F-228DD8CB89E8}" srcOrd="6" destOrd="0" presId="urn:microsoft.com/office/officeart/2005/8/layout/default"/>
    <dgm:cxn modelId="{9475F236-D876-4784-BBB8-3D7F925AA01B}" type="presParOf" srcId="{555237FA-8DDB-4922-A6D2-8238D909AC8A}" destId="{CE6D2D7F-9C7E-42A7-B126-818DEA28FFB1}" srcOrd="7" destOrd="0" presId="urn:microsoft.com/office/officeart/2005/8/layout/default"/>
    <dgm:cxn modelId="{60462274-0034-456F-8404-173B8F220724}" type="presParOf" srcId="{555237FA-8DDB-4922-A6D2-8238D909AC8A}" destId="{BDC4820F-6030-4B18-AEBA-433AF5712F5C}" srcOrd="8" destOrd="0" presId="urn:microsoft.com/office/officeart/2005/8/layout/default"/>
    <dgm:cxn modelId="{3691FF1C-0978-489E-8827-F00651AF8A9C}" type="presParOf" srcId="{555237FA-8DDB-4922-A6D2-8238D909AC8A}" destId="{356E82CD-1C0E-4B74-99FA-08B33121EF4D}" srcOrd="9" destOrd="0" presId="urn:microsoft.com/office/officeart/2005/8/layout/default"/>
    <dgm:cxn modelId="{AE859C76-F053-476F-8007-268B4454E39D}" type="presParOf" srcId="{555237FA-8DDB-4922-A6D2-8238D909AC8A}" destId="{184D4FE1-D945-46D3-A54F-C7D87EBC7FF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1C86-18C6-45EA-8145-8D5A546C8693}">
      <dsp:nvSpPr>
        <dsp:cNvPr id="0" name=""/>
        <dsp:cNvSpPr/>
      </dsp:nvSpPr>
      <dsp:spPr>
        <a:xfrm>
          <a:off x="0" y="16430"/>
          <a:ext cx="6720759"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Introduction</a:t>
          </a:r>
        </a:p>
      </dsp:txBody>
      <dsp:txXfrm>
        <a:off x="40980" y="57410"/>
        <a:ext cx="6638799" cy="757514"/>
      </dsp:txXfrm>
    </dsp:sp>
    <dsp:sp modelId="{1F2CC918-3A68-42C6-BCBE-B6606109FBAC}">
      <dsp:nvSpPr>
        <dsp:cNvPr id="0" name=""/>
        <dsp:cNvSpPr/>
      </dsp:nvSpPr>
      <dsp:spPr>
        <a:xfrm>
          <a:off x="0" y="956705"/>
          <a:ext cx="6720759" cy="839474"/>
        </a:xfrm>
        <a:prstGeom prst="roundRect">
          <a:avLst/>
        </a:prstGeom>
        <a:solidFill>
          <a:schemeClr val="accent5">
            <a:hueOff val="-307076"/>
            <a:satOff val="5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Survey</a:t>
          </a:r>
        </a:p>
      </dsp:txBody>
      <dsp:txXfrm>
        <a:off x="40980" y="997685"/>
        <a:ext cx="6638799" cy="757514"/>
      </dsp:txXfrm>
    </dsp:sp>
    <dsp:sp modelId="{A1A36D9F-0508-4E9F-A91A-D78ADD9EDB83}">
      <dsp:nvSpPr>
        <dsp:cNvPr id="0" name=""/>
        <dsp:cNvSpPr/>
      </dsp:nvSpPr>
      <dsp:spPr>
        <a:xfrm>
          <a:off x="0" y="1896980"/>
          <a:ext cx="6720759" cy="839474"/>
        </a:xfrm>
        <a:prstGeom prst="roundRect">
          <a:avLst/>
        </a:prstGeom>
        <a:solidFill>
          <a:schemeClr val="accent5">
            <a:hueOff val="-614151"/>
            <a:satOff val="101"/>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Modules</a:t>
          </a:r>
        </a:p>
      </dsp:txBody>
      <dsp:txXfrm>
        <a:off x="40980" y="1937960"/>
        <a:ext cx="6638799" cy="757514"/>
      </dsp:txXfrm>
    </dsp:sp>
    <dsp:sp modelId="{4F55758E-41EC-48F5-93DF-ABF81E378D3C}">
      <dsp:nvSpPr>
        <dsp:cNvPr id="0" name=""/>
        <dsp:cNvSpPr/>
      </dsp:nvSpPr>
      <dsp:spPr>
        <a:xfrm>
          <a:off x="0" y="2837255"/>
          <a:ext cx="6720759" cy="839474"/>
        </a:xfrm>
        <a:prstGeom prst="roundRect">
          <a:avLst/>
        </a:prstGeom>
        <a:solidFill>
          <a:schemeClr val="accent5">
            <a:hueOff val="-921227"/>
            <a:satOff val="151"/>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Software required</a:t>
          </a:r>
        </a:p>
      </dsp:txBody>
      <dsp:txXfrm>
        <a:off x="40980" y="2878235"/>
        <a:ext cx="6638799" cy="757514"/>
      </dsp:txXfrm>
    </dsp:sp>
    <dsp:sp modelId="{52781713-8A58-444C-8432-03626BA292E0}">
      <dsp:nvSpPr>
        <dsp:cNvPr id="0" name=""/>
        <dsp:cNvSpPr/>
      </dsp:nvSpPr>
      <dsp:spPr>
        <a:xfrm>
          <a:off x="0" y="3777530"/>
          <a:ext cx="6720759" cy="839474"/>
        </a:xfrm>
        <a:prstGeom prst="roundRect">
          <a:avLst/>
        </a:prstGeom>
        <a:solidFill>
          <a:schemeClr val="accent5">
            <a:hueOff val="-1228302"/>
            <a:satOff val="202"/>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Prototype</a:t>
          </a:r>
        </a:p>
      </dsp:txBody>
      <dsp:txXfrm>
        <a:off x="40980" y="3818510"/>
        <a:ext cx="6638799" cy="757514"/>
      </dsp:txXfrm>
    </dsp:sp>
    <dsp:sp modelId="{67369B87-A7A3-43C0-A850-207D731DC1EB}">
      <dsp:nvSpPr>
        <dsp:cNvPr id="0" name=""/>
        <dsp:cNvSpPr/>
      </dsp:nvSpPr>
      <dsp:spPr>
        <a:xfrm>
          <a:off x="0" y="4717805"/>
          <a:ext cx="6720759" cy="839474"/>
        </a:xfrm>
        <a:prstGeom prst="roundRect">
          <a:avLst/>
        </a:prstGeom>
        <a:solidFill>
          <a:schemeClr val="accent5">
            <a:hueOff val="-1535378"/>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Conclusion</a:t>
          </a:r>
        </a:p>
      </dsp:txBody>
      <dsp:txXfrm>
        <a:off x="40980" y="4758785"/>
        <a:ext cx="6638799"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1600C-62B3-4322-AB3E-309D26A270AA}">
      <dsp:nvSpPr>
        <dsp:cNvPr id="0" name=""/>
        <dsp:cNvSpPr/>
      </dsp:nvSpPr>
      <dsp:spPr>
        <a:xfrm>
          <a:off x="3052304" y="663978"/>
          <a:ext cx="512444" cy="91440"/>
        </a:xfrm>
        <a:custGeom>
          <a:avLst/>
          <a:gdLst/>
          <a:ahLst/>
          <a:cxnLst/>
          <a:rect l="0" t="0" r="0" b="0"/>
          <a:pathLst>
            <a:path>
              <a:moveTo>
                <a:pt x="0" y="45720"/>
              </a:moveTo>
              <a:lnTo>
                <a:pt x="51244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94950" y="706982"/>
        <a:ext cx="27152" cy="5430"/>
      </dsp:txXfrm>
    </dsp:sp>
    <dsp:sp modelId="{C1F2C7E8-6C17-48CA-93E4-DD81EA6E317C}">
      <dsp:nvSpPr>
        <dsp:cNvPr id="0" name=""/>
        <dsp:cNvSpPr/>
      </dsp:nvSpPr>
      <dsp:spPr>
        <a:xfrm>
          <a:off x="693039" y="1378"/>
          <a:ext cx="2361064" cy="14166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4" tIns="121441" rIns="115694" bIns="121441" numCol="1" spcCol="1270" anchor="ctr" anchorCtr="0">
          <a:noAutofit/>
        </a:bodyPr>
        <a:lstStyle/>
        <a:p>
          <a:pPr marL="0" lvl="0" indent="0" algn="ctr" defTabSz="622300">
            <a:lnSpc>
              <a:spcPct val="90000"/>
            </a:lnSpc>
            <a:spcBef>
              <a:spcPct val="0"/>
            </a:spcBef>
            <a:spcAft>
              <a:spcPct val="35000"/>
            </a:spcAft>
            <a:buNone/>
          </a:pPr>
          <a:r>
            <a:rPr lang="en-US" sz="1400" b="1" kern="1200"/>
            <a:t>pycharm ide</a:t>
          </a:r>
        </a:p>
        <a:p>
          <a:pPr marL="0" lvl="0" indent="0" algn="ctr" defTabSz="622300">
            <a:lnSpc>
              <a:spcPct val="90000"/>
            </a:lnSpc>
            <a:spcBef>
              <a:spcPct val="0"/>
            </a:spcBef>
            <a:spcAft>
              <a:spcPct val="35000"/>
            </a:spcAft>
            <a:buNone/>
          </a:pPr>
          <a:r>
            <a:rPr lang="en-US" sz="1400" b="0" i="0" kern="1200">
              <a:effectLst/>
              <a:latin typeface="Sabon Next LT" panose="02000500000000000000" pitchFamily="2" charset="0"/>
              <a:cs typeface="Sabon Next LT" panose="02000500000000000000" pitchFamily="2" charset="0"/>
            </a:rPr>
            <a:t>Powerful integrated development environment (IDE) for Python</a:t>
          </a:r>
          <a:endParaRPr lang="en-IN" sz="1400" kern="1200"/>
        </a:p>
      </dsp:txBody>
      <dsp:txXfrm>
        <a:off x="693039" y="1378"/>
        <a:ext cx="2361064" cy="1416638"/>
      </dsp:txXfrm>
    </dsp:sp>
    <dsp:sp modelId="{31C16171-56F9-4C5C-ADE7-7AB87D0C6F66}">
      <dsp:nvSpPr>
        <dsp:cNvPr id="0" name=""/>
        <dsp:cNvSpPr/>
      </dsp:nvSpPr>
      <dsp:spPr>
        <a:xfrm>
          <a:off x="1873571" y="1416217"/>
          <a:ext cx="2904109" cy="512444"/>
        </a:xfrm>
        <a:custGeom>
          <a:avLst/>
          <a:gdLst/>
          <a:ahLst/>
          <a:cxnLst/>
          <a:rect l="0" t="0" r="0" b="0"/>
          <a:pathLst>
            <a:path>
              <a:moveTo>
                <a:pt x="2904109" y="0"/>
              </a:moveTo>
              <a:lnTo>
                <a:pt x="2904109" y="273322"/>
              </a:lnTo>
              <a:lnTo>
                <a:pt x="0" y="273322"/>
              </a:lnTo>
              <a:lnTo>
                <a:pt x="0" y="51244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51765" y="1669724"/>
        <a:ext cx="147722" cy="5430"/>
      </dsp:txXfrm>
    </dsp:sp>
    <dsp:sp modelId="{86D1549A-18C0-40C8-A73C-5345ECF8DDFF}">
      <dsp:nvSpPr>
        <dsp:cNvPr id="0" name=""/>
        <dsp:cNvSpPr/>
      </dsp:nvSpPr>
      <dsp:spPr>
        <a:xfrm>
          <a:off x="3597148" y="1378"/>
          <a:ext cx="2361064" cy="14166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4" tIns="121441" rIns="115694" bIns="121441" numCol="1" spcCol="1270" anchor="ctr" anchorCtr="0">
          <a:noAutofit/>
        </a:bodyPr>
        <a:lstStyle/>
        <a:p>
          <a:pPr marL="0" lvl="0" indent="0" algn="ctr" defTabSz="622300">
            <a:lnSpc>
              <a:spcPct val="90000"/>
            </a:lnSpc>
            <a:spcBef>
              <a:spcPct val="0"/>
            </a:spcBef>
            <a:spcAft>
              <a:spcPct val="35000"/>
            </a:spcAft>
            <a:buNone/>
          </a:pPr>
          <a:r>
            <a:rPr lang="en-US" sz="1400" b="1" kern="1200" baseline="0"/>
            <a:t>Django</a:t>
          </a:r>
        </a:p>
        <a:p>
          <a:pPr marL="0" lvl="0" indent="0" algn="ctr" defTabSz="622300">
            <a:lnSpc>
              <a:spcPct val="90000"/>
            </a:lnSpc>
            <a:spcBef>
              <a:spcPct val="0"/>
            </a:spcBef>
            <a:spcAft>
              <a:spcPct val="35000"/>
            </a:spcAft>
            <a:buNone/>
          </a:pPr>
          <a:r>
            <a:rPr lang="en-US" sz="1400" kern="1200"/>
            <a:t>Disseminate standardized </a:t>
          </a:r>
          <a:br>
            <a:rPr lang="en-US" sz="1400" kern="1200"/>
          </a:br>
          <a:r>
            <a:rPr lang="en-US" sz="1400" kern="1200"/>
            <a:t>metrics</a:t>
          </a:r>
          <a:endParaRPr lang="en-IN" sz="1400" kern="1200"/>
        </a:p>
      </dsp:txBody>
      <dsp:txXfrm>
        <a:off x="3597148" y="1378"/>
        <a:ext cx="2361064" cy="1416638"/>
      </dsp:txXfrm>
    </dsp:sp>
    <dsp:sp modelId="{5105FDE3-0C46-437D-9C2B-BDDFDD399BBE}">
      <dsp:nvSpPr>
        <dsp:cNvPr id="0" name=""/>
        <dsp:cNvSpPr/>
      </dsp:nvSpPr>
      <dsp:spPr>
        <a:xfrm>
          <a:off x="3052304" y="2623662"/>
          <a:ext cx="512444" cy="91440"/>
        </a:xfrm>
        <a:custGeom>
          <a:avLst/>
          <a:gdLst/>
          <a:ahLst/>
          <a:cxnLst/>
          <a:rect l="0" t="0" r="0" b="0"/>
          <a:pathLst>
            <a:path>
              <a:moveTo>
                <a:pt x="0" y="45720"/>
              </a:moveTo>
              <a:lnTo>
                <a:pt x="51244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94950" y="2666666"/>
        <a:ext cx="27152" cy="5430"/>
      </dsp:txXfrm>
    </dsp:sp>
    <dsp:sp modelId="{75200524-F9CE-4A3D-B90E-6D6C80DC1CDB}">
      <dsp:nvSpPr>
        <dsp:cNvPr id="0" name=""/>
        <dsp:cNvSpPr/>
      </dsp:nvSpPr>
      <dsp:spPr>
        <a:xfrm>
          <a:off x="693039" y="1961062"/>
          <a:ext cx="2361064" cy="14166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4" tIns="121441" rIns="115694" bIns="121441" numCol="1" spcCol="1270" anchor="ctr" anchorCtr="0">
          <a:noAutofit/>
        </a:bodyPr>
        <a:lstStyle/>
        <a:p>
          <a:pPr marL="0" lvl="0" indent="0" algn="ctr" defTabSz="622300">
            <a:lnSpc>
              <a:spcPct val="90000"/>
            </a:lnSpc>
            <a:spcBef>
              <a:spcPct val="0"/>
            </a:spcBef>
            <a:spcAft>
              <a:spcPct val="35000"/>
            </a:spcAft>
            <a:buNone/>
          </a:pPr>
          <a:r>
            <a:rPr lang="en-US" sz="1400" b="1" kern="1200" baseline="0" dirty="0"/>
            <a:t>Html</a:t>
          </a:r>
        </a:p>
        <a:p>
          <a:pPr marL="0" lvl="0" indent="0" algn="ctr" defTabSz="622300">
            <a:lnSpc>
              <a:spcPct val="90000"/>
            </a:lnSpc>
            <a:spcBef>
              <a:spcPct val="0"/>
            </a:spcBef>
            <a:spcAft>
              <a:spcPct val="35000"/>
            </a:spcAft>
            <a:buNone/>
          </a:pPr>
          <a:r>
            <a:rPr lang="en-US" sz="1400" b="0" i="0" kern="1200" dirty="0"/>
            <a:t>Websites are built using HTML for structur</a:t>
          </a:r>
          <a:r>
            <a:rPr lang="en-US" sz="1400" kern="1200" dirty="0"/>
            <a:t>e</a:t>
          </a:r>
          <a:endParaRPr lang="en-IN" sz="1400" kern="1200" dirty="0"/>
        </a:p>
      </dsp:txBody>
      <dsp:txXfrm>
        <a:off x="693039" y="1961062"/>
        <a:ext cx="2361064" cy="1416638"/>
      </dsp:txXfrm>
    </dsp:sp>
    <dsp:sp modelId="{F21EF017-7C8C-4076-B097-F523D95B7A6A}">
      <dsp:nvSpPr>
        <dsp:cNvPr id="0" name=""/>
        <dsp:cNvSpPr/>
      </dsp:nvSpPr>
      <dsp:spPr>
        <a:xfrm>
          <a:off x="1873571" y="3375901"/>
          <a:ext cx="2904109" cy="512444"/>
        </a:xfrm>
        <a:custGeom>
          <a:avLst/>
          <a:gdLst/>
          <a:ahLst/>
          <a:cxnLst/>
          <a:rect l="0" t="0" r="0" b="0"/>
          <a:pathLst>
            <a:path>
              <a:moveTo>
                <a:pt x="2904109" y="0"/>
              </a:moveTo>
              <a:lnTo>
                <a:pt x="2904109" y="273322"/>
              </a:lnTo>
              <a:lnTo>
                <a:pt x="0" y="273322"/>
              </a:lnTo>
              <a:lnTo>
                <a:pt x="0" y="51244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51765" y="3629408"/>
        <a:ext cx="147722" cy="5430"/>
      </dsp:txXfrm>
    </dsp:sp>
    <dsp:sp modelId="{E1945A26-5208-4A74-B2DA-67FD70425DDE}">
      <dsp:nvSpPr>
        <dsp:cNvPr id="0" name=""/>
        <dsp:cNvSpPr/>
      </dsp:nvSpPr>
      <dsp:spPr>
        <a:xfrm>
          <a:off x="3597148" y="1961062"/>
          <a:ext cx="2361064" cy="1416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4" tIns="121441" rIns="115694" bIns="121441" numCol="1" spcCol="1270" anchor="ctr" anchorCtr="0">
          <a:noAutofit/>
        </a:bodyPr>
        <a:lstStyle/>
        <a:p>
          <a:pPr marL="0" lvl="0" indent="0" algn="ctr" defTabSz="622300">
            <a:lnSpc>
              <a:spcPct val="90000"/>
            </a:lnSpc>
            <a:spcBef>
              <a:spcPct val="0"/>
            </a:spcBef>
            <a:spcAft>
              <a:spcPct val="35000"/>
            </a:spcAft>
            <a:buNone/>
          </a:pPr>
          <a:r>
            <a:rPr lang="en-US" sz="1400" b="1" kern="1200" baseline="0"/>
            <a:t>Css</a:t>
          </a:r>
        </a:p>
        <a:p>
          <a:pPr marL="0" lvl="0" indent="0" algn="ctr" defTabSz="622300">
            <a:lnSpc>
              <a:spcPct val="90000"/>
            </a:lnSpc>
            <a:spcBef>
              <a:spcPct val="0"/>
            </a:spcBef>
            <a:spcAft>
              <a:spcPct val="35000"/>
            </a:spcAft>
            <a:buNone/>
          </a:pPr>
          <a:r>
            <a:rPr lang="en-IN" sz="1400" b="0" i="0" kern="1200">
              <a:effectLst/>
            </a:rPr>
            <a:t>CSS for styling of webpages</a:t>
          </a:r>
          <a:endParaRPr lang="en-IN" sz="1400" kern="1200"/>
        </a:p>
      </dsp:txBody>
      <dsp:txXfrm>
        <a:off x="3597148" y="1961062"/>
        <a:ext cx="2361064" cy="1416638"/>
      </dsp:txXfrm>
    </dsp:sp>
    <dsp:sp modelId="{EDF5E928-7CCE-407E-987F-75BB7F0B72FA}">
      <dsp:nvSpPr>
        <dsp:cNvPr id="0" name=""/>
        <dsp:cNvSpPr/>
      </dsp:nvSpPr>
      <dsp:spPr>
        <a:xfrm>
          <a:off x="693039" y="3920746"/>
          <a:ext cx="2361064" cy="141663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4" tIns="121441" rIns="115694" bIns="121441" numCol="1" spcCol="1270" anchor="ctr" anchorCtr="0">
          <a:noAutofit/>
        </a:bodyPr>
        <a:lstStyle/>
        <a:p>
          <a:pPr marL="0" lvl="0" indent="0" algn="ctr" defTabSz="622300">
            <a:lnSpc>
              <a:spcPct val="90000"/>
            </a:lnSpc>
            <a:spcBef>
              <a:spcPct val="0"/>
            </a:spcBef>
            <a:spcAft>
              <a:spcPct val="35000"/>
            </a:spcAft>
            <a:buNone/>
          </a:pPr>
          <a:r>
            <a:rPr lang="en-US" sz="1400" b="1" kern="1200" baseline="0"/>
            <a:t>Web browser</a:t>
          </a:r>
        </a:p>
        <a:p>
          <a:pPr marL="0" lvl="0" indent="0" algn="ctr" defTabSz="622300">
            <a:lnSpc>
              <a:spcPct val="90000"/>
            </a:lnSpc>
            <a:spcBef>
              <a:spcPct val="0"/>
            </a:spcBef>
            <a:spcAft>
              <a:spcPct val="35000"/>
            </a:spcAft>
            <a:buNone/>
          </a:pPr>
          <a:r>
            <a:rPr lang="en-US" sz="1400" b="0" i="0" kern="1200">
              <a:effectLst/>
            </a:rPr>
            <a:t>You'll need a web browser to test your website during development. </a:t>
          </a:r>
          <a:endParaRPr lang="en-IN" sz="1400" kern="1200"/>
        </a:p>
      </dsp:txBody>
      <dsp:txXfrm>
        <a:off x="693039" y="3920746"/>
        <a:ext cx="2361064" cy="1416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05B59-7E9E-4943-9275-078856022B35}">
      <dsp:nvSpPr>
        <dsp:cNvPr id="0" name=""/>
        <dsp:cNvSpPr/>
      </dsp:nvSpPr>
      <dsp:spPr>
        <a:xfrm>
          <a:off x="139660" y="1174"/>
          <a:ext cx="3198837" cy="19193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i="0" kern="1200"/>
            <a:t>User Interface (UI):</a:t>
          </a:r>
          <a:endParaRPr lang="en-IN" sz="900" b="0" i="0" kern="1200"/>
        </a:p>
        <a:p>
          <a:pPr marL="0" lvl="0" indent="0" algn="ctr" defTabSz="400050">
            <a:lnSpc>
              <a:spcPct val="90000"/>
            </a:lnSpc>
            <a:spcBef>
              <a:spcPct val="0"/>
            </a:spcBef>
            <a:spcAft>
              <a:spcPct val="35000"/>
            </a:spcAft>
            <a:buFont typeface="Arial" panose="020B0604020202020204" pitchFamily="34" charset="0"/>
            <a:buNone/>
          </a:pPr>
          <a:r>
            <a:rPr lang="en-US" sz="900" b="1" i="0" kern="1200"/>
            <a:t>Main Screen:</a:t>
          </a:r>
        </a:p>
        <a:p>
          <a:pPr marL="0" lvl="0" indent="0" algn="ctr" defTabSz="400050">
            <a:lnSpc>
              <a:spcPct val="90000"/>
            </a:lnSpc>
            <a:spcBef>
              <a:spcPct val="0"/>
            </a:spcBef>
            <a:spcAft>
              <a:spcPct val="35000"/>
            </a:spcAft>
            <a:buFont typeface="Arial" panose="020B0604020202020204" pitchFamily="34" charset="0"/>
            <a:buNone/>
          </a:pPr>
          <a:r>
            <a:rPr lang="en-US" sz="900" b="0" i="0" kern="1200"/>
            <a:t> This is where users input their location or view the current weather conditions.</a:t>
          </a:r>
          <a:endParaRPr lang="en-IN" sz="900" kern="1200"/>
        </a:p>
      </dsp:txBody>
      <dsp:txXfrm>
        <a:off x="139660" y="1174"/>
        <a:ext cx="3198837" cy="1919302"/>
      </dsp:txXfrm>
    </dsp:sp>
    <dsp:sp modelId="{7BFAF001-7D3C-440E-9292-0A7FC7AF2913}">
      <dsp:nvSpPr>
        <dsp:cNvPr id="0" name=""/>
        <dsp:cNvSpPr/>
      </dsp:nvSpPr>
      <dsp:spPr>
        <a:xfrm>
          <a:off x="3658381" y="1174"/>
          <a:ext cx="3198837" cy="19193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i="0" kern="1200"/>
            <a:t>Data Retrieval Module:</a:t>
          </a:r>
          <a:endParaRPr lang="en-IN" sz="900" b="0" i="0" kern="1200"/>
        </a:p>
        <a:p>
          <a:pPr marL="0" lvl="0" indent="0" algn="ctr" defTabSz="400050">
            <a:lnSpc>
              <a:spcPct val="90000"/>
            </a:lnSpc>
            <a:spcBef>
              <a:spcPct val="0"/>
            </a:spcBef>
            <a:spcAft>
              <a:spcPct val="35000"/>
            </a:spcAft>
            <a:buFont typeface="Arial" panose="020B0604020202020204" pitchFamily="34" charset="0"/>
            <a:buNone/>
          </a:pPr>
          <a:r>
            <a:rPr lang="en-US" sz="900" b="1" i="0" kern="1200"/>
            <a:t>Weather API Integration:</a:t>
          </a:r>
          <a:r>
            <a:rPr lang="en-US" sz="900" b="0" i="0" kern="1200"/>
            <a:t> </a:t>
          </a:r>
        </a:p>
        <a:p>
          <a:pPr marL="0" lvl="0" indent="0" algn="ctr" defTabSz="400050">
            <a:lnSpc>
              <a:spcPct val="90000"/>
            </a:lnSpc>
            <a:spcBef>
              <a:spcPct val="0"/>
            </a:spcBef>
            <a:spcAft>
              <a:spcPct val="35000"/>
            </a:spcAft>
            <a:buFont typeface="Arial" panose="020B0604020202020204" pitchFamily="34" charset="0"/>
            <a:buNone/>
          </a:pPr>
          <a:r>
            <a:rPr lang="en-US" sz="900" b="0" i="0" kern="1200"/>
            <a:t>This module interacts with a Weather Forecast API to fetch current weather conditions, hourly forecasts, and daily forecasts based on the user's location.</a:t>
          </a:r>
          <a:endParaRPr lang="en-IN" sz="900" kern="1200"/>
        </a:p>
      </dsp:txBody>
      <dsp:txXfrm>
        <a:off x="3658381" y="1174"/>
        <a:ext cx="3198837" cy="1919302"/>
      </dsp:txXfrm>
    </dsp:sp>
    <dsp:sp modelId="{1AEF0B16-F463-478D-82EB-8C97DE928FF8}">
      <dsp:nvSpPr>
        <dsp:cNvPr id="0" name=""/>
        <dsp:cNvSpPr/>
      </dsp:nvSpPr>
      <dsp:spPr>
        <a:xfrm>
          <a:off x="7177102" y="1174"/>
          <a:ext cx="3198837" cy="19193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400050">
            <a:lnSpc>
              <a:spcPct val="90000"/>
            </a:lnSpc>
            <a:spcBef>
              <a:spcPct val="0"/>
            </a:spcBef>
            <a:spcAft>
              <a:spcPct val="35000"/>
            </a:spcAft>
            <a:buFont typeface="Arial" panose="020B0604020202020204" pitchFamily="34" charset="0"/>
            <a:buNone/>
          </a:pPr>
          <a:r>
            <a:rPr lang="en-IN" sz="900" b="1" i="0" kern="1200" dirty="0"/>
            <a:t>Current Weather Display:</a:t>
          </a:r>
          <a:endParaRPr lang="en-IN" sz="900" b="0" i="0" kern="1200" dirty="0"/>
        </a:p>
        <a:p>
          <a:pPr marL="0" lvl="0" indent="0" algn="just" defTabSz="400050">
            <a:lnSpc>
              <a:spcPct val="90000"/>
            </a:lnSpc>
            <a:spcBef>
              <a:spcPct val="0"/>
            </a:spcBef>
            <a:spcAft>
              <a:spcPct val="35000"/>
            </a:spcAft>
            <a:buFont typeface="Arial" panose="020B0604020202020204" pitchFamily="34" charset="0"/>
            <a:buNone/>
          </a:pPr>
          <a:r>
            <a:rPr lang="en-US" sz="900" b="1" i="0" kern="1200" dirty="0"/>
            <a:t>Temperature:</a:t>
          </a:r>
        </a:p>
        <a:p>
          <a:pPr marL="0" lvl="0" indent="0" algn="just" defTabSz="400050">
            <a:lnSpc>
              <a:spcPct val="90000"/>
            </a:lnSpc>
            <a:spcBef>
              <a:spcPct val="0"/>
            </a:spcBef>
            <a:spcAft>
              <a:spcPct val="35000"/>
            </a:spcAft>
            <a:buFont typeface="Arial" panose="020B0604020202020204" pitchFamily="34" charset="0"/>
            <a:buNone/>
          </a:pPr>
          <a:r>
            <a:rPr lang="en-US" sz="900" b="0" i="0" kern="1200" dirty="0"/>
            <a:t> Display the current temperature in the chosen unit.</a:t>
          </a:r>
        </a:p>
        <a:p>
          <a:pPr marL="0" lvl="0" indent="0" algn="just" defTabSz="400050">
            <a:lnSpc>
              <a:spcPct val="90000"/>
            </a:lnSpc>
            <a:spcBef>
              <a:spcPct val="0"/>
            </a:spcBef>
            <a:spcAft>
              <a:spcPct val="35000"/>
            </a:spcAft>
            <a:buFont typeface="Arial" panose="020B0604020202020204" pitchFamily="34" charset="0"/>
            <a:buNone/>
          </a:pPr>
          <a:r>
            <a:rPr lang="en-US" sz="900" b="1" i="0" kern="1200" dirty="0"/>
            <a:t>Weather Icon:</a:t>
          </a:r>
          <a:r>
            <a:rPr lang="en-US" sz="900" b="0" i="0" kern="1200" dirty="0"/>
            <a:t> </a:t>
          </a:r>
        </a:p>
        <a:p>
          <a:pPr marL="0" lvl="0" indent="0" algn="just" defTabSz="400050">
            <a:lnSpc>
              <a:spcPct val="90000"/>
            </a:lnSpc>
            <a:spcBef>
              <a:spcPct val="0"/>
            </a:spcBef>
            <a:spcAft>
              <a:spcPct val="35000"/>
            </a:spcAft>
            <a:buFont typeface="Arial" panose="020B0604020202020204" pitchFamily="34" charset="0"/>
            <a:buNone/>
          </a:pPr>
          <a:r>
            <a:rPr lang="en-US" sz="900" b="0" i="0" kern="1200" dirty="0"/>
            <a:t>Show an icon representing the current weather condition (e.g., sunny, rainy, cloudy).</a:t>
          </a:r>
        </a:p>
        <a:p>
          <a:pPr marL="0" lvl="0" indent="0" algn="just" defTabSz="400050">
            <a:lnSpc>
              <a:spcPct val="90000"/>
            </a:lnSpc>
            <a:spcBef>
              <a:spcPct val="0"/>
            </a:spcBef>
            <a:spcAft>
              <a:spcPct val="35000"/>
            </a:spcAft>
            <a:buFont typeface="Arial" panose="020B0604020202020204" pitchFamily="34" charset="0"/>
            <a:buNone/>
          </a:pPr>
          <a:r>
            <a:rPr lang="en-US" sz="900" b="1" i="0" kern="1200" dirty="0"/>
            <a:t>Humidity and Wind:</a:t>
          </a:r>
          <a:r>
            <a:rPr lang="en-US" sz="900" b="0" i="0" kern="1200" dirty="0"/>
            <a:t> </a:t>
          </a:r>
        </a:p>
        <a:p>
          <a:pPr marL="0" lvl="0" indent="0" algn="just" defTabSz="400050">
            <a:lnSpc>
              <a:spcPct val="90000"/>
            </a:lnSpc>
            <a:spcBef>
              <a:spcPct val="0"/>
            </a:spcBef>
            <a:spcAft>
              <a:spcPct val="35000"/>
            </a:spcAft>
            <a:buFont typeface="Arial" panose="020B0604020202020204" pitchFamily="34" charset="0"/>
            <a:buNone/>
          </a:pPr>
          <a:r>
            <a:rPr lang="en-US" sz="900" b="0" i="0" kern="1200" dirty="0"/>
            <a:t>Display current humidity percentage and wind speed and direction.</a:t>
          </a:r>
        </a:p>
        <a:p>
          <a:pPr marL="0" lvl="0" indent="0" algn="just" defTabSz="400050">
            <a:lnSpc>
              <a:spcPct val="90000"/>
            </a:lnSpc>
            <a:spcBef>
              <a:spcPct val="0"/>
            </a:spcBef>
            <a:spcAft>
              <a:spcPct val="35000"/>
            </a:spcAft>
            <a:buFont typeface="Arial" panose="020B0604020202020204" pitchFamily="34" charset="0"/>
            <a:buNone/>
          </a:pPr>
          <a:r>
            <a:rPr lang="en-US" sz="900" b="1" i="0" kern="1200" dirty="0"/>
            <a:t>Sunrise and Sunset:</a:t>
          </a:r>
          <a:r>
            <a:rPr lang="en-US" sz="900" b="0" i="0" kern="1200" dirty="0"/>
            <a:t> </a:t>
          </a:r>
        </a:p>
        <a:p>
          <a:pPr marL="0" lvl="0" indent="0" algn="just" defTabSz="400050">
            <a:lnSpc>
              <a:spcPct val="90000"/>
            </a:lnSpc>
            <a:spcBef>
              <a:spcPct val="0"/>
            </a:spcBef>
            <a:spcAft>
              <a:spcPct val="35000"/>
            </a:spcAft>
            <a:buFont typeface="Arial" panose="020B0604020202020204" pitchFamily="34" charset="0"/>
            <a:buNone/>
          </a:pPr>
          <a:r>
            <a:rPr lang="en-US" sz="900" b="0" i="0" kern="1200" dirty="0"/>
            <a:t>Show the times for sunrise and sunset.</a:t>
          </a:r>
          <a:endParaRPr lang="en-IN" sz="900" kern="1200" dirty="0"/>
        </a:p>
      </dsp:txBody>
      <dsp:txXfrm>
        <a:off x="7177102" y="1174"/>
        <a:ext cx="3198837" cy="1919302"/>
      </dsp:txXfrm>
    </dsp:sp>
    <dsp:sp modelId="{6E387D6B-CBB4-4BA8-B53F-228DD8CB89E8}">
      <dsp:nvSpPr>
        <dsp:cNvPr id="0" name=""/>
        <dsp:cNvSpPr/>
      </dsp:nvSpPr>
      <dsp:spPr>
        <a:xfrm>
          <a:off x="139660" y="2240360"/>
          <a:ext cx="3198837" cy="19193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i="0" kern="1200"/>
            <a:t>Forecast Display:</a:t>
          </a:r>
          <a:endParaRPr lang="en-IN" sz="900" b="0" i="0" kern="1200"/>
        </a:p>
        <a:p>
          <a:pPr marL="0" lvl="0" indent="0" algn="ctr" defTabSz="400050">
            <a:lnSpc>
              <a:spcPct val="90000"/>
            </a:lnSpc>
            <a:spcBef>
              <a:spcPct val="0"/>
            </a:spcBef>
            <a:spcAft>
              <a:spcPct val="35000"/>
            </a:spcAft>
            <a:buFont typeface="Arial" panose="020B0604020202020204" pitchFamily="34" charset="0"/>
            <a:buNone/>
          </a:pPr>
          <a:r>
            <a:rPr lang="en-US" sz="900" b="1" i="0" kern="1200"/>
            <a:t>Hourly Forecast:</a:t>
          </a:r>
          <a:r>
            <a:rPr lang="en-US" sz="900" b="0" i="0" kern="1200"/>
            <a:t> Display hourly weather forecasts for the next 24 to 48 hours, including temperature, precipitation, and wind information.</a:t>
          </a:r>
        </a:p>
        <a:p>
          <a:pPr marL="0" lvl="0" indent="0" algn="ctr" defTabSz="400050">
            <a:lnSpc>
              <a:spcPct val="90000"/>
            </a:lnSpc>
            <a:spcBef>
              <a:spcPct val="0"/>
            </a:spcBef>
            <a:spcAft>
              <a:spcPct val="35000"/>
            </a:spcAft>
            <a:buFont typeface="Arial" panose="020B0604020202020204" pitchFamily="34" charset="0"/>
            <a:buNone/>
          </a:pPr>
          <a:r>
            <a:rPr lang="en-US" sz="900" b="1" i="0" kern="1200"/>
            <a:t>Daily Forecast:</a:t>
          </a:r>
          <a:r>
            <a:rPr lang="en-US" sz="900" b="0" i="0" kern="1200"/>
            <a:t> Provide a summary of the weather forecast for the next 7 to 10 days, including high and low temperatures and precipitation probabilities.</a:t>
          </a:r>
          <a:endParaRPr lang="en-IN" sz="900" kern="1200"/>
        </a:p>
      </dsp:txBody>
      <dsp:txXfrm>
        <a:off x="139660" y="2240360"/>
        <a:ext cx="3198837" cy="1919302"/>
      </dsp:txXfrm>
    </dsp:sp>
    <dsp:sp modelId="{BDC4820F-6030-4B18-AEBA-433AF5712F5C}">
      <dsp:nvSpPr>
        <dsp:cNvPr id="0" name=""/>
        <dsp:cNvSpPr/>
      </dsp:nvSpPr>
      <dsp:spPr>
        <a:xfrm>
          <a:off x="3658381" y="2240360"/>
          <a:ext cx="3198837" cy="19193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i="0" kern="1200"/>
            <a:t>Settings Module:</a:t>
          </a:r>
          <a:endParaRPr lang="en-IN" sz="900" b="0" i="0" kern="1200"/>
        </a:p>
        <a:p>
          <a:pPr marL="0" lvl="0" indent="0" algn="ctr" defTabSz="400050">
            <a:lnSpc>
              <a:spcPct val="90000"/>
            </a:lnSpc>
            <a:spcBef>
              <a:spcPct val="0"/>
            </a:spcBef>
            <a:spcAft>
              <a:spcPct val="35000"/>
            </a:spcAft>
            <a:buFont typeface="Arial" panose="020B0604020202020204" pitchFamily="34" charset="0"/>
            <a:buNone/>
          </a:pPr>
          <a:r>
            <a:rPr lang="en-US" sz="900" b="1" i="0" kern="1200"/>
            <a:t>Unit Preferences:</a:t>
          </a:r>
          <a:r>
            <a:rPr lang="en-US" sz="900" b="0" i="0" kern="1200"/>
            <a:t> Let users choose between Celsius and Fahrenheit.</a:t>
          </a:r>
        </a:p>
        <a:p>
          <a:pPr marL="0" lvl="0" indent="0" algn="ctr" defTabSz="400050">
            <a:lnSpc>
              <a:spcPct val="90000"/>
            </a:lnSpc>
            <a:spcBef>
              <a:spcPct val="0"/>
            </a:spcBef>
            <a:spcAft>
              <a:spcPct val="35000"/>
            </a:spcAft>
            <a:buFont typeface="Arial" panose="020B0604020202020204" pitchFamily="34" charset="0"/>
            <a:buNone/>
          </a:pPr>
          <a:r>
            <a:rPr lang="en-US" sz="900" b="1" i="0" kern="1200"/>
            <a:t>Update Frequency:</a:t>
          </a:r>
          <a:r>
            <a:rPr lang="en-US" sz="900" b="0" i="0" kern="1200"/>
            <a:t> Allow users to set how often the app fetches new weather data (e.g., every hour, every six hours).</a:t>
          </a:r>
        </a:p>
        <a:p>
          <a:pPr marL="0" lvl="0" indent="0" algn="ctr" defTabSz="400050">
            <a:lnSpc>
              <a:spcPct val="90000"/>
            </a:lnSpc>
            <a:spcBef>
              <a:spcPct val="0"/>
            </a:spcBef>
            <a:spcAft>
              <a:spcPct val="35000"/>
            </a:spcAft>
            <a:buFont typeface="Arial" panose="020B0604020202020204" pitchFamily="34" charset="0"/>
            <a:buNone/>
          </a:pPr>
          <a:r>
            <a:rPr lang="en-US" sz="900" b="1" i="0" kern="1200"/>
            <a:t>Notification Preferences:</a:t>
          </a:r>
          <a:r>
            <a:rPr lang="en-US" sz="900" b="0" i="0" kern="1200"/>
            <a:t> Give users the option to receive weather-related notifications (e.g., severe weather alerts).</a:t>
          </a:r>
          <a:endParaRPr lang="en-IN" sz="900" kern="1200"/>
        </a:p>
      </dsp:txBody>
      <dsp:txXfrm>
        <a:off x="3658381" y="2240360"/>
        <a:ext cx="3198837" cy="1919302"/>
      </dsp:txXfrm>
    </dsp:sp>
    <dsp:sp modelId="{184D4FE1-D945-46D3-A54F-C7D87EBC7FF0}">
      <dsp:nvSpPr>
        <dsp:cNvPr id="0" name=""/>
        <dsp:cNvSpPr/>
      </dsp:nvSpPr>
      <dsp:spPr>
        <a:xfrm>
          <a:off x="7177102" y="2240360"/>
          <a:ext cx="3198837" cy="19193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1" i="0" kern="1200"/>
            <a:t>Location Management:</a:t>
          </a:r>
          <a:endParaRPr lang="en-IN" sz="900" b="0" i="0" kern="1200"/>
        </a:p>
        <a:p>
          <a:pPr marL="0" lvl="0" indent="0" algn="ctr" defTabSz="400050">
            <a:lnSpc>
              <a:spcPct val="90000"/>
            </a:lnSpc>
            <a:spcBef>
              <a:spcPct val="0"/>
            </a:spcBef>
            <a:spcAft>
              <a:spcPct val="35000"/>
            </a:spcAft>
            <a:buFont typeface="Arial" panose="020B0604020202020204" pitchFamily="34" charset="0"/>
            <a:buNone/>
          </a:pPr>
          <a:r>
            <a:rPr lang="en-US" sz="900" b="1" i="0" kern="1200"/>
            <a:t>Add Locations:</a:t>
          </a:r>
          <a:r>
            <a:rPr lang="en-US" sz="900" b="0" i="0" kern="1200"/>
            <a:t> Allow users to add and save multiple locations (e.g., home, work, vacation spots).</a:t>
          </a:r>
        </a:p>
        <a:p>
          <a:pPr marL="0" lvl="0" indent="0" algn="ctr" defTabSz="400050">
            <a:lnSpc>
              <a:spcPct val="90000"/>
            </a:lnSpc>
            <a:spcBef>
              <a:spcPct val="0"/>
            </a:spcBef>
            <a:spcAft>
              <a:spcPct val="35000"/>
            </a:spcAft>
            <a:buFont typeface="Arial" panose="020B0604020202020204" pitchFamily="34" charset="0"/>
            <a:buNone/>
          </a:pPr>
          <a:r>
            <a:rPr lang="en-US" sz="900" b="1" i="0" kern="1200"/>
            <a:t>Delete Locations:</a:t>
          </a:r>
          <a:r>
            <a:rPr lang="en-US" sz="900" b="0" i="0" kern="1200"/>
            <a:t> Enable users to remove locations they no longer need.</a:t>
          </a:r>
          <a:endParaRPr lang="en-IN" sz="900" kern="1200"/>
        </a:p>
      </dsp:txBody>
      <dsp:txXfrm>
        <a:off x="7177102" y="2240360"/>
        <a:ext cx="3198837" cy="1919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608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306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038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85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330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924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355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321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672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223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455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8/31/2023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2599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8/31/2023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64986207"/>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9EC94498-5A59-A03C-C13D-2FD50346F9A2}"/>
              </a:ext>
            </a:extLst>
          </p:cNvPr>
          <p:cNvPicPr>
            <a:picLocks noChangeAspect="1"/>
          </p:cNvPicPr>
          <p:nvPr/>
        </p:nvPicPr>
        <p:blipFill rotWithShape="1">
          <a:blip r:embed="rId2"/>
          <a:srcRect t="5715" b="10016"/>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3429CBE9-C0D4-AB78-5E3F-960C800E9BEB}"/>
              </a:ext>
            </a:extLst>
          </p:cNvPr>
          <p:cNvSpPr>
            <a:spLocks noGrp="1"/>
          </p:cNvSpPr>
          <p:nvPr>
            <p:ph type="ctrTitle"/>
          </p:nvPr>
        </p:nvSpPr>
        <p:spPr>
          <a:xfrm>
            <a:off x="6095999" y="3538728"/>
            <a:ext cx="5257800" cy="1997016"/>
          </a:xfrm>
        </p:spPr>
        <p:txBody>
          <a:bodyPr anchor="b">
            <a:normAutofit/>
          </a:bodyPr>
          <a:lstStyle/>
          <a:p>
            <a:r>
              <a:rPr lang="en-US" sz="4000" dirty="0"/>
              <a:t>WEATHER FORECAST</a:t>
            </a:r>
            <a:br>
              <a:rPr lang="en-US" sz="4400" dirty="0"/>
            </a:br>
            <a:r>
              <a:rPr lang="en-US" sz="4400" dirty="0"/>
              <a:t>APPLICATION[API]</a:t>
            </a:r>
            <a:endParaRPr lang="en-IN" sz="4400" dirty="0"/>
          </a:p>
        </p:txBody>
      </p:sp>
      <p:sp>
        <p:nvSpPr>
          <p:cNvPr id="3" name="Subtitle 2">
            <a:extLst>
              <a:ext uri="{FF2B5EF4-FFF2-40B4-BE49-F238E27FC236}">
                <a16:creationId xmlns:a16="http://schemas.microsoft.com/office/drawing/2014/main" id="{E1FE47C7-BDFB-6EFA-F3D2-991107FBB42C}"/>
              </a:ext>
            </a:extLst>
          </p:cNvPr>
          <p:cNvSpPr>
            <a:spLocks noGrp="1"/>
          </p:cNvSpPr>
          <p:nvPr>
            <p:ph type="subTitle" idx="1"/>
          </p:nvPr>
        </p:nvSpPr>
        <p:spPr>
          <a:xfrm>
            <a:off x="6096000" y="5592499"/>
            <a:ext cx="5147960" cy="646785"/>
          </a:xfrm>
        </p:spPr>
        <p:txBody>
          <a:bodyPr>
            <a:normAutofit/>
          </a:bodyPr>
          <a:lstStyle/>
          <a:p>
            <a:endParaRPr lang="en-IN" sz="2000"/>
          </a:p>
        </p:txBody>
      </p:sp>
    </p:spTree>
    <p:extLst>
      <p:ext uri="{BB962C8B-B14F-4D97-AF65-F5344CB8AC3E}">
        <p14:creationId xmlns:p14="http://schemas.microsoft.com/office/powerpoint/2010/main" val="7380236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75E1FE-29A0-5947-25A7-03F2A2031774}"/>
              </a:ext>
            </a:extLst>
          </p:cNvPr>
          <p:cNvSpPr>
            <a:spLocks noGrp="1"/>
          </p:cNvSpPr>
          <p:nvPr>
            <p:ph type="title"/>
          </p:nvPr>
        </p:nvSpPr>
        <p:spPr>
          <a:xfrm>
            <a:off x="1038226" y="552844"/>
            <a:ext cx="3113886" cy="2590406"/>
          </a:xfrm>
        </p:spPr>
        <p:txBody>
          <a:bodyPr>
            <a:normAutofit/>
          </a:bodyPr>
          <a:lstStyle/>
          <a:p>
            <a:r>
              <a:rPr lang="en-US" sz="3600" b="1" dirty="0">
                <a:latin typeface="Arial Black" panose="020B0604020202020204" pitchFamily="34" charset="0"/>
                <a:ea typeface="Arial Regular" pitchFamily="34" charset="-122"/>
                <a:cs typeface="Arial Black" panose="020B0604020202020204" pitchFamily="34" charset="0"/>
              </a:rPr>
              <a:t>AGENDA</a:t>
            </a:r>
            <a:endParaRPr lang="en-IN" sz="3600" dirty="0"/>
          </a:p>
        </p:txBody>
      </p:sp>
      <p:graphicFrame>
        <p:nvGraphicFramePr>
          <p:cNvPr id="5" name="Content Placeholder 2">
            <a:extLst>
              <a:ext uri="{FF2B5EF4-FFF2-40B4-BE49-F238E27FC236}">
                <a16:creationId xmlns:a16="http://schemas.microsoft.com/office/drawing/2014/main" id="{CBFC2FA8-A082-955A-D2D4-2C445185EE9D}"/>
              </a:ext>
            </a:extLst>
          </p:cNvPr>
          <p:cNvGraphicFramePr>
            <a:graphicFrameLocks noGrp="1"/>
          </p:cNvGraphicFramePr>
          <p:nvPr>
            <p:ph idx="1"/>
            <p:extLst>
              <p:ext uri="{D42A27DB-BD31-4B8C-83A1-F6EECF244321}">
                <p14:modId xmlns:p14="http://schemas.microsoft.com/office/powerpoint/2010/main" val="1535071130"/>
              </p:ext>
            </p:extLst>
          </p:nvPr>
        </p:nvGraphicFramePr>
        <p:xfrm>
          <a:off x="4633041" y="643466"/>
          <a:ext cx="6720759" cy="5573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8377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90AFC-C220-393B-650A-1C1A6D8D47AF}"/>
              </a:ext>
            </a:extLst>
          </p:cNvPr>
          <p:cNvSpPr>
            <a:spLocks noGrp="1"/>
          </p:cNvSpPr>
          <p:nvPr>
            <p:ph type="title"/>
          </p:nvPr>
        </p:nvSpPr>
        <p:spPr>
          <a:xfrm>
            <a:off x="838201" y="365125"/>
            <a:ext cx="5251316" cy="1807305"/>
          </a:xfrm>
        </p:spPr>
        <p:txBody>
          <a:bodyPr>
            <a:normAutofit/>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C8B1616D-3D97-0937-2226-8D445BC3BD78}"/>
              </a:ext>
            </a:extLst>
          </p:cNvPr>
          <p:cNvSpPr>
            <a:spLocks noGrp="1"/>
          </p:cNvSpPr>
          <p:nvPr>
            <p:ph idx="1"/>
          </p:nvPr>
        </p:nvSpPr>
        <p:spPr>
          <a:xfrm>
            <a:off x="838200" y="2333297"/>
            <a:ext cx="4619621" cy="3843666"/>
          </a:xfrm>
        </p:spPr>
        <p:txBody>
          <a:bodyPr>
            <a:normAutofit/>
          </a:bodyPr>
          <a:lstStyle/>
          <a:p>
            <a:pPr>
              <a:lnSpc>
                <a:spcPct val="90000"/>
              </a:lnSpc>
            </a:pPr>
            <a:r>
              <a:rPr lang="en-US" sz="1700" dirty="0"/>
              <a:t>A Weather Forecast API (Application Programming Interface) is a tool that allows developers to access and retrieve weather-related information from weather data providers for use in their applications, websites, or services. These APIs provide real-time and forecasted weather data, including temperature, humidity, precipitation, wind speed, and more. Weather Forecast APIs are essential for a wide range of applications, from mobile weather apps to logistics and agriculture.</a:t>
            </a:r>
            <a:endParaRPr lang="en-IN" sz="1700" dirty="0"/>
          </a:p>
        </p:txBody>
      </p:sp>
      <p:pic>
        <p:nvPicPr>
          <p:cNvPr id="12" name="Picture 4" descr="Digital financial graph">
            <a:extLst>
              <a:ext uri="{FF2B5EF4-FFF2-40B4-BE49-F238E27FC236}">
                <a16:creationId xmlns:a16="http://schemas.microsoft.com/office/drawing/2014/main" id="{AF34BC01-32E5-BFE6-A6AB-7D3FC5E12AF7}"/>
              </a:ext>
            </a:extLst>
          </p:cNvPr>
          <p:cNvPicPr>
            <a:picLocks noChangeAspect="1"/>
          </p:cNvPicPr>
          <p:nvPr/>
        </p:nvPicPr>
        <p:blipFill rotWithShape="1">
          <a:blip r:embed="rId2"/>
          <a:srcRect l="30299" r="2079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87012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290">
                                          <p:stCondLst>
                                            <p:cond delay="0"/>
                                          </p:stCondLst>
                                        </p:cTn>
                                        <p:tgtEl>
                                          <p:spTgt spid="3">
                                            <p:txEl>
                                              <p:pRg st="0" end="0"/>
                                            </p:txEl>
                                          </p:spTgt>
                                        </p:tgtEl>
                                      </p:cBhvr>
                                    </p:animEffect>
                                    <p:anim calcmode="lin" valueType="num">
                                      <p:cBhvr>
                                        <p:cTn id="12"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13">
                                          <p:stCondLst>
                                            <p:cond delay="325"/>
                                          </p:stCondLst>
                                        </p:cTn>
                                        <p:tgtEl>
                                          <p:spTgt spid="3">
                                            <p:txEl>
                                              <p:pRg st="0" end="0"/>
                                            </p:txEl>
                                          </p:spTgt>
                                        </p:tgtEl>
                                      </p:cBhvr>
                                      <p:to x="100000" y="60000"/>
                                    </p:animScale>
                                    <p:animScale>
                                      <p:cBhvr>
                                        <p:cTn id="18" dur="83" decel="50000">
                                          <p:stCondLst>
                                            <p:cond delay="338"/>
                                          </p:stCondLst>
                                        </p:cTn>
                                        <p:tgtEl>
                                          <p:spTgt spid="3">
                                            <p:txEl>
                                              <p:pRg st="0" end="0"/>
                                            </p:txEl>
                                          </p:spTgt>
                                        </p:tgtEl>
                                      </p:cBhvr>
                                      <p:to x="100000" y="100000"/>
                                    </p:animScale>
                                    <p:animScale>
                                      <p:cBhvr>
                                        <p:cTn id="19" dur="13">
                                          <p:stCondLst>
                                            <p:cond delay="656"/>
                                          </p:stCondLst>
                                        </p:cTn>
                                        <p:tgtEl>
                                          <p:spTgt spid="3">
                                            <p:txEl>
                                              <p:pRg st="0" end="0"/>
                                            </p:txEl>
                                          </p:spTgt>
                                        </p:tgtEl>
                                      </p:cBhvr>
                                      <p:to x="100000" y="80000"/>
                                    </p:animScale>
                                    <p:animScale>
                                      <p:cBhvr>
                                        <p:cTn id="20" dur="83" decel="50000">
                                          <p:stCondLst>
                                            <p:cond delay="669"/>
                                          </p:stCondLst>
                                        </p:cTn>
                                        <p:tgtEl>
                                          <p:spTgt spid="3">
                                            <p:txEl>
                                              <p:pRg st="0" end="0"/>
                                            </p:txEl>
                                          </p:spTgt>
                                        </p:tgtEl>
                                      </p:cBhvr>
                                      <p:to x="100000" y="100000"/>
                                    </p:animScale>
                                    <p:animScale>
                                      <p:cBhvr>
                                        <p:cTn id="21" dur="13">
                                          <p:stCondLst>
                                            <p:cond delay="821"/>
                                          </p:stCondLst>
                                        </p:cTn>
                                        <p:tgtEl>
                                          <p:spTgt spid="3">
                                            <p:txEl>
                                              <p:pRg st="0" end="0"/>
                                            </p:txEl>
                                          </p:spTgt>
                                        </p:tgtEl>
                                      </p:cBhvr>
                                      <p:to x="100000" y="90000"/>
                                    </p:animScale>
                                    <p:animScale>
                                      <p:cBhvr>
                                        <p:cTn id="22" dur="83" decel="50000">
                                          <p:stCondLst>
                                            <p:cond delay="834"/>
                                          </p:stCondLst>
                                        </p:cTn>
                                        <p:tgtEl>
                                          <p:spTgt spid="3">
                                            <p:txEl>
                                              <p:pRg st="0" end="0"/>
                                            </p:txEl>
                                          </p:spTgt>
                                        </p:tgtEl>
                                      </p:cBhvr>
                                      <p:to x="100000" y="100000"/>
                                    </p:animScale>
                                    <p:animScale>
                                      <p:cBhvr>
                                        <p:cTn id="23" dur="13">
                                          <p:stCondLst>
                                            <p:cond delay="904"/>
                                          </p:stCondLst>
                                        </p:cTn>
                                        <p:tgtEl>
                                          <p:spTgt spid="3">
                                            <p:txEl>
                                              <p:pRg st="0" end="0"/>
                                            </p:txEl>
                                          </p:spTgt>
                                        </p:tgtEl>
                                      </p:cBhvr>
                                      <p:to x="100000" y="95000"/>
                                    </p:animScale>
                                    <p:animScale>
                                      <p:cBhvr>
                                        <p:cTn id="24" dur="83" decel="50000">
                                          <p:stCondLst>
                                            <p:cond delay="917"/>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13C393-C0F4-4161-3DAA-35D2A2A0B63F}"/>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b="1" i="1" dirty="0"/>
              <a:t>SURVEY</a:t>
            </a:r>
            <a:endParaRPr lang="en-US" i="1" dirty="0"/>
          </a:p>
        </p:txBody>
      </p:sp>
      <p:sp>
        <p:nvSpPr>
          <p:cNvPr id="7" name="TextBox 6">
            <a:extLst>
              <a:ext uri="{FF2B5EF4-FFF2-40B4-BE49-F238E27FC236}">
                <a16:creationId xmlns:a16="http://schemas.microsoft.com/office/drawing/2014/main" id="{158A301E-B19B-17EF-4061-A9D05BFEF9C3}"/>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000"/>
              <a:t>https://docs.google.com/forms/d/e/1FAIpQLSdAkm1KENA5LWFDDvj1TGn1Gd7_g5liKyFV16uKluE3DwDneQ/viewform?usp=sf_link</a:t>
            </a:r>
          </a:p>
        </p:txBody>
      </p:sp>
      <p:pic>
        <p:nvPicPr>
          <p:cNvPr id="11" name="Content Placeholder 10" descr="A screenshot of a computer&#10;&#10;Description automatically generated">
            <a:extLst>
              <a:ext uri="{FF2B5EF4-FFF2-40B4-BE49-F238E27FC236}">
                <a16:creationId xmlns:a16="http://schemas.microsoft.com/office/drawing/2014/main" id="{98B72F23-E39B-AB7F-408B-D44CC15F9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4480" y="1249680"/>
            <a:ext cx="6504154" cy="4734560"/>
          </a:xfrm>
          <a:prstGeom prst="rect">
            <a:avLst/>
          </a:prstGeom>
        </p:spPr>
      </p:pic>
    </p:spTree>
    <p:extLst>
      <p:ext uri="{BB962C8B-B14F-4D97-AF65-F5344CB8AC3E}">
        <p14:creationId xmlns:p14="http://schemas.microsoft.com/office/powerpoint/2010/main" val="387884229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A553C-08D1-D12D-62C9-256C97B49AFB}"/>
              </a:ext>
            </a:extLst>
          </p:cNvPr>
          <p:cNvSpPr>
            <a:spLocks noGrp="1"/>
          </p:cNvSpPr>
          <p:nvPr>
            <p:ph type="title"/>
          </p:nvPr>
        </p:nvSpPr>
        <p:spPr/>
        <p:txBody>
          <a:bodyPr/>
          <a:lstStyle/>
          <a:p>
            <a:r>
              <a:rPr lang="en-US" b="1" i="1" dirty="0"/>
              <a:t>SURVEY</a:t>
            </a:r>
            <a:endParaRPr lang="en-IN" dirty="0"/>
          </a:p>
        </p:txBody>
      </p:sp>
      <p:pic>
        <p:nvPicPr>
          <p:cNvPr id="8" name="Content Placeholder 7" descr="A screenshot of a computer&#10;&#10;Description automatically generated">
            <a:extLst>
              <a:ext uri="{FF2B5EF4-FFF2-40B4-BE49-F238E27FC236}">
                <a16:creationId xmlns:a16="http://schemas.microsoft.com/office/drawing/2014/main" id="{C79B3EAE-4095-AD93-6557-D7AAB5A4D2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419" y="2479033"/>
            <a:ext cx="5684994" cy="4013842"/>
          </a:xfrm>
          <a:prstGeom prst="rect">
            <a:avLst/>
          </a:prstGeom>
          <a:ln>
            <a:noFill/>
          </a:ln>
          <a:effectLst>
            <a:outerShdw blurRad="292100" dist="139700" dir="2700000" algn="tl" rotWithShape="0">
              <a:srgbClr val="333333">
                <a:alpha val="65000"/>
              </a:srgbClr>
            </a:outerShdw>
          </a:effectLst>
        </p:spPr>
      </p:pic>
      <p:pic>
        <p:nvPicPr>
          <p:cNvPr id="10" name="Content Placeholder 9" descr="A screenshot of a computer&#10;&#10;Description automatically generated">
            <a:extLst>
              <a:ext uri="{FF2B5EF4-FFF2-40B4-BE49-F238E27FC236}">
                <a16:creationId xmlns:a16="http://schemas.microsoft.com/office/drawing/2014/main" id="{C5DDEEF7-0686-1B01-5CAD-EA128E37E2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0970" y="365125"/>
            <a:ext cx="5319611" cy="40138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9071131"/>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1C485B-D8B2-3BA2-8DEC-C52897A6A102}"/>
              </a:ext>
            </a:extLst>
          </p:cNvPr>
          <p:cNvSpPr>
            <a:spLocks noGrp="1"/>
          </p:cNvSpPr>
          <p:nvPr>
            <p:ph type="title"/>
          </p:nvPr>
        </p:nvSpPr>
        <p:spPr>
          <a:xfrm>
            <a:off x="838200" y="1495426"/>
            <a:ext cx="3220880" cy="4024310"/>
          </a:xfrm>
        </p:spPr>
        <p:txBody>
          <a:bodyPr>
            <a:normAutofit/>
          </a:bodyPr>
          <a:lstStyle/>
          <a:p>
            <a:r>
              <a:rPr lang="en-US" sz="3600"/>
              <a:t>SOFTWARE REQUIRED</a:t>
            </a:r>
            <a:endParaRPr lang="en-IN" sz="3600"/>
          </a:p>
        </p:txBody>
      </p:sp>
      <p:graphicFrame>
        <p:nvGraphicFramePr>
          <p:cNvPr id="9" name="Content Placeholder 8">
            <a:extLst>
              <a:ext uri="{FF2B5EF4-FFF2-40B4-BE49-F238E27FC236}">
                <a16:creationId xmlns:a16="http://schemas.microsoft.com/office/drawing/2014/main" id="{069292EF-6B33-FFC3-D033-03572F381828}"/>
              </a:ext>
            </a:extLst>
          </p:cNvPr>
          <p:cNvGraphicFramePr>
            <a:graphicFrameLocks noGrp="1"/>
          </p:cNvGraphicFramePr>
          <p:nvPr>
            <p:ph idx="1"/>
            <p:extLst>
              <p:ext uri="{D42A27DB-BD31-4B8C-83A1-F6EECF244321}">
                <p14:modId xmlns:p14="http://schemas.microsoft.com/office/powerpoint/2010/main" val="424603858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967254"/>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BA9C8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860964-694A-2159-4A4B-0560012021A2}"/>
              </a:ext>
            </a:extLst>
          </p:cNvPr>
          <p:cNvSpPr>
            <a:spLocks noGrp="1"/>
          </p:cNvSpPr>
          <p:nvPr>
            <p:ph type="title"/>
          </p:nvPr>
        </p:nvSpPr>
        <p:spPr>
          <a:xfrm>
            <a:off x="838200" y="365125"/>
            <a:ext cx="10515600" cy="1325563"/>
          </a:xfrm>
        </p:spPr>
        <p:txBody>
          <a:bodyPr>
            <a:normAutofit/>
          </a:bodyPr>
          <a:lstStyle/>
          <a:p>
            <a:r>
              <a:rPr lang="en-US"/>
              <a:t>MODULES</a:t>
            </a:r>
            <a:endParaRPr lang="en-IN" dirty="0"/>
          </a:p>
        </p:txBody>
      </p:sp>
      <p:graphicFrame>
        <p:nvGraphicFramePr>
          <p:cNvPr id="4" name="Content Placeholder 3">
            <a:extLst>
              <a:ext uri="{FF2B5EF4-FFF2-40B4-BE49-F238E27FC236}">
                <a16:creationId xmlns:a16="http://schemas.microsoft.com/office/drawing/2014/main" id="{8E526DD6-7F49-6C27-6C21-8989111DA6EF}"/>
              </a:ext>
            </a:extLst>
          </p:cNvPr>
          <p:cNvGraphicFramePr>
            <a:graphicFrameLocks noGrp="1"/>
          </p:cNvGraphicFramePr>
          <p:nvPr>
            <p:ph idx="1"/>
            <p:extLst>
              <p:ext uri="{D42A27DB-BD31-4B8C-83A1-F6EECF244321}">
                <p14:modId xmlns:p14="http://schemas.microsoft.com/office/powerpoint/2010/main" val="80778336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66489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AB334-D2BD-CF6A-1829-C96D33B20D61}"/>
              </a:ext>
            </a:extLst>
          </p:cNvPr>
          <p:cNvSpPr>
            <a:spLocks noGrp="1"/>
          </p:cNvSpPr>
          <p:nvPr>
            <p:ph type="title"/>
          </p:nvPr>
        </p:nvSpPr>
        <p:spPr>
          <a:xfrm>
            <a:off x="710067" y="-283304"/>
            <a:ext cx="3816095" cy="1807305"/>
          </a:xfrm>
        </p:spPr>
        <p:txBody>
          <a:bodyPr>
            <a:normAutofit/>
          </a:bodyPr>
          <a:lstStyle/>
          <a:p>
            <a:r>
              <a:rPr lang="en-US" dirty="0"/>
              <a:t>PROTOTYPE</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F98F10FF-F5EE-D7FD-7D53-0737BEB67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43" y="891250"/>
            <a:ext cx="11806177" cy="5787341"/>
          </a:xfrm>
        </p:spPr>
      </p:pic>
    </p:spTree>
    <p:extLst>
      <p:ext uri="{BB962C8B-B14F-4D97-AF65-F5344CB8AC3E}">
        <p14:creationId xmlns:p14="http://schemas.microsoft.com/office/powerpoint/2010/main" val="410728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uds in sky">
            <a:extLst>
              <a:ext uri="{FF2B5EF4-FFF2-40B4-BE49-F238E27FC236}">
                <a16:creationId xmlns:a16="http://schemas.microsoft.com/office/drawing/2014/main" id="{F7B6F36F-5919-0B2D-AEFE-9114084CB81D}"/>
              </a:ext>
            </a:extLst>
          </p:cNvPr>
          <p:cNvPicPr>
            <a:picLocks noChangeAspect="1"/>
          </p:cNvPicPr>
          <p:nvPr/>
        </p:nvPicPr>
        <p:blipFill rotWithShape="1">
          <a:blip r:embed="rId2"/>
          <a:srcRect t="2500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93C3B436-D998-C51A-D501-41988A6E0B73}"/>
              </a:ext>
            </a:extLst>
          </p:cNvPr>
          <p:cNvSpPr>
            <a:spLocks noGrp="1"/>
          </p:cNvSpPr>
          <p:nvPr>
            <p:ph type="title"/>
          </p:nvPr>
        </p:nvSpPr>
        <p:spPr>
          <a:xfrm>
            <a:off x="5853525" y="3023823"/>
            <a:ext cx="5552090" cy="1191873"/>
          </a:xfrm>
        </p:spPr>
        <p:txBody>
          <a:bodyPr anchor="b">
            <a:norm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D534FA11-FEAC-05F9-090F-BCAC82AF350D}"/>
              </a:ext>
            </a:extLst>
          </p:cNvPr>
          <p:cNvSpPr>
            <a:spLocks noGrp="1"/>
          </p:cNvSpPr>
          <p:nvPr>
            <p:ph idx="1"/>
          </p:nvPr>
        </p:nvSpPr>
        <p:spPr>
          <a:xfrm>
            <a:off x="5801709" y="4215696"/>
            <a:ext cx="5552090" cy="2140654"/>
          </a:xfrm>
        </p:spPr>
        <p:txBody>
          <a:bodyPr>
            <a:noAutofit/>
          </a:bodyPr>
          <a:lstStyle/>
          <a:p>
            <a:pPr>
              <a:lnSpc>
                <a:spcPct val="90000"/>
              </a:lnSpc>
            </a:pPr>
            <a:r>
              <a:rPr lang="en-US" sz="1600" b="0" i="0" dirty="0">
                <a:effectLst/>
                <a:latin typeface="-apple-system"/>
              </a:rPr>
              <a:t>weather forecasts are valuable tools that help us prepare for and respond to changing weather conditions. They have become increasingly accurate thanks to advances in technology and our understanding of the atmosphere. However, it's essential to remain aware of the inherent uncertainty in weather predictions and to use forecasts as guidance rather than absolute certainty. Staying informed about the latest forecasts and being prepared for various weather scenarios can help us better navigate the ever-changing conditions of our environment.</a:t>
            </a:r>
            <a:endParaRPr lang="en-IN" sz="1600" dirty="0"/>
          </a:p>
        </p:txBody>
      </p:sp>
    </p:spTree>
    <p:extLst>
      <p:ext uri="{BB962C8B-B14F-4D97-AF65-F5344CB8AC3E}">
        <p14:creationId xmlns:p14="http://schemas.microsoft.com/office/powerpoint/2010/main" val="1225117715"/>
      </p:ext>
    </p:extLst>
  </p:cSld>
  <p:clrMapOvr>
    <a:masterClrMapping/>
  </p:clrMapOvr>
  <mc:AlternateContent xmlns:mc="http://schemas.openxmlformats.org/markup-compatibility/2006" xmlns:p15="http://schemas.microsoft.com/office/powerpoint/2012/main">
    <mc:Choice Requires="p15">
      <p:transition spd="slow">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rush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57</TotalTime>
  <Words>530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Arial Black</vt:lpstr>
      <vt:lpstr>Century Gothic</vt:lpstr>
      <vt:lpstr>Sabon Next LT</vt:lpstr>
      <vt:lpstr>BrushVTI</vt:lpstr>
      <vt:lpstr>WEATHER FORECAST APPLICATION[API]</vt:lpstr>
      <vt:lpstr>AGENDA</vt:lpstr>
      <vt:lpstr>INTRODUCTION</vt:lpstr>
      <vt:lpstr>SURVEY</vt:lpstr>
      <vt:lpstr>SURVEY</vt:lpstr>
      <vt:lpstr>SOFTWARE REQUIRED</vt:lpstr>
      <vt:lpstr>MODULES</vt:lpstr>
      <vt:lpstr>PROTOTYPE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APPLICATION[API]</dc:title>
  <dc:creator>S Suhas</dc:creator>
  <cp:lastModifiedBy>ELLANTI JATHIN</cp:lastModifiedBy>
  <cp:revision>1</cp:revision>
  <dcterms:created xsi:type="dcterms:W3CDTF">2023-08-30T15:29:30Z</dcterms:created>
  <dcterms:modified xsi:type="dcterms:W3CDTF">2023-08-31T04:04:31Z</dcterms:modified>
</cp:coreProperties>
</file>