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78" r:id="rId3"/>
    <p:sldId id="279" r:id="rId4"/>
    <p:sldId id="257" r:id="rId5"/>
    <p:sldId id="277" r:id="rId6"/>
    <p:sldId id="258" r:id="rId7"/>
    <p:sldId id="276" r:id="rId8"/>
    <p:sldId id="270" r:id="rId9"/>
    <p:sldId id="271" r:id="rId10"/>
    <p:sldId id="272" r:id="rId11"/>
    <p:sldId id="273" r:id="rId12"/>
    <p:sldId id="274" r:id="rId13"/>
    <p:sldId id="263" r:id="rId14"/>
    <p:sldId id="275" r:id="rId15"/>
    <p:sldId id="28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010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30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0589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038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110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532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045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320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46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54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94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28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083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072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6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898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477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5E3EA-2C13-42F9-AF95-70A143AF9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3918" y="2068497"/>
            <a:ext cx="8273141" cy="1445881"/>
          </a:xfrm>
        </p:spPr>
        <p:txBody>
          <a:bodyPr>
            <a:noAutofit/>
          </a:bodyPr>
          <a:lstStyle/>
          <a:p>
            <a:r>
              <a:rPr lang="en-US" sz="9600" dirty="0">
                <a:latin typeface="Bahnschrift SemiBold SemiConden" panose="020B0502040204020203" pitchFamily="34" charset="0"/>
              </a:rPr>
              <a:t>CYBER CRIME</a:t>
            </a:r>
            <a:endParaRPr lang="en-IN" sz="9600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823F5B-83E4-456F-99FC-DCBD3AF0F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0343" y="4225771"/>
            <a:ext cx="8915399" cy="1766669"/>
          </a:xfrm>
        </p:spPr>
        <p:txBody>
          <a:bodyPr>
            <a:noAutofit/>
          </a:bodyPr>
          <a:lstStyle/>
          <a:p>
            <a:r>
              <a:rPr lang="en-US" sz="2800" dirty="0"/>
              <a:t>NAME: P.JATHIN</a:t>
            </a:r>
          </a:p>
          <a:p>
            <a:r>
              <a:rPr lang="en-US" sz="2800" dirty="0"/>
              <a:t>ROLL NO: 20311A05U4 </a:t>
            </a:r>
          </a:p>
          <a:p>
            <a:r>
              <a:rPr lang="en-US" sz="2800" dirty="0"/>
              <a:t>BRANCH: CSE                                                       SECTION: E5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846603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Second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Category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These crimes include computer vandalism(destruction of others' property), transmission of harmful programs, unauthorized trespassing through cyber space, unauthorized possession of computer information.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Third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Category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Cyber terrorism is one distinct kind of crime in this category.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growth of internet has shown that the medium of Cyberspace is being used by individuals and groups to threaten the international governments as also to terrorize the citizens of a country.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Cyber Criminals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Kids (age group 9-16 etc.)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Organized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hacktivists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Disgruntled employees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Professional hackers (corporate espionage)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PREVENTION OF CYBER CRIME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1460" y="1393794"/>
            <a:ext cx="9143152" cy="4643022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4500" dirty="0">
                <a:latin typeface="Times New Roman" pitchFamily="18" charset="0"/>
                <a:cs typeface="Times New Roman" pitchFamily="18" charset="0"/>
              </a:rPr>
              <a:t>Avoid disclosing your identity to any strangers.</a:t>
            </a:r>
          </a:p>
          <a:p>
            <a:pPr algn="just">
              <a:lnSpc>
                <a:spcPct val="150000"/>
              </a:lnSpc>
            </a:pPr>
            <a:r>
              <a:rPr lang="en-US" sz="4500" dirty="0">
                <a:latin typeface="Times New Roman" pitchFamily="18" charset="0"/>
                <a:cs typeface="Times New Roman" pitchFamily="18" charset="0"/>
              </a:rPr>
              <a:t>Always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use latest antivirus software to guard against virus attacks.</a:t>
            </a:r>
          </a:p>
          <a:p>
            <a:pPr algn="just">
              <a:lnSpc>
                <a:spcPct val="150000"/>
              </a:lnSpc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Never send  your credit card number to any site which is not secured.</a:t>
            </a:r>
          </a:p>
          <a:p>
            <a:pPr algn="just">
              <a:lnSpc>
                <a:spcPct val="150000"/>
              </a:lnSpc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Use of firewall</a:t>
            </a:r>
          </a:p>
          <a:p>
            <a:pPr algn="just">
              <a:lnSpc>
                <a:spcPct val="150000"/>
              </a:lnSpc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Change passwords frequently</a:t>
            </a:r>
          </a:p>
          <a:p>
            <a:pPr algn="just">
              <a:lnSpc>
                <a:spcPct val="150000"/>
              </a:lnSpc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Uninstall unnecessary software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Within  the  law enforcement  agencies, a set of rules  must  be developed to address the various categories  of computer crime.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As such, investigators will know what and which  materials to search and seize, the electronic evidence to   recover, and the chain of custody to maintain 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C9726-3B22-4BBA-957C-5DF64D04BF9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551068" y="2554549"/>
            <a:ext cx="6081204" cy="1748901"/>
          </a:xfrm>
        </p:spPr>
        <p:txBody>
          <a:bodyPr>
            <a:noAutofit/>
          </a:bodyPr>
          <a:lstStyle/>
          <a:p>
            <a:r>
              <a:rPr lang="en-US" sz="9600" dirty="0">
                <a:latin typeface="Bahnschrift SemiBold SemiConden" panose="020B0502040204020203" pitchFamily="34" charset="0"/>
              </a:rPr>
              <a:t>THANK YOU</a:t>
            </a:r>
            <a:endParaRPr lang="en-IN" sz="9600" dirty="0"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84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587" y="1962466"/>
            <a:ext cx="9603275" cy="3450613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What is Cyber Crime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History of cyber crime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Categories of cyber crime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Types of cyber crime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Cyber criminals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Prevention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internet in India is growing rapidly. It has given rise to new opportunities in every field we can think of ? be it entertainment, business, sports or education. 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There are two sides to a coin. Internet also has its own disadvantages. One of the major disadvantages is Cyber crime ? illegal activity committed on the internet.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What is Cybercrime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Cybercrime is any illegal act committed using a computer network (especially the Internet).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Cybercrime is a subset of computer crime.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2167" y="1189608"/>
            <a:ext cx="9702446" cy="4900474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first recorded cyber crime took place in the year 1820! 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1820, Joseph-Marie Jacquard, a textile manufacturer in France, produced the loom. This device allowed the repetition of a series of steps in the weaving of special fabrics. 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This resulted in a fear amongst Jacquard‘s employees that their traditional employment and livelihood were being threatened. 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They committed acts of sabotage to discourage Jacquard from further use of the new technology. This is the first recorded cyber crime!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Types of Cyber Crime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4" y="1757779"/>
            <a:ext cx="8911687" cy="5100221"/>
          </a:xfrm>
        </p:spPr>
        <p:txBody>
          <a:bodyPr>
            <a:normAutofit fontScale="32500" lnSpcReduction="20000"/>
          </a:bodyPr>
          <a:lstStyle/>
          <a:p>
            <a:r>
              <a:rPr lang="en-US" sz="8600" dirty="0">
                <a:latin typeface="Times New Roman" pitchFamily="18" charset="0"/>
                <a:cs typeface="Times New Roman" pitchFamily="18" charset="0"/>
              </a:rPr>
              <a:t>Hacking</a:t>
            </a:r>
          </a:p>
          <a:p>
            <a:r>
              <a:rPr lang="en-US" sz="8600" dirty="0">
                <a:latin typeface="Times New Roman" pitchFamily="18" charset="0"/>
                <a:cs typeface="Times New Roman" pitchFamily="18" charset="0"/>
              </a:rPr>
              <a:t>Denial OF Service Attack</a:t>
            </a:r>
          </a:p>
          <a:p>
            <a:r>
              <a:rPr lang="en-US" sz="8600" dirty="0">
                <a:latin typeface="Times New Roman" pitchFamily="18" charset="0"/>
                <a:cs typeface="Times New Roman" pitchFamily="18" charset="0"/>
              </a:rPr>
              <a:t>Virus Dissemination</a:t>
            </a:r>
          </a:p>
          <a:p>
            <a:r>
              <a:rPr lang="en-US" sz="8600" dirty="0">
                <a:latin typeface="Times New Roman" pitchFamily="18" charset="0"/>
                <a:cs typeface="Times New Roman" pitchFamily="18" charset="0"/>
              </a:rPr>
              <a:t>Computer Forgery</a:t>
            </a:r>
          </a:p>
          <a:p>
            <a:r>
              <a:rPr lang="en-US" sz="8600" dirty="0">
                <a:latin typeface="Times New Roman" pitchFamily="18" charset="0"/>
                <a:cs typeface="Times New Roman" pitchFamily="18" charset="0"/>
              </a:rPr>
              <a:t>Credit Card Fraud</a:t>
            </a:r>
          </a:p>
          <a:p>
            <a:r>
              <a:rPr lang="en-US" sz="8600" dirty="0">
                <a:latin typeface="Times New Roman" pitchFamily="18" charset="0"/>
                <a:cs typeface="Times New Roman" pitchFamily="18" charset="0"/>
              </a:rPr>
              <a:t>Phishing</a:t>
            </a:r>
          </a:p>
          <a:p>
            <a:r>
              <a:rPr lang="en-US" sz="8600" dirty="0">
                <a:latin typeface="Times New Roman" pitchFamily="18" charset="0"/>
                <a:cs typeface="Times New Roman" pitchFamily="18" charset="0"/>
              </a:rPr>
              <a:t>Spoofing</a:t>
            </a:r>
          </a:p>
          <a:p>
            <a:r>
              <a:rPr lang="en-US" sz="8600" dirty="0">
                <a:latin typeface="Times New Roman" pitchFamily="18" charset="0"/>
                <a:cs typeface="Times New Roman" pitchFamily="18" charset="0"/>
              </a:rPr>
              <a:t>Cyber Stalking</a:t>
            </a:r>
          </a:p>
          <a:p>
            <a:r>
              <a:rPr lang="en-US" sz="8600" dirty="0">
                <a:latin typeface="Times New Roman" pitchFamily="18" charset="0"/>
                <a:cs typeface="Times New Roman" pitchFamily="18" charset="0"/>
              </a:rPr>
              <a:t>Threatening</a:t>
            </a:r>
          </a:p>
          <a:p>
            <a:r>
              <a:rPr lang="en-US" sz="8600" dirty="0">
                <a:latin typeface="Times New Roman" pitchFamily="18" charset="0"/>
                <a:cs typeface="Times New Roman" pitchFamily="18" charset="0"/>
              </a:rPr>
              <a:t>Salami attack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Modification of a conventional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crime by using computers.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802167"/>
            <a:ext cx="7864763" cy="4554245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Financial crimes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Cyber pornography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Sale of illegal articles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Online gambling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Intellectual Property crime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Email spoofing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Forgery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Cyber Defamation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Cyber stalking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Categories Cyber crimes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Cyber crimes can be basically divided into 3 major categories: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1. Cyber crimes against persons.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2. Cyber crimes against property.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3. Cyber crimes against government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First Category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1905001"/>
            <a:ext cx="7543800" cy="42211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Cyber harassment is a distinct Cybercrime. Various kinds of harassment can and do occur in cyberspace, or through the use of cyberspace. Harassment can be sexual, racial, religious, or other.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</TotalTime>
  <Words>552</Words>
  <Application>Microsoft Office PowerPoint</Application>
  <PresentationFormat>Widescreen</PresentationFormat>
  <Paragraphs>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Bahnschrift SemiBold SemiConden</vt:lpstr>
      <vt:lpstr>Century Gothic</vt:lpstr>
      <vt:lpstr>Times New Roman</vt:lpstr>
      <vt:lpstr>Wingdings 3</vt:lpstr>
      <vt:lpstr>Wisp</vt:lpstr>
      <vt:lpstr>CYBER CRIME</vt:lpstr>
      <vt:lpstr>Content</vt:lpstr>
      <vt:lpstr>Introduction</vt:lpstr>
      <vt:lpstr>What is Cybercrime</vt:lpstr>
      <vt:lpstr>History</vt:lpstr>
      <vt:lpstr> Types of Cyber Crime </vt:lpstr>
      <vt:lpstr>Modification of a conventional crime by using computers.</vt:lpstr>
      <vt:lpstr>Categories Cyber crimes </vt:lpstr>
      <vt:lpstr>First Category</vt:lpstr>
      <vt:lpstr>Second Category</vt:lpstr>
      <vt:lpstr>Third Category</vt:lpstr>
      <vt:lpstr>Cyber Criminals</vt:lpstr>
      <vt:lpstr>PREVENTION OF CYBER CRIME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jathin goud</dc:creator>
  <cp:lastModifiedBy>jathin goud</cp:lastModifiedBy>
  <cp:revision>4</cp:revision>
  <dcterms:created xsi:type="dcterms:W3CDTF">2021-03-08T09:26:39Z</dcterms:created>
  <dcterms:modified xsi:type="dcterms:W3CDTF">2021-03-08T09:55:26Z</dcterms:modified>
</cp:coreProperties>
</file>