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734" r:id="rId2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93" d="100"/>
          <a:sy n="93" d="100"/>
        </p:scale>
        <p:origin x="3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974166" y="5964300"/>
            <a:ext cx="5487983" cy="1025859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" name="Google Shape;10;p2"/>
          <p:cNvSpPr/>
          <p:nvPr/>
        </p:nvSpPr>
        <p:spPr>
          <a:xfrm>
            <a:off x="9287033" y="-208833"/>
            <a:ext cx="3271267" cy="2107333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" name="Google Shape;11;p2"/>
          <p:cNvSpPr/>
          <p:nvPr/>
        </p:nvSpPr>
        <p:spPr>
          <a:xfrm>
            <a:off x="9115900" y="-719800"/>
            <a:ext cx="4100733" cy="2571867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" name="Google Shape;12;p2"/>
          <p:cNvSpPr/>
          <p:nvPr/>
        </p:nvSpPr>
        <p:spPr>
          <a:xfrm rot="3995726">
            <a:off x="-174163" y="4873488"/>
            <a:ext cx="2932680" cy="2650033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3" name="Google Shape;13;p2"/>
          <p:cNvSpPr/>
          <p:nvPr/>
        </p:nvSpPr>
        <p:spPr>
          <a:xfrm rot="-644234">
            <a:off x="8117719" y="4830355"/>
            <a:ext cx="4693880" cy="2399144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4" name="Google Shape;14;p2"/>
          <p:cNvSpPr/>
          <p:nvPr/>
        </p:nvSpPr>
        <p:spPr>
          <a:xfrm>
            <a:off x="-1064333" y="-984699"/>
            <a:ext cx="4100724" cy="2963772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" name="Google Shape;15;p2"/>
          <p:cNvSpPr/>
          <p:nvPr/>
        </p:nvSpPr>
        <p:spPr>
          <a:xfrm rot="430479">
            <a:off x="65221" y="-297146"/>
            <a:ext cx="2874479" cy="2597441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6" name="Google Shape;16;p2"/>
          <p:cNvSpPr/>
          <p:nvPr/>
        </p:nvSpPr>
        <p:spPr>
          <a:xfrm>
            <a:off x="9465201" y="4154534"/>
            <a:ext cx="3053500" cy="294193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129333" y="1825400"/>
            <a:ext cx="6821200" cy="255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6667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350533" y="4810133"/>
            <a:ext cx="4750800" cy="3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7913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/>
          <p:nvPr/>
        </p:nvSpPr>
        <p:spPr>
          <a:xfrm>
            <a:off x="3726168" y="5741833"/>
            <a:ext cx="6329625" cy="1183184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0" name="Google Shape;70;p11"/>
          <p:cNvSpPr/>
          <p:nvPr/>
        </p:nvSpPr>
        <p:spPr>
          <a:xfrm rot="5400000">
            <a:off x="-628181" y="5112391"/>
            <a:ext cx="2994905" cy="1947467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1" name="Google Shape;71;p11"/>
          <p:cNvSpPr/>
          <p:nvPr/>
        </p:nvSpPr>
        <p:spPr>
          <a:xfrm flipH="1">
            <a:off x="-41300" y="-53300"/>
            <a:ext cx="4685763" cy="3018544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2" name="Google Shape;72;p11"/>
          <p:cNvSpPr/>
          <p:nvPr/>
        </p:nvSpPr>
        <p:spPr>
          <a:xfrm>
            <a:off x="9030167" y="5200433"/>
            <a:ext cx="3374667" cy="1724600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5234033" y="1875800"/>
            <a:ext cx="6069200" cy="2618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5236209" y="4456833"/>
            <a:ext cx="6064800" cy="3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465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9515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10554900" y="5591201"/>
            <a:ext cx="2051347" cy="1333908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8" name="Google Shape;78;p13"/>
          <p:cNvSpPr/>
          <p:nvPr/>
        </p:nvSpPr>
        <p:spPr>
          <a:xfrm rot="5400000">
            <a:off x="284013" y="4507601"/>
            <a:ext cx="1333908" cy="3961591"/>
          </a:xfrm>
          <a:custGeom>
            <a:avLst/>
            <a:gdLst/>
            <a:ahLst/>
            <a:cxnLst/>
            <a:rect l="l" t="t" r="r" b="b"/>
            <a:pathLst>
              <a:path w="8941" h="26554" extrusionOk="0">
                <a:moveTo>
                  <a:pt x="4437" y="535"/>
                </a:moveTo>
                <a:cubicBezTo>
                  <a:pt x="2269" y="1335"/>
                  <a:pt x="701" y="3570"/>
                  <a:pt x="334" y="5938"/>
                </a:cubicBezTo>
                <a:cubicBezTo>
                  <a:pt x="0" y="8340"/>
                  <a:pt x="834" y="10775"/>
                  <a:pt x="2402" y="12510"/>
                </a:cubicBezTo>
                <a:cubicBezTo>
                  <a:pt x="3469" y="13711"/>
                  <a:pt x="4870" y="14611"/>
                  <a:pt x="5571" y="16079"/>
                </a:cubicBezTo>
                <a:cubicBezTo>
                  <a:pt x="6538" y="18181"/>
                  <a:pt x="5804" y="20682"/>
                  <a:pt x="5237" y="22917"/>
                </a:cubicBezTo>
                <a:cubicBezTo>
                  <a:pt x="4937" y="24085"/>
                  <a:pt x="4670" y="25352"/>
                  <a:pt x="4670" y="26553"/>
                </a:cubicBezTo>
                <a:lnTo>
                  <a:pt x="8940" y="26553"/>
                </a:lnTo>
                <a:lnTo>
                  <a:pt x="8940" y="434"/>
                </a:lnTo>
                <a:cubicBezTo>
                  <a:pt x="7406" y="68"/>
                  <a:pt x="5871" y="1"/>
                  <a:pt x="4437" y="5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9" name="Google Shape;79;p13"/>
          <p:cNvSpPr/>
          <p:nvPr/>
        </p:nvSpPr>
        <p:spPr>
          <a:xfrm>
            <a:off x="-908633" y="-1132176"/>
            <a:ext cx="3719207" cy="2688032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80" name="Google Shape;80;p13"/>
          <p:cNvSpPr/>
          <p:nvPr/>
        </p:nvSpPr>
        <p:spPr>
          <a:xfrm>
            <a:off x="9837234" y="5287301"/>
            <a:ext cx="2556300" cy="2462900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951000" y="626000"/>
            <a:ext cx="10290000" cy="6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133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/>
          </p:nvPr>
        </p:nvSpPr>
        <p:spPr>
          <a:xfrm>
            <a:off x="2264000" y="2143667"/>
            <a:ext cx="3655600" cy="7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2265200" y="3073099"/>
            <a:ext cx="3653200" cy="6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3" hasCustomPrompt="1"/>
          </p:nvPr>
        </p:nvSpPr>
        <p:spPr>
          <a:xfrm>
            <a:off x="1087144" y="2196467"/>
            <a:ext cx="905200" cy="93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4"/>
          </p:nvPr>
        </p:nvSpPr>
        <p:spPr>
          <a:xfrm>
            <a:off x="2229127" y="4202867"/>
            <a:ext cx="3655600" cy="7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2230328" y="5131688"/>
            <a:ext cx="3653200" cy="6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6" hasCustomPrompt="1"/>
          </p:nvPr>
        </p:nvSpPr>
        <p:spPr>
          <a:xfrm>
            <a:off x="1085088" y="4230467"/>
            <a:ext cx="905200" cy="93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7"/>
          </p:nvPr>
        </p:nvSpPr>
        <p:spPr>
          <a:xfrm>
            <a:off x="7580101" y="2168867"/>
            <a:ext cx="3660800" cy="7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R="609585"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8"/>
          </p:nvPr>
        </p:nvSpPr>
        <p:spPr>
          <a:xfrm>
            <a:off x="7581237" y="3072384"/>
            <a:ext cx="3658800" cy="6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6439191" y="2196481"/>
            <a:ext cx="902800" cy="93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/>
          </p:nvPr>
        </p:nvSpPr>
        <p:spPr>
          <a:xfrm>
            <a:off x="7580101" y="4202867"/>
            <a:ext cx="3660800" cy="7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R="609585"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4"/>
          </p:nvPr>
        </p:nvSpPr>
        <p:spPr>
          <a:xfrm>
            <a:off x="7581237" y="5132880"/>
            <a:ext cx="3658800" cy="6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6439191" y="4230475"/>
            <a:ext cx="902800" cy="93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501558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 rot="10800000">
            <a:off x="9501691" y="-39849"/>
            <a:ext cx="2823616" cy="1836084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6" name="Google Shape;96;p14"/>
          <p:cNvSpPr/>
          <p:nvPr/>
        </p:nvSpPr>
        <p:spPr>
          <a:xfrm rot="10800000">
            <a:off x="-4124256" y="3510346"/>
            <a:ext cx="6245503" cy="4023321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7" name="Google Shape;97;p14"/>
          <p:cNvSpPr/>
          <p:nvPr/>
        </p:nvSpPr>
        <p:spPr>
          <a:xfrm rot="10800000">
            <a:off x="-4461853" y="2623459"/>
            <a:ext cx="7829120" cy="4910208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2127600" y="4209733"/>
            <a:ext cx="7936800" cy="49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2127600" y="2149067"/>
            <a:ext cx="7935200" cy="172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5318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 rot="10800000" flipH="1">
            <a:off x="8968800" y="-311100"/>
            <a:ext cx="3929613" cy="2008431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2" name="Google Shape;102;p15"/>
          <p:cNvSpPr/>
          <p:nvPr/>
        </p:nvSpPr>
        <p:spPr>
          <a:xfrm rot="10800000" flipH="1">
            <a:off x="-1064333" y="4265693"/>
            <a:ext cx="4100724" cy="2963772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3" name="Google Shape;103;p15"/>
          <p:cNvSpPr/>
          <p:nvPr/>
        </p:nvSpPr>
        <p:spPr>
          <a:xfrm rot="10369521" flipH="1">
            <a:off x="-237113" y="4543804"/>
            <a:ext cx="2874479" cy="2597441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4" name="Google Shape;104;p15"/>
          <p:cNvSpPr/>
          <p:nvPr/>
        </p:nvSpPr>
        <p:spPr>
          <a:xfrm rot="10800000" flipH="1">
            <a:off x="9757901" y="-199835"/>
            <a:ext cx="2556300" cy="2462900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2854600" y="1964317"/>
            <a:ext cx="6486000" cy="106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60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2851400" y="3148365"/>
            <a:ext cx="6489200" cy="167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0681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-28366" y="-80933"/>
            <a:ext cx="3514209" cy="1515736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9" name="Google Shape;109;p16"/>
          <p:cNvSpPr/>
          <p:nvPr/>
        </p:nvSpPr>
        <p:spPr>
          <a:xfrm rot="10800000">
            <a:off x="8045671" y="5967747"/>
            <a:ext cx="4448167" cy="1111487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1035065" y="4304967"/>
            <a:ext cx="30844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ubTitle" idx="1"/>
          </p:nvPr>
        </p:nvSpPr>
        <p:spPr>
          <a:xfrm>
            <a:off x="1037665" y="4958543"/>
            <a:ext cx="3079200" cy="10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title" idx="2"/>
          </p:nvPr>
        </p:nvSpPr>
        <p:spPr>
          <a:xfrm>
            <a:off x="4553800" y="4304967"/>
            <a:ext cx="30844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3"/>
          </p:nvPr>
        </p:nvSpPr>
        <p:spPr>
          <a:xfrm>
            <a:off x="4553800" y="4958543"/>
            <a:ext cx="3084400" cy="10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4"/>
          </p:nvPr>
        </p:nvSpPr>
        <p:spPr>
          <a:xfrm>
            <a:off x="8042468" y="4304967"/>
            <a:ext cx="30844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5"/>
          </p:nvPr>
        </p:nvSpPr>
        <p:spPr>
          <a:xfrm>
            <a:off x="8042468" y="4958543"/>
            <a:ext cx="3084400" cy="10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6"/>
          </p:nvPr>
        </p:nvSpPr>
        <p:spPr>
          <a:xfrm>
            <a:off x="951000" y="626000"/>
            <a:ext cx="10290000" cy="6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133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10332134" y="4673367"/>
            <a:ext cx="2556300" cy="2462900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158175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 flipH="1">
            <a:off x="7758142" y="-1345295"/>
            <a:ext cx="4855631" cy="5215683"/>
          </a:xfrm>
          <a:custGeom>
            <a:avLst/>
            <a:gdLst/>
            <a:ahLst/>
            <a:cxnLst/>
            <a:rect l="l" t="t" r="r" b="b"/>
            <a:pathLst>
              <a:path w="53539" h="57509" extrusionOk="0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0" name="Google Shape;120;p17"/>
          <p:cNvSpPr/>
          <p:nvPr/>
        </p:nvSpPr>
        <p:spPr>
          <a:xfrm flipH="1">
            <a:off x="8583719" y="1212239"/>
            <a:ext cx="1440199" cy="1416276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1" name="Google Shape;121;p17"/>
          <p:cNvSpPr/>
          <p:nvPr/>
        </p:nvSpPr>
        <p:spPr>
          <a:xfrm rot="10800000">
            <a:off x="7368482" y="4408269"/>
            <a:ext cx="5197324" cy="2656056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2" name="Google Shape;122;p17"/>
          <p:cNvSpPr/>
          <p:nvPr/>
        </p:nvSpPr>
        <p:spPr>
          <a:xfrm>
            <a:off x="-25766" y="-116399"/>
            <a:ext cx="4184015" cy="1804633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2278917" y="1920959"/>
            <a:ext cx="4352400" cy="54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"/>
          </p:nvPr>
        </p:nvSpPr>
        <p:spPr>
          <a:xfrm>
            <a:off x="2278317" y="2581829"/>
            <a:ext cx="4353600" cy="2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5515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768800" y="4145800"/>
            <a:ext cx="5947011" cy="3039525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7" name="Google Shape;127;p18"/>
          <p:cNvSpPr/>
          <p:nvPr/>
        </p:nvSpPr>
        <p:spPr>
          <a:xfrm>
            <a:off x="5225121" y="5983140"/>
            <a:ext cx="1262140" cy="960616"/>
          </a:xfrm>
          <a:custGeom>
            <a:avLst/>
            <a:gdLst/>
            <a:ahLst/>
            <a:cxnLst/>
            <a:rect l="l" t="t" r="r" b="b"/>
            <a:pathLst>
              <a:path w="18715" h="14244" extrusionOk="0">
                <a:moveTo>
                  <a:pt x="15445" y="1735"/>
                </a:moveTo>
                <a:cubicBezTo>
                  <a:pt x="14378" y="1034"/>
                  <a:pt x="13044" y="534"/>
                  <a:pt x="11442" y="334"/>
                </a:cubicBezTo>
                <a:cubicBezTo>
                  <a:pt x="9674" y="67"/>
                  <a:pt x="7840" y="0"/>
                  <a:pt x="6205" y="634"/>
                </a:cubicBezTo>
                <a:cubicBezTo>
                  <a:pt x="3970" y="1468"/>
                  <a:pt x="2369" y="3536"/>
                  <a:pt x="1535" y="5804"/>
                </a:cubicBezTo>
                <a:cubicBezTo>
                  <a:pt x="635" y="8206"/>
                  <a:pt x="1" y="11542"/>
                  <a:pt x="501" y="14244"/>
                </a:cubicBezTo>
                <a:lnTo>
                  <a:pt x="16880" y="14244"/>
                </a:lnTo>
                <a:cubicBezTo>
                  <a:pt x="17013" y="14077"/>
                  <a:pt x="17113" y="13910"/>
                  <a:pt x="17180" y="13810"/>
                </a:cubicBezTo>
                <a:cubicBezTo>
                  <a:pt x="17880" y="12543"/>
                  <a:pt x="18181" y="11142"/>
                  <a:pt x="18347" y="9707"/>
                </a:cubicBezTo>
                <a:cubicBezTo>
                  <a:pt x="18714" y="6038"/>
                  <a:pt x="17814" y="3336"/>
                  <a:pt x="15445" y="17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8" name="Google Shape;128;p18"/>
          <p:cNvSpPr/>
          <p:nvPr/>
        </p:nvSpPr>
        <p:spPr>
          <a:xfrm rot="-10445712">
            <a:off x="109596" y="-719039"/>
            <a:ext cx="4855379" cy="4677977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9" name="Google Shape;129;p18"/>
          <p:cNvSpPr/>
          <p:nvPr/>
        </p:nvSpPr>
        <p:spPr>
          <a:xfrm>
            <a:off x="2621767" y="1778734"/>
            <a:ext cx="829500" cy="800967"/>
          </a:xfrm>
          <a:custGeom>
            <a:avLst/>
            <a:gdLst/>
            <a:ahLst/>
            <a:cxnLst/>
            <a:rect l="l" t="t" r="r" b="b"/>
            <a:pathLst>
              <a:path w="24885" h="24029" extrusionOk="0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6590451" y="1920959"/>
            <a:ext cx="4352400" cy="54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1"/>
          </p:nvPr>
        </p:nvSpPr>
        <p:spPr>
          <a:xfrm>
            <a:off x="6589851" y="2581829"/>
            <a:ext cx="4353600" cy="2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81830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5239568" y="6047369"/>
            <a:ext cx="5336169" cy="997480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34" name="Google Shape;134;p19"/>
          <p:cNvSpPr/>
          <p:nvPr/>
        </p:nvSpPr>
        <p:spPr>
          <a:xfrm>
            <a:off x="-53500" y="-65555"/>
            <a:ext cx="3473527" cy="867948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35" name="Google Shape;135;p19"/>
          <p:cNvSpPr/>
          <p:nvPr/>
        </p:nvSpPr>
        <p:spPr>
          <a:xfrm>
            <a:off x="10153467" y="5272685"/>
            <a:ext cx="2556300" cy="2462900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36" name="Google Shape;136;p19"/>
          <p:cNvSpPr/>
          <p:nvPr/>
        </p:nvSpPr>
        <p:spPr>
          <a:xfrm rot="10800000" flipH="1">
            <a:off x="-106133" y="-146298"/>
            <a:ext cx="3674471" cy="795669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1207167" y="2875601"/>
            <a:ext cx="2792000" cy="54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1"/>
          </p:nvPr>
        </p:nvSpPr>
        <p:spPr>
          <a:xfrm>
            <a:off x="1210483" y="3650300"/>
            <a:ext cx="2790800" cy="13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 idx="2"/>
          </p:nvPr>
        </p:nvSpPr>
        <p:spPr>
          <a:xfrm>
            <a:off x="8192833" y="2686833"/>
            <a:ext cx="2792000" cy="54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3"/>
          </p:nvPr>
        </p:nvSpPr>
        <p:spPr>
          <a:xfrm>
            <a:off x="8192849" y="3453327"/>
            <a:ext cx="2792000" cy="136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title" idx="4"/>
          </p:nvPr>
        </p:nvSpPr>
        <p:spPr>
          <a:xfrm>
            <a:off x="951000" y="626000"/>
            <a:ext cx="10290000" cy="6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133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663851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-1072400" y="5756499"/>
            <a:ext cx="2698357" cy="1754575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44" name="Google Shape;144;p20"/>
          <p:cNvSpPr/>
          <p:nvPr/>
        </p:nvSpPr>
        <p:spPr>
          <a:xfrm flipH="1">
            <a:off x="7758142" y="-1345295"/>
            <a:ext cx="4855631" cy="5215683"/>
          </a:xfrm>
          <a:custGeom>
            <a:avLst/>
            <a:gdLst/>
            <a:ahLst/>
            <a:cxnLst/>
            <a:rect l="l" t="t" r="r" b="b"/>
            <a:pathLst>
              <a:path w="53539" h="57509" extrusionOk="0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45" name="Google Shape;145;p20"/>
          <p:cNvSpPr/>
          <p:nvPr/>
        </p:nvSpPr>
        <p:spPr>
          <a:xfrm rot="3180931">
            <a:off x="8125327" y="-286044"/>
            <a:ext cx="5197200" cy="2655993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951000" y="626000"/>
            <a:ext cx="10290000" cy="6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133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title" idx="2"/>
          </p:nvPr>
        </p:nvSpPr>
        <p:spPr>
          <a:xfrm>
            <a:off x="1743467" y="3548233"/>
            <a:ext cx="25116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1"/>
          </p:nvPr>
        </p:nvSpPr>
        <p:spPr>
          <a:xfrm>
            <a:off x="1740867" y="4201800"/>
            <a:ext cx="2516800" cy="10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title" idx="3" hasCustomPrompt="1"/>
          </p:nvPr>
        </p:nvSpPr>
        <p:spPr>
          <a:xfrm>
            <a:off x="2442067" y="2078267"/>
            <a:ext cx="1114400" cy="11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50" name="Google Shape;150;p20"/>
          <p:cNvSpPr txBox="1">
            <a:spLocks noGrp="1"/>
          </p:cNvSpPr>
          <p:nvPr>
            <p:ph type="title" idx="4"/>
          </p:nvPr>
        </p:nvSpPr>
        <p:spPr>
          <a:xfrm>
            <a:off x="4840200" y="3548233"/>
            <a:ext cx="25116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5"/>
          </p:nvPr>
        </p:nvSpPr>
        <p:spPr>
          <a:xfrm>
            <a:off x="4837600" y="4201800"/>
            <a:ext cx="2516800" cy="10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title" idx="6" hasCustomPrompt="1"/>
          </p:nvPr>
        </p:nvSpPr>
        <p:spPr>
          <a:xfrm>
            <a:off x="5538800" y="2095321"/>
            <a:ext cx="1114400" cy="11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53" name="Google Shape;153;p20"/>
          <p:cNvSpPr txBox="1">
            <a:spLocks noGrp="1"/>
          </p:cNvSpPr>
          <p:nvPr>
            <p:ph type="title" idx="7"/>
          </p:nvPr>
        </p:nvSpPr>
        <p:spPr>
          <a:xfrm>
            <a:off x="7936933" y="3548233"/>
            <a:ext cx="25116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8"/>
          </p:nvPr>
        </p:nvSpPr>
        <p:spPr>
          <a:xfrm>
            <a:off x="7934333" y="4201800"/>
            <a:ext cx="2516800" cy="10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title" idx="9" hasCustomPrompt="1"/>
          </p:nvPr>
        </p:nvSpPr>
        <p:spPr>
          <a:xfrm>
            <a:off x="8635533" y="2078267"/>
            <a:ext cx="1114400" cy="11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05611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flipH="1">
            <a:off x="-3118933" y="-270447"/>
            <a:ext cx="4905264" cy="3159947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1" name="Google Shape;21;p3"/>
          <p:cNvSpPr/>
          <p:nvPr/>
        </p:nvSpPr>
        <p:spPr>
          <a:xfrm>
            <a:off x="9702868" y="3469267"/>
            <a:ext cx="3911289" cy="3846319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2" name="Google Shape;22;p3"/>
          <p:cNvSpPr/>
          <p:nvPr/>
        </p:nvSpPr>
        <p:spPr>
          <a:xfrm>
            <a:off x="9544167" y="-1058500"/>
            <a:ext cx="4100733" cy="2571867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360275" y="2576367"/>
            <a:ext cx="6810400" cy="175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133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357875" y="4544133"/>
            <a:ext cx="6815200" cy="3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8006125" y="2040200"/>
            <a:ext cx="2828000" cy="2618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1759350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/>
          <p:nvPr/>
        </p:nvSpPr>
        <p:spPr>
          <a:xfrm rot="10800000" flipH="1">
            <a:off x="10450503" y="3909719"/>
            <a:ext cx="4905264" cy="3159947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8" name="Google Shape;158;p21"/>
          <p:cNvSpPr/>
          <p:nvPr/>
        </p:nvSpPr>
        <p:spPr>
          <a:xfrm rot="10800000">
            <a:off x="-1755489" y="-1747466"/>
            <a:ext cx="3911289" cy="3846319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9" name="Google Shape;159;p21"/>
          <p:cNvSpPr/>
          <p:nvPr/>
        </p:nvSpPr>
        <p:spPr>
          <a:xfrm rot="10800000">
            <a:off x="-1786233" y="5419985"/>
            <a:ext cx="4100733" cy="2571867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1605584" y="2342564"/>
            <a:ext cx="4352400" cy="54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1"/>
          </p:nvPr>
        </p:nvSpPr>
        <p:spPr>
          <a:xfrm>
            <a:off x="1605000" y="3003436"/>
            <a:ext cx="4353600" cy="151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118037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/>
          <p:nvPr/>
        </p:nvSpPr>
        <p:spPr>
          <a:xfrm>
            <a:off x="-149334" y="-1077800"/>
            <a:ext cx="2727099" cy="2929317"/>
          </a:xfrm>
          <a:custGeom>
            <a:avLst/>
            <a:gdLst/>
            <a:ahLst/>
            <a:cxnLst/>
            <a:rect l="l" t="t" r="r" b="b"/>
            <a:pathLst>
              <a:path w="53539" h="57509" extrusionOk="0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64" name="Google Shape;164;p22"/>
          <p:cNvSpPr/>
          <p:nvPr/>
        </p:nvSpPr>
        <p:spPr>
          <a:xfrm>
            <a:off x="8143700" y="-1890334"/>
            <a:ext cx="4100733" cy="2571867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65" name="Google Shape;165;p22"/>
          <p:cNvSpPr/>
          <p:nvPr/>
        </p:nvSpPr>
        <p:spPr>
          <a:xfrm>
            <a:off x="-185233" y="6238534"/>
            <a:ext cx="2998833" cy="649367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951000" y="626000"/>
            <a:ext cx="10290000" cy="6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133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 rot="10800000">
            <a:off x="9308605" y="6132047"/>
            <a:ext cx="4448167" cy="1111487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519296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/>
          <p:nvPr/>
        </p:nvSpPr>
        <p:spPr>
          <a:xfrm flipH="1">
            <a:off x="10814173" y="-618200"/>
            <a:ext cx="2727099" cy="2929317"/>
          </a:xfrm>
          <a:custGeom>
            <a:avLst/>
            <a:gdLst/>
            <a:ahLst/>
            <a:cxnLst/>
            <a:rect l="l" t="t" r="r" b="b"/>
            <a:pathLst>
              <a:path w="53539" h="57509" extrusionOk="0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70" name="Google Shape;170;p23"/>
          <p:cNvSpPr/>
          <p:nvPr/>
        </p:nvSpPr>
        <p:spPr>
          <a:xfrm flipH="1">
            <a:off x="-2941128" y="-506334"/>
            <a:ext cx="4100733" cy="2571867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71" name="Google Shape;171;p23"/>
          <p:cNvSpPr/>
          <p:nvPr/>
        </p:nvSpPr>
        <p:spPr>
          <a:xfrm flipH="1">
            <a:off x="9167906" y="6449834"/>
            <a:ext cx="2998833" cy="649367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951000" y="626000"/>
            <a:ext cx="10290000" cy="6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133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 rot="10800000" flipH="1">
            <a:off x="-2504233" y="5931314"/>
            <a:ext cx="4448167" cy="1111487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374354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/>
          <p:nvPr/>
        </p:nvSpPr>
        <p:spPr>
          <a:xfrm>
            <a:off x="-88099" y="-141000"/>
            <a:ext cx="3989348" cy="1720671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76" name="Google Shape;176;p24"/>
          <p:cNvSpPr/>
          <p:nvPr/>
        </p:nvSpPr>
        <p:spPr>
          <a:xfrm>
            <a:off x="-1104433" y="-393100"/>
            <a:ext cx="2307233" cy="2084867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77" name="Google Shape;177;p24"/>
          <p:cNvSpPr/>
          <p:nvPr/>
        </p:nvSpPr>
        <p:spPr>
          <a:xfrm>
            <a:off x="-637533" y="5861500"/>
            <a:ext cx="2092437" cy="1069448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78" name="Google Shape;178;p24"/>
          <p:cNvSpPr/>
          <p:nvPr/>
        </p:nvSpPr>
        <p:spPr>
          <a:xfrm rot="8999926">
            <a:off x="10281173" y="5330361"/>
            <a:ext cx="2712167" cy="1960201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79" name="Google Shape;179;p24"/>
          <p:cNvSpPr/>
          <p:nvPr/>
        </p:nvSpPr>
        <p:spPr>
          <a:xfrm rot="10800000">
            <a:off x="10730011" y="-34079"/>
            <a:ext cx="1571956" cy="1022180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951000" y="626000"/>
            <a:ext cx="10290000" cy="6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133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title" idx="2"/>
          </p:nvPr>
        </p:nvSpPr>
        <p:spPr>
          <a:xfrm>
            <a:off x="1281051" y="3548233"/>
            <a:ext cx="30236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ubTitle" idx="1"/>
          </p:nvPr>
        </p:nvSpPr>
        <p:spPr>
          <a:xfrm>
            <a:off x="1281851" y="4201800"/>
            <a:ext cx="3022000" cy="10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title" idx="3"/>
          </p:nvPr>
        </p:nvSpPr>
        <p:spPr>
          <a:xfrm>
            <a:off x="4584200" y="3548233"/>
            <a:ext cx="30236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subTitle" idx="4"/>
          </p:nvPr>
        </p:nvSpPr>
        <p:spPr>
          <a:xfrm>
            <a:off x="4584200" y="2140767"/>
            <a:ext cx="3023600" cy="10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R="121917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title" idx="5"/>
          </p:nvPr>
        </p:nvSpPr>
        <p:spPr>
          <a:xfrm>
            <a:off x="7822467" y="3548233"/>
            <a:ext cx="30236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subTitle" idx="6"/>
          </p:nvPr>
        </p:nvSpPr>
        <p:spPr>
          <a:xfrm>
            <a:off x="7819867" y="4201800"/>
            <a:ext cx="3023600" cy="103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1282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/>
          <p:nvPr/>
        </p:nvSpPr>
        <p:spPr>
          <a:xfrm>
            <a:off x="-48366" y="-146899"/>
            <a:ext cx="4447636" cy="1918337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9" name="Google Shape;189;p25"/>
          <p:cNvSpPr/>
          <p:nvPr/>
        </p:nvSpPr>
        <p:spPr>
          <a:xfrm rot="10800000">
            <a:off x="7787267" y="5076534"/>
            <a:ext cx="4447636" cy="1918337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0" name="Google Shape;190;p25"/>
          <p:cNvSpPr/>
          <p:nvPr/>
        </p:nvSpPr>
        <p:spPr>
          <a:xfrm>
            <a:off x="9324401" y="6316334"/>
            <a:ext cx="2998833" cy="649367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1" name="Google Shape;191;p25"/>
          <p:cNvSpPr/>
          <p:nvPr/>
        </p:nvSpPr>
        <p:spPr>
          <a:xfrm rot="10800000">
            <a:off x="-258733" y="-146900"/>
            <a:ext cx="2998833" cy="649367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1659225" y="4271917"/>
            <a:ext cx="39868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subTitle" idx="1"/>
          </p:nvPr>
        </p:nvSpPr>
        <p:spPr>
          <a:xfrm>
            <a:off x="1656425" y="2598167"/>
            <a:ext cx="3992400" cy="14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4" name="Google Shape;194;p25"/>
          <p:cNvSpPr txBox="1">
            <a:spLocks noGrp="1"/>
          </p:cNvSpPr>
          <p:nvPr>
            <p:ph type="title" idx="2"/>
          </p:nvPr>
        </p:nvSpPr>
        <p:spPr>
          <a:xfrm>
            <a:off x="6548775" y="4271917"/>
            <a:ext cx="39868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subTitle" idx="3"/>
          </p:nvPr>
        </p:nvSpPr>
        <p:spPr>
          <a:xfrm>
            <a:off x="6548775" y="2596896"/>
            <a:ext cx="3986800" cy="140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title" idx="4"/>
          </p:nvPr>
        </p:nvSpPr>
        <p:spPr>
          <a:xfrm>
            <a:off x="951000" y="626000"/>
            <a:ext cx="10290000" cy="6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133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61429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/>
          <p:nvPr/>
        </p:nvSpPr>
        <p:spPr>
          <a:xfrm>
            <a:off x="9400567" y="-92833"/>
            <a:ext cx="3271267" cy="2107333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9" name="Google Shape;199;p26"/>
          <p:cNvSpPr/>
          <p:nvPr/>
        </p:nvSpPr>
        <p:spPr>
          <a:xfrm>
            <a:off x="8753567" y="-697067"/>
            <a:ext cx="4100733" cy="2571867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00" name="Google Shape;200;p26"/>
          <p:cNvSpPr/>
          <p:nvPr/>
        </p:nvSpPr>
        <p:spPr>
          <a:xfrm rot="10715375">
            <a:off x="110419" y="-164818"/>
            <a:ext cx="3400399" cy="1382260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01" name="Google Shape;201;p26"/>
          <p:cNvSpPr/>
          <p:nvPr/>
        </p:nvSpPr>
        <p:spPr>
          <a:xfrm>
            <a:off x="10713500" y="5421568"/>
            <a:ext cx="2325339" cy="1769817"/>
          </a:xfrm>
          <a:custGeom>
            <a:avLst/>
            <a:gdLst/>
            <a:ahLst/>
            <a:cxnLst/>
            <a:rect l="l" t="t" r="r" b="b"/>
            <a:pathLst>
              <a:path w="18715" h="14244" extrusionOk="0">
                <a:moveTo>
                  <a:pt x="15445" y="1735"/>
                </a:moveTo>
                <a:cubicBezTo>
                  <a:pt x="14378" y="1034"/>
                  <a:pt x="13044" y="534"/>
                  <a:pt x="11442" y="334"/>
                </a:cubicBezTo>
                <a:cubicBezTo>
                  <a:pt x="9674" y="67"/>
                  <a:pt x="7840" y="0"/>
                  <a:pt x="6205" y="634"/>
                </a:cubicBezTo>
                <a:cubicBezTo>
                  <a:pt x="3970" y="1468"/>
                  <a:pt x="2369" y="3536"/>
                  <a:pt x="1535" y="5804"/>
                </a:cubicBezTo>
                <a:cubicBezTo>
                  <a:pt x="635" y="8206"/>
                  <a:pt x="1" y="11542"/>
                  <a:pt x="501" y="14244"/>
                </a:cubicBezTo>
                <a:lnTo>
                  <a:pt x="16880" y="14244"/>
                </a:lnTo>
                <a:cubicBezTo>
                  <a:pt x="17013" y="14077"/>
                  <a:pt x="17113" y="13910"/>
                  <a:pt x="17180" y="13810"/>
                </a:cubicBezTo>
                <a:cubicBezTo>
                  <a:pt x="17880" y="12543"/>
                  <a:pt x="18181" y="11142"/>
                  <a:pt x="18347" y="9707"/>
                </a:cubicBezTo>
                <a:cubicBezTo>
                  <a:pt x="18714" y="6038"/>
                  <a:pt x="17814" y="3336"/>
                  <a:pt x="15445" y="17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02" name="Google Shape;202;p26"/>
          <p:cNvSpPr/>
          <p:nvPr/>
        </p:nvSpPr>
        <p:spPr>
          <a:xfrm rot="7605318">
            <a:off x="-951506" y="4231298"/>
            <a:ext cx="2556305" cy="246290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951000" y="626000"/>
            <a:ext cx="10290000" cy="6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133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4" name="Google Shape;204;p26"/>
          <p:cNvSpPr txBox="1">
            <a:spLocks noGrp="1"/>
          </p:cNvSpPr>
          <p:nvPr>
            <p:ph type="subTitle" idx="1"/>
          </p:nvPr>
        </p:nvSpPr>
        <p:spPr>
          <a:xfrm>
            <a:off x="1902533" y="4077567"/>
            <a:ext cx="2708000" cy="134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title" idx="2" hasCustomPrompt="1"/>
          </p:nvPr>
        </p:nvSpPr>
        <p:spPr>
          <a:xfrm>
            <a:off x="1903133" y="3496767"/>
            <a:ext cx="2706800" cy="42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 b="1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206" name="Google Shape;206;p26"/>
          <p:cNvSpPr txBox="1">
            <a:spLocks noGrp="1"/>
          </p:cNvSpPr>
          <p:nvPr>
            <p:ph type="subTitle" idx="3"/>
          </p:nvPr>
        </p:nvSpPr>
        <p:spPr>
          <a:xfrm>
            <a:off x="7581467" y="4077567"/>
            <a:ext cx="2708000" cy="134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title" idx="4" hasCustomPrompt="1"/>
          </p:nvPr>
        </p:nvSpPr>
        <p:spPr>
          <a:xfrm>
            <a:off x="7582067" y="3496767"/>
            <a:ext cx="2706800" cy="42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0424441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/>
          <p:nvPr/>
        </p:nvSpPr>
        <p:spPr>
          <a:xfrm>
            <a:off x="907101" y="-89067"/>
            <a:ext cx="967353" cy="898445"/>
          </a:xfrm>
          <a:custGeom>
            <a:avLst/>
            <a:gdLst/>
            <a:ahLst/>
            <a:cxnLst/>
            <a:rect l="l" t="t" r="r" b="b"/>
            <a:pathLst>
              <a:path w="16846" h="15646" extrusionOk="0">
                <a:moveTo>
                  <a:pt x="9207" y="14544"/>
                </a:moveTo>
                <a:cubicBezTo>
                  <a:pt x="11876" y="15645"/>
                  <a:pt x="14377" y="15145"/>
                  <a:pt x="16846" y="14211"/>
                </a:cubicBezTo>
                <a:cubicBezTo>
                  <a:pt x="13343" y="13043"/>
                  <a:pt x="10274" y="10608"/>
                  <a:pt x="8807" y="7206"/>
                </a:cubicBezTo>
                <a:cubicBezTo>
                  <a:pt x="7806" y="4971"/>
                  <a:pt x="7606" y="2502"/>
                  <a:pt x="7639" y="1"/>
                </a:cubicBezTo>
                <a:lnTo>
                  <a:pt x="0" y="1"/>
                </a:lnTo>
                <a:cubicBezTo>
                  <a:pt x="101" y="2969"/>
                  <a:pt x="1401" y="6038"/>
                  <a:pt x="2836" y="8540"/>
                </a:cubicBezTo>
                <a:cubicBezTo>
                  <a:pt x="4304" y="11142"/>
                  <a:pt x="6405" y="13444"/>
                  <a:pt x="9207" y="145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10" name="Google Shape;210;p27"/>
          <p:cNvSpPr/>
          <p:nvPr/>
        </p:nvSpPr>
        <p:spPr>
          <a:xfrm>
            <a:off x="2751754" y="405131"/>
            <a:ext cx="1057393" cy="388928"/>
          </a:xfrm>
          <a:custGeom>
            <a:avLst/>
            <a:gdLst/>
            <a:ahLst/>
            <a:cxnLst/>
            <a:rect l="l" t="t" r="r" b="b"/>
            <a:pathLst>
              <a:path w="18414" h="6773" extrusionOk="0">
                <a:moveTo>
                  <a:pt x="7939" y="768"/>
                </a:moveTo>
                <a:cubicBezTo>
                  <a:pt x="5171" y="1402"/>
                  <a:pt x="2602" y="2769"/>
                  <a:pt x="0" y="3970"/>
                </a:cubicBezTo>
                <a:cubicBezTo>
                  <a:pt x="934" y="4471"/>
                  <a:pt x="1902" y="4971"/>
                  <a:pt x="2902" y="5371"/>
                </a:cubicBezTo>
                <a:cubicBezTo>
                  <a:pt x="6672" y="6772"/>
                  <a:pt x="11042" y="6105"/>
                  <a:pt x="14444" y="4037"/>
                </a:cubicBezTo>
                <a:cubicBezTo>
                  <a:pt x="15945" y="3103"/>
                  <a:pt x="17279" y="1935"/>
                  <a:pt x="18414" y="635"/>
                </a:cubicBezTo>
                <a:cubicBezTo>
                  <a:pt x="14911" y="368"/>
                  <a:pt x="11375" y="1"/>
                  <a:pt x="7939" y="7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11" name="Google Shape;211;p27"/>
          <p:cNvSpPr/>
          <p:nvPr/>
        </p:nvSpPr>
        <p:spPr>
          <a:xfrm>
            <a:off x="1343815" y="-89066"/>
            <a:ext cx="3564783" cy="890751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12" name="Google Shape;212;p27"/>
          <p:cNvSpPr/>
          <p:nvPr/>
        </p:nvSpPr>
        <p:spPr>
          <a:xfrm>
            <a:off x="10136500" y="5017834"/>
            <a:ext cx="3668113" cy="2651105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13" name="Google Shape;213;p27"/>
          <p:cNvSpPr/>
          <p:nvPr/>
        </p:nvSpPr>
        <p:spPr>
          <a:xfrm>
            <a:off x="10345234" y="5050134"/>
            <a:ext cx="2556300" cy="2462900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14" name="Google Shape;214;p27"/>
          <p:cNvSpPr/>
          <p:nvPr/>
        </p:nvSpPr>
        <p:spPr>
          <a:xfrm>
            <a:off x="-1500200" y="-323767"/>
            <a:ext cx="3374667" cy="1724600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15" name="Google Shape;215;p27"/>
          <p:cNvSpPr txBox="1">
            <a:spLocks noGrp="1"/>
          </p:cNvSpPr>
          <p:nvPr>
            <p:ph type="title"/>
          </p:nvPr>
        </p:nvSpPr>
        <p:spPr>
          <a:xfrm>
            <a:off x="1792176" y="2282648"/>
            <a:ext cx="38648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1"/>
          </p:nvPr>
        </p:nvSpPr>
        <p:spPr>
          <a:xfrm>
            <a:off x="1794776" y="2970067"/>
            <a:ext cx="3859600" cy="101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title" idx="2"/>
          </p:nvPr>
        </p:nvSpPr>
        <p:spPr>
          <a:xfrm>
            <a:off x="6504579" y="2282633"/>
            <a:ext cx="38648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3"/>
          </p:nvPr>
        </p:nvSpPr>
        <p:spPr>
          <a:xfrm>
            <a:off x="6504579" y="2969233"/>
            <a:ext cx="3864800" cy="101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title" idx="4"/>
          </p:nvPr>
        </p:nvSpPr>
        <p:spPr>
          <a:xfrm>
            <a:off x="951000" y="626000"/>
            <a:ext cx="10290000" cy="6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133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title" idx="5"/>
          </p:nvPr>
        </p:nvSpPr>
        <p:spPr>
          <a:xfrm>
            <a:off x="1792176" y="4396515"/>
            <a:ext cx="38648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6"/>
          </p:nvPr>
        </p:nvSpPr>
        <p:spPr>
          <a:xfrm>
            <a:off x="1792176" y="5078300"/>
            <a:ext cx="3864800" cy="101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 idx="7"/>
          </p:nvPr>
        </p:nvSpPr>
        <p:spPr>
          <a:xfrm>
            <a:off x="6504579" y="4396500"/>
            <a:ext cx="38648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subTitle" idx="8"/>
          </p:nvPr>
        </p:nvSpPr>
        <p:spPr>
          <a:xfrm>
            <a:off x="6504579" y="5077467"/>
            <a:ext cx="3864800" cy="101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5415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/>
          <p:nvPr/>
        </p:nvSpPr>
        <p:spPr>
          <a:xfrm>
            <a:off x="-53500" y="-65555"/>
            <a:ext cx="3473527" cy="867948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26" name="Google Shape;226;p28"/>
          <p:cNvSpPr/>
          <p:nvPr/>
        </p:nvSpPr>
        <p:spPr>
          <a:xfrm rot="10800000">
            <a:off x="7787358" y="-53188"/>
            <a:ext cx="4132729" cy="772523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27" name="Google Shape;227;p28"/>
          <p:cNvSpPr/>
          <p:nvPr/>
        </p:nvSpPr>
        <p:spPr>
          <a:xfrm rot="10800000" flipH="1">
            <a:off x="-820912" y="-449430"/>
            <a:ext cx="4367501" cy="945737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951000" y="626000"/>
            <a:ext cx="10290000" cy="6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133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subTitle" idx="1"/>
          </p:nvPr>
        </p:nvSpPr>
        <p:spPr>
          <a:xfrm>
            <a:off x="1156700" y="4899933"/>
            <a:ext cx="2560400" cy="5488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subTitle" idx="2"/>
          </p:nvPr>
        </p:nvSpPr>
        <p:spPr>
          <a:xfrm>
            <a:off x="1156700" y="5509700"/>
            <a:ext cx="2560400" cy="6060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subTitle" idx="3"/>
          </p:nvPr>
        </p:nvSpPr>
        <p:spPr>
          <a:xfrm>
            <a:off x="8426584" y="5509700"/>
            <a:ext cx="2560400" cy="6096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2" name="Google Shape;232;p28"/>
          <p:cNvSpPr txBox="1">
            <a:spLocks noGrp="1"/>
          </p:cNvSpPr>
          <p:nvPr>
            <p:ph type="subTitle" idx="4"/>
          </p:nvPr>
        </p:nvSpPr>
        <p:spPr>
          <a:xfrm>
            <a:off x="8426600" y="4899933"/>
            <a:ext cx="2560400" cy="5488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28"/>
          <p:cNvSpPr txBox="1">
            <a:spLocks noGrp="1"/>
          </p:cNvSpPr>
          <p:nvPr>
            <p:ph type="subTitle" idx="5"/>
          </p:nvPr>
        </p:nvSpPr>
        <p:spPr>
          <a:xfrm>
            <a:off x="4791641" y="5509700"/>
            <a:ext cx="2560400" cy="6096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subTitle" idx="6"/>
          </p:nvPr>
        </p:nvSpPr>
        <p:spPr>
          <a:xfrm>
            <a:off x="4791456" y="4899933"/>
            <a:ext cx="2560400" cy="5488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subTitle" idx="7"/>
          </p:nvPr>
        </p:nvSpPr>
        <p:spPr>
          <a:xfrm>
            <a:off x="1156700" y="2645664"/>
            <a:ext cx="2560400" cy="5488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subTitle" idx="8"/>
          </p:nvPr>
        </p:nvSpPr>
        <p:spPr>
          <a:xfrm>
            <a:off x="1156700" y="3247035"/>
            <a:ext cx="2560400" cy="6016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7" name="Google Shape;237;p28"/>
          <p:cNvSpPr txBox="1">
            <a:spLocks noGrp="1"/>
          </p:cNvSpPr>
          <p:nvPr>
            <p:ph type="subTitle" idx="9"/>
          </p:nvPr>
        </p:nvSpPr>
        <p:spPr>
          <a:xfrm>
            <a:off x="8426596" y="3245167"/>
            <a:ext cx="2560400" cy="6052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8" name="Google Shape;238;p28"/>
          <p:cNvSpPr txBox="1">
            <a:spLocks noGrp="1"/>
          </p:cNvSpPr>
          <p:nvPr>
            <p:ph type="subTitle" idx="13"/>
          </p:nvPr>
        </p:nvSpPr>
        <p:spPr>
          <a:xfrm>
            <a:off x="8426584" y="2641208"/>
            <a:ext cx="2560400" cy="5488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subTitle" idx="14"/>
          </p:nvPr>
        </p:nvSpPr>
        <p:spPr>
          <a:xfrm>
            <a:off x="4791648" y="3245167"/>
            <a:ext cx="2560400" cy="6052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0" name="Google Shape;240;p28"/>
          <p:cNvSpPr txBox="1">
            <a:spLocks noGrp="1"/>
          </p:cNvSpPr>
          <p:nvPr>
            <p:ph type="subTitle" idx="15"/>
          </p:nvPr>
        </p:nvSpPr>
        <p:spPr>
          <a:xfrm>
            <a:off x="4791456" y="2641208"/>
            <a:ext cx="2560400" cy="5488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15608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/>
          <p:nvPr/>
        </p:nvSpPr>
        <p:spPr>
          <a:xfrm>
            <a:off x="107633" y="-1670534"/>
            <a:ext cx="4296144" cy="3105011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43" name="Google Shape;243;p29"/>
          <p:cNvSpPr/>
          <p:nvPr/>
        </p:nvSpPr>
        <p:spPr>
          <a:xfrm flipH="1">
            <a:off x="5301234" y="5805633"/>
            <a:ext cx="6924676" cy="1294416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44" name="Google Shape;244;p29"/>
          <p:cNvSpPr/>
          <p:nvPr/>
        </p:nvSpPr>
        <p:spPr>
          <a:xfrm rot="9900048">
            <a:off x="-247540" y="89303"/>
            <a:ext cx="3886349" cy="678188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45" name="Google Shape;245;p29"/>
          <p:cNvSpPr txBox="1">
            <a:spLocks noGrp="1"/>
          </p:cNvSpPr>
          <p:nvPr>
            <p:ph type="title"/>
          </p:nvPr>
        </p:nvSpPr>
        <p:spPr>
          <a:xfrm>
            <a:off x="2452384" y="3936500"/>
            <a:ext cx="7220000" cy="112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6" name="Google Shape;246;p29"/>
          <p:cNvSpPr txBox="1">
            <a:spLocks noGrp="1"/>
          </p:cNvSpPr>
          <p:nvPr>
            <p:ph type="subTitle" idx="1"/>
          </p:nvPr>
        </p:nvSpPr>
        <p:spPr>
          <a:xfrm>
            <a:off x="3166584" y="5180003"/>
            <a:ext cx="5791600" cy="10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7" name="Google Shape;247;p29"/>
          <p:cNvSpPr/>
          <p:nvPr/>
        </p:nvSpPr>
        <p:spPr>
          <a:xfrm>
            <a:off x="10956500" y="5292800"/>
            <a:ext cx="935133" cy="919600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5323400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8036101" y="4068933"/>
            <a:ext cx="4957492" cy="3582995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50" name="Google Shape;250;p30"/>
          <p:cNvSpPr/>
          <p:nvPr/>
        </p:nvSpPr>
        <p:spPr>
          <a:xfrm>
            <a:off x="-881040" y="3480769"/>
            <a:ext cx="1862879" cy="1831935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51" name="Google Shape;251;p30"/>
          <p:cNvSpPr/>
          <p:nvPr/>
        </p:nvSpPr>
        <p:spPr>
          <a:xfrm>
            <a:off x="7225510" y="3577320"/>
            <a:ext cx="6722673" cy="3435576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52" name="Google Shape;252;p30"/>
          <p:cNvSpPr txBox="1">
            <a:spLocks noGrp="1"/>
          </p:cNvSpPr>
          <p:nvPr>
            <p:ph type="title" hasCustomPrompt="1"/>
          </p:nvPr>
        </p:nvSpPr>
        <p:spPr>
          <a:xfrm>
            <a:off x="3523400" y="997801"/>
            <a:ext cx="5145200" cy="74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53" name="Google Shape;253;p30"/>
          <p:cNvSpPr txBox="1">
            <a:spLocks noGrp="1"/>
          </p:cNvSpPr>
          <p:nvPr>
            <p:ph type="subTitle" idx="1"/>
          </p:nvPr>
        </p:nvSpPr>
        <p:spPr>
          <a:xfrm>
            <a:off x="3523400" y="1839275"/>
            <a:ext cx="5145200" cy="36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4" name="Google Shape;254;p30"/>
          <p:cNvSpPr txBox="1">
            <a:spLocks noGrp="1"/>
          </p:cNvSpPr>
          <p:nvPr>
            <p:ph type="title" idx="2" hasCustomPrompt="1"/>
          </p:nvPr>
        </p:nvSpPr>
        <p:spPr>
          <a:xfrm>
            <a:off x="3523400" y="2828517"/>
            <a:ext cx="5145200" cy="74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55" name="Google Shape;255;p30"/>
          <p:cNvSpPr txBox="1">
            <a:spLocks noGrp="1"/>
          </p:cNvSpPr>
          <p:nvPr>
            <p:ph type="subTitle" idx="3"/>
          </p:nvPr>
        </p:nvSpPr>
        <p:spPr>
          <a:xfrm>
            <a:off x="3523400" y="3668936"/>
            <a:ext cx="5145200" cy="36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6" name="Google Shape;256;p30"/>
          <p:cNvSpPr txBox="1">
            <a:spLocks noGrp="1"/>
          </p:cNvSpPr>
          <p:nvPr>
            <p:ph type="title" idx="4" hasCustomPrompt="1"/>
          </p:nvPr>
        </p:nvSpPr>
        <p:spPr>
          <a:xfrm>
            <a:off x="3523400" y="4659233"/>
            <a:ext cx="5145200" cy="74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6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57" name="Google Shape;257;p30"/>
          <p:cNvSpPr txBox="1">
            <a:spLocks noGrp="1"/>
          </p:cNvSpPr>
          <p:nvPr>
            <p:ph type="subTitle" idx="5"/>
          </p:nvPr>
        </p:nvSpPr>
        <p:spPr>
          <a:xfrm>
            <a:off x="3523400" y="5498599"/>
            <a:ext cx="5145200" cy="36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-1098999" y="-1684234"/>
            <a:ext cx="4957492" cy="3582995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08964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1702433" y="-451233"/>
            <a:ext cx="4755872" cy="1188375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8" name="Google Shape;28;p4"/>
          <p:cNvSpPr/>
          <p:nvPr/>
        </p:nvSpPr>
        <p:spPr>
          <a:xfrm rot="10800000">
            <a:off x="8778433" y="5726667"/>
            <a:ext cx="4755872" cy="1188375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9" name="Google Shape;29;p4"/>
          <p:cNvSpPr/>
          <p:nvPr/>
        </p:nvSpPr>
        <p:spPr>
          <a:xfrm>
            <a:off x="-942534" y="-346367"/>
            <a:ext cx="3374667" cy="1724600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951000" y="626000"/>
            <a:ext cx="10290000" cy="6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133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"/>
          </p:nvPr>
        </p:nvSpPr>
        <p:spPr>
          <a:xfrm>
            <a:off x="950933" y="2033367"/>
            <a:ext cx="10290000" cy="422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82738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 and two columns 4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>
            <a:spLocks noGrp="1"/>
          </p:cNvSpPr>
          <p:nvPr>
            <p:ph type="title"/>
          </p:nvPr>
        </p:nvSpPr>
        <p:spPr>
          <a:xfrm>
            <a:off x="951000" y="626000"/>
            <a:ext cx="10290000" cy="6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133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1" name="Google Shape;261;p31"/>
          <p:cNvSpPr txBox="1">
            <a:spLocks noGrp="1"/>
          </p:cNvSpPr>
          <p:nvPr>
            <p:ph type="subTitle" idx="1"/>
          </p:nvPr>
        </p:nvSpPr>
        <p:spPr>
          <a:xfrm>
            <a:off x="1085100" y="2913067"/>
            <a:ext cx="4876800" cy="3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R="243834"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2" name="Google Shape;262;p31"/>
          <p:cNvSpPr txBox="1">
            <a:spLocks noGrp="1"/>
          </p:cNvSpPr>
          <p:nvPr>
            <p:ph type="subTitle" idx="2"/>
          </p:nvPr>
        </p:nvSpPr>
        <p:spPr>
          <a:xfrm>
            <a:off x="1085091" y="2320268"/>
            <a:ext cx="4876800" cy="47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Black Han Sans"/>
              <a:buNone/>
              <a:defRPr sz="2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3" name="Google Shape;263;p31"/>
          <p:cNvSpPr txBox="1">
            <a:spLocks noGrp="1"/>
          </p:cNvSpPr>
          <p:nvPr>
            <p:ph type="subTitle" idx="3"/>
          </p:nvPr>
        </p:nvSpPr>
        <p:spPr>
          <a:xfrm>
            <a:off x="6230100" y="2910667"/>
            <a:ext cx="4876800" cy="3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R="243834"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subTitle" idx="4"/>
          </p:nvPr>
        </p:nvSpPr>
        <p:spPr>
          <a:xfrm>
            <a:off x="6230109" y="2320267"/>
            <a:ext cx="4876800" cy="47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Black Han Sans"/>
              <a:buNone/>
              <a:defRPr sz="2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9120500" y="5147385"/>
            <a:ext cx="2709179" cy="1761729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6" name="Google Shape;266;p31"/>
          <p:cNvSpPr/>
          <p:nvPr/>
        </p:nvSpPr>
        <p:spPr>
          <a:xfrm>
            <a:off x="-277666" y="5416651"/>
            <a:ext cx="3839983" cy="1962620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7" name="Google Shape;267;p31"/>
          <p:cNvSpPr/>
          <p:nvPr/>
        </p:nvSpPr>
        <p:spPr>
          <a:xfrm>
            <a:off x="10372251" y="4232101"/>
            <a:ext cx="829500" cy="800967"/>
          </a:xfrm>
          <a:custGeom>
            <a:avLst/>
            <a:gdLst/>
            <a:ahLst/>
            <a:cxnLst/>
            <a:rect l="l" t="t" r="r" b="b"/>
            <a:pathLst>
              <a:path w="24885" h="24029" extrusionOk="0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417180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/>
          <p:nvPr/>
        </p:nvSpPr>
        <p:spPr>
          <a:xfrm>
            <a:off x="10694734" y="-1590767"/>
            <a:ext cx="2199695" cy="6532992"/>
          </a:xfrm>
          <a:custGeom>
            <a:avLst/>
            <a:gdLst/>
            <a:ahLst/>
            <a:cxnLst/>
            <a:rect l="l" t="t" r="r" b="b"/>
            <a:pathLst>
              <a:path w="8941" h="26554" extrusionOk="0">
                <a:moveTo>
                  <a:pt x="4437" y="535"/>
                </a:moveTo>
                <a:cubicBezTo>
                  <a:pt x="2269" y="1335"/>
                  <a:pt x="701" y="3570"/>
                  <a:pt x="334" y="5938"/>
                </a:cubicBezTo>
                <a:cubicBezTo>
                  <a:pt x="0" y="8340"/>
                  <a:pt x="834" y="10775"/>
                  <a:pt x="2402" y="12510"/>
                </a:cubicBezTo>
                <a:cubicBezTo>
                  <a:pt x="3469" y="13711"/>
                  <a:pt x="4870" y="14611"/>
                  <a:pt x="5571" y="16079"/>
                </a:cubicBezTo>
                <a:cubicBezTo>
                  <a:pt x="6538" y="18181"/>
                  <a:pt x="5804" y="20682"/>
                  <a:pt x="5237" y="22917"/>
                </a:cubicBezTo>
                <a:cubicBezTo>
                  <a:pt x="4937" y="24085"/>
                  <a:pt x="4670" y="25352"/>
                  <a:pt x="4670" y="26553"/>
                </a:cubicBezTo>
                <a:lnTo>
                  <a:pt x="8940" y="26553"/>
                </a:lnTo>
                <a:lnTo>
                  <a:pt x="8940" y="434"/>
                </a:lnTo>
                <a:cubicBezTo>
                  <a:pt x="7406" y="68"/>
                  <a:pt x="5871" y="1"/>
                  <a:pt x="4437" y="5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0" name="Google Shape;270;p32"/>
          <p:cNvSpPr/>
          <p:nvPr/>
        </p:nvSpPr>
        <p:spPr>
          <a:xfrm>
            <a:off x="9908734" y="4052700"/>
            <a:ext cx="1471284" cy="1420675"/>
          </a:xfrm>
          <a:custGeom>
            <a:avLst/>
            <a:gdLst/>
            <a:ahLst/>
            <a:cxnLst/>
            <a:rect l="l" t="t" r="r" b="b"/>
            <a:pathLst>
              <a:path w="24885" h="24029" extrusionOk="0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1" name="Google Shape;271;p32"/>
          <p:cNvSpPr/>
          <p:nvPr/>
        </p:nvSpPr>
        <p:spPr>
          <a:xfrm>
            <a:off x="7849334" y="4691851"/>
            <a:ext cx="5400412" cy="2760157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2" name="Google Shape;272;p32"/>
          <p:cNvSpPr/>
          <p:nvPr/>
        </p:nvSpPr>
        <p:spPr>
          <a:xfrm>
            <a:off x="9439511" y="3920101"/>
            <a:ext cx="3397067" cy="3272948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3" name="Google Shape;273;p32"/>
          <p:cNvSpPr/>
          <p:nvPr/>
        </p:nvSpPr>
        <p:spPr>
          <a:xfrm rot="5400000">
            <a:off x="-3210953" y="1460236"/>
            <a:ext cx="7933455" cy="1482985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4" name="Google Shape;274;p32"/>
          <p:cNvSpPr/>
          <p:nvPr/>
        </p:nvSpPr>
        <p:spPr>
          <a:xfrm rot="10035811">
            <a:off x="-1275756" y="-1691"/>
            <a:ext cx="3304549" cy="3183811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5" name="Google Shape;275;p32"/>
          <p:cNvSpPr/>
          <p:nvPr/>
        </p:nvSpPr>
        <p:spPr>
          <a:xfrm rot="7254111">
            <a:off x="423699" y="2539375"/>
            <a:ext cx="935189" cy="919656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6" name="Google Shape;276;p32"/>
          <p:cNvSpPr txBox="1">
            <a:spLocks noGrp="1"/>
          </p:cNvSpPr>
          <p:nvPr>
            <p:ph type="title"/>
          </p:nvPr>
        </p:nvSpPr>
        <p:spPr>
          <a:xfrm>
            <a:off x="3523400" y="1052967"/>
            <a:ext cx="5145200" cy="99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7466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77;p32"/>
          <p:cNvSpPr txBox="1">
            <a:spLocks noGrp="1"/>
          </p:cNvSpPr>
          <p:nvPr>
            <p:ph type="subTitle" idx="1"/>
          </p:nvPr>
        </p:nvSpPr>
        <p:spPr>
          <a:xfrm>
            <a:off x="3523400" y="2361835"/>
            <a:ext cx="5145200" cy="4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800" b="1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800" b="1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800" b="1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800" b="1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800" b="1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800" b="1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800" b="1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8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8" name="Google Shape;278;p32"/>
          <p:cNvSpPr txBox="1">
            <a:spLocks noGrp="1"/>
          </p:cNvSpPr>
          <p:nvPr>
            <p:ph type="subTitle" idx="2"/>
          </p:nvPr>
        </p:nvSpPr>
        <p:spPr>
          <a:xfrm>
            <a:off x="3523400" y="2873900"/>
            <a:ext cx="5145200" cy="12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9" name="Google Shape;279;p32"/>
          <p:cNvSpPr txBox="1"/>
          <p:nvPr/>
        </p:nvSpPr>
        <p:spPr>
          <a:xfrm>
            <a:off x="3770000" y="4815833"/>
            <a:ext cx="4652000" cy="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chivo Narrow"/>
              <a:buNone/>
            </a:pPr>
            <a:r>
              <a:rPr lang="en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 </a:t>
            </a:r>
            <a:endParaRPr sz="1600" dirty="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</p:spTree>
    <p:extLst>
      <p:ext uri="{BB962C8B-B14F-4D97-AF65-F5344CB8AC3E}">
        <p14:creationId xmlns:p14="http://schemas.microsoft.com/office/powerpoint/2010/main" val="30918019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/>
          <p:nvPr/>
        </p:nvSpPr>
        <p:spPr>
          <a:xfrm>
            <a:off x="8574208" y="2474638"/>
            <a:ext cx="9179545" cy="6634457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82" name="Google Shape;282;p33"/>
          <p:cNvSpPr/>
          <p:nvPr/>
        </p:nvSpPr>
        <p:spPr>
          <a:xfrm>
            <a:off x="-483766" y="-427167"/>
            <a:ext cx="7788463" cy="3359291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83" name="Google Shape;283;p33"/>
          <p:cNvSpPr/>
          <p:nvPr/>
        </p:nvSpPr>
        <p:spPr>
          <a:xfrm>
            <a:off x="8940933" y="2932134"/>
            <a:ext cx="4724299" cy="455168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085860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/>
          <p:nvPr/>
        </p:nvSpPr>
        <p:spPr>
          <a:xfrm>
            <a:off x="-3830293" y="4229372"/>
            <a:ext cx="9179545" cy="6634457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86" name="Google Shape;286;p34"/>
          <p:cNvSpPr/>
          <p:nvPr/>
        </p:nvSpPr>
        <p:spPr>
          <a:xfrm flipH="1">
            <a:off x="6352967" y="-299700"/>
            <a:ext cx="7788463" cy="3359291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87" name="Google Shape;287;p34"/>
          <p:cNvSpPr/>
          <p:nvPr/>
        </p:nvSpPr>
        <p:spPr>
          <a:xfrm rot="4500029">
            <a:off x="124879" y="3624276"/>
            <a:ext cx="4724215" cy="455160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926120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78E-CE19-437B-BA5B-283979EC0E1A}" type="datetimeFigureOut">
              <a:rPr lang="en-IN" smtClean="0"/>
              <a:t>27-12-2022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2489-C3AB-4F18-976E-BF5685A608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1926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78E-CE19-437B-BA5B-283979EC0E1A}" type="datetimeFigureOut">
              <a:rPr lang="en-IN" smtClean="0"/>
              <a:t>27-12-2022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2489-C3AB-4F18-976E-BF5685A608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12489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060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1805163" y="-225737"/>
            <a:ext cx="10516899" cy="14250640"/>
          </a:xfrm>
          <a:custGeom>
            <a:avLst/>
            <a:gdLst/>
            <a:ahLst/>
            <a:cxnLst/>
            <a:rect l="l" t="t" r="r" b="b"/>
            <a:pathLst>
              <a:path w="23730" h="31753" extrusionOk="0">
                <a:moveTo>
                  <a:pt x="1" y="0"/>
                </a:moveTo>
                <a:cubicBezTo>
                  <a:pt x="12" y="191"/>
                  <a:pt x="120" y="357"/>
                  <a:pt x="191" y="524"/>
                </a:cubicBezTo>
                <a:cubicBezTo>
                  <a:pt x="465" y="1084"/>
                  <a:pt x="763" y="1643"/>
                  <a:pt x="1084" y="2179"/>
                </a:cubicBezTo>
                <a:cubicBezTo>
                  <a:pt x="2287" y="4179"/>
                  <a:pt x="3870" y="5846"/>
                  <a:pt x="5942" y="7013"/>
                </a:cubicBezTo>
                <a:cubicBezTo>
                  <a:pt x="7347" y="7799"/>
                  <a:pt x="8835" y="8382"/>
                  <a:pt x="10395" y="8799"/>
                </a:cubicBezTo>
                <a:cubicBezTo>
                  <a:pt x="11490" y="9097"/>
                  <a:pt x="12562" y="9454"/>
                  <a:pt x="13490" y="10168"/>
                </a:cubicBezTo>
                <a:cubicBezTo>
                  <a:pt x="14526" y="10966"/>
                  <a:pt x="15479" y="11847"/>
                  <a:pt x="16264" y="12895"/>
                </a:cubicBezTo>
                <a:cubicBezTo>
                  <a:pt x="18086" y="15252"/>
                  <a:pt x="19122" y="17931"/>
                  <a:pt x="19443" y="20907"/>
                </a:cubicBezTo>
                <a:cubicBezTo>
                  <a:pt x="19586" y="22336"/>
                  <a:pt x="19622" y="23789"/>
                  <a:pt x="19741" y="25218"/>
                </a:cubicBezTo>
                <a:cubicBezTo>
                  <a:pt x="19813" y="26230"/>
                  <a:pt x="19979" y="27206"/>
                  <a:pt x="20313" y="28170"/>
                </a:cubicBezTo>
                <a:cubicBezTo>
                  <a:pt x="20848" y="29635"/>
                  <a:pt x="21777" y="30778"/>
                  <a:pt x="23134" y="31552"/>
                </a:cubicBezTo>
                <a:cubicBezTo>
                  <a:pt x="23287" y="31643"/>
                  <a:pt x="23448" y="31752"/>
                  <a:pt x="23633" y="31752"/>
                </a:cubicBezTo>
                <a:cubicBezTo>
                  <a:pt x="23665" y="31752"/>
                  <a:pt x="23697" y="31749"/>
                  <a:pt x="23730" y="31742"/>
                </a:cubicBezTo>
                <a:lnTo>
                  <a:pt x="237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4" name="Google Shape;34;p5"/>
          <p:cNvSpPr/>
          <p:nvPr/>
        </p:nvSpPr>
        <p:spPr>
          <a:xfrm>
            <a:off x="-1645966" y="5962133"/>
            <a:ext cx="4602609" cy="996648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5" name="Google Shape;35;p5"/>
          <p:cNvSpPr/>
          <p:nvPr/>
        </p:nvSpPr>
        <p:spPr>
          <a:xfrm>
            <a:off x="8416833" y="-119866"/>
            <a:ext cx="4002796" cy="1068681"/>
          </a:xfrm>
          <a:custGeom>
            <a:avLst/>
            <a:gdLst/>
            <a:ahLst/>
            <a:cxnLst/>
            <a:rect l="l" t="t" r="r" b="b"/>
            <a:pathLst>
              <a:path w="79091" h="21116" extrusionOk="0">
                <a:moveTo>
                  <a:pt x="267" y="434"/>
                </a:moveTo>
                <a:cubicBezTo>
                  <a:pt x="1" y="7006"/>
                  <a:pt x="3503" y="13044"/>
                  <a:pt x="8874" y="16713"/>
                </a:cubicBezTo>
                <a:cubicBezTo>
                  <a:pt x="15178" y="21116"/>
                  <a:pt x="22683" y="19982"/>
                  <a:pt x="29355" y="17113"/>
                </a:cubicBezTo>
                <a:cubicBezTo>
                  <a:pt x="33358" y="15379"/>
                  <a:pt x="37160" y="13177"/>
                  <a:pt x="41063" y="11342"/>
                </a:cubicBezTo>
                <a:cubicBezTo>
                  <a:pt x="45733" y="9207"/>
                  <a:pt x="50703" y="8040"/>
                  <a:pt x="55840" y="7873"/>
                </a:cubicBezTo>
                <a:cubicBezTo>
                  <a:pt x="60644" y="7740"/>
                  <a:pt x="65214" y="9207"/>
                  <a:pt x="69984" y="9474"/>
                </a:cubicBezTo>
                <a:cubicBezTo>
                  <a:pt x="73320" y="9674"/>
                  <a:pt x="76755" y="8574"/>
                  <a:pt x="78857" y="5905"/>
                </a:cubicBezTo>
                <a:cubicBezTo>
                  <a:pt x="79090" y="5572"/>
                  <a:pt x="78657" y="5171"/>
                  <a:pt x="78390" y="5471"/>
                </a:cubicBezTo>
                <a:cubicBezTo>
                  <a:pt x="75655" y="9007"/>
                  <a:pt x="71151" y="9141"/>
                  <a:pt x="67048" y="8540"/>
                </a:cubicBezTo>
                <a:cubicBezTo>
                  <a:pt x="63012" y="7973"/>
                  <a:pt x="59176" y="7173"/>
                  <a:pt x="55040" y="7239"/>
                </a:cubicBezTo>
                <a:cubicBezTo>
                  <a:pt x="47334" y="7506"/>
                  <a:pt x="40663" y="10675"/>
                  <a:pt x="33891" y="14144"/>
                </a:cubicBezTo>
                <a:cubicBezTo>
                  <a:pt x="26986" y="17680"/>
                  <a:pt x="19281" y="20916"/>
                  <a:pt x="11609" y="17513"/>
                </a:cubicBezTo>
                <a:cubicBezTo>
                  <a:pt x="5004" y="14578"/>
                  <a:pt x="501" y="7506"/>
                  <a:pt x="801" y="334"/>
                </a:cubicBezTo>
                <a:cubicBezTo>
                  <a:pt x="868" y="1"/>
                  <a:pt x="267" y="1"/>
                  <a:pt x="267" y="43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2007885" y="3884217"/>
            <a:ext cx="3864800" cy="5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Syne SemiBold"/>
              <a:buNone/>
              <a:defRPr sz="2667">
                <a:solidFill>
                  <a:schemeClr val="lt2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009085" y="4542551"/>
            <a:ext cx="3862400" cy="139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2"/>
          </p:nvPr>
        </p:nvSpPr>
        <p:spPr>
          <a:xfrm>
            <a:off x="6319315" y="2545631"/>
            <a:ext cx="3864800" cy="13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3"/>
          </p:nvPr>
        </p:nvSpPr>
        <p:spPr>
          <a:xfrm>
            <a:off x="6319315" y="1883417"/>
            <a:ext cx="3864800" cy="52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yne SemiBold"/>
              <a:buNone/>
              <a:defRPr sz="2667">
                <a:solidFill>
                  <a:schemeClr val="lt2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2133">
                <a:latin typeface="Syne SemiBold"/>
                <a:ea typeface="Syne SemiBold"/>
                <a:cs typeface="Syne SemiBold"/>
                <a:sym typeface="Syn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2133">
                <a:latin typeface="Syne SemiBold"/>
                <a:ea typeface="Syne SemiBold"/>
                <a:cs typeface="Syne SemiBold"/>
                <a:sym typeface="Syn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2133">
                <a:latin typeface="Syne SemiBold"/>
                <a:ea typeface="Syne SemiBold"/>
                <a:cs typeface="Syne SemiBold"/>
                <a:sym typeface="Syn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2133">
                <a:latin typeface="Syne SemiBold"/>
                <a:ea typeface="Syne SemiBold"/>
                <a:cs typeface="Syne SemiBold"/>
                <a:sym typeface="Syn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2133">
                <a:latin typeface="Syne SemiBold"/>
                <a:ea typeface="Syne SemiBold"/>
                <a:cs typeface="Syne SemiBold"/>
                <a:sym typeface="Syn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2133">
                <a:latin typeface="Syne SemiBold"/>
                <a:ea typeface="Syne SemiBold"/>
                <a:cs typeface="Syne SemiBold"/>
                <a:sym typeface="Syn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2133">
                <a:latin typeface="Syne SemiBold"/>
                <a:ea typeface="Syne SemiBold"/>
                <a:cs typeface="Syne SemiBold"/>
                <a:sym typeface="Syn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2133">
                <a:latin typeface="Syne SemiBold"/>
                <a:ea typeface="Syne SemiBold"/>
                <a:cs typeface="Syne SemiBold"/>
                <a:sym typeface="Syne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457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1702433" y="-451233"/>
            <a:ext cx="4755872" cy="1188375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2" name="Google Shape;42;p6"/>
          <p:cNvSpPr/>
          <p:nvPr/>
        </p:nvSpPr>
        <p:spPr>
          <a:xfrm rot="10800000">
            <a:off x="9185000" y="5726667"/>
            <a:ext cx="4755872" cy="1188375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3" name="Google Shape;43;p6"/>
          <p:cNvSpPr/>
          <p:nvPr/>
        </p:nvSpPr>
        <p:spPr>
          <a:xfrm>
            <a:off x="-1011834" y="-657333"/>
            <a:ext cx="3374667" cy="1724600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951000" y="626000"/>
            <a:ext cx="10290000" cy="6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133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532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9203629" y="-710966"/>
            <a:ext cx="4637020" cy="2987145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7" name="Google Shape;47;p7"/>
          <p:cNvSpPr/>
          <p:nvPr/>
        </p:nvSpPr>
        <p:spPr>
          <a:xfrm>
            <a:off x="9120500" y="5147385"/>
            <a:ext cx="2709179" cy="1761729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8" name="Google Shape;48;p7"/>
          <p:cNvSpPr/>
          <p:nvPr/>
        </p:nvSpPr>
        <p:spPr>
          <a:xfrm>
            <a:off x="8736634" y="-454267"/>
            <a:ext cx="4100733" cy="2571867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9" name="Google Shape;49;p7"/>
          <p:cNvSpPr/>
          <p:nvPr/>
        </p:nvSpPr>
        <p:spPr>
          <a:xfrm>
            <a:off x="-277666" y="5416651"/>
            <a:ext cx="3839983" cy="1962620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0" name="Google Shape;50;p7"/>
          <p:cNvSpPr/>
          <p:nvPr/>
        </p:nvSpPr>
        <p:spPr>
          <a:xfrm>
            <a:off x="10372251" y="4232101"/>
            <a:ext cx="829500" cy="800967"/>
          </a:xfrm>
          <a:custGeom>
            <a:avLst/>
            <a:gdLst/>
            <a:ahLst/>
            <a:cxnLst/>
            <a:rect l="l" t="t" r="r" b="b"/>
            <a:pathLst>
              <a:path w="24885" h="24029" extrusionOk="0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1124000" y="1914867"/>
            <a:ext cx="6459200" cy="298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951000" y="626000"/>
            <a:ext cx="7712400" cy="6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133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1958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>
            <a:off x="4359932" y="5218356"/>
            <a:ext cx="8976853" cy="1678025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5" name="Google Shape;55;p8"/>
          <p:cNvSpPr/>
          <p:nvPr/>
        </p:nvSpPr>
        <p:spPr>
          <a:xfrm rot="10800000">
            <a:off x="-834795" y="-257371"/>
            <a:ext cx="4493208" cy="2296485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6" name="Google Shape;56;p8"/>
          <p:cNvSpPr/>
          <p:nvPr/>
        </p:nvSpPr>
        <p:spPr>
          <a:xfrm>
            <a:off x="8130719" y="4609591"/>
            <a:ext cx="4536227" cy="2318207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7" name="Google Shape;57;p8"/>
          <p:cNvSpPr/>
          <p:nvPr/>
        </p:nvSpPr>
        <p:spPr>
          <a:xfrm>
            <a:off x="679067" y="-257374"/>
            <a:ext cx="3543804" cy="946137"/>
          </a:xfrm>
          <a:custGeom>
            <a:avLst/>
            <a:gdLst/>
            <a:ahLst/>
            <a:cxnLst/>
            <a:rect l="l" t="t" r="r" b="b"/>
            <a:pathLst>
              <a:path w="79091" h="21116" extrusionOk="0">
                <a:moveTo>
                  <a:pt x="267" y="434"/>
                </a:moveTo>
                <a:cubicBezTo>
                  <a:pt x="1" y="7006"/>
                  <a:pt x="3503" y="13044"/>
                  <a:pt x="8874" y="16713"/>
                </a:cubicBezTo>
                <a:cubicBezTo>
                  <a:pt x="15178" y="21116"/>
                  <a:pt x="22683" y="19982"/>
                  <a:pt x="29355" y="17113"/>
                </a:cubicBezTo>
                <a:cubicBezTo>
                  <a:pt x="33358" y="15379"/>
                  <a:pt x="37160" y="13177"/>
                  <a:pt x="41063" y="11342"/>
                </a:cubicBezTo>
                <a:cubicBezTo>
                  <a:pt x="45733" y="9207"/>
                  <a:pt x="50703" y="8040"/>
                  <a:pt x="55840" y="7873"/>
                </a:cubicBezTo>
                <a:cubicBezTo>
                  <a:pt x="60644" y="7740"/>
                  <a:pt x="65214" y="9207"/>
                  <a:pt x="69984" y="9474"/>
                </a:cubicBezTo>
                <a:cubicBezTo>
                  <a:pt x="73320" y="9674"/>
                  <a:pt x="76755" y="8574"/>
                  <a:pt x="78857" y="5905"/>
                </a:cubicBezTo>
                <a:cubicBezTo>
                  <a:pt x="79090" y="5572"/>
                  <a:pt x="78657" y="5171"/>
                  <a:pt x="78390" y="5471"/>
                </a:cubicBezTo>
                <a:cubicBezTo>
                  <a:pt x="75655" y="9007"/>
                  <a:pt x="71151" y="9141"/>
                  <a:pt x="67048" y="8540"/>
                </a:cubicBezTo>
                <a:cubicBezTo>
                  <a:pt x="63012" y="7973"/>
                  <a:pt x="59176" y="7173"/>
                  <a:pt x="55040" y="7239"/>
                </a:cubicBezTo>
                <a:cubicBezTo>
                  <a:pt x="47334" y="7506"/>
                  <a:pt x="40663" y="10675"/>
                  <a:pt x="33891" y="14144"/>
                </a:cubicBezTo>
                <a:cubicBezTo>
                  <a:pt x="26986" y="17680"/>
                  <a:pt x="19281" y="20916"/>
                  <a:pt x="11609" y="17513"/>
                </a:cubicBezTo>
                <a:cubicBezTo>
                  <a:pt x="5004" y="14578"/>
                  <a:pt x="501" y="7506"/>
                  <a:pt x="801" y="334"/>
                </a:cubicBezTo>
                <a:cubicBezTo>
                  <a:pt x="868" y="1"/>
                  <a:pt x="267" y="1"/>
                  <a:pt x="267" y="4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1850800" y="2299600"/>
            <a:ext cx="8490400" cy="225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3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267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 rot="-5400000" flipH="1">
            <a:off x="-712003" y="-547896"/>
            <a:ext cx="3153804" cy="3387664"/>
          </a:xfrm>
          <a:custGeom>
            <a:avLst/>
            <a:gdLst/>
            <a:ahLst/>
            <a:cxnLst/>
            <a:rect l="l" t="t" r="r" b="b"/>
            <a:pathLst>
              <a:path w="53539" h="57509" extrusionOk="0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1" name="Google Shape;61;p9"/>
          <p:cNvSpPr/>
          <p:nvPr/>
        </p:nvSpPr>
        <p:spPr>
          <a:xfrm rot="10800000">
            <a:off x="-2866035" y="4190869"/>
            <a:ext cx="6477435" cy="4172731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2" name="Google Shape;62;p9"/>
          <p:cNvSpPr/>
          <p:nvPr/>
        </p:nvSpPr>
        <p:spPr>
          <a:xfrm>
            <a:off x="10025734" y="4523401"/>
            <a:ext cx="2556300" cy="2462900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3" name="Google Shape;63;p9"/>
          <p:cNvSpPr/>
          <p:nvPr/>
        </p:nvSpPr>
        <p:spPr>
          <a:xfrm rot="-1037058">
            <a:off x="-224169" y="-188854"/>
            <a:ext cx="2636249" cy="703836"/>
          </a:xfrm>
          <a:custGeom>
            <a:avLst/>
            <a:gdLst/>
            <a:ahLst/>
            <a:cxnLst/>
            <a:rect l="l" t="t" r="r" b="b"/>
            <a:pathLst>
              <a:path w="79091" h="21116" extrusionOk="0">
                <a:moveTo>
                  <a:pt x="267" y="434"/>
                </a:moveTo>
                <a:cubicBezTo>
                  <a:pt x="1" y="7006"/>
                  <a:pt x="3503" y="13044"/>
                  <a:pt x="8874" y="16713"/>
                </a:cubicBezTo>
                <a:cubicBezTo>
                  <a:pt x="15178" y="21116"/>
                  <a:pt x="22683" y="19982"/>
                  <a:pt x="29355" y="17113"/>
                </a:cubicBezTo>
                <a:cubicBezTo>
                  <a:pt x="33358" y="15379"/>
                  <a:pt x="37160" y="13177"/>
                  <a:pt x="41063" y="11342"/>
                </a:cubicBezTo>
                <a:cubicBezTo>
                  <a:pt x="45733" y="9207"/>
                  <a:pt x="50703" y="8040"/>
                  <a:pt x="55840" y="7873"/>
                </a:cubicBezTo>
                <a:cubicBezTo>
                  <a:pt x="60644" y="7740"/>
                  <a:pt x="65214" y="9207"/>
                  <a:pt x="69984" y="9474"/>
                </a:cubicBezTo>
                <a:cubicBezTo>
                  <a:pt x="73320" y="9674"/>
                  <a:pt x="76755" y="8574"/>
                  <a:pt x="78857" y="5905"/>
                </a:cubicBezTo>
                <a:cubicBezTo>
                  <a:pt x="79090" y="5572"/>
                  <a:pt x="78657" y="5171"/>
                  <a:pt x="78390" y="5471"/>
                </a:cubicBezTo>
                <a:cubicBezTo>
                  <a:pt x="75655" y="9007"/>
                  <a:pt x="71151" y="9141"/>
                  <a:pt x="67048" y="8540"/>
                </a:cubicBezTo>
                <a:cubicBezTo>
                  <a:pt x="63012" y="7973"/>
                  <a:pt x="59176" y="7173"/>
                  <a:pt x="55040" y="7239"/>
                </a:cubicBezTo>
                <a:cubicBezTo>
                  <a:pt x="47334" y="7506"/>
                  <a:pt x="40663" y="10675"/>
                  <a:pt x="33891" y="14144"/>
                </a:cubicBezTo>
                <a:cubicBezTo>
                  <a:pt x="26986" y="17680"/>
                  <a:pt x="19281" y="20916"/>
                  <a:pt x="11609" y="17513"/>
                </a:cubicBezTo>
                <a:cubicBezTo>
                  <a:pt x="5004" y="14578"/>
                  <a:pt x="501" y="7506"/>
                  <a:pt x="801" y="334"/>
                </a:cubicBezTo>
                <a:cubicBezTo>
                  <a:pt x="868" y="1"/>
                  <a:pt x="267" y="1"/>
                  <a:pt x="267" y="4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3262633" y="2493531"/>
            <a:ext cx="6486000" cy="8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60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3259433" y="3677551"/>
            <a:ext cx="6489200" cy="182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61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882500" y="1244900"/>
            <a:ext cx="5460000" cy="161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4133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252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●"/>
              <a:defRPr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9667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  <p:sldLayoutId id="2147483728" r:id="rId30"/>
    <p:sldLayoutId id="2147483729" r:id="rId31"/>
    <p:sldLayoutId id="2147483730" r:id="rId32"/>
    <p:sldLayoutId id="2147483731" r:id="rId33"/>
    <p:sldLayoutId id="2147483732" r:id="rId34"/>
    <p:sldLayoutId id="2147483733" r:id="rId3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90" name="Google Shape;290;p3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16531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28C8-1C10-AF86-6EFD-1C30464923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6600" dirty="0"/>
              <a:t>Machine Learning Project on Doge Coin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F88D5-FCE7-CE0C-D836-7482CF84B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9333" y="3729318"/>
            <a:ext cx="7507726" cy="1474015"/>
          </a:xfrm>
        </p:spPr>
        <p:txBody>
          <a:bodyPr>
            <a:normAutofit fontScale="92500" lnSpcReduction="10000"/>
          </a:bodyPr>
          <a:lstStyle/>
          <a:p>
            <a:pPr lvl="1" algn="l"/>
            <a:r>
              <a:rPr lang="en-IN" dirty="0"/>
              <a:t>By,</a:t>
            </a:r>
          </a:p>
          <a:p>
            <a:pPr lvl="1" algn="l"/>
            <a:r>
              <a:rPr lang="en-IN" dirty="0"/>
              <a:t>     </a:t>
            </a:r>
            <a:r>
              <a:rPr lang="en-IN" dirty="0" err="1"/>
              <a:t>Jathin</a:t>
            </a:r>
            <a:endParaRPr lang="en-IN" dirty="0"/>
          </a:p>
          <a:p>
            <a:pPr lvl="1" algn="l"/>
            <a:r>
              <a:rPr lang="en-IN" dirty="0"/>
              <a:t>     Udith</a:t>
            </a:r>
          </a:p>
          <a:p>
            <a:pPr lvl="1" algn="l"/>
            <a:r>
              <a:rPr lang="en-IN" dirty="0"/>
              <a:t>     </a:t>
            </a:r>
            <a:r>
              <a:rPr lang="en-IN" dirty="0" err="1"/>
              <a:t>Tejas</a:t>
            </a:r>
            <a:endParaRPr lang="en-IN" dirty="0"/>
          </a:p>
          <a:p>
            <a:pPr lvl="1" algn="l"/>
            <a:r>
              <a:rPr lang="en-IN" dirty="0"/>
              <a:t>     Yogeshwar</a:t>
            </a:r>
          </a:p>
        </p:txBody>
      </p:sp>
    </p:spTree>
    <p:extLst>
      <p:ext uri="{BB962C8B-B14F-4D97-AF65-F5344CB8AC3E}">
        <p14:creationId xmlns:p14="http://schemas.microsoft.com/office/powerpoint/2010/main" val="251383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623B-841A-C480-D1B1-E18E0CEB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906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AFA7F-BC28-33FF-7EA1-F6DA401F2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97859"/>
            <a:ext cx="5157787" cy="959223"/>
          </a:xfrm>
        </p:spPr>
        <p:txBody>
          <a:bodyPr>
            <a:normAutofit/>
          </a:bodyPr>
          <a:lstStyle/>
          <a:p>
            <a:r>
              <a:rPr lang="en-IN" sz="3600" dirty="0"/>
              <a:t>Decision 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4CE0C-E4E5-AD13-C619-BBA5A4B14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42565"/>
            <a:ext cx="5157787" cy="4047098"/>
          </a:xfrm>
        </p:spPr>
        <p:txBody>
          <a:bodyPr>
            <a:noAutofit/>
          </a:bodyPr>
          <a:lstStyle/>
          <a:p>
            <a:r>
              <a:rPr lang="en-IN" sz="1800" dirty="0"/>
              <a:t>Time taken to execute:</a:t>
            </a:r>
          </a:p>
          <a:p>
            <a:pPr marL="0" indent="0">
              <a:buNone/>
            </a:pPr>
            <a:r>
              <a:rPr lang="en-IN" sz="1800" dirty="0"/>
              <a:t>	0.9719663596315579</a:t>
            </a:r>
          </a:p>
          <a:p>
            <a:endParaRPr lang="en-IN" sz="1800" dirty="0"/>
          </a:p>
          <a:p>
            <a:endParaRPr lang="en-IN" sz="1800" dirty="0"/>
          </a:p>
          <a:p>
            <a:r>
              <a:rPr lang="en-IN" sz="1800" dirty="0"/>
              <a:t>Accuracy of the model:</a:t>
            </a:r>
          </a:p>
          <a:p>
            <a:pPr marL="0" indent="0">
              <a:buNone/>
            </a:pPr>
            <a:r>
              <a:rPr lang="en-IN" sz="1800" dirty="0"/>
              <a:t>	0.9719663596315579</a:t>
            </a:r>
            <a:endParaRPr lang="en-IN" sz="1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C5FE2-73F0-9B56-3ED8-26A05FC4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97859"/>
            <a:ext cx="5183188" cy="959223"/>
          </a:xfrm>
        </p:spPr>
        <p:txBody>
          <a:bodyPr>
            <a:normAutofit/>
          </a:bodyPr>
          <a:lstStyle/>
          <a:p>
            <a:endParaRPr lang="en-IN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DC73B-2D3B-F0AF-F76C-65E8F3ABA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42565"/>
            <a:ext cx="5183188" cy="4047098"/>
          </a:xfrm>
        </p:spPr>
        <p:txBody>
          <a:bodyPr>
            <a:normAutofit/>
          </a:bodyPr>
          <a:lstStyle/>
          <a:p>
            <a:endParaRPr lang="en-IN" sz="110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DAD6CC2-138D-A299-CDFC-05D47142E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20" y="4058677"/>
            <a:ext cx="5183189" cy="243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AEACE10-5C4A-EEDE-55D1-529C0DEF7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058678"/>
            <a:ext cx="5180012" cy="24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5A500DC-C493-A24A-7A0E-0E589E41E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26" y="1238996"/>
            <a:ext cx="5157786" cy="243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807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C19D-5391-8EB5-861B-7AEC83F0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Accuracy Comparisons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DF0E7-FE79-8DF5-7E31-3F4B2EF3D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6333362-715F-DA81-AC5F-61013CC2B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530" y="1688783"/>
            <a:ext cx="8415853" cy="491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92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1034C9-5244-2436-9137-20C926E5B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2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D490-C5A2-12D6-052B-74E4AD7C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85A8B-9355-DA4D-1638-0F31ABA61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spcBef>
                <a:spcPts val="0"/>
              </a:spcBef>
            </a:pPr>
            <a:r>
              <a:rPr lang="en-US" sz="2000" b="0" i="0" u="none" strike="noStrike" dirty="0">
                <a:effectLst/>
              </a:rPr>
              <a:t>Our dataset deals with the cryptocurrency Doge Coin. The dataset provides the history of daily prices of Dogecoin. </a:t>
            </a:r>
          </a:p>
          <a:p>
            <a:pPr fontAlgn="base">
              <a:spcBef>
                <a:spcPts val="0"/>
              </a:spcBef>
            </a:pPr>
            <a:endParaRPr lang="en-US" sz="2000" b="0" i="0" u="none" strike="noStrike" dirty="0">
              <a:effectLst/>
            </a:endParaRPr>
          </a:p>
          <a:p>
            <a:pPr fontAlgn="base">
              <a:spcBef>
                <a:spcPts val="1200"/>
              </a:spcBef>
            </a:pPr>
            <a:r>
              <a:rPr lang="en-US" sz="2000" b="0" i="0" u="none" strike="noStrike" dirty="0">
                <a:effectLst/>
              </a:rPr>
              <a:t>It is used to predict the peak value the coin has attained on a particular date. </a:t>
            </a:r>
          </a:p>
          <a:p>
            <a:pPr fontAlgn="base">
              <a:spcBef>
                <a:spcPts val="1200"/>
              </a:spcBef>
            </a:pPr>
            <a:endParaRPr lang="en-US" sz="2000" b="0" i="0" u="none" strike="noStrike" dirty="0">
              <a:effectLst/>
            </a:endParaRPr>
          </a:p>
          <a:p>
            <a:pPr fontAlgn="base">
              <a:spcBef>
                <a:spcPts val="1200"/>
              </a:spcBef>
            </a:pPr>
            <a:r>
              <a:rPr lang="en-US" sz="2000" dirty="0"/>
              <a:t>Project is based on continuous value therefore we use regressive models.</a:t>
            </a:r>
          </a:p>
          <a:p>
            <a:pPr fontAlgn="base">
              <a:spcBef>
                <a:spcPts val="1200"/>
              </a:spcBef>
            </a:pPr>
            <a:endParaRPr lang="en-US" sz="2000" b="0" i="0" u="none" strike="noStrike" dirty="0">
              <a:effectLst/>
            </a:endParaRPr>
          </a:p>
          <a:p>
            <a:pPr fontAlgn="base">
              <a:spcBef>
                <a:spcPts val="1200"/>
              </a:spcBef>
            </a:pPr>
            <a:r>
              <a:rPr lang="en-US" sz="2000" b="0" i="0" u="none" strike="noStrike" dirty="0">
                <a:effectLst/>
              </a:rPr>
              <a:t>5 feature vectors that is Date, Open, Close, Low and High.</a:t>
            </a:r>
          </a:p>
          <a:p>
            <a:pPr fontAlgn="base">
              <a:spcBef>
                <a:spcPts val="1200"/>
              </a:spcBef>
            </a:pPr>
            <a:endParaRPr lang="en-US" sz="2000" b="0" i="0" u="none" strike="noStrike" dirty="0">
              <a:effectLst/>
            </a:endParaRPr>
          </a:p>
          <a:p>
            <a:pPr fontAlgn="base">
              <a:spcBef>
                <a:spcPts val="1200"/>
              </a:spcBef>
            </a:pPr>
            <a:r>
              <a:rPr lang="en-US" sz="2000" b="0" i="0" u="none" strike="noStrike" dirty="0">
                <a:effectLst/>
              </a:rPr>
              <a:t>Target attribute is High. 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9432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89D8-FBA7-6E8C-A538-AFBDC1188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42048"/>
            <a:ext cx="9692640" cy="1120588"/>
          </a:xfrm>
        </p:spPr>
        <p:txBody>
          <a:bodyPr/>
          <a:lstStyle/>
          <a:p>
            <a:r>
              <a:rPr lang="en-IN" sz="5400" dirty="0"/>
              <a:t>Models Applied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2D0E-53FE-841E-50DF-42592B5D3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62636"/>
            <a:ext cx="8595360" cy="4817501"/>
          </a:xfrm>
        </p:spPr>
        <p:txBody>
          <a:bodyPr>
            <a:noAutofit/>
          </a:bodyPr>
          <a:lstStyle/>
          <a:p>
            <a:r>
              <a:rPr lang="en-IN" sz="2800" dirty="0"/>
              <a:t>K Nearest Neighbour </a:t>
            </a:r>
          </a:p>
          <a:p>
            <a:r>
              <a:rPr lang="en-IN" sz="2800" dirty="0"/>
              <a:t>Single Layer Perceptron</a:t>
            </a:r>
          </a:p>
          <a:p>
            <a:r>
              <a:rPr lang="en-IN" sz="2800" dirty="0"/>
              <a:t>Multi Layer Perceptron</a:t>
            </a:r>
          </a:p>
          <a:p>
            <a:r>
              <a:rPr lang="en-IN" sz="2800" dirty="0"/>
              <a:t>Support Vector Machine</a:t>
            </a:r>
          </a:p>
          <a:p>
            <a:r>
              <a:rPr lang="en-IN" sz="2800" dirty="0"/>
              <a:t>Decision Tree</a:t>
            </a:r>
          </a:p>
          <a:p>
            <a:r>
              <a:rPr lang="en-IN" sz="2800" dirty="0"/>
              <a:t>Naïve Bayes</a:t>
            </a:r>
          </a:p>
          <a:p>
            <a:r>
              <a:rPr lang="en-IN" sz="2800" dirty="0"/>
              <a:t>Linear and Logistic Regression</a:t>
            </a:r>
          </a:p>
          <a:p>
            <a:r>
              <a:rPr lang="en-IN" sz="2800" dirty="0"/>
              <a:t>Bayesian Ridge</a:t>
            </a:r>
          </a:p>
          <a:p>
            <a:r>
              <a:rPr lang="en-IN" sz="2800" dirty="0"/>
              <a:t>Lasso Regression</a:t>
            </a:r>
          </a:p>
          <a:p>
            <a:r>
              <a:rPr lang="en-IN" sz="2800" dirty="0"/>
              <a:t>Ransac Model</a:t>
            </a:r>
          </a:p>
          <a:p>
            <a:r>
              <a:rPr lang="en-IN" sz="2800" dirty="0">
                <a:latin typeface="inherit"/>
              </a:rPr>
              <a:t>Least Angle Regression</a:t>
            </a:r>
          </a:p>
          <a:p>
            <a:r>
              <a:rPr lang="en-IN" sz="2800" dirty="0">
                <a:latin typeface="inherit"/>
              </a:rPr>
              <a:t>Elastic Net Regression</a:t>
            </a:r>
            <a:endParaRPr lang="en-IN" sz="2800" b="0" i="0" dirty="0">
              <a:effectLst/>
              <a:latin typeface="inherit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5743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623B-841A-C480-D1B1-E18E0CEB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906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AFA7F-BC28-33FF-7EA1-F6DA401F2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97859"/>
            <a:ext cx="5157787" cy="959223"/>
          </a:xfrm>
        </p:spPr>
        <p:txBody>
          <a:bodyPr>
            <a:noAutofit/>
          </a:bodyPr>
          <a:lstStyle/>
          <a:p>
            <a:r>
              <a:rPr lang="en-IN" sz="3600" dirty="0"/>
              <a:t>K Nearest Neighbour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4CE0C-E4E5-AD13-C619-BBA5A4B14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42565"/>
            <a:ext cx="5157787" cy="4047098"/>
          </a:xfrm>
        </p:spPr>
        <p:txBody>
          <a:bodyPr>
            <a:normAutofit/>
          </a:bodyPr>
          <a:lstStyle/>
          <a:p>
            <a:r>
              <a:rPr lang="en-IN" dirty="0"/>
              <a:t>Time taken to execute:</a:t>
            </a:r>
          </a:p>
          <a:p>
            <a:pPr marL="0" indent="0">
              <a:buNone/>
            </a:pPr>
            <a:r>
              <a:rPr lang="en-IN" b="0" i="0" dirty="0">
                <a:effectLst/>
              </a:rPr>
              <a:t>	0.010796308517456055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Accuracy of the model:</a:t>
            </a:r>
          </a:p>
          <a:p>
            <a:pPr marL="0" indent="0">
              <a:buNone/>
            </a:pPr>
            <a:r>
              <a:rPr lang="en-IN" b="0" i="0" dirty="0">
                <a:effectLst/>
              </a:rPr>
              <a:t>	0.9897475051327284</a:t>
            </a:r>
            <a:endParaRPr lang="en-IN" dirty="0"/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C5FE2-73F0-9B56-3ED8-26A05FC4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97859"/>
            <a:ext cx="5183188" cy="959223"/>
          </a:xfrm>
        </p:spPr>
        <p:txBody>
          <a:bodyPr>
            <a:noAutofit/>
          </a:bodyPr>
          <a:lstStyle/>
          <a:p>
            <a:r>
              <a:rPr lang="en-IN" sz="3600" dirty="0"/>
              <a:t>Single Layer Perceptron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DC73B-2D3B-F0AF-F76C-65E8F3ABA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42565"/>
            <a:ext cx="5183188" cy="4047098"/>
          </a:xfrm>
        </p:spPr>
        <p:txBody>
          <a:bodyPr>
            <a:normAutofit/>
          </a:bodyPr>
          <a:lstStyle/>
          <a:p>
            <a:r>
              <a:rPr lang="en-IN" dirty="0"/>
              <a:t>Time taken to execute:</a:t>
            </a:r>
          </a:p>
          <a:p>
            <a:pPr marL="0" indent="0">
              <a:buNone/>
            </a:pPr>
            <a:r>
              <a:rPr lang="en-IN" dirty="0">
                <a:effectLst/>
                <a:ea typeface="Calibri" panose="020F0502020204030204" pitchFamily="34" charset="0"/>
              </a:rPr>
              <a:t>	0.022917747497558594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Accuracy of the model:</a:t>
            </a:r>
          </a:p>
          <a:p>
            <a:pPr marL="0" indent="0">
              <a:buNone/>
            </a:pPr>
            <a:r>
              <a:rPr lang="en-IN" dirty="0"/>
              <a:t>	0.436343056884857</a:t>
            </a:r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647334-3316-257F-D133-E5147E91E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423" y="4019847"/>
            <a:ext cx="2919600" cy="247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37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623B-841A-C480-D1B1-E18E0CEB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906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AFA7F-BC28-33FF-7EA1-F6DA401F2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97859"/>
            <a:ext cx="5157787" cy="959223"/>
          </a:xfrm>
        </p:spPr>
        <p:txBody>
          <a:bodyPr>
            <a:normAutofit/>
          </a:bodyPr>
          <a:lstStyle/>
          <a:p>
            <a:r>
              <a:rPr lang="en-IN" sz="3600" dirty="0"/>
              <a:t>Multi Layer Perceptron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4CE0C-E4E5-AD13-C619-BBA5A4B14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42565"/>
            <a:ext cx="5157787" cy="4047098"/>
          </a:xfrm>
        </p:spPr>
        <p:txBody>
          <a:bodyPr/>
          <a:lstStyle/>
          <a:p>
            <a:r>
              <a:rPr lang="en-IN" dirty="0"/>
              <a:t>Time taken to execute:</a:t>
            </a:r>
          </a:p>
          <a:p>
            <a:pPr marL="0" indent="0">
              <a:buNone/>
            </a:pPr>
            <a:r>
              <a:rPr lang="en-IN" dirty="0"/>
              <a:t>	0.4707198143005371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r>
              <a:rPr lang="en-IN" dirty="0"/>
              <a:t>Accuracy of the model:</a:t>
            </a:r>
          </a:p>
          <a:p>
            <a:pPr marL="0" indent="0">
              <a:buNone/>
            </a:pPr>
            <a:r>
              <a:rPr lang="en-IN" dirty="0"/>
              <a:t>	0.5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C5FE2-73F0-9B56-3ED8-26A05FC4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97859"/>
            <a:ext cx="5183188" cy="959223"/>
          </a:xfrm>
        </p:spPr>
        <p:txBody>
          <a:bodyPr>
            <a:normAutofit/>
          </a:bodyPr>
          <a:lstStyle/>
          <a:p>
            <a:r>
              <a:rPr lang="en-IN" sz="3600" dirty="0"/>
              <a:t>Support Machine Vector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DC73B-2D3B-F0AF-F76C-65E8F3ABA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42565"/>
            <a:ext cx="5183188" cy="4047098"/>
          </a:xfrm>
        </p:spPr>
        <p:txBody>
          <a:bodyPr>
            <a:normAutofit/>
          </a:bodyPr>
          <a:lstStyle/>
          <a:p>
            <a:r>
              <a:rPr lang="en-IN" dirty="0"/>
              <a:t>Time taken to execute:</a:t>
            </a:r>
          </a:p>
          <a:p>
            <a:pPr marL="0" indent="0">
              <a:buNone/>
            </a:pPr>
            <a:r>
              <a:rPr lang="en-IN" b="0" i="0" dirty="0">
                <a:effectLst/>
              </a:rPr>
              <a:t>	3.2820651531219482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Accuracy of the model:</a:t>
            </a:r>
          </a:p>
          <a:p>
            <a:pPr marL="0" indent="0">
              <a:buNone/>
            </a:pPr>
            <a:r>
              <a:rPr lang="en-IN" b="0" i="0" dirty="0">
                <a:effectLst/>
              </a:rPr>
              <a:t>	0.19783740488586304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060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623B-841A-C480-D1B1-E18E0CEB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906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AFA7F-BC28-33FF-7EA1-F6DA401F2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97859"/>
            <a:ext cx="5157787" cy="959223"/>
          </a:xfrm>
        </p:spPr>
        <p:txBody>
          <a:bodyPr>
            <a:normAutofit/>
          </a:bodyPr>
          <a:lstStyle/>
          <a:p>
            <a:r>
              <a:rPr lang="en-IN" sz="3600" dirty="0"/>
              <a:t>Elastic Net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4CE0C-E4E5-AD13-C619-BBA5A4B14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42565"/>
            <a:ext cx="5157787" cy="4047098"/>
          </a:xfrm>
        </p:spPr>
        <p:txBody>
          <a:bodyPr/>
          <a:lstStyle/>
          <a:p>
            <a:r>
              <a:rPr lang="en-IN" dirty="0"/>
              <a:t>Time taken to execute:</a:t>
            </a:r>
          </a:p>
          <a:p>
            <a:pPr marL="0" indent="0">
              <a:buNone/>
            </a:pPr>
            <a:r>
              <a:rPr lang="en-IN" sz="3600" b="0" i="0" dirty="0">
                <a:effectLst/>
              </a:rPr>
              <a:t>	</a:t>
            </a:r>
            <a:r>
              <a:rPr lang="en-IN" b="0" i="0" dirty="0">
                <a:effectLst/>
              </a:rPr>
              <a:t>1.1494791507720947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Accuracy of the model:</a:t>
            </a:r>
          </a:p>
          <a:p>
            <a:pPr marL="0" indent="0">
              <a:buNone/>
            </a:pPr>
            <a:r>
              <a:rPr lang="en-IN" sz="3600" b="0" i="0" dirty="0">
                <a:effectLst/>
              </a:rPr>
              <a:t>	</a:t>
            </a:r>
            <a:r>
              <a:rPr lang="en-IN" sz="1800" b="0" i="0" dirty="0">
                <a:effectLst/>
              </a:rPr>
              <a:t>[0.02830641 0.02660016 0.02483349 0.03525707 0.0203132 0.02905556 0.02437812 0.02506153 0.02657257 0.02850101 0.02524004 0.02485035 0.02632915 0.02818223 0.0260482 0.02603803 0.03288961 0.02699156 0.02983201 0.02234394 0.0254619 0.02864341 0.02757634 0.023456 0.02536347 0.02523936 0.02651263 0.02761587 0.0277643 0.03114915]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C5FE2-73F0-9B56-3ED8-26A05FC4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97859"/>
            <a:ext cx="5183188" cy="95922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Syne"/>
              </a:rPr>
              <a:t>Naïve Bayes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DC73B-2D3B-F0AF-F76C-65E8F3ABA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42565"/>
            <a:ext cx="5183188" cy="4047098"/>
          </a:xfrm>
        </p:spPr>
        <p:txBody>
          <a:bodyPr/>
          <a:lstStyle/>
          <a:p>
            <a:r>
              <a:rPr lang="en-IN" dirty="0"/>
              <a:t>Time taken to execute:</a:t>
            </a:r>
          </a:p>
          <a:p>
            <a:pPr marL="0" indent="0">
              <a:buNone/>
            </a:pPr>
            <a:r>
              <a:rPr lang="en-IN" dirty="0"/>
              <a:t>	0.03266143798828125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Accuracy of the model:</a:t>
            </a:r>
          </a:p>
          <a:p>
            <a:pPr marL="0" indent="0">
              <a:buNone/>
            </a:pPr>
            <a:r>
              <a:rPr lang="en-IN" dirty="0"/>
              <a:t>	0.9527432919503404</a:t>
            </a:r>
          </a:p>
        </p:txBody>
      </p:sp>
    </p:spTree>
    <p:extLst>
      <p:ext uri="{BB962C8B-B14F-4D97-AF65-F5344CB8AC3E}">
        <p14:creationId xmlns:p14="http://schemas.microsoft.com/office/powerpoint/2010/main" val="337001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623B-841A-C480-D1B1-E18E0CEB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906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AFA7F-BC28-33FF-7EA1-F6DA401F2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97859"/>
            <a:ext cx="5157787" cy="959223"/>
          </a:xfrm>
        </p:spPr>
        <p:txBody>
          <a:bodyPr>
            <a:normAutofit/>
          </a:bodyPr>
          <a:lstStyle/>
          <a:p>
            <a:r>
              <a:rPr lang="en-IN" sz="3600" dirty="0"/>
              <a:t>Linear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4CE0C-E4E5-AD13-C619-BBA5A4B14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42565"/>
            <a:ext cx="5157787" cy="4047098"/>
          </a:xfrm>
        </p:spPr>
        <p:txBody>
          <a:bodyPr/>
          <a:lstStyle/>
          <a:p>
            <a:r>
              <a:rPr lang="en-IN" dirty="0"/>
              <a:t>Time taken to execute:</a:t>
            </a:r>
          </a:p>
          <a:p>
            <a:pPr marL="0" indent="0">
              <a:buNone/>
            </a:pPr>
            <a:r>
              <a:rPr lang="en-IN" b="0" i="0" dirty="0">
                <a:effectLst/>
              </a:rPr>
              <a:t>	0.0038633346557617188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r>
              <a:rPr lang="en-IN" dirty="0"/>
              <a:t>Accuracy of the model:</a:t>
            </a:r>
          </a:p>
          <a:p>
            <a:pPr marL="0" indent="0">
              <a:buNone/>
            </a:pPr>
            <a:r>
              <a:rPr lang="en-IN" b="0" i="0" dirty="0">
                <a:effectLst/>
              </a:rPr>
              <a:t>	0.9687717804910521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C5FE2-73F0-9B56-3ED8-26A05FC4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97859"/>
            <a:ext cx="5183188" cy="959223"/>
          </a:xfrm>
        </p:spPr>
        <p:txBody>
          <a:bodyPr>
            <a:normAutofit/>
          </a:bodyPr>
          <a:lstStyle/>
          <a:p>
            <a:r>
              <a:rPr lang="en-IN" sz="3600" dirty="0"/>
              <a:t>Logistic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DC73B-2D3B-F0AF-F76C-65E8F3ABA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42565"/>
            <a:ext cx="5183188" cy="4047098"/>
          </a:xfrm>
        </p:spPr>
        <p:txBody>
          <a:bodyPr/>
          <a:lstStyle/>
          <a:p>
            <a:r>
              <a:rPr lang="en-IN" dirty="0"/>
              <a:t>Time taken to execute:</a:t>
            </a:r>
          </a:p>
          <a:p>
            <a:pPr marL="0" indent="0">
              <a:buNone/>
            </a:pPr>
            <a:r>
              <a:rPr lang="en-IN" b="0" i="0" dirty="0">
                <a:effectLst/>
              </a:rPr>
              <a:t>	0.08988499641418457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Accuracy of the model:</a:t>
            </a:r>
          </a:p>
          <a:p>
            <a:pPr marL="0" indent="0">
              <a:buNone/>
            </a:pPr>
            <a:r>
              <a:rPr lang="en-IN" b="0" i="0" dirty="0">
                <a:effectLst/>
              </a:rPr>
              <a:t>	1.0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7337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623B-841A-C480-D1B1-E18E0CEB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906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AFA7F-BC28-33FF-7EA1-F6DA401F2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97859"/>
            <a:ext cx="5157787" cy="959223"/>
          </a:xfrm>
        </p:spPr>
        <p:txBody>
          <a:bodyPr>
            <a:normAutofit/>
          </a:bodyPr>
          <a:lstStyle/>
          <a:p>
            <a:r>
              <a:rPr lang="en-IN" sz="3600" dirty="0"/>
              <a:t>Bayesian Ridge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4CE0C-E4E5-AD13-C619-BBA5A4B14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42565"/>
            <a:ext cx="5157787" cy="4047098"/>
          </a:xfrm>
        </p:spPr>
        <p:txBody>
          <a:bodyPr/>
          <a:lstStyle/>
          <a:p>
            <a:r>
              <a:rPr lang="en-IN" dirty="0"/>
              <a:t>Time taken to execute: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DCDDDE"/>
                </a:solidFill>
                <a:effectLst/>
              </a:rPr>
              <a:t>	</a:t>
            </a:r>
            <a:r>
              <a:rPr lang="en-IN" b="0" i="0" dirty="0">
                <a:solidFill>
                  <a:schemeClr val="tx1"/>
                </a:solidFill>
                <a:effectLst/>
              </a:rPr>
              <a:t>0.007124185562133789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b="0" i="0" dirty="0">
                <a:effectLst/>
              </a:rPr>
              <a:t>	</a:t>
            </a:r>
            <a:endParaRPr lang="en-IN" dirty="0"/>
          </a:p>
          <a:p>
            <a:endParaRPr lang="en-IN" dirty="0"/>
          </a:p>
          <a:p>
            <a:r>
              <a:rPr lang="en-IN" dirty="0"/>
              <a:t>Accuracy of the model:</a:t>
            </a:r>
          </a:p>
          <a:p>
            <a:pPr marL="0" indent="0">
              <a:buNone/>
            </a:pPr>
            <a:r>
              <a:rPr lang="en-IN" b="0" i="0" dirty="0">
                <a:effectLst/>
              </a:rPr>
              <a:t>	0.9744005772272885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C5FE2-73F0-9B56-3ED8-26A05FC4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97859"/>
            <a:ext cx="5183188" cy="959223"/>
          </a:xfrm>
        </p:spPr>
        <p:txBody>
          <a:bodyPr>
            <a:normAutofit/>
          </a:bodyPr>
          <a:lstStyle/>
          <a:p>
            <a:r>
              <a:rPr lang="en-IN" sz="3600" dirty="0"/>
              <a:t>Lasso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DC73B-2D3B-F0AF-F76C-65E8F3ABA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42565"/>
            <a:ext cx="5183188" cy="4047098"/>
          </a:xfrm>
        </p:spPr>
        <p:txBody>
          <a:bodyPr>
            <a:normAutofit/>
          </a:bodyPr>
          <a:lstStyle/>
          <a:p>
            <a:r>
              <a:rPr lang="en-IN" dirty="0"/>
              <a:t>Time taken to execute:</a:t>
            </a:r>
          </a:p>
          <a:p>
            <a:pPr marL="0" indent="0">
              <a:buNone/>
            </a:pPr>
            <a:r>
              <a:rPr lang="en-IN" b="0" i="0" dirty="0">
                <a:effectLst/>
              </a:rPr>
              <a:t>	0.07085776329040527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Accuracy of the model:</a:t>
            </a:r>
          </a:p>
          <a:p>
            <a:pPr marL="0" indent="0">
              <a:buNone/>
            </a:pPr>
            <a:r>
              <a:rPr lang="en-IN" b="0" i="0" dirty="0">
                <a:effectLst/>
              </a:rPr>
              <a:t>	0.9962011530488094</a:t>
            </a:r>
            <a:endParaRPr lang="en-IN" dirty="0"/>
          </a:p>
          <a:p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E60A3A5-B46B-139D-0A0A-68A3272B1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22" y="3980329"/>
            <a:ext cx="4505243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26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623B-841A-C480-D1B1-E18E0CEB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906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AFA7F-BC28-33FF-7EA1-F6DA401F2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97859"/>
            <a:ext cx="5157787" cy="959223"/>
          </a:xfrm>
        </p:spPr>
        <p:txBody>
          <a:bodyPr>
            <a:normAutofit/>
          </a:bodyPr>
          <a:lstStyle/>
          <a:p>
            <a:r>
              <a:rPr lang="en-IN" sz="3600" dirty="0"/>
              <a:t>Ransac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4CE0C-E4E5-AD13-C619-BBA5A4B14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42565"/>
            <a:ext cx="5157787" cy="4047098"/>
          </a:xfrm>
        </p:spPr>
        <p:txBody>
          <a:bodyPr>
            <a:normAutofit/>
          </a:bodyPr>
          <a:lstStyle/>
          <a:p>
            <a:r>
              <a:rPr lang="en-IN" dirty="0"/>
              <a:t>Time taken to execute:</a:t>
            </a:r>
          </a:p>
          <a:p>
            <a:pPr marL="0" indent="0">
              <a:buNone/>
            </a:pPr>
            <a:r>
              <a:rPr lang="en-IN" b="0" i="0" dirty="0">
                <a:effectLst/>
              </a:rPr>
              <a:t>	0.019782543182373047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Accuracy of the model:</a:t>
            </a:r>
          </a:p>
          <a:p>
            <a:pPr marL="0" indent="0">
              <a:buNone/>
            </a:pPr>
            <a:r>
              <a:rPr lang="en-IN" b="0" i="0" dirty="0">
                <a:effectLst/>
              </a:rPr>
              <a:t>	0.9849955662382477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C5FE2-73F0-9B56-3ED8-26A05FC4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97859"/>
            <a:ext cx="5183188" cy="959223"/>
          </a:xfrm>
        </p:spPr>
        <p:txBody>
          <a:bodyPr>
            <a:normAutofit/>
          </a:bodyPr>
          <a:lstStyle/>
          <a:p>
            <a:r>
              <a:rPr lang="en-IN" sz="3600" dirty="0"/>
              <a:t>Least Angle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DC73B-2D3B-F0AF-F76C-65E8F3ABA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42565"/>
            <a:ext cx="5183188" cy="4047098"/>
          </a:xfrm>
        </p:spPr>
        <p:txBody>
          <a:bodyPr/>
          <a:lstStyle/>
          <a:p>
            <a:r>
              <a:rPr lang="en-IN" dirty="0"/>
              <a:t>Time taken to execute:</a:t>
            </a:r>
          </a:p>
          <a:p>
            <a:pPr marL="45720" indent="0">
              <a:buNone/>
            </a:pPr>
            <a:r>
              <a:rPr lang="en-IN" b="0" i="0" dirty="0">
                <a:solidFill>
                  <a:srgbClr val="DCDDDE"/>
                </a:solidFill>
                <a:effectLst/>
              </a:rPr>
              <a:t>	</a:t>
            </a:r>
            <a:r>
              <a:rPr lang="en-IN" b="0" i="0" dirty="0">
                <a:solidFill>
                  <a:schemeClr val="tx1"/>
                </a:solidFill>
                <a:effectLst/>
              </a:rPr>
              <a:t>0.39669370651245117</a:t>
            </a:r>
            <a:endParaRPr lang="en-IN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IN" b="0" i="0" dirty="0">
                <a:solidFill>
                  <a:schemeClr val="tx1"/>
                </a:solidFill>
                <a:effectLst/>
              </a:rPr>
              <a:t>	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Accuracy of the model:</a:t>
            </a:r>
          </a:p>
          <a:p>
            <a:pPr marL="45720" indent="0">
              <a:buNone/>
            </a:pPr>
            <a:r>
              <a:rPr lang="en-IN" b="0" i="0" dirty="0">
                <a:solidFill>
                  <a:schemeClr val="tx1"/>
                </a:solidFill>
                <a:effectLst/>
              </a:rPr>
              <a:t>	0.996561934166805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b="0" i="0" dirty="0">
                <a:solidFill>
                  <a:srgbClr val="DCDDDE"/>
                </a:solidFill>
                <a:effectLst/>
              </a:rPr>
              <a:t>	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AD836CA-E407-9A98-34C8-580DC11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153" y="3987054"/>
            <a:ext cx="3355322" cy="238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E1D76146-1F65-CDE4-B599-3F2034921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648" y="3987054"/>
            <a:ext cx="3215063" cy="238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9EFBE216-3848-73E4-C553-933E6F42E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5" y="3874720"/>
            <a:ext cx="3809347" cy="249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126260"/>
      </p:ext>
    </p:extLst>
  </p:cSld>
  <p:clrMapOvr>
    <a:masterClrMapping/>
  </p:clrMapOvr>
</p:sld>
</file>

<file path=ppt/theme/theme1.xml><?xml version="1.0" encoding="utf-8"?>
<a:theme xmlns:a="http://schemas.openxmlformats.org/drawingml/2006/main" name="Wind Energy Supplier Pitch Deck by Slidesgo">
  <a:themeElements>
    <a:clrScheme name="Simple Light">
      <a:dk1>
        <a:srgbClr val="2E3338"/>
      </a:dk1>
      <a:lt1>
        <a:srgbClr val="F6EFDC"/>
      </a:lt1>
      <a:dk2>
        <a:srgbClr val="164A4A"/>
      </a:dk2>
      <a:lt2>
        <a:srgbClr val="3F4853"/>
      </a:lt2>
      <a:accent1>
        <a:srgbClr val="81B5A8"/>
      </a:accent1>
      <a:accent2>
        <a:srgbClr val="ADDBD0"/>
      </a:accent2>
      <a:accent3>
        <a:srgbClr val="454318"/>
      </a:accent3>
      <a:accent4>
        <a:srgbClr val="FFFFFF"/>
      </a:accent4>
      <a:accent5>
        <a:srgbClr val="FFFFFF"/>
      </a:accent5>
      <a:accent6>
        <a:srgbClr val="FFFFFF"/>
      </a:accent6>
      <a:hlink>
        <a:srgbClr val="2E33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Wind Energy Supplier Pitch Deck by Slidesgo</Template>
  <TotalTime>74</TotalTime>
  <Words>369</Words>
  <Application>Microsoft Office PowerPoint</Application>
  <PresentationFormat>Widescreen</PresentationFormat>
  <Paragraphs>124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30" baseType="lpstr">
      <vt:lpstr>Archivo Narrow</vt:lpstr>
      <vt:lpstr>Arial</vt:lpstr>
      <vt:lpstr>Barlow SemiBold</vt:lpstr>
      <vt:lpstr>Bebas Neue</vt:lpstr>
      <vt:lpstr>Black Han Sans</vt:lpstr>
      <vt:lpstr>Commissioner</vt:lpstr>
      <vt:lpstr>Commissioner ExtraBold</vt:lpstr>
      <vt:lpstr>Francois One</vt:lpstr>
      <vt:lpstr>inherit</vt:lpstr>
      <vt:lpstr>Open Sans</vt:lpstr>
      <vt:lpstr>Proxima Nova</vt:lpstr>
      <vt:lpstr>Proxima Nova Semibold</vt:lpstr>
      <vt:lpstr>Red Hat Display</vt:lpstr>
      <vt:lpstr>Roboto</vt:lpstr>
      <vt:lpstr>Syne</vt:lpstr>
      <vt:lpstr>Syne SemiBold</vt:lpstr>
      <vt:lpstr>Wind Energy Supplier Pitch Deck by Slidesgo</vt:lpstr>
      <vt:lpstr>Slidesgo Final Pages</vt:lpstr>
      <vt:lpstr>Machine Learning Project on Doge Coin </vt:lpstr>
      <vt:lpstr>Introduction</vt:lpstr>
      <vt:lpstr>Models Applied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Accuracy Comparisons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</dc:title>
  <dc:creator>UDITH S</dc:creator>
  <cp:lastModifiedBy>Sri Naga Jathin Penumadi</cp:lastModifiedBy>
  <cp:revision>12</cp:revision>
  <dcterms:created xsi:type="dcterms:W3CDTF">2022-12-25T17:51:20Z</dcterms:created>
  <dcterms:modified xsi:type="dcterms:W3CDTF">2022-12-27T04:13:19Z</dcterms:modified>
</cp:coreProperties>
</file>