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wrap="square"/>
          <a:lstStyle/>
          <a:p>
            <a:pPr algn="l"/>
            <a:r>
              <a:rPr sz="3200">
                <a:solidFill>
                  <a:srgbClr val="004B96"/>
                </a:solidFill>
                <a:latin typeface="Arial"/>
              </a:rPr>
              <a:t>Artificial Intelligence: The Future of Business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wrap="square"/>
          <a:lstStyle/>
          <a:p>
            <a:pPr algn="l"/>
            <a:r>
              <a:rPr sz="3200">
                <a:solidFill>
                  <a:srgbClr val="004B96"/>
                </a:solidFill>
                <a:latin typeface="Arial"/>
              </a:rPr>
              <a:t>AI can automate repetitive tasks, freeing up your team for more strategic initiatives.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 algn="l"/>
            <a:r>
              <a:rPr sz="3200">
                <a:solidFill>
                  <a:srgbClr val="004B96"/>
                </a:solidFill>
                <a:latin typeface="Arial"/>
              </a:rPr>
              <a:t>Types of AI: A Spectrum from Narrow to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 algn="l"/>
          </a:p>
          <a:p>
            <a:pPr algn="l"/>
            <a:r>
              <a:rPr sz="1800">
                <a:solidFill>
                  <a:srgbClr val="004B96"/>
                </a:solidFill>
                <a:latin typeface="Arial"/>
              </a:rPr>
              <a:t>Narrow AI is designed for a specific task, such as image recognition or language translation.</a:t>
            </a:r>
          </a:p>
          <a:p>
            <a:pPr algn="l"/>
            <a:r>
              <a:rPr sz="1800">
                <a:solidFill>
                  <a:srgbClr val="004B96"/>
                </a:solidFill>
                <a:latin typeface="Arial"/>
              </a:rPr>
              <a:t>General AI, also known as AGI, would theoretically be able to perform any intellectual task that a human can.</a:t>
            </a:r>
          </a:p>
          <a:p>
            <a:pPr algn="l"/>
            <a:r>
              <a:rPr sz="1800">
                <a:solidFill>
                  <a:srgbClr val="004B96"/>
                </a:solidFill>
                <a:latin typeface="Arial"/>
              </a:rPr>
              <a:t>The current state-of-the-art in AI is narrow AI, but progress towards AGI is being made.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 algn="l"/>
            <a:r>
              <a:rPr sz="3200">
                <a:solidFill>
                  <a:srgbClr val="004B96"/>
                </a:solidFill>
                <a:latin typeface="Arial"/>
              </a:rPr>
              <a:t>Applications of AI in Business: Real-World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 algn="l"/>
          </a:p>
          <a:p>
            <a:pPr algn="l"/>
            <a:r>
              <a:rPr sz="1800">
                <a:solidFill>
                  <a:srgbClr val="004B96"/>
                </a:solidFill>
                <a:latin typeface="Arial"/>
              </a:rPr>
              <a:t>AI-powered virtual assistants can provide 24/7 customer support, freeing up human agents for more complex inquiries.</a:t>
            </a:r>
          </a:p>
          <a:p>
            <a:pPr algn="l"/>
            <a:r>
              <a:rPr sz="1800">
                <a:solidFill>
                  <a:srgbClr val="004B96"/>
                </a:solidFill>
                <a:latin typeface="Arial"/>
              </a:rPr>
              <a:t>AI can optimize supply chains by predicting demand, optimizing inventory levels, and identifying potential disruptions.</a:t>
            </a:r>
          </a:p>
          <a:p>
            <a:pPr algn="l"/>
            <a:r>
              <a:rPr sz="1800">
                <a:solidFill>
                  <a:srgbClr val="004B96"/>
                </a:solidFill>
                <a:latin typeface="Arial"/>
              </a:rPr>
              <a:t>AI can analyze medical images to assist in diagnosis and treatment planning, improving patient outcomes.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 algn="l"/>
            <a:r>
              <a:rPr sz="3200">
                <a:solidFill>
                  <a:srgbClr val="004B96"/>
                </a:solidFill>
                <a:latin typeface="Arial"/>
              </a:rPr>
              <a:t>Call-to-Action: Embracing AI for Business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 algn="l"/>
          </a:p>
          <a:p>
            <a:pPr algn="l"/>
            <a:r>
              <a:rPr sz="1800">
                <a:solidFill>
                  <a:srgbClr val="004B96"/>
                </a:solidFill>
                <a:latin typeface="Arial"/>
              </a:rPr>
              <a:t>Identify areas where AI can automate tasks and improve efficiency.</a:t>
            </a:r>
          </a:p>
          <a:p>
            <a:pPr algn="l"/>
            <a:r>
              <a:rPr sz="1800">
                <a:solidFill>
                  <a:srgbClr val="004B96"/>
                </a:solidFill>
                <a:latin typeface="Arial"/>
              </a:rPr>
              <a:t>Partner with an AI vendor or consultant to develop a tailored solution.</a:t>
            </a:r>
          </a:p>
          <a:p>
            <a:pPr algn="l"/>
            <a:r>
              <a:rPr sz="1800">
                <a:solidFill>
                  <a:srgbClr val="004B96"/>
                </a:solidFill>
                <a:latin typeface="Arial"/>
              </a:rPr>
              <a:t>Invest in employee training and development to support the transition to AI.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