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D15"/>
    <a:srgbClr val="14A2CE"/>
    <a:srgbClr val="54826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EBF8-38BB-4AA4-8C86-826E7F5E9BD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FE8D-5B82-43DB-BDA0-DA982C8ABA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84CEA0-4689-41E3-BD08-858CA2770D4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860B66-7AFD-475A-A084-76F12E96324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(Portfolio Project)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1472" y="5357826"/>
            <a:ext cx="2143140" cy="928694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</a:rPr>
              <a:t>Jatin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Patel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5400000">
            <a:off x="-963651" y="2820983"/>
            <a:ext cx="3929090" cy="158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7158" y="4214818"/>
            <a:ext cx="5500726" cy="7143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4-Point Star 7"/>
          <p:cNvSpPr/>
          <p:nvPr/>
        </p:nvSpPr>
        <p:spPr>
          <a:xfrm>
            <a:off x="2928926" y="1071546"/>
            <a:ext cx="142876" cy="14287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1928794" y="1071546"/>
            <a:ext cx="142876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4000496" y="1000108"/>
            <a:ext cx="214314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4572000" y="1000108"/>
            <a:ext cx="214314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5000628" y="1000108"/>
            <a:ext cx="142876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5429256" y="1000108"/>
            <a:ext cx="214314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5143504" y="1000108"/>
            <a:ext cx="214314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4286248" y="1000108"/>
            <a:ext cx="214314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4857752" y="1000108"/>
            <a:ext cx="142876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1214414" y="3929066"/>
            <a:ext cx="285752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1643042" y="3929066"/>
            <a:ext cx="214314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2000232" y="3929066"/>
            <a:ext cx="285752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2428860" y="3929066"/>
            <a:ext cx="285752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4714876" y="3857628"/>
            <a:ext cx="285752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5143504" y="3857628"/>
            <a:ext cx="214314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10800000" flipV="1">
            <a:off x="285720" y="714356"/>
            <a:ext cx="5500726" cy="428628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00100" y="2500306"/>
            <a:ext cx="5143536" cy="7143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714480" y="2571744"/>
            <a:ext cx="3429024" cy="1588"/>
          </a:xfrm>
          <a:prstGeom prst="line">
            <a:avLst/>
          </a:prstGeom>
          <a:ln w="9525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034" y="235743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34" y="10001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00298" y="435769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71604" y="4857760"/>
            <a:ext cx="6429420" cy="175432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Linear Regression does not fit to the data points… Here, even for x &lt; 50, there is true, however, the model will predict a false… </a:t>
            </a:r>
          </a:p>
          <a:p>
            <a:endParaRPr lang="en-US" dirty="0"/>
          </a:p>
          <a:p>
            <a:r>
              <a:rPr lang="en-US" dirty="0" smtClean="0"/>
              <a:t>Similarly, for x &gt;= 50, there are some false data points but the Linear Regression model classifies them as True.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57950" y="1500174"/>
            <a:ext cx="1857388" cy="2031325"/>
          </a:xfrm>
          <a:prstGeom prst="rect">
            <a:avLst/>
          </a:prstGeom>
          <a:solidFill>
            <a:srgbClr val="D1CD15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a Linear Regression model will behave in a Binary Classification  task.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428604"/>
            <a:ext cx="3786214" cy="357182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LOGISTIC REGRESSION</a:t>
            </a:r>
            <a:endParaRPr lang="en-US" sz="2800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-785850" y="2857496"/>
            <a:ext cx="35719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8596" y="4143380"/>
            <a:ext cx="6000792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4-Point Star 7"/>
          <p:cNvSpPr/>
          <p:nvPr/>
        </p:nvSpPr>
        <p:spPr>
          <a:xfrm>
            <a:off x="1285852" y="3786190"/>
            <a:ext cx="285752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1785918" y="3786190"/>
            <a:ext cx="214314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214546" y="3786190"/>
            <a:ext cx="285752" cy="14287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643174" y="3714752"/>
            <a:ext cx="214314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3000364" y="3714752"/>
            <a:ext cx="285752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2071670" y="1285860"/>
            <a:ext cx="285752" cy="14287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4143372" y="1142984"/>
            <a:ext cx="285752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4572000" y="1214422"/>
            <a:ext cx="285752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5072066" y="1142984"/>
            <a:ext cx="214314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5429256" y="1142984"/>
            <a:ext cx="214314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5786446" y="1214422"/>
            <a:ext cx="285752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5143504" y="3643314"/>
            <a:ext cx="357190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5715008" y="3714752"/>
            <a:ext cx="285752" cy="2143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2500298" y="1214422"/>
            <a:ext cx="285752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 flipV="1">
            <a:off x="1500166" y="1214422"/>
            <a:ext cx="4357718" cy="2821800"/>
          </a:xfrm>
          <a:prstGeom prst="curvedConnector3">
            <a:avLst>
              <a:gd name="adj1" fmla="val 5353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71538" y="2643182"/>
            <a:ext cx="5072098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928794" y="2500306"/>
            <a:ext cx="3214710" cy="7143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472" y="12144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1472" y="242886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00364" y="428625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86578" y="2500306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 or Logistic function.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4286248" y="1643050"/>
            <a:ext cx="2500330" cy="78581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14480" y="5143512"/>
            <a:ext cx="3643338" cy="12003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Sigmoid (z) = 1/(1+e^(-z)),</a:t>
            </a:r>
          </a:p>
          <a:p>
            <a:endParaRPr lang="en-US" dirty="0"/>
          </a:p>
          <a:p>
            <a:r>
              <a:rPr lang="en-US" dirty="0" smtClean="0"/>
              <a:t>	where z = m*x + c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 z  = 1/(1 + e^(-(m*x + c)))</a:t>
            </a: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715008" y="5286388"/>
            <a:ext cx="271464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any Domain </a:t>
            </a:r>
            <a:r>
              <a:rPr lang="en-US" b="1" dirty="0" smtClean="0">
                <a:sym typeface="Wingdings" pitchFamily="2" charset="2"/>
              </a:rPr>
              <a:t> R, </a:t>
            </a:r>
          </a:p>
          <a:p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             Range  [0, 1]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112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LOGISTIC REGRESSION (Portfolio Project)</vt:lpstr>
      <vt:lpstr>Slide 2</vt:lpstr>
      <vt:lpstr>LOGISTIC REGRESSION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</cp:revision>
  <dcterms:created xsi:type="dcterms:W3CDTF">2022-11-03T05:55:06Z</dcterms:created>
  <dcterms:modified xsi:type="dcterms:W3CDTF">2022-11-03T06:29:23Z</dcterms:modified>
</cp:coreProperties>
</file>