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62" r:id="rId6"/>
    <p:sldId id="258" r:id="rId7"/>
    <p:sldId id="269" r:id="rId8"/>
    <p:sldId id="270" r:id="rId9"/>
    <p:sldId id="260" r:id="rId10"/>
    <p:sldId id="264" r:id="rId11"/>
    <p:sldId id="263" r:id="rId12"/>
    <p:sldId id="265" r:id="rId13"/>
    <p:sldId id="266" r:id="rId14"/>
    <p:sldId id="267" r:id="rId15"/>
    <p:sldId id="268" r:id="rId16"/>
    <p:sldId id="271" r:id="rId17"/>
    <p:sldId id="272" r:id="rId18"/>
    <p:sldId id="273" r:id="rId19"/>
    <p:sldId id="275" r:id="rId20"/>
    <p:sldId id="276" r:id="rId21"/>
    <p:sldId id="277" r:id="rId22"/>
    <p:sldId id="278" r:id="rId23"/>
    <p:sldId id="280" r:id="rId24"/>
    <p:sldId id="282" r:id="rId25"/>
    <p:sldId id="281" r:id="rId26"/>
    <p:sldId id="283" r:id="rId27"/>
    <p:sldId id="274" r:id="rId28"/>
    <p:sldId id="284" r:id="rId29"/>
    <p:sldId id="285" r:id="rId30"/>
    <p:sldId id="286" r:id="rId31"/>
    <p:sldId id="289"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11" r:id="rId53"/>
    <p:sldId id="309" r:id="rId54"/>
    <p:sldId id="315" r:id="rId55"/>
    <p:sldId id="316" r:id="rId56"/>
    <p:sldId id="307" r:id="rId57"/>
    <p:sldId id="310" r:id="rId58"/>
    <p:sldId id="312" r:id="rId59"/>
    <p:sldId id="313" r:id="rId60"/>
    <p:sldId id="314"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1" r:id="rId74"/>
    <p:sldId id="332" r:id="rId75"/>
    <p:sldId id="329" r:id="rId76"/>
    <p:sldId id="330"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1505F-52D9-4543-B3EA-2DBE07F72EF4}" v="5" dt="2024-05-08T15:47:25.662"/>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4660"/>
  </p:normalViewPr>
  <p:slideViewPr>
    <p:cSldViewPr snapToGrid="0">
      <p:cViewPr>
        <p:scale>
          <a:sx n="82" d="100"/>
          <a:sy n="82" d="100"/>
        </p:scale>
        <p:origin x="87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B31500DF-88A2-4A92-85A0-66EE9F3A071F}"/>
    <pc:docChg chg="undo custSel addSld modSld sldOrd">
      <pc:chgData name="Bhateja, Jatin" userId="98cda72f-634a-44b2-9235-c876d61a9fae" providerId="ADAL" clId="{B31500DF-88A2-4A92-85A0-66EE9F3A071F}" dt="2023-06-01T16:07:28.887" v="8232" actId="13926"/>
      <pc:docMkLst>
        <pc:docMk/>
      </pc:docMkLst>
      <pc:sldChg chg="modSp mod">
        <pc:chgData name="Bhateja, Jatin" userId="98cda72f-634a-44b2-9235-c876d61a9fae" providerId="ADAL" clId="{B31500DF-88A2-4A92-85A0-66EE9F3A071F}" dt="2023-05-04T16:04:09.625" v="3096" actId="1076"/>
        <pc:sldMkLst>
          <pc:docMk/>
          <pc:sldMk cId="2576312682" sldId="258"/>
        </pc:sldMkLst>
        <pc:spChg chg="mod">
          <ac:chgData name="Bhateja, Jatin" userId="98cda72f-634a-44b2-9235-c876d61a9fae" providerId="ADAL" clId="{B31500DF-88A2-4A92-85A0-66EE9F3A071F}" dt="2023-05-04T16:04:09.625" v="3096" actId="1076"/>
          <ac:spMkLst>
            <pc:docMk/>
            <pc:sldMk cId="2576312682" sldId="258"/>
            <ac:spMk id="2" creationId="{D8E44FEC-9DA3-4D58-9E3B-E8B37FBED0A3}"/>
          </ac:spMkLst>
        </pc:spChg>
      </pc:sldChg>
      <pc:sldChg chg="modSp new mod">
        <pc:chgData name="Bhateja, Jatin" userId="98cda72f-634a-44b2-9235-c876d61a9fae" providerId="ADAL" clId="{B31500DF-88A2-4A92-85A0-66EE9F3A071F}" dt="2023-05-24T08:49:44.649" v="5379" actId="13926"/>
        <pc:sldMkLst>
          <pc:docMk/>
          <pc:sldMk cId="2104320392" sldId="271"/>
        </pc:sldMkLst>
        <pc:spChg chg="mod">
          <ac:chgData name="Bhateja, Jatin" userId="98cda72f-634a-44b2-9235-c876d61a9fae" providerId="ADAL" clId="{B31500DF-88A2-4A92-85A0-66EE9F3A071F}" dt="2023-05-04T15:31:59.375" v="3088" actId="14100"/>
          <ac:spMkLst>
            <pc:docMk/>
            <pc:sldMk cId="2104320392" sldId="271"/>
            <ac:spMk id="2" creationId="{09285E7D-1336-8BAE-366A-25BC9C6A9248}"/>
          </ac:spMkLst>
        </pc:spChg>
        <pc:spChg chg="mod">
          <ac:chgData name="Bhateja, Jatin" userId="98cda72f-634a-44b2-9235-c876d61a9fae" providerId="ADAL" clId="{B31500DF-88A2-4A92-85A0-66EE9F3A071F}" dt="2023-05-24T08:49:44.649" v="5379" actId="13926"/>
          <ac:spMkLst>
            <pc:docMk/>
            <pc:sldMk cId="2104320392" sldId="271"/>
            <ac:spMk id="3" creationId="{BB4C58A2-D27E-A9CD-0DCA-7669EEB1CD4D}"/>
          </ac:spMkLst>
        </pc:spChg>
      </pc:sldChg>
      <pc:sldChg chg="modSp new mod">
        <pc:chgData name="Bhateja, Jatin" userId="98cda72f-634a-44b2-9235-c876d61a9fae" providerId="ADAL" clId="{B31500DF-88A2-4A92-85A0-66EE9F3A071F}" dt="2023-05-05T04:39:01.657" v="3098" actId="20577"/>
        <pc:sldMkLst>
          <pc:docMk/>
          <pc:sldMk cId="3846978267" sldId="272"/>
        </pc:sldMkLst>
        <pc:spChg chg="mod">
          <ac:chgData name="Bhateja, Jatin" userId="98cda72f-634a-44b2-9235-c876d61a9fae" providerId="ADAL" clId="{B31500DF-88A2-4A92-85A0-66EE9F3A071F}" dt="2023-05-04T16:02:50.723" v="3094" actId="14100"/>
          <ac:spMkLst>
            <pc:docMk/>
            <pc:sldMk cId="3846978267" sldId="272"/>
            <ac:spMk id="2" creationId="{161F2AA9-8598-2813-15F4-41B20BFDE99D}"/>
          </ac:spMkLst>
        </pc:spChg>
        <pc:spChg chg="mod">
          <ac:chgData name="Bhateja, Jatin" userId="98cda72f-634a-44b2-9235-c876d61a9fae" providerId="ADAL" clId="{B31500DF-88A2-4A92-85A0-66EE9F3A071F}" dt="2023-05-05T04:39:01.657" v="3098" actId="20577"/>
          <ac:spMkLst>
            <pc:docMk/>
            <pc:sldMk cId="3846978267" sldId="272"/>
            <ac:spMk id="3" creationId="{2782E57E-C7A9-3C99-BA65-D9054244BA40}"/>
          </ac:spMkLst>
        </pc:spChg>
      </pc:sldChg>
      <pc:sldChg chg="modSp new mod ord">
        <pc:chgData name="Bhateja, Jatin" userId="98cda72f-634a-44b2-9235-c876d61a9fae" providerId="ADAL" clId="{B31500DF-88A2-4A92-85A0-66EE9F3A071F}" dt="2023-06-01T15:47:48.221" v="8231"/>
        <pc:sldMkLst>
          <pc:docMk/>
          <pc:sldMk cId="798278767" sldId="273"/>
        </pc:sldMkLst>
        <pc:spChg chg="mod">
          <ac:chgData name="Bhateja, Jatin" userId="98cda72f-634a-44b2-9235-c876d61a9fae" providerId="ADAL" clId="{B31500DF-88A2-4A92-85A0-66EE9F3A071F}" dt="2023-05-18T15:10:14.683" v="3117" actId="20577"/>
          <ac:spMkLst>
            <pc:docMk/>
            <pc:sldMk cId="798278767" sldId="273"/>
            <ac:spMk id="2" creationId="{0B5F3664-B33D-304F-3036-1D103F24F448}"/>
          </ac:spMkLst>
        </pc:spChg>
        <pc:spChg chg="mod">
          <ac:chgData name="Bhateja, Jatin" userId="98cda72f-634a-44b2-9235-c876d61a9fae" providerId="ADAL" clId="{B31500DF-88A2-4A92-85A0-66EE9F3A071F}" dt="2023-05-29T09:35:52.023" v="5599" actId="20577"/>
          <ac:spMkLst>
            <pc:docMk/>
            <pc:sldMk cId="798278767" sldId="273"/>
            <ac:spMk id="3" creationId="{B60583B8-EE77-5E6B-EC91-7A0D4CB18B66}"/>
          </ac:spMkLst>
        </pc:spChg>
      </pc:sldChg>
      <pc:sldChg chg="addSp delSp modSp new mod setBg">
        <pc:chgData name="Bhateja, Jatin" userId="98cda72f-634a-44b2-9235-c876d61a9fae" providerId="ADAL" clId="{B31500DF-88A2-4A92-85A0-66EE9F3A071F}" dt="2023-05-18T15:29:28.936" v="5373" actId="27636"/>
        <pc:sldMkLst>
          <pc:docMk/>
          <pc:sldMk cId="2753032766" sldId="274"/>
        </pc:sldMkLst>
        <pc:spChg chg="mod">
          <ac:chgData name="Bhateja, Jatin" userId="98cda72f-634a-44b2-9235-c876d61a9fae" providerId="ADAL" clId="{B31500DF-88A2-4A92-85A0-66EE9F3A071F}" dt="2023-05-18T15:19:19.483" v="3835" actId="26606"/>
          <ac:spMkLst>
            <pc:docMk/>
            <pc:sldMk cId="2753032766" sldId="274"/>
            <ac:spMk id="2" creationId="{560DE946-E9CE-7363-7A77-BEF2F3B66884}"/>
          </ac:spMkLst>
        </pc:spChg>
        <pc:spChg chg="add del">
          <ac:chgData name="Bhateja, Jatin" userId="98cda72f-634a-44b2-9235-c876d61a9fae" providerId="ADAL" clId="{B31500DF-88A2-4A92-85A0-66EE9F3A071F}" dt="2023-05-18T15:17:46.026" v="3831" actId="22"/>
          <ac:spMkLst>
            <pc:docMk/>
            <pc:sldMk cId="2753032766" sldId="274"/>
            <ac:spMk id="3" creationId="{2C54A637-6343-3167-1417-7CF4A1ECFB80}"/>
          </ac:spMkLst>
        </pc:spChg>
        <pc:spChg chg="add del">
          <ac:chgData name="Bhateja, Jatin" userId="98cda72f-634a-44b2-9235-c876d61a9fae" providerId="ADAL" clId="{B31500DF-88A2-4A92-85A0-66EE9F3A071F}" dt="2023-05-18T15:19:19.483" v="3834" actId="26606"/>
          <ac:spMkLst>
            <pc:docMk/>
            <pc:sldMk cId="2753032766" sldId="274"/>
            <ac:spMk id="12" creationId="{96FAE049-6203-9B98-3C39-C56BB229EA41}"/>
          </ac:spMkLst>
        </pc:spChg>
        <pc:spChg chg="add del">
          <ac:chgData name="Bhateja, Jatin" userId="98cda72f-634a-44b2-9235-c876d61a9fae" providerId="ADAL" clId="{B31500DF-88A2-4A92-85A0-66EE9F3A071F}" dt="2023-05-18T15:17:44.501" v="3830" actId="26606"/>
          <ac:spMkLst>
            <pc:docMk/>
            <pc:sldMk cId="2753032766" sldId="274"/>
            <ac:spMk id="14" creationId="{45D37F4E-DDB4-456B-97E0-9937730A039F}"/>
          </ac:spMkLst>
        </pc:spChg>
        <pc:spChg chg="add del">
          <ac:chgData name="Bhateja, Jatin" userId="98cda72f-634a-44b2-9235-c876d61a9fae" providerId="ADAL" clId="{B31500DF-88A2-4A92-85A0-66EE9F3A071F}" dt="2023-05-18T15:17:44.501" v="3830" actId="26606"/>
          <ac:spMkLst>
            <pc:docMk/>
            <pc:sldMk cId="2753032766" sldId="274"/>
            <ac:spMk id="16" creationId="{B2DD41CD-8F47-4F56-AD12-4E2FF7696987}"/>
          </ac:spMkLst>
        </pc:spChg>
        <pc:spChg chg="add del">
          <ac:chgData name="Bhateja, Jatin" userId="98cda72f-634a-44b2-9235-c876d61a9fae" providerId="ADAL" clId="{B31500DF-88A2-4A92-85A0-66EE9F3A071F}" dt="2023-05-18T15:19:19.483" v="3834" actId="26606"/>
          <ac:spMkLst>
            <pc:docMk/>
            <pc:sldMk cId="2753032766" sldId="274"/>
            <ac:spMk id="17" creationId="{F13C74B1-5B17-4795-BED0-7140497B445A}"/>
          </ac:spMkLst>
        </pc:spChg>
        <pc:spChg chg="add del">
          <ac:chgData name="Bhateja, Jatin" userId="98cda72f-634a-44b2-9235-c876d61a9fae" providerId="ADAL" clId="{B31500DF-88A2-4A92-85A0-66EE9F3A071F}" dt="2023-05-18T15:19:19.483" v="3834" actId="26606"/>
          <ac:spMkLst>
            <pc:docMk/>
            <pc:sldMk cId="2753032766" sldId="274"/>
            <ac:spMk id="19" creationId="{D4974D33-8DC5-464E-8C6D-BE58F0669C17}"/>
          </ac:spMkLst>
        </pc:spChg>
        <pc:spChg chg="add">
          <ac:chgData name="Bhateja, Jatin" userId="98cda72f-634a-44b2-9235-c876d61a9fae" providerId="ADAL" clId="{B31500DF-88A2-4A92-85A0-66EE9F3A071F}" dt="2023-05-18T15:19:19.483" v="3835" actId="26606"/>
          <ac:spMkLst>
            <pc:docMk/>
            <pc:sldMk cId="2753032766" sldId="274"/>
            <ac:spMk id="21" creationId="{D1D34770-47A8-402C-AF23-2B653F2D88C1}"/>
          </ac:spMkLst>
        </pc:spChg>
        <pc:spChg chg="add mod">
          <ac:chgData name="Bhateja, Jatin" userId="98cda72f-634a-44b2-9235-c876d61a9fae" providerId="ADAL" clId="{B31500DF-88A2-4A92-85A0-66EE9F3A071F}" dt="2023-05-18T15:29:28.936" v="5373" actId="27636"/>
          <ac:spMkLst>
            <pc:docMk/>
            <pc:sldMk cId="2753032766" sldId="274"/>
            <ac:spMk id="22" creationId="{56D28781-6478-6390-5D2D-BA76B54877B5}"/>
          </ac:spMkLst>
        </pc:spChg>
        <pc:picChg chg="add del mod ord">
          <ac:chgData name="Bhateja, Jatin" userId="98cda72f-634a-44b2-9235-c876d61a9fae" providerId="ADAL" clId="{B31500DF-88A2-4A92-85A0-66EE9F3A071F}" dt="2023-05-18T15:17:12.003" v="3826" actId="22"/>
          <ac:picMkLst>
            <pc:docMk/>
            <pc:sldMk cId="2753032766" sldId="274"/>
            <ac:picMk id="5" creationId="{C99A5BA9-C123-3794-5717-C5AF90907849}"/>
          </ac:picMkLst>
        </pc:picChg>
        <pc:picChg chg="add del mod ord">
          <ac:chgData name="Bhateja, Jatin" userId="98cda72f-634a-44b2-9235-c876d61a9fae" providerId="ADAL" clId="{B31500DF-88A2-4A92-85A0-66EE9F3A071F}" dt="2023-05-18T15:17:14.749" v="3828" actId="22"/>
          <ac:picMkLst>
            <pc:docMk/>
            <pc:sldMk cId="2753032766" sldId="274"/>
            <ac:picMk id="7" creationId="{581AF382-589D-8568-AF02-0FA8BBB8FEEA}"/>
          </ac:picMkLst>
        </pc:picChg>
        <pc:picChg chg="add del">
          <ac:chgData name="Bhateja, Jatin" userId="98cda72f-634a-44b2-9235-c876d61a9fae" providerId="ADAL" clId="{B31500DF-88A2-4A92-85A0-66EE9F3A071F}" dt="2023-05-18T15:17:44.501" v="3830" actId="26606"/>
          <ac:picMkLst>
            <pc:docMk/>
            <pc:sldMk cId="2753032766" sldId="274"/>
            <ac:picMk id="9" creationId="{581AF382-589D-8568-AF02-0FA8BBB8FEEA}"/>
          </ac:picMkLst>
        </pc:picChg>
        <pc:picChg chg="add mod ord">
          <ac:chgData name="Bhateja, Jatin" userId="98cda72f-634a-44b2-9235-c876d61a9fae" providerId="ADAL" clId="{B31500DF-88A2-4A92-85A0-66EE9F3A071F}" dt="2023-05-18T15:19:19.483" v="3835" actId="26606"/>
          <ac:picMkLst>
            <pc:docMk/>
            <pc:sldMk cId="2753032766" sldId="274"/>
            <ac:picMk id="10" creationId="{5DFE4DB9-0A9A-2C2A-E15A-0A35F93CBF51}"/>
          </ac:picMkLst>
        </pc:picChg>
      </pc:sldChg>
      <pc:sldChg chg="modSp new mod">
        <pc:chgData name="Bhateja, Jatin" userId="98cda72f-634a-44b2-9235-c876d61a9fae" providerId="ADAL" clId="{B31500DF-88A2-4A92-85A0-66EE9F3A071F}" dt="2023-05-29T09:41:21.834" v="5606" actId="13926"/>
        <pc:sldMkLst>
          <pc:docMk/>
          <pc:sldMk cId="3310184341" sldId="275"/>
        </pc:sldMkLst>
        <pc:spChg chg="mod">
          <ac:chgData name="Bhateja, Jatin" userId="98cda72f-634a-44b2-9235-c876d61a9fae" providerId="ADAL" clId="{B31500DF-88A2-4A92-85A0-66EE9F3A071F}" dt="2023-05-29T09:35:42.712" v="5582" actId="20577"/>
          <ac:spMkLst>
            <pc:docMk/>
            <pc:sldMk cId="3310184341" sldId="275"/>
            <ac:spMk id="2" creationId="{9FE3B862-BD62-0594-075A-B29CC83D1FDB}"/>
          </ac:spMkLst>
        </pc:spChg>
        <pc:spChg chg="mod">
          <ac:chgData name="Bhateja, Jatin" userId="98cda72f-634a-44b2-9235-c876d61a9fae" providerId="ADAL" clId="{B31500DF-88A2-4A92-85A0-66EE9F3A071F}" dt="2023-05-29T09:41:21.834" v="5606" actId="13926"/>
          <ac:spMkLst>
            <pc:docMk/>
            <pc:sldMk cId="3310184341" sldId="275"/>
            <ac:spMk id="3" creationId="{102F5C9B-408E-CE84-B57B-52FF01A94935}"/>
          </ac:spMkLst>
        </pc:spChg>
      </pc:sldChg>
      <pc:sldChg chg="modSp new mod">
        <pc:chgData name="Bhateja, Jatin" userId="98cda72f-634a-44b2-9235-c876d61a9fae" providerId="ADAL" clId="{B31500DF-88A2-4A92-85A0-66EE9F3A071F}" dt="2023-06-01T15:16:50.876" v="7288" actId="27636"/>
        <pc:sldMkLst>
          <pc:docMk/>
          <pc:sldMk cId="3821730312" sldId="276"/>
        </pc:sldMkLst>
        <pc:spChg chg="mod">
          <ac:chgData name="Bhateja, Jatin" userId="98cda72f-634a-44b2-9235-c876d61a9fae" providerId="ADAL" clId="{B31500DF-88A2-4A92-85A0-66EE9F3A071F}" dt="2023-06-01T15:02:40.623" v="5622" actId="20577"/>
          <ac:spMkLst>
            <pc:docMk/>
            <pc:sldMk cId="3821730312" sldId="276"/>
            <ac:spMk id="2" creationId="{3F5E366D-70B3-6072-2FDA-1E228ADC76F1}"/>
          </ac:spMkLst>
        </pc:spChg>
        <pc:spChg chg="mod">
          <ac:chgData name="Bhateja, Jatin" userId="98cda72f-634a-44b2-9235-c876d61a9fae" providerId="ADAL" clId="{B31500DF-88A2-4A92-85A0-66EE9F3A071F}" dt="2023-06-01T15:16:50.876" v="7288" actId="27636"/>
          <ac:spMkLst>
            <pc:docMk/>
            <pc:sldMk cId="3821730312" sldId="276"/>
            <ac:spMk id="3" creationId="{AC76B97F-7CE1-4538-207F-876E1CAC408E}"/>
          </ac:spMkLst>
        </pc:spChg>
      </pc:sldChg>
      <pc:sldChg chg="modSp new mod">
        <pc:chgData name="Bhateja, Jatin" userId="98cda72f-634a-44b2-9235-c876d61a9fae" providerId="ADAL" clId="{B31500DF-88A2-4A92-85A0-66EE9F3A071F}" dt="2023-06-01T16:07:28.887" v="8232" actId="13926"/>
        <pc:sldMkLst>
          <pc:docMk/>
          <pc:sldMk cId="412577081" sldId="277"/>
        </pc:sldMkLst>
        <pc:spChg chg="mod">
          <ac:chgData name="Bhateja, Jatin" userId="98cda72f-634a-44b2-9235-c876d61a9fae" providerId="ADAL" clId="{B31500DF-88A2-4A92-85A0-66EE9F3A071F}" dt="2023-06-01T15:12:12.105" v="7073" actId="20577"/>
          <ac:spMkLst>
            <pc:docMk/>
            <pc:sldMk cId="412577081" sldId="277"/>
            <ac:spMk id="2" creationId="{84E9A2DC-4757-F1C5-704B-7FCA5EE9627D}"/>
          </ac:spMkLst>
        </pc:spChg>
        <pc:spChg chg="mod">
          <ac:chgData name="Bhateja, Jatin" userId="98cda72f-634a-44b2-9235-c876d61a9fae" providerId="ADAL" clId="{B31500DF-88A2-4A92-85A0-66EE9F3A071F}" dt="2023-06-01T16:07:28.887" v="8232" actId="13926"/>
          <ac:spMkLst>
            <pc:docMk/>
            <pc:sldMk cId="412577081" sldId="277"/>
            <ac:spMk id="3" creationId="{A49586F1-CA9D-F37D-A76D-82215AFE0AF5}"/>
          </ac:spMkLst>
        </pc:spChg>
      </pc:sldChg>
    </pc:docChg>
  </pc:docChgLst>
  <pc:docChgLst>
    <pc:chgData name="Bhateja, Jatin" userId="98cda72f-634a-44b2-9235-c876d61a9fae" providerId="ADAL" clId="{4CBDE3CB-29AF-4660-AD92-FCCDF48360EF}"/>
    <pc:docChg chg="undo custSel addSld delSld modSld">
      <pc:chgData name="Bhateja, Jatin" userId="98cda72f-634a-44b2-9235-c876d61a9fae" providerId="ADAL" clId="{4CBDE3CB-29AF-4660-AD92-FCCDF48360EF}" dt="2023-01-19T09:33:18.967" v="1870" actId="20577"/>
      <pc:docMkLst>
        <pc:docMk/>
      </pc:docMkLst>
      <pc:sldChg chg="delSp modSp mod">
        <pc:chgData name="Bhateja, Jatin" userId="98cda72f-634a-44b2-9235-c876d61a9fae" providerId="ADAL" clId="{4CBDE3CB-29AF-4660-AD92-FCCDF48360EF}" dt="2023-01-12T10:47:38.435" v="1739" actId="115"/>
        <pc:sldMkLst>
          <pc:docMk/>
          <pc:sldMk cId="1922539831" sldId="256"/>
        </pc:sldMkLst>
        <pc:spChg chg="mod">
          <ac:chgData name="Bhateja, Jatin" userId="98cda72f-634a-44b2-9235-c876d61a9fae" providerId="ADAL" clId="{4CBDE3CB-29AF-4660-AD92-FCCDF48360EF}" dt="2023-01-12T10:47:38.435" v="1739" actId="115"/>
          <ac:spMkLst>
            <pc:docMk/>
            <pc:sldMk cId="1922539831" sldId="256"/>
            <ac:spMk id="2" creationId="{40135C17-CF94-4A7C-9B6D-DF8F357EF127}"/>
          </ac:spMkLst>
        </pc:spChg>
        <pc:spChg chg="del">
          <ac:chgData name="Bhateja, Jatin" userId="98cda72f-634a-44b2-9235-c876d61a9fae" providerId="ADAL" clId="{4CBDE3CB-29AF-4660-AD92-FCCDF48360EF}" dt="2023-01-12T10:46:25.801" v="1737" actId="478"/>
          <ac:spMkLst>
            <pc:docMk/>
            <pc:sldMk cId="1922539831" sldId="256"/>
            <ac:spMk id="3" creationId="{E9D1FA33-4A71-4414-A288-63480A120F8E}"/>
          </ac:spMkLst>
        </pc:spChg>
      </pc:sldChg>
      <pc:sldChg chg="modSp mod">
        <pc:chgData name="Bhateja, Jatin" userId="98cda72f-634a-44b2-9235-c876d61a9fae" providerId="ADAL" clId="{4CBDE3CB-29AF-4660-AD92-FCCDF48360EF}" dt="2023-01-12T10:43:50.517" v="1614" actId="6549"/>
        <pc:sldMkLst>
          <pc:docMk/>
          <pc:sldMk cId="1385124323" sldId="257"/>
        </pc:sldMkLst>
        <pc:spChg chg="mod">
          <ac:chgData name="Bhateja, Jatin" userId="98cda72f-634a-44b2-9235-c876d61a9fae" providerId="ADAL" clId="{4CBDE3CB-29AF-4660-AD92-FCCDF48360EF}" dt="2023-01-12T10:43:50.517" v="1614" actId="6549"/>
          <ac:spMkLst>
            <pc:docMk/>
            <pc:sldMk cId="1385124323" sldId="257"/>
            <ac:spMk id="2" creationId="{59654B0E-460B-434D-8071-36C458E8AB37}"/>
          </ac:spMkLst>
        </pc:spChg>
        <pc:spChg chg="mod">
          <ac:chgData name="Bhateja, Jatin" userId="98cda72f-634a-44b2-9235-c876d61a9fae" providerId="ADAL" clId="{4CBDE3CB-29AF-4660-AD92-FCCDF48360EF}" dt="2023-01-12T10:43:20.593" v="1563" actId="114"/>
          <ac:spMkLst>
            <pc:docMk/>
            <pc:sldMk cId="1385124323" sldId="257"/>
            <ac:spMk id="3" creationId="{3C604D30-2B11-4AF7-8BAE-8B1646389F54}"/>
          </ac:spMkLst>
        </pc:spChg>
      </pc:sldChg>
      <pc:sldChg chg="modSp mod">
        <pc:chgData name="Bhateja, Jatin" userId="98cda72f-634a-44b2-9235-c876d61a9fae" providerId="ADAL" clId="{4CBDE3CB-29AF-4660-AD92-FCCDF48360EF}" dt="2023-01-19T09:33:18.967" v="1870" actId="20577"/>
        <pc:sldMkLst>
          <pc:docMk/>
          <pc:sldMk cId="2576312682" sldId="258"/>
        </pc:sldMkLst>
        <pc:spChg chg="mod">
          <ac:chgData name="Bhateja, Jatin" userId="98cda72f-634a-44b2-9235-c876d61a9fae" providerId="ADAL" clId="{4CBDE3CB-29AF-4660-AD92-FCCDF48360EF}" dt="2023-01-12T10:44:58.736" v="1659" actId="20577"/>
          <ac:spMkLst>
            <pc:docMk/>
            <pc:sldMk cId="2576312682" sldId="258"/>
            <ac:spMk id="2" creationId="{D8E44FEC-9DA3-4D58-9E3B-E8B37FBED0A3}"/>
          </ac:spMkLst>
        </pc:spChg>
        <pc:spChg chg="mod">
          <ac:chgData name="Bhateja, Jatin" userId="98cda72f-634a-44b2-9235-c876d61a9fae" providerId="ADAL" clId="{4CBDE3CB-29AF-4660-AD92-FCCDF48360EF}" dt="2023-01-19T09:33:18.967" v="1870" actId="20577"/>
          <ac:spMkLst>
            <pc:docMk/>
            <pc:sldMk cId="2576312682" sldId="258"/>
            <ac:spMk id="3" creationId="{AE8C7616-6AFA-4E29-A15F-99CB119470AA}"/>
          </ac:spMkLst>
        </pc:spChg>
      </pc:sldChg>
      <pc:sldChg chg="modSp new mod">
        <pc:chgData name="Bhateja, Jatin" userId="98cda72f-634a-44b2-9235-c876d61a9fae" providerId="ADAL" clId="{4CBDE3CB-29AF-4660-AD92-FCCDF48360EF}" dt="2023-01-12T10:46:34.176" v="1738" actId="313"/>
        <pc:sldMkLst>
          <pc:docMk/>
          <pc:sldMk cId="2450264362" sldId="259"/>
        </pc:sldMkLst>
        <pc:spChg chg="mod">
          <ac:chgData name="Bhateja, Jatin" userId="98cda72f-634a-44b2-9235-c876d61a9fae" providerId="ADAL" clId="{4CBDE3CB-29AF-4660-AD92-FCCDF48360EF}" dt="2023-01-12T10:46:34.176" v="1738" actId="313"/>
          <ac:spMkLst>
            <pc:docMk/>
            <pc:sldMk cId="2450264362" sldId="259"/>
            <ac:spMk id="2" creationId="{8BB9A153-AD13-4AA0-AAA6-85655E07837A}"/>
          </ac:spMkLst>
        </pc:spChg>
        <pc:spChg chg="mod">
          <ac:chgData name="Bhateja, Jatin" userId="98cda72f-634a-44b2-9235-c876d61a9fae" providerId="ADAL" clId="{4CBDE3CB-29AF-4660-AD92-FCCDF48360EF}" dt="2023-01-12T10:41:27.773" v="1546" actId="20577"/>
          <ac:spMkLst>
            <pc:docMk/>
            <pc:sldMk cId="2450264362" sldId="259"/>
            <ac:spMk id="3" creationId="{E9E419DE-6431-4908-B2AB-6ED3F776B2BE}"/>
          </ac:spMkLst>
        </pc:spChg>
      </pc:sldChg>
      <pc:sldChg chg="modSp new del mod">
        <pc:chgData name="Bhateja, Jatin" userId="98cda72f-634a-44b2-9235-c876d61a9fae" providerId="ADAL" clId="{4CBDE3CB-29AF-4660-AD92-FCCDF48360EF}" dt="2023-01-12T10:41:20.459" v="1545" actId="47"/>
        <pc:sldMkLst>
          <pc:docMk/>
          <pc:sldMk cId="3989126634" sldId="260"/>
        </pc:sldMkLst>
        <pc:spChg chg="mod">
          <ac:chgData name="Bhateja, Jatin" userId="98cda72f-634a-44b2-9235-c876d61a9fae" providerId="ADAL" clId="{4CBDE3CB-29AF-4660-AD92-FCCDF48360EF}" dt="2023-01-12T10:39:48.695" v="1331" actId="20577"/>
          <ac:spMkLst>
            <pc:docMk/>
            <pc:sldMk cId="3989126634" sldId="260"/>
            <ac:spMk id="3" creationId="{6816EB39-0B59-4809-ACC9-C7D3BE0FB62E}"/>
          </ac:spMkLst>
        </pc:spChg>
      </pc:sldChg>
    </pc:docChg>
  </pc:docChgLst>
  <pc:docChgLst>
    <pc:chgData name="Bhateja, Jatin" userId="98cda72f-634a-44b2-9235-c876d61a9fae" providerId="ADAL" clId="{4D01505F-52D9-4543-B3EA-2DBE07F72EF4}"/>
    <pc:docChg chg="undo custSel addSld delSld modSld sldOrd">
      <pc:chgData name="Bhateja, Jatin" userId="98cda72f-634a-44b2-9235-c876d61a9fae" providerId="ADAL" clId="{4D01505F-52D9-4543-B3EA-2DBE07F72EF4}" dt="2024-05-08T16:13:34.182" v="1473" actId="1076"/>
      <pc:docMkLst>
        <pc:docMk/>
      </pc:docMkLst>
      <pc:sldChg chg="modSp mod">
        <pc:chgData name="Bhateja, Jatin" userId="98cda72f-634a-44b2-9235-c876d61a9fae" providerId="ADAL" clId="{4D01505F-52D9-4543-B3EA-2DBE07F72EF4}" dt="2024-05-08T15:39:34.927" v="417" actId="27636"/>
        <pc:sldMkLst>
          <pc:docMk/>
          <pc:sldMk cId="1385124323" sldId="257"/>
        </pc:sldMkLst>
        <pc:spChg chg="mod">
          <ac:chgData name="Bhateja, Jatin" userId="98cda72f-634a-44b2-9235-c876d61a9fae" providerId="ADAL" clId="{4D01505F-52D9-4543-B3EA-2DBE07F72EF4}" dt="2024-05-08T15:39:34.927" v="417" actId="27636"/>
          <ac:spMkLst>
            <pc:docMk/>
            <pc:sldMk cId="1385124323" sldId="257"/>
            <ac:spMk id="3" creationId="{3C604D30-2B11-4AF7-8BAE-8B1646389F54}"/>
          </ac:spMkLst>
        </pc:spChg>
      </pc:sldChg>
      <pc:sldChg chg="modSp mod">
        <pc:chgData name="Bhateja, Jatin" userId="98cda72f-634a-44b2-9235-c876d61a9fae" providerId="ADAL" clId="{4D01505F-52D9-4543-B3EA-2DBE07F72EF4}" dt="2024-05-08T15:39:34.941" v="418" actId="27636"/>
        <pc:sldMkLst>
          <pc:docMk/>
          <pc:sldMk cId="2576312682" sldId="258"/>
        </pc:sldMkLst>
        <pc:spChg chg="mod">
          <ac:chgData name="Bhateja, Jatin" userId="98cda72f-634a-44b2-9235-c876d61a9fae" providerId="ADAL" clId="{4D01505F-52D9-4543-B3EA-2DBE07F72EF4}" dt="2024-05-08T15:39:34.941" v="418" actId="27636"/>
          <ac:spMkLst>
            <pc:docMk/>
            <pc:sldMk cId="2576312682" sldId="258"/>
            <ac:spMk id="3" creationId="{AE8C7616-6AFA-4E29-A15F-99CB119470AA}"/>
          </ac:spMkLst>
        </pc:spChg>
      </pc:sldChg>
      <pc:sldChg chg="modSp mod">
        <pc:chgData name="Bhateja, Jatin" userId="98cda72f-634a-44b2-9235-c876d61a9fae" providerId="ADAL" clId="{4D01505F-52D9-4543-B3EA-2DBE07F72EF4}" dt="2024-05-08T15:39:35.322" v="419" actId="27636"/>
        <pc:sldMkLst>
          <pc:docMk/>
          <pc:sldMk cId="3775978230" sldId="291"/>
        </pc:sldMkLst>
        <pc:spChg chg="mod">
          <ac:chgData name="Bhateja, Jatin" userId="98cda72f-634a-44b2-9235-c876d61a9fae" providerId="ADAL" clId="{4D01505F-52D9-4543-B3EA-2DBE07F72EF4}" dt="2024-05-08T15:39:35.322" v="419" actId="27636"/>
          <ac:spMkLst>
            <pc:docMk/>
            <pc:sldMk cId="3775978230" sldId="291"/>
            <ac:spMk id="3" creationId="{A6B43D4F-FD3A-680F-7E56-FA4F5A3956A9}"/>
          </ac:spMkLst>
        </pc:spChg>
      </pc:sldChg>
      <pc:sldChg chg="modSp new mod">
        <pc:chgData name="Bhateja, Jatin" userId="98cda72f-634a-44b2-9235-c876d61a9fae" providerId="ADAL" clId="{4D01505F-52D9-4543-B3EA-2DBE07F72EF4}" dt="2024-05-08T16:13:34.182" v="1473" actId="1076"/>
        <pc:sldMkLst>
          <pc:docMk/>
          <pc:sldMk cId="1173846771" sldId="329"/>
        </pc:sldMkLst>
        <pc:spChg chg="mod">
          <ac:chgData name="Bhateja, Jatin" userId="98cda72f-634a-44b2-9235-c876d61a9fae" providerId="ADAL" clId="{4D01505F-52D9-4543-B3EA-2DBE07F72EF4}" dt="2024-05-08T15:30:04.873" v="36" actId="20577"/>
          <ac:spMkLst>
            <pc:docMk/>
            <pc:sldMk cId="1173846771" sldId="329"/>
            <ac:spMk id="2" creationId="{96FA2CF3-563B-BD0F-ED6F-E225A038C01D}"/>
          </ac:spMkLst>
        </pc:spChg>
        <pc:spChg chg="mod">
          <ac:chgData name="Bhateja, Jatin" userId="98cda72f-634a-44b2-9235-c876d61a9fae" providerId="ADAL" clId="{4D01505F-52D9-4543-B3EA-2DBE07F72EF4}" dt="2024-05-08T16:13:34.182" v="1473" actId="1076"/>
          <ac:spMkLst>
            <pc:docMk/>
            <pc:sldMk cId="1173846771" sldId="329"/>
            <ac:spMk id="3" creationId="{4C43CF99-48FD-7951-5511-176DCE5985D4}"/>
          </ac:spMkLst>
        </pc:spChg>
      </pc:sldChg>
      <pc:sldChg chg="modSp new mod">
        <pc:chgData name="Bhateja, Jatin" userId="98cda72f-634a-44b2-9235-c876d61a9fae" providerId="ADAL" clId="{4D01505F-52D9-4543-B3EA-2DBE07F72EF4}" dt="2024-05-08T15:58:49.259" v="1449" actId="33524"/>
        <pc:sldMkLst>
          <pc:docMk/>
          <pc:sldMk cId="3447415314" sldId="330"/>
        </pc:sldMkLst>
        <pc:spChg chg="mod">
          <ac:chgData name="Bhateja, Jatin" userId="98cda72f-634a-44b2-9235-c876d61a9fae" providerId="ADAL" clId="{4D01505F-52D9-4543-B3EA-2DBE07F72EF4}" dt="2024-05-08T15:36:59.331" v="168" actId="20577"/>
          <ac:spMkLst>
            <pc:docMk/>
            <pc:sldMk cId="3447415314" sldId="330"/>
            <ac:spMk id="2" creationId="{D9705DCF-A572-1367-E83C-B1B213F4FEBA}"/>
          </ac:spMkLst>
        </pc:spChg>
        <pc:spChg chg="mod">
          <ac:chgData name="Bhateja, Jatin" userId="98cda72f-634a-44b2-9235-c876d61a9fae" providerId="ADAL" clId="{4D01505F-52D9-4543-B3EA-2DBE07F72EF4}" dt="2024-05-08T15:58:49.259" v="1449" actId="33524"/>
          <ac:spMkLst>
            <pc:docMk/>
            <pc:sldMk cId="3447415314" sldId="330"/>
            <ac:spMk id="3" creationId="{B3578641-AB87-E0BE-276B-5C30FD2D57F5}"/>
          </ac:spMkLst>
        </pc:spChg>
      </pc:sldChg>
      <pc:sldChg chg="modSp new mod">
        <pc:chgData name="Bhateja, Jatin" userId="98cda72f-634a-44b2-9235-c876d61a9fae" providerId="ADAL" clId="{4D01505F-52D9-4543-B3EA-2DBE07F72EF4}" dt="2024-05-08T15:47:25.662" v="652" actId="20578"/>
        <pc:sldMkLst>
          <pc:docMk/>
          <pc:sldMk cId="2162706144" sldId="331"/>
        </pc:sldMkLst>
        <pc:spChg chg="mod">
          <ac:chgData name="Bhateja, Jatin" userId="98cda72f-634a-44b2-9235-c876d61a9fae" providerId="ADAL" clId="{4D01505F-52D9-4543-B3EA-2DBE07F72EF4}" dt="2024-05-08T15:37:59" v="251" actId="20577"/>
          <ac:spMkLst>
            <pc:docMk/>
            <pc:sldMk cId="2162706144" sldId="331"/>
            <ac:spMk id="2" creationId="{285071C9-86F2-D338-3E84-A31D6424BE24}"/>
          </ac:spMkLst>
        </pc:spChg>
        <pc:spChg chg="mod">
          <ac:chgData name="Bhateja, Jatin" userId="98cda72f-634a-44b2-9235-c876d61a9fae" providerId="ADAL" clId="{4D01505F-52D9-4543-B3EA-2DBE07F72EF4}" dt="2024-05-08T15:47:25.662" v="652" actId="20578"/>
          <ac:spMkLst>
            <pc:docMk/>
            <pc:sldMk cId="2162706144" sldId="331"/>
            <ac:spMk id="3" creationId="{F0C25F7A-A88B-AF66-219A-AF62B115136F}"/>
          </ac:spMkLst>
        </pc:spChg>
      </pc:sldChg>
      <pc:sldChg chg="addSp delSp modSp new mod ord setBg">
        <pc:chgData name="Bhateja, Jatin" userId="98cda72f-634a-44b2-9235-c876d61a9fae" providerId="ADAL" clId="{4D01505F-52D9-4543-B3EA-2DBE07F72EF4}" dt="2024-05-08T15:47:21.202" v="651"/>
        <pc:sldMkLst>
          <pc:docMk/>
          <pc:sldMk cId="3745374137" sldId="332"/>
        </pc:sldMkLst>
        <pc:spChg chg="mod">
          <ac:chgData name="Bhateja, Jatin" userId="98cda72f-634a-44b2-9235-c876d61a9fae" providerId="ADAL" clId="{4D01505F-52D9-4543-B3EA-2DBE07F72EF4}" dt="2024-05-08T15:46:22.947" v="643" actId="26606"/>
          <ac:spMkLst>
            <pc:docMk/>
            <pc:sldMk cId="3745374137" sldId="332"/>
            <ac:spMk id="2" creationId="{AF14D9D9-8450-AE76-9ABC-D3767FA8F0D2}"/>
          </ac:spMkLst>
        </pc:spChg>
        <pc:spChg chg="mod">
          <ac:chgData name="Bhateja, Jatin" userId="98cda72f-634a-44b2-9235-c876d61a9fae" providerId="ADAL" clId="{4D01505F-52D9-4543-B3EA-2DBE07F72EF4}" dt="2024-05-08T15:47:00.045" v="649" actId="120"/>
          <ac:spMkLst>
            <pc:docMk/>
            <pc:sldMk cId="3745374137" sldId="332"/>
            <ac:spMk id="3" creationId="{EA484816-CFAB-792F-D840-E8ADBA174815}"/>
          </ac:spMkLst>
        </pc:spChg>
        <pc:spChg chg="add mod">
          <ac:chgData name="Bhateja, Jatin" userId="98cda72f-634a-44b2-9235-c876d61a9fae" providerId="ADAL" clId="{4D01505F-52D9-4543-B3EA-2DBE07F72EF4}" dt="2024-05-08T15:46:08.458" v="640" actId="1076"/>
          <ac:spMkLst>
            <pc:docMk/>
            <pc:sldMk cId="3745374137" sldId="332"/>
            <ac:spMk id="7" creationId="{F9B90588-7326-EDEE-2C80-90C8BEFD4F20}"/>
          </ac:spMkLst>
        </pc:spChg>
        <pc:spChg chg="add mod">
          <ac:chgData name="Bhateja, Jatin" userId="98cda72f-634a-44b2-9235-c876d61a9fae" providerId="ADAL" clId="{4D01505F-52D9-4543-B3EA-2DBE07F72EF4}" dt="2024-05-08T15:46:08.458" v="640" actId="1076"/>
          <ac:spMkLst>
            <pc:docMk/>
            <pc:sldMk cId="3745374137" sldId="332"/>
            <ac:spMk id="8" creationId="{D3BE368A-FAA0-7BE9-1814-61046E7D81C2}"/>
          </ac:spMkLst>
        </pc:spChg>
        <pc:spChg chg="add mod">
          <ac:chgData name="Bhateja, Jatin" userId="98cda72f-634a-44b2-9235-c876d61a9fae" providerId="ADAL" clId="{4D01505F-52D9-4543-B3EA-2DBE07F72EF4}" dt="2024-05-08T15:46:08.458" v="640" actId="1076"/>
          <ac:spMkLst>
            <pc:docMk/>
            <pc:sldMk cId="3745374137" sldId="332"/>
            <ac:spMk id="9" creationId="{694C5DAF-8EC2-6AE7-7371-9CED2EBC190C}"/>
          </ac:spMkLst>
        </pc:spChg>
        <pc:spChg chg="add mod">
          <ac:chgData name="Bhateja, Jatin" userId="98cda72f-634a-44b2-9235-c876d61a9fae" providerId="ADAL" clId="{4D01505F-52D9-4543-B3EA-2DBE07F72EF4}" dt="2024-05-08T15:46:08.458" v="640" actId="1076"/>
          <ac:spMkLst>
            <pc:docMk/>
            <pc:sldMk cId="3745374137" sldId="332"/>
            <ac:spMk id="10" creationId="{DB73F3F1-F2C3-9FF0-0B86-7FB047A16066}"/>
          </ac:spMkLst>
        </pc:spChg>
        <pc:spChg chg="add mod">
          <ac:chgData name="Bhateja, Jatin" userId="98cda72f-634a-44b2-9235-c876d61a9fae" providerId="ADAL" clId="{4D01505F-52D9-4543-B3EA-2DBE07F72EF4}" dt="2024-05-08T15:46:08.458" v="640" actId="1076"/>
          <ac:spMkLst>
            <pc:docMk/>
            <pc:sldMk cId="3745374137" sldId="332"/>
            <ac:spMk id="11" creationId="{C6DA5126-D1C8-351E-21D5-93F1302DF187}"/>
          </ac:spMkLst>
        </pc:spChg>
        <pc:spChg chg="add">
          <ac:chgData name="Bhateja, Jatin" userId="98cda72f-634a-44b2-9235-c876d61a9fae" providerId="ADAL" clId="{4D01505F-52D9-4543-B3EA-2DBE07F72EF4}" dt="2024-05-08T15:46:22.947" v="643" actId="26606"/>
          <ac:spMkLst>
            <pc:docMk/>
            <pc:sldMk cId="3745374137" sldId="332"/>
            <ac:spMk id="13" creationId="{1A95671B-3CC6-4792-9114-B74FAEA224E6}"/>
          </ac:spMkLst>
        </pc:spChg>
        <pc:spChg chg="add del">
          <ac:chgData name="Bhateja, Jatin" userId="98cda72f-634a-44b2-9235-c876d61a9fae" providerId="ADAL" clId="{4D01505F-52D9-4543-B3EA-2DBE07F72EF4}" dt="2024-05-08T15:46:20.589" v="642" actId="26606"/>
          <ac:spMkLst>
            <pc:docMk/>
            <pc:sldMk cId="3745374137" sldId="332"/>
            <ac:spMk id="16" creationId="{1A95671B-3CC6-4792-9114-B74FAEA224E6}"/>
          </ac:spMkLst>
        </pc:spChg>
        <pc:graphicFrameChg chg="add mod ord">
          <ac:chgData name="Bhateja, Jatin" userId="98cda72f-634a-44b2-9235-c876d61a9fae" providerId="ADAL" clId="{4D01505F-52D9-4543-B3EA-2DBE07F72EF4}" dt="2024-05-08T15:46:22.947" v="643" actId="26606"/>
          <ac:graphicFrameMkLst>
            <pc:docMk/>
            <pc:sldMk cId="3745374137" sldId="332"/>
            <ac:graphicFrameMk id="6" creationId="{0EDD1FDE-28BA-AB0D-D333-5BAF7F3B5FA9}"/>
          </ac:graphicFrameMkLst>
        </pc:graphicFrameChg>
        <pc:picChg chg="add del mod">
          <ac:chgData name="Bhateja, Jatin" userId="98cda72f-634a-44b2-9235-c876d61a9fae" providerId="ADAL" clId="{4D01505F-52D9-4543-B3EA-2DBE07F72EF4}" dt="2024-05-08T15:45:53.576" v="637" actId="478"/>
          <ac:picMkLst>
            <pc:docMk/>
            <pc:sldMk cId="3745374137" sldId="332"/>
            <ac:picMk id="5" creationId="{FAB177E7-F350-97AA-8953-E86DB632FC26}"/>
          </ac:picMkLst>
        </pc:picChg>
      </pc:sldChg>
      <pc:sldChg chg="addSp delSp modSp new del mod">
        <pc:chgData name="Bhateja, Jatin" userId="98cda72f-634a-44b2-9235-c876d61a9fae" providerId="ADAL" clId="{4D01505F-52D9-4543-B3EA-2DBE07F72EF4}" dt="2024-05-08T16:00:05.939" v="1472" actId="47"/>
        <pc:sldMkLst>
          <pc:docMk/>
          <pc:sldMk cId="3979882796" sldId="333"/>
        </pc:sldMkLst>
        <pc:spChg chg="del mod">
          <ac:chgData name="Bhateja, Jatin" userId="98cda72f-634a-44b2-9235-c876d61a9fae" providerId="ADAL" clId="{4D01505F-52D9-4543-B3EA-2DBE07F72EF4}" dt="2024-05-08T16:00:03.617" v="1471" actId="478"/>
          <ac:spMkLst>
            <pc:docMk/>
            <pc:sldMk cId="3979882796" sldId="333"/>
            <ac:spMk id="2" creationId="{B3D7812E-8A50-7757-BA01-ACB732840BB6}"/>
          </ac:spMkLst>
        </pc:spChg>
        <pc:spChg chg="mod">
          <ac:chgData name="Bhateja, Jatin" userId="98cda72f-634a-44b2-9235-c876d61a9fae" providerId="ADAL" clId="{4D01505F-52D9-4543-B3EA-2DBE07F72EF4}" dt="2024-05-08T16:00:00.025" v="1470" actId="20577"/>
          <ac:spMkLst>
            <pc:docMk/>
            <pc:sldMk cId="3979882796" sldId="333"/>
            <ac:spMk id="3" creationId="{6899A45A-6DA5-B281-FCB5-FB28144DA7F6}"/>
          </ac:spMkLst>
        </pc:spChg>
        <pc:spChg chg="add mod">
          <ac:chgData name="Bhateja, Jatin" userId="98cda72f-634a-44b2-9235-c876d61a9fae" providerId="ADAL" clId="{4D01505F-52D9-4543-B3EA-2DBE07F72EF4}" dt="2024-05-08T16:00:03.617" v="1471" actId="478"/>
          <ac:spMkLst>
            <pc:docMk/>
            <pc:sldMk cId="3979882796" sldId="333"/>
            <ac:spMk id="5" creationId="{3E080DF3-E874-A77C-1412-3DC9CD840E14}"/>
          </ac:spMkLst>
        </pc:spChg>
      </pc:sldChg>
    </pc:docChg>
  </pc:docChgLst>
  <pc:docChgLst>
    <pc:chgData name="Bhateja, Jatin" userId="98cda72f-634a-44b2-9235-c876d61a9fae" providerId="ADAL" clId="{5A5D53CA-FABF-41DF-B3F3-9FF94B4E9257}"/>
    <pc:docChg chg="undo custSel addSld delSld modSld sldOrd">
      <pc:chgData name="Bhateja, Jatin" userId="98cda72f-634a-44b2-9235-c876d61a9fae" providerId="ADAL" clId="{5A5D53CA-FABF-41DF-B3F3-9FF94B4E9257}" dt="2023-11-16T16:27:49.588" v="23500" actId="1076"/>
      <pc:docMkLst>
        <pc:docMk/>
      </pc:docMkLst>
      <pc:sldChg chg="modSp mod">
        <pc:chgData name="Bhateja, Jatin" userId="98cda72f-634a-44b2-9235-c876d61a9fae" providerId="ADAL" clId="{5A5D53CA-FABF-41DF-B3F3-9FF94B4E9257}" dt="2023-07-27T15:40:36.557" v="5994" actId="27636"/>
        <pc:sldMkLst>
          <pc:docMk/>
          <pc:sldMk cId="1385124323" sldId="257"/>
        </pc:sldMkLst>
        <pc:spChg chg="mod">
          <ac:chgData name="Bhateja, Jatin" userId="98cda72f-634a-44b2-9235-c876d61a9fae" providerId="ADAL" clId="{5A5D53CA-FABF-41DF-B3F3-9FF94B4E9257}" dt="2023-07-27T15:40:36.557" v="5994" actId="27636"/>
          <ac:spMkLst>
            <pc:docMk/>
            <pc:sldMk cId="1385124323" sldId="257"/>
            <ac:spMk id="3" creationId="{3C604D30-2B11-4AF7-8BAE-8B1646389F54}"/>
          </ac:spMkLst>
        </pc:spChg>
      </pc:sldChg>
      <pc:sldChg chg="modSp mod">
        <pc:chgData name="Bhateja, Jatin" userId="98cda72f-634a-44b2-9235-c876d61a9fae" providerId="ADAL" clId="{5A5D53CA-FABF-41DF-B3F3-9FF94B4E9257}" dt="2023-10-23T08:26:00.041" v="20007" actId="400"/>
        <pc:sldMkLst>
          <pc:docMk/>
          <pc:sldMk cId="2576312682" sldId="258"/>
        </pc:sldMkLst>
        <pc:spChg chg="mod">
          <ac:chgData name="Bhateja, Jatin" userId="98cda72f-634a-44b2-9235-c876d61a9fae" providerId="ADAL" clId="{5A5D53CA-FABF-41DF-B3F3-9FF94B4E9257}" dt="2023-10-23T08:26:00.041" v="20007" actId="400"/>
          <ac:spMkLst>
            <pc:docMk/>
            <pc:sldMk cId="2576312682" sldId="258"/>
            <ac:spMk id="3" creationId="{AE8C7616-6AFA-4E29-A15F-99CB119470AA}"/>
          </ac:spMkLst>
        </pc:spChg>
      </pc:sldChg>
      <pc:sldChg chg="modSp mod">
        <pc:chgData name="Bhateja, Jatin" userId="98cda72f-634a-44b2-9235-c876d61a9fae" providerId="ADAL" clId="{5A5D53CA-FABF-41DF-B3F3-9FF94B4E9257}" dt="2023-10-23T08:22:41.329" v="20006" actId="20577"/>
        <pc:sldMkLst>
          <pc:docMk/>
          <pc:sldMk cId="2450264362" sldId="259"/>
        </pc:sldMkLst>
        <pc:spChg chg="mod">
          <ac:chgData name="Bhateja, Jatin" userId="98cda72f-634a-44b2-9235-c876d61a9fae" providerId="ADAL" clId="{5A5D53CA-FABF-41DF-B3F3-9FF94B4E9257}" dt="2023-10-23T08:22:41.329" v="20006" actId="20577"/>
          <ac:spMkLst>
            <pc:docMk/>
            <pc:sldMk cId="2450264362" sldId="259"/>
            <ac:spMk id="3" creationId="{E9E419DE-6431-4908-B2AB-6ED3F776B2BE}"/>
          </ac:spMkLst>
        </pc:spChg>
      </pc:sldChg>
      <pc:sldChg chg="delSp modSp mod">
        <pc:chgData name="Bhateja, Jatin" userId="98cda72f-634a-44b2-9235-c876d61a9fae" providerId="ADAL" clId="{5A5D53CA-FABF-41DF-B3F3-9FF94B4E9257}" dt="2023-10-23T08:37:25.838" v="20920" actId="478"/>
        <pc:sldMkLst>
          <pc:docMk/>
          <pc:sldMk cId="2818947469" sldId="263"/>
        </pc:sldMkLst>
        <pc:spChg chg="mod">
          <ac:chgData name="Bhateja, Jatin" userId="98cda72f-634a-44b2-9235-c876d61a9fae" providerId="ADAL" clId="{5A5D53CA-FABF-41DF-B3F3-9FF94B4E9257}" dt="2023-10-23T08:37:23.524" v="20919" actId="27636"/>
          <ac:spMkLst>
            <pc:docMk/>
            <pc:sldMk cId="2818947469" sldId="263"/>
            <ac:spMk id="3" creationId="{36C9E3E5-BEBE-BEE2-5355-69247681BCFF}"/>
          </ac:spMkLst>
        </pc:spChg>
        <pc:picChg chg="del">
          <ac:chgData name="Bhateja, Jatin" userId="98cda72f-634a-44b2-9235-c876d61a9fae" providerId="ADAL" clId="{5A5D53CA-FABF-41DF-B3F3-9FF94B4E9257}" dt="2023-10-23T08:37:25.838" v="20920" actId="478"/>
          <ac:picMkLst>
            <pc:docMk/>
            <pc:sldMk cId="2818947469" sldId="263"/>
            <ac:picMk id="7" creationId="{EEC9FC99-7E86-1A35-74ED-80AA2FFD5436}"/>
          </ac:picMkLst>
        </pc:picChg>
      </pc:sldChg>
      <pc:sldChg chg="modSp mod">
        <pc:chgData name="Bhateja, Jatin" userId="98cda72f-634a-44b2-9235-c876d61a9fae" providerId="ADAL" clId="{5A5D53CA-FABF-41DF-B3F3-9FF94B4E9257}" dt="2023-10-23T08:43:18.495" v="21486" actId="20577"/>
        <pc:sldMkLst>
          <pc:docMk/>
          <pc:sldMk cId="1100010462" sldId="265"/>
        </pc:sldMkLst>
        <pc:spChg chg="mod">
          <ac:chgData name="Bhateja, Jatin" userId="98cda72f-634a-44b2-9235-c876d61a9fae" providerId="ADAL" clId="{5A5D53CA-FABF-41DF-B3F3-9FF94B4E9257}" dt="2023-10-23T08:43:18.495" v="21486" actId="20577"/>
          <ac:spMkLst>
            <pc:docMk/>
            <pc:sldMk cId="1100010462" sldId="265"/>
            <ac:spMk id="3" creationId="{B8653019-0DF7-52AC-62D9-4BC9EA0C77E9}"/>
          </ac:spMkLst>
        </pc:spChg>
      </pc:sldChg>
      <pc:sldChg chg="modSp mod">
        <pc:chgData name="Bhateja, Jatin" userId="98cda72f-634a-44b2-9235-c876d61a9fae" providerId="ADAL" clId="{5A5D53CA-FABF-41DF-B3F3-9FF94B4E9257}" dt="2023-10-23T08:43:46.341" v="21497" actId="20577"/>
        <pc:sldMkLst>
          <pc:docMk/>
          <pc:sldMk cId="2653272225" sldId="266"/>
        </pc:sldMkLst>
        <pc:spChg chg="mod">
          <ac:chgData name="Bhateja, Jatin" userId="98cda72f-634a-44b2-9235-c876d61a9fae" providerId="ADAL" clId="{5A5D53CA-FABF-41DF-B3F3-9FF94B4E9257}" dt="2023-10-23T08:43:46.341" v="21497" actId="20577"/>
          <ac:spMkLst>
            <pc:docMk/>
            <pc:sldMk cId="2653272225" sldId="266"/>
            <ac:spMk id="3" creationId="{80107FAB-A2A7-531A-06EC-C7F9AD65CA1C}"/>
          </ac:spMkLst>
        </pc:spChg>
      </pc:sldChg>
      <pc:sldChg chg="modSp mod">
        <pc:chgData name="Bhateja, Jatin" userId="98cda72f-634a-44b2-9235-c876d61a9fae" providerId="ADAL" clId="{5A5D53CA-FABF-41DF-B3F3-9FF94B4E9257}" dt="2023-10-23T08:27:23.160" v="20020" actId="20577"/>
        <pc:sldMkLst>
          <pc:docMk/>
          <pc:sldMk cId="1170933738" sldId="269"/>
        </pc:sldMkLst>
        <pc:spChg chg="mod">
          <ac:chgData name="Bhateja, Jatin" userId="98cda72f-634a-44b2-9235-c876d61a9fae" providerId="ADAL" clId="{5A5D53CA-FABF-41DF-B3F3-9FF94B4E9257}" dt="2023-10-23T08:27:23.160" v="20020" actId="20577"/>
          <ac:spMkLst>
            <pc:docMk/>
            <pc:sldMk cId="1170933738" sldId="269"/>
            <ac:spMk id="3" creationId="{16A2F68D-236B-7055-5081-C956334A27D8}"/>
          </ac:spMkLst>
        </pc:spChg>
      </pc:sldChg>
      <pc:sldChg chg="modSp mod ord">
        <pc:chgData name="Bhateja, Jatin" userId="98cda72f-634a-44b2-9235-c876d61a9fae" providerId="ADAL" clId="{5A5D53CA-FABF-41DF-B3F3-9FF94B4E9257}" dt="2023-07-06T17:07:33.285" v="3194" actId="1035"/>
        <pc:sldMkLst>
          <pc:docMk/>
          <pc:sldMk cId="2753032766" sldId="274"/>
        </pc:sldMkLst>
        <pc:spChg chg="mod">
          <ac:chgData name="Bhateja, Jatin" userId="98cda72f-634a-44b2-9235-c876d61a9fae" providerId="ADAL" clId="{5A5D53CA-FABF-41DF-B3F3-9FF94B4E9257}" dt="2023-06-29T15:04:01.667" v="3167" actId="13926"/>
          <ac:spMkLst>
            <pc:docMk/>
            <pc:sldMk cId="2753032766" sldId="274"/>
            <ac:spMk id="22" creationId="{56D28781-6478-6390-5D2D-BA76B54877B5}"/>
          </ac:spMkLst>
        </pc:spChg>
        <pc:picChg chg="mod">
          <ac:chgData name="Bhateja, Jatin" userId="98cda72f-634a-44b2-9235-c876d61a9fae" providerId="ADAL" clId="{5A5D53CA-FABF-41DF-B3F3-9FF94B4E9257}" dt="2023-07-06T17:07:33.285" v="3194" actId="1035"/>
          <ac:picMkLst>
            <pc:docMk/>
            <pc:sldMk cId="2753032766" sldId="274"/>
            <ac:picMk id="10" creationId="{5DFE4DB9-0A9A-2C2A-E15A-0A35F93CBF51}"/>
          </ac:picMkLst>
        </pc:picChg>
      </pc:sldChg>
      <pc:sldChg chg="modSp mod">
        <pc:chgData name="Bhateja, Jatin" userId="98cda72f-634a-44b2-9235-c876d61a9fae" providerId="ADAL" clId="{5A5D53CA-FABF-41DF-B3F3-9FF94B4E9257}" dt="2023-10-06T07:10:20.701" v="19343" actId="20577"/>
        <pc:sldMkLst>
          <pc:docMk/>
          <pc:sldMk cId="412577081" sldId="277"/>
        </pc:sldMkLst>
        <pc:spChg chg="mod">
          <ac:chgData name="Bhateja, Jatin" userId="98cda72f-634a-44b2-9235-c876d61a9fae" providerId="ADAL" clId="{5A5D53CA-FABF-41DF-B3F3-9FF94B4E9257}" dt="2023-10-06T07:10:20.701" v="19343" actId="20577"/>
          <ac:spMkLst>
            <pc:docMk/>
            <pc:sldMk cId="412577081" sldId="277"/>
            <ac:spMk id="3" creationId="{A49586F1-CA9D-F37D-A76D-82215AFE0AF5}"/>
          </ac:spMkLst>
        </pc:spChg>
      </pc:sldChg>
      <pc:sldChg chg="del">
        <pc:chgData name="Bhateja, Jatin" userId="98cda72f-634a-44b2-9235-c876d61a9fae" providerId="ADAL" clId="{5A5D53CA-FABF-41DF-B3F3-9FF94B4E9257}" dt="2023-06-26T08:19:39.102" v="1317" actId="47"/>
        <pc:sldMkLst>
          <pc:docMk/>
          <pc:sldMk cId="3877469355" sldId="279"/>
        </pc:sldMkLst>
      </pc:sldChg>
      <pc:sldChg chg="modSp new mod ord">
        <pc:chgData name="Bhateja, Jatin" userId="98cda72f-634a-44b2-9235-c876d61a9fae" providerId="ADAL" clId="{5A5D53CA-FABF-41DF-B3F3-9FF94B4E9257}" dt="2023-08-24T08:45:14.179" v="11718" actId="13926"/>
        <pc:sldMkLst>
          <pc:docMk/>
          <pc:sldMk cId="1891201835" sldId="280"/>
        </pc:sldMkLst>
        <pc:spChg chg="mod">
          <ac:chgData name="Bhateja, Jatin" userId="98cda72f-634a-44b2-9235-c876d61a9fae" providerId="ADAL" clId="{5A5D53CA-FABF-41DF-B3F3-9FF94B4E9257}" dt="2023-07-13T16:39:46.933" v="5110" actId="20577"/>
          <ac:spMkLst>
            <pc:docMk/>
            <pc:sldMk cId="1891201835" sldId="280"/>
            <ac:spMk id="2" creationId="{887CDB9E-A837-FF0F-5911-AEB2DFC71FFC}"/>
          </ac:spMkLst>
        </pc:spChg>
        <pc:spChg chg="mod">
          <ac:chgData name="Bhateja, Jatin" userId="98cda72f-634a-44b2-9235-c876d61a9fae" providerId="ADAL" clId="{5A5D53CA-FABF-41DF-B3F3-9FF94B4E9257}" dt="2023-08-24T08:45:14.179" v="11718" actId="13926"/>
          <ac:spMkLst>
            <pc:docMk/>
            <pc:sldMk cId="1891201835" sldId="280"/>
            <ac:spMk id="3" creationId="{ECAA5E3D-3F31-76D4-AE20-ADA76079E069}"/>
          </ac:spMkLst>
        </pc:spChg>
      </pc:sldChg>
      <pc:sldChg chg="new del">
        <pc:chgData name="Bhateja, Jatin" userId="98cda72f-634a-44b2-9235-c876d61a9fae" providerId="ADAL" clId="{5A5D53CA-FABF-41DF-B3F3-9FF94B4E9257}" dt="2023-06-26T08:19:26.973" v="1316" actId="47"/>
        <pc:sldMkLst>
          <pc:docMk/>
          <pc:sldMk cId="1389481088" sldId="281"/>
        </pc:sldMkLst>
      </pc:sldChg>
      <pc:sldChg chg="modSp new mod">
        <pc:chgData name="Bhateja, Jatin" userId="98cda72f-634a-44b2-9235-c876d61a9fae" providerId="ADAL" clId="{5A5D53CA-FABF-41DF-B3F3-9FF94B4E9257}" dt="2023-06-29T19:21:07.883" v="3193" actId="27107"/>
        <pc:sldMkLst>
          <pc:docMk/>
          <pc:sldMk cId="2451045731" sldId="281"/>
        </pc:sldMkLst>
        <pc:spChg chg="mod">
          <ac:chgData name="Bhateja, Jatin" userId="98cda72f-634a-44b2-9235-c876d61a9fae" providerId="ADAL" clId="{5A5D53CA-FABF-41DF-B3F3-9FF94B4E9257}" dt="2023-06-29T19:21:07.883" v="3193" actId="27107"/>
          <ac:spMkLst>
            <pc:docMk/>
            <pc:sldMk cId="2451045731" sldId="281"/>
            <ac:spMk id="2" creationId="{2ACC49AC-9C17-9AFC-1611-51F6E830224F}"/>
          </ac:spMkLst>
        </pc:spChg>
        <pc:spChg chg="mod">
          <ac:chgData name="Bhateja, Jatin" userId="98cda72f-634a-44b2-9235-c876d61a9fae" providerId="ADAL" clId="{5A5D53CA-FABF-41DF-B3F3-9FF94B4E9257}" dt="2023-06-29T16:00:02.973" v="3190" actId="313"/>
          <ac:spMkLst>
            <pc:docMk/>
            <pc:sldMk cId="2451045731" sldId="281"/>
            <ac:spMk id="3" creationId="{7414CCE0-7F31-AD9F-845E-278284B15EEC}"/>
          </ac:spMkLst>
        </pc:spChg>
      </pc:sldChg>
      <pc:sldChg chg="modSp new mod">
        <pc:chgData name="Bhateja, Jatin" userId="98cda72f-634a-44b2-9235-c876d61a9fae" providerId="ADAL" clId="{5A5D53CA-FABF-41DF-B3F3-9FF94B4E9257}" dt="2023-07-13T16:39:20.742" v="5100" actId="20577"/>
        <pc:sldMkLst>
          <pc:docMk/>
          <pc:sldMk cId="581298903" sldId="282"/>
        </pc:sldMkLst>
        <pc:spChg chg="mod">
          <ac:chgData name="Bhateja, Jatin" userId="98cda72f-634a-44b2-9235-c876d61a9fae" providerId="ADAL" clId="{5A5D53CA-FABF-41DF-B3F3-9FF94B4E9257}" dt="2023-07-13T16:39:20.742" v="5100" actId="20577"/>
          <ac:spMkLst>
            <pc:docMk/>
            <pc:sldMk cId="581298903" sldId="282"/>
            <ac:spMk id="2" creationId="{DBDB9318-2FE4-8B7D-5B61-90D7B2969E3B}"/>
          </ac:spMkLst>
        </pc:spChg>
        <pc:spChg chg="mod">
          <ac:chgData name="Bhateja, Jatin" userId="98cda72f-634a-44b2-9235-c876d61a9fae" providerId="ADAL" clId="{5A5D53CA-FABF-41DF-B3F3-9FF94B4E9257}" dt="2023-07-13T16:39:13.300" v="5087" actId="20577"/>
          <ac:spMkLst>
            <pc:docMk/>
            <pc:sldMk cId="581298903" sldId="282"/>
            <ac:spMk id="3" creationId="{68902D47-01A5-89D8-A005-493C65A79531}"/>
          </ac:spMkLst>
        </pc:spChg>
      </pc:sldChg>
      <pc:sldChg chg="modSp new mod">
        <pc:chgData name="Bhateja, Jatin" userId="98cda72f-634a-44b2-9235-c876d61a9fae" providerId="ADAL" clId="{5A5D53CA-FABF-41DF-B3F3-9FF94B4E9257}" dt="2023-08-04T17:05:47.806" v="6592" actId="20577"/>
        <pc:sldMkLst>
          <pc:docMk/>
          <pc:sldMk cId="2795536177" sldId="283"/>
        </pc:sldMkLst>
        <pc:spChg chg="mod">
          <ac:chgData name="Bhateja, Jatin" userId="98cda72f-634a-44b2-9235-c876d61a9fae" providerId="ADAL" clId="{5A5D53CA-FABF-41DF-B3F3-9FF94B4E9257}" dt="2023-08-04T11:32:11.321" v="6288" actId="1076"/>
          <ac:spMkLst>
            <pc:docMk/>
            <pc:sldMk cId="2795536177" sldId="283"/>
            <ac:spMk id="2" creationId="{9B7E2FDB-6E15-3D97-D04F-03FA5EFF8C57}"/>
          </ac:spMkLst>
        </pc:spChg>
        <pc:spChg chg="mod">
          <ac:chgData name="Bhateja, Jatin" userId="98cda72f-634a-44b2-9235-c876d61a9fae" providerId="ADAL" clId="{5A5D53CA-FABF-41DF-B3F3-9FF94B4E9257}" dt="2023-08-04T17:05:47.806" v="6592" actId="20577"/>
          <ac:spMkLst>
            <pc:docMk/>
            <pc:sldMk cId="2795536177" sldId="283"/>
            <ac:spMk id="3" creationId="{0A35A00A-23C0-67AB-5D8B-0C1E8AC0D18B}"/>
          </ac:spMkLst>
        </pc:spChg>
      </pc:sldChg>
      <pc:sldChg chg="modSp new mod">
        <pc:chgData name="Bhateja, Jatin" userId="98cda72f-634a-44b2-9235-c876d61a9fae" providerId="ADAL" clId="{5A5D53CA-FABF-41DF-B3F3-9FF94B4E9257}" dt="2023-08-31T16:37:57.763" v="13881" actId="13926"/>
        <pc:sldMkLst>
          <pc:docMk/>
          <pc:sldMk cId="1056348886" sldId="284"/>
        </pc:sldMkLst>
        <pc:spChg chg="mod">
          <ac:chgData name="Bhateja, Jatin" userId="98cda72f-634a-44b2-9235-c876d61a9fae" providerId="ADAL" clId="{5A5D53CA-FABF-41DF-B3F3-9FF94B4E9257}" dt="2023-08-09T10:08:05.986" v="7974" actId="20577"/>
          <ac:spMkLst>
            <pc:docMk/>
            <pc:sldMk cId="1056348886" sldId="284"/>
            <ac:spMk id="2" creationId="{77780AAC-1A45-785D-F9C4-7168990641E7}"/>
          </ac:spMkLst>
        </pc:spChg>
        <pc:spChg chg="mod">
          <ac:chgData name="Bhateja, Jatin" userId="98cda72f-634a-44b2-9235-c876d61a9fae" providerId="ADAL" clId="{5A5D53CA-FABF-41DF-B3F3-9FF94B4E9257}" dt="2023-08-31T16:37:57.763" v="13881" actId="13926"/>
          <ac:spMkLst>
            <pc:docMk/>
            <pc:sldMk cId="1056348886" sldId="284"/>
            <ac:spMk id="3" creationId="{463F66DE-F371-8C62-8B24-61B56FCB9A85}"/>
          </ac:spMkLst>
        </pc:spChg>
      </pc:sldChg>
      <pc:sldChg chg="modSp new mod">
        <pc:chgData name="Bhateja, Jatin" userId="98cda72f-634a-44b2-9235-c876d61a9fae" providerId="ADAL" clId="{5A5D53CA-FABF-41DF-B3F3-9FF94B4E9257}" dt="2023-09-07T15:28:55.794" v="16428" actId="33524"/>
        <pc:sldMkLst>
          <pc:docMk/>
          <pc:sldMk cId="3382484991" sldId="285"/>
        </pc:sldMkLst>
        <pc:spChg chg="mod">
          <ac:chgData name="Bhateja, Jatin" userId="98cda72f-634a-44b2-9235-c876d61a9fae" providerId="ADAL" clId="{5A5D53CA-FABF-41DF-B3F3-9FF94B4E9257}" dt="2023-08-09T10:17:45.163" v="8762" actId="20577"/>
          <ac:spMkLst>
            <pc:docMk/>
            <pc:sldMk cId="3382484991" sldId="285"/>
            <ac:spMk id="2" creationId="{0B677437-29F1-B776-FCB5-CE0B2DAF14E9}"/>
          </ac:spMkLst>
        </pc:spChg>
        <pc:spChg chg="mod">
          <ac:chgData name="Bhateja, Jatin" userId="98cda72f-634a-44b2-9235-c876d61a9fae" providerId="ADAL" clId="{5A5D53CA-FABF-41DF-B3F3-9FF94B4E9257}" dt="2023-09-07T15:28:55.794" v="16428" actId="33524"/>
          <ac:spMkLst>
            <pc:docMk/>
            <pc:sldMk cId="3382484991" sldId="285"/>
            <ac:spMk id="3" creationId="{9453466E-3EC2-25A2-10FA-D0C7ABD1D910}"/>
          </ac:spMkLst>
        </pc:spChg>
      </pc:sldChg>
      <pc:sldChg chg="modSp new mod">
        <pc:chgData name="Bhateja, Jatin" userId="98cda72f-634a-44b2-9235-c876d61a9fae" providerId="ADAL" clId="{5A5D53CA-FABF-41DF-B3F3-9FF94B4E9257}" dt="2023-08-31T05:39:49.573" v="13880" actId="113"/>
        <pc:sldMkLst>
          <pc:docMk/>
          <pc:sldMk cId="3308981448" sldId="286"/>
        </pc:sldMkLst>
        <pc:spChg chg="mod">
          <ac:chgData name="Bhateja, Jatin" userId="98cda72f-634a-44b2-9235-c876d61a9fae" providerId="ADAL" clId="{5A5D53CA-FABF-41DF-B3F3-9FF94B4E9257}" dt="2023-08-09T11:46:51.765" v="11384" actId="20577"/>
          <ac:spMkLst>
            <pc:docMk/>
            <pc:sldMk cId="3308981448" sldId="286"/>
            <ac:spMk id="2" creationId="{83FF1533-D34B-281A-519A-E9B2E8C98739}"/>
          </ac:spMkLst>
        </pc:spChg>
        <pc:spChg chg="mod">
          <ac:chgData name="Bhateja, Jatin" userId="98cda72f-634a-44b2-9235-c876d61a9fae" providerId="ADAL" clId="{5A5D53CA-FABF-41DF-B3F3-9FF94B4E9257}" dt="2023-08-31T05:39:49.573" v="13880" actId="113"/>
          <ac:spMkLst>
            <pc:docMk/>
            <pc:sldMk cId="3308981448" sldId="286"/>
            <ac:spMk id="3" creationId="{B6A4A74D-FAD0-0FA3-DB8D-2FD145DF1199}"/>
          </ac:spMkLst>
        </pc:spChg>
      </pc:sldChg>
      <pc:sldChg chg="addSp modSp new mod">
        <pc:chgData name="Bhateja, Jatin" userId="98cda72f-634a-44b2-9235-c876d61a9fae" providerId="ADAL" clId="{5A5D53CA-FABF-41DF-B3F3-9FF94B4E9257}" dt="2023-08-24T15:43:39.087" v="13582" actId="13926"/>
        <pc:sldMkLst>
          <pc:docMk/>
          <pc:sldMk cId="778083615" sldId="287"/>
        </pc:sldMkLst>
        <pc:spChg chg="mod">
          <ac:chgData name="Bhateja, Jatin" userId="98cda72f-634a-44b2-9235-c876d61a9fae" providerId="ADAL" clId="{5A5D53CA-FABF-41DF-B3F3-9FF94B4E9257}" dt="2023-08-24T15:12:06.040" v="11751" actId="20577"/>
          <ac:spMkLst>
            <pc:docMk/>
            <pc:sldMk cId="778083615" sldId="287"/>
            <ac:spMk id="2" creationId="{3270D708-0EFB-9CF7-016B-6F1251C635B9}"/>
          </ac:spMkLst>
        </pc:spChg>
        <pc:spChg chg="mod">
          <ac:chgData name="Bhateja, Jatin" userId="98cda72f-634a-44b2-9235-c876d61a9fae" providerId="ADAL" clId="{5A5D53CA-FABF-41DF-B3F3-9FF94B4E9257}" dt="2023-08-24T15:43:39.087" v="13582" actId="13926"/>
          <ac:spMkLst>
            <pc:docMk/>
            <pc:sldMk cId="778083615" sldId="287"/>
            <ac:spMk id="3" creationId="{21447E70-2D06-61CA-75E6-1EB952B91474}"/>
          </ac:spMkLst>
        </pc:spChg>
        <pc:picChg chg="add mod">
          <ac:chgData name="Bhateja, Jatin" userId="98cda72f-634a-44b2-9235-c876d61a9fae" providerId="ADAL" clId="{5A5D53CA-FABF-41DF-B3F3-9FF94B4E9257}" dt="2023-08-24T15:29:44.784" v="13581" actId="1076"/>
          <ac:picMkLst>
            <pc:docMk/>
            <pc:sldMk cId="778083615" sldId="287"/>
            <ac:picMk id="4" creationId="{01BEFE12-0CDE-A521-87AD-34491C1742AF}"/>
          </ac:picMkLst>
        </pc:picChg>
      </pc:sldChg>
      <pc:sldChg chg="addSp delSp modSp new mod">
        <pc:chgData name="Bhateja, Jatin" userId="98cda72f-634a-44b2-9235-c876d61a9fae" providerId="ADAL" clId="{5A5D53CA-FABF-41DF-B3F3-9FF94B4E9257}" dt="2023-08-24T15:27:59.647" v="13567" actId="1076"/>
        <pc:sldMkLst>
          <pc:docMk/>
          <pc:sldMk cId="3683367807" sldId="288"/>
        </pc:sldMkLst>
        <pc:spChg chg="mod">
          <ac:chgData name="Bhateja, Jatin" userId="98cda72f-634a-44b2-9235-c876d61a9fae" providerId="ADAL" clId="{5A5D53CA-FABF-41DF-B3F3-9FF94B4E9257}" dt="2023-08-24T15:26:05.128" v="13561" actId="20577"/>
          <ac:spMkLst>
            <pc:docMk/>
            <pc:sldMk cId="3683367807" sldId="288"/>
            <ac:spMk id="2" creationId="{2967D741-96E4-5913-730E-8676704B305A}"/>
          </ac:spMkLst>
        </pc:spChg>
        <pc:spChg chg="add del mod">
          <ac:chgData name="Bhateja, Jatin" userId="98cda72f-634a-44b2-9235-c876d61a9fae" providerId="ADAL" clId="{5A5D53CA-FABF-41DF-B3F3-9FF94B4E9257}" dt="2023-08-24T15:26:09.635" v="13562"/>
          <ac:spMkLst>
            <pc:docMk/>
            <pc:sldMk cId="3683367807" sldId="288"/>
            <ac:spMk id="3" creationId="{65348EE1-C75B-89CC-001E-417E207B52F8}"/>
          </ac:spMkLst>
        </pc:spChg>
        <pc:spChg chg="add del">
          <ac:chgData name="Bhateja, Jatin" userId="98cda72f-634a-44b2-9235-c876d61a9fae" providerId="ADAL" clId="{5A5D53CA-FABF-41DF-B3F3-9FF94B4E9257}" dt="2023-08-24T15:24:17.957" v="13538"/>
          <ac:spMkLst>
            <pc:docMk/>
            <pc:sldMk cId="3683367807" sldId="288"/>
            <ac:spMk id="4" creationId="{C0FA8964-9AC0-09F5-3143-34E753ED29A2}"/>
          </ac:spMkLst>
        </pc:spChg>
        <pc:spChg chg="add del">
          <ac:chgData name="Bhateja, Jatin" userId="98cda72f-634a-44b2-9235-c876d61a9fae" providerId="ADAL" clId="{5A5D53CA-FABF-41DF-B3F3-9FF94B4E9257}" dt="2023-08-24T15:24:17.957" v="13538"/>
          <ac:spMkLst>
            <pc:docMk/>
            <pc:sldMk cId="3683367807" sldId="288"/>
            <ac:spMk id="5" creationId="{F2458EF8-F596-3078-DC15-C66579DF48CC}"/>
          </ac:spMkLst>
        </pc:spChg>
        <pc:spChg chg="add del mod">
          <ac:chgData name="Bhateja, Jatin" userId="98cda72f-634a-44b2-9235-c876d61a9fae" providerId="ADAL" clId="{5A5D53CA-FABF-41DF-B3F3-9FF94B4E9257}" dt="2023-08-24T15:24:16.254" v="13537" actId="478"/>
          <ac:spMkLst>
            <pc:docMk/>
            <pc:sldMk cId="3683367807" sldId="288"/>
            <ac:spMk id="6" creationId="{EC73F765-5122-1322-CD9E-25E36666F164}"/>
          </ac:spMkLst>
        </pc:spChg>
        <pc:spChg chg="add del">
          <ac:chgData name="Bhateja, Jatin" userId="98cda72f-634a-44b2-9235-c876d61a9fae" providerId="ADAL" clId="{5A5D53CA-FABF-41DF-B3F3-9FF94B4E9257}" dt="2023-08-24T15:24:21.223" v="13540"/>
          <ac:spMkLst>
            <pc:docMk/>
            <pc:sldMk cId="3683367807" sldId="288"/>
            <ac:spMk id="7" creationId="{41E8BE96-A961-8E71-1103-7384E2091457}"/>
          </ac:spMkLst>
        </pc:spChg>
        <pc:spChg chg="add del">
          <ac:chgData name="Bhateja, Jatin" userId="98cda72f-634a-44b2-9235-c876d61a9fae" providerId="ADAL" clId="{5A5D53CA-FABF-41DF-B3F3-9FF94B4E9257}" dt="2023-08-24T15:24:21.223" v="13540"/>
          <ac:spMkLst>
            <pc:docMk/>
            <pc:sldMk cId="3683367807" sldId="288"/>
            <ac:spMk id="8" creationId="{F1FB5061-F46D-E257-303B-4EFB0B4E59B3}"/>
          </ac:spMkLst>
        </pc:spChg>
        <pc:spChg chg="add del">
          <ac:chgData name="Bhateja, Jatin" userId="98cda72f-634a-44b2-9235-c876d61a9fae" providerId="ADAL" clId="{5A5D53CA-FABF-41DF-B3F3-9FF94B4E9257}" dt="2023-08-24T15:24:37.297" v="13542"/>
          <ac:spMkLst>
            <pc:docMk/>
            <pc:sldMk cId="3683367807" sldId="288"/>
            <ac:spMk id="9" creationId="{284BAFD9-C731-9D66-6CFE-91824781876B}"/>
          </ac:spMkLst>
        </pc:spChg>
        <pc:spChg chg="add del">
          <ac:chgData name="Bhateja, Jatin" userId="98cda72f-634a-44b2-9235-c876d61a9fae" providerId="ADAL" clId="{5A5D53CA-FABF-41DF-B3F3-9FF94B4E9257}" dt="2023-08-24T15:24:44.690" v="13547"/>
          <ac:spMkLst>
            <pc:docMk/>
            <pc:sldMk cId="3683367807" sldId="288"/>
            <ac:spMk id="10" creationId="{98124E0C-1723-56DD-1C78-89C4B457561B}"/>
          </ac:spMkLst>
        </pc:spChg>
        <pc:spChg chg="add mod">
          <ac:chgData name="Bhateja, Jatin" userId="98cda72f-634a-44b2-9235-c876d61a9fae" providerId="ADAL" clId="{5A5D53CA-FABF-41DF-B3F3-9FF94B4E9257}" dt="2023-08-24T15:27:59.647" v="13567" actId="1076"/>
          <ac:spMkLst>
            <pc:docMk/>
            <pc:sldMk cId="3683367807" sldId="288"/>
            <ac:spMk id="11" creationId="{E1B7A860-9E0E-ABC2-1F06-75A9FD294766}"/>
          </ac:spMkLst>
        </pc:spChg>
        <pc:picChg chg="add del">
          <ac:chgData name="Bhateja, Jatin" userId="98cda72f-634a-44b2-9235-c876d61a9fae" providerId="ADAL" clId="{5A5D53CA-FABF-41DF-B3F3-9FF94B4E9257}" dt="2023-08-24T15:24:17.957" v="13538"/>
          <ac:picMkLst>
            <pc:docMk/>
            <pc:sldMk cId="3683367807" sldId="288"/>
            <ac:picMk id="1025" creationId="{0854DAD2-002D-3859-D3A5-1EA351E532C9}"/>
          </ac:picMkLst>
        </pc:picChg>
        <pc:picChg chg="add del">
          <ac:chgData name="Bhateja, Jatin" userId="98cda72f-634a-44b2-9235-c876d61a9fae" providerId="ADAL" clId="{5A5D53CA-FABF-41DF-B3F3-9FF94B4E9257}" dt="2023-08-24T15:24:21.223" v="13540"/>
          <ac:picMkLst>
            <pc:docMk/>
            <pc:sldMk cId="3683367807" sldId="288"/>
            <ac:picMk id="1028" creationId="{D0024E79-60FD-6402-C3DC-6310A2A5AEBB}"/>
          </ac:picMkLst>
        </pc:picChg>
      </pc:sldChg>
      <pc:sldChg chg="modSp new mod">
        <pc:chgData name="Bhateja, Jatin" userId="98cda72f-634a-44b2-9235-c876d61a9fae" providerId="ADAL" clId="{5A5D53CA-FABF-41DF-B3F3-9FF94B4E9257}" dt="2023-08-31T16:55:00.575" v="13981" actId="20577"/>
        <pc:sldMkLst>
          <pc:docMk/>
          <pc:sldMk cId="779188783" sldId="289"/>
        </pc:sldMkLst>
        <pc:spChg chg="mod">
          <ac:chgData name="Bhateja, Jatin" userId="98cda72f-634a-44b2-9235-c876d61a9fae" providerId="ADAL" clId="{5A5D53CA-FABF-41DF-B3F3-9FF94B4E9257}" dt="2023-08-31T16:55:00.575" v="13981" actId="20577"/>
          <ac:spMkLst>
            <pc:docMk/>
            <pc:sldMk cId="779188783" sldId="289"/>
            <ac:spMk id="2" creationId="{8D1D894F-EB46-41CC-CD15-FAC8D72AAA00}"/>
          </ac:spMkLst>
        </pc:spChg>
        <pc:spChg chg="mod">
          <ac:chgData name="Bhateja, Jatin" userId="98cda72f-634a-44b2-9235-c876d61a9fae" providerId="ADAL" clId="{5A5D53CA-FABF-41DF-B3F3-9FF94B4E9257}" dt="2023-08-31T16:54:57.700" v="13977" actId="20577"/>
          <ac:spMkLst>
            <pc:docMk/>
            <pc:sldMk cId="779188783" sldId="289"/>
            <ac:spMk id="3" creationId="{7489DDC2-FE62-06E7-5CCD-D0BDB974F32D}"/>
          </ac:spMkLst>
        </pc:spChg>
      </pc:sldChg>
      <pc:sldChg chg="addSp delSp modSp new mod setBg">
        <pc:chgData name="Bhateja, Jatin" userId="98cda72f-634a-44b2-9235-c876d61a9fae" providerId="ADAL" clId="{5A5D53CA-FABF-41DF-B3F3-9FF94B4E9257}" dt="2023-09-27T21:02:36.034" v="18156" actId="26606"/>
        <pc:sldMkLst>
          <pc:docMk/>
          <pc:sldMk cId="4159350396" sldId="290"/>
        </pc:sldMkLst>
        <pc:spChg chg="mod">
          <ac:chgData name="Bhateja, Jatin" userId="98cda72f-634a-44b2-9235-c876d61a9fae" providerId="ADAL" clId="{5A5D53CA-FABF-41DF-B3F3-9FF94B4E9257}" dt="2023-09-08T05:06:18.832" v="16430" actId="1076"/>
          <ac:spMkLst>
            <pc:docMk/>
            <pc:sldMk cId="4159350396" sldId="290"/>
            <ac:spMk id="2" creationId="{7B7F36F0-5F8F-83AF-B97E-41BF0DDCB091}"/>
          </ac:spMkLst>
        </pc:spChg>
        <pc:spChg chg="mod">
          <ac:chgData name="Bhateja, Jatin" userId="98cda72f-634a-44b2-9235-c876d61a9fae" providerId="ADAL" clId="{5A5D53CA-FABF-41DF-B3F3-9FF94B4E9257}" dt="2023-09-27T21:02:36.034" v="18156" actId="26606"/>
          <ac:spMkLst>
            <pc:docMk/>
            <pc:sldMk cId="4159350396" sldId="290"/>
            <ac:spMk id="3" creationId="{39C7F3CD-58CE-48F2-9AE6-8AD2FBD5C72B}"/>
          </ac:spMkLst>
        </pc:spChg>
        <pc:spChg chg="add del">
          <ac:chgData name="Bhateja, Jatin" userId="98cda72f-634a-44b2-9235-c876d61a9fae" providerId="ADAL" clId="{5A5D53CA-FABF-41DF-B3F3-9FF94B4E9257}" dt="2023-09-27T21:02:36.034" v="18156" actId="26606"/>
          <ac:spMkLst>
            <pc:docMk/>
            <pc:sldMk cId="4159350396" sldId="290"/>
            <ac:spMk id="1033" creationId="{058A14AF-9FB5-4CC7-BA35-E8E85D3EDF0E}"/>
          </ac:spMkLst>
        </pc:spChg>
        <pc:spChg chg="add del">
          <ac:chgData name="Bhateja, Jatin" userId="98cda72f-634a-44b2-9235-c876d61a9fae" providerId="ADAL" clId="{5A5D53CA-FABF-41DF-B3F3-9FF94B4E9257}" dt="2023-09-27T21:02:36.034" v="18156" actId="26606"/>
          <ac:spMkLst>
            <pc:docMk/>
            <pc:sldMk cId="4159350396" sldId="290"/>
            <ac:spMk id="1035" creationId="{3A9A4357-BD1D-4622-A4FE-766E6AB8DE84}"/>
          </ac:spMkLst>
        </pc:spChg>
        <pc:spChg chg="add del">
          <ac:chgData name="Bhateja, Jatin" userId="98cda72f-634a-44b2-9235-c876d61a9fae" providerId="ADAL" clId="{5A5D53CA-FABF-41DF-B3F3-9FF94B4E9257}" dt="2023-09-27T21:02:36.034" v="18156" actId="26606"/>
          <ac:spMkLst>
            <pc:docMk/>
            <pc:sldMk cId="4159350396" sldId="290"/>
            <ac:spMk id="1037" creationId="{E659831F-0D9A-4C63-9EBB-8435B85A440F}"/>
          </ac:spMkLst>
        </pc:spChg>
        <pc:spChg chg="add del">
          <ac:chgData name="Bhateja, Jatin" userId="98cda72f-634a-44b2-9235-c876d61a9fae" providerId="ADAL" clId="{5A5D53CA-FABF-41DF-B3F3-9FF94B4E9257}" dt="2023-09-27T21:02:36.034" v="18156" actId="26606"/>
          <ac:spMkLst>
            <pc:docMk/>
            <pc:sldMk cId="4159350396" sldId="290"/>
            <ac:spMk id="1039" creationId="{E6995CE5-F890-4ABA-82A2-26507CE8D2A3}"/>
          </ac:spMkLst>
        </pc:spChg>
        <pc:spChg chg="add">
          <ac:chgData name="Bhateja, Jatin" userId="98cda72f-634a-44b2-9235-c876d61a9fae" providerId="ADAL" clId="{5A5D53CA-FABF-41DF-B3F3-9FF94B4E9257}" dt="2023-09-27T21:02:36.034" v="18156" actId="26606"/>
          <ac:spMkLst>
            <pc:docMk/>
            <pc:sldMk cId="4159350396" sldId="290"/>
            <ac:spMk id="1044" creationId="{058A14AF-9FB5-4CC7-BA35-E8E85D3EDF0E}"/>
          </ac:spMkLst>
        </pc:spChg>
        <pc:spChg chg="add">
          <ac:chgData name="Bhateja, Jatin" userId="98cda72f-634a-44b2-9235-c876d61a9fae" providerId="ADAL" clId="{5A5D53CA-FABF-41DF-B3F3-9FF94B4E9257}" dt="2023-09-27T21:02:36.034" v="18156" actId="26606"/>
          <ac:spMkLst>
            <pc:docMk/>
            <pc:sldMk cId="4159350396" sldId="290"/>
            <ac:spMk id="1046" creationId="{3A9A4357-BD1D-4622-A4FE-766E6AB8DE84}"/>
          </ac:spMkLst>
        </pc:spChg>
        <pc:spChg chg="add">
          <ac:chgData name="Bhateja, Jatin" userId="98cda72f-634a-44b2-9235-c876d61a9fae" providerId="ADAL" clId="{5A5D53CA-FABF-41DF-B3F3-9FF94B4E9257}" dt="2023-09-27T21:02:36.034" v="18156" actId="26606"/>
          <ac:spMkLst>
            <pc:docMk/>
            <pc:sldMk cId="4159350396" sldId="290"/>
            <ac:spMk id="1048" creationId="{E659831F-0D9A-4C63-9EBB-8435B85A440F}"/>
          </ac:spMkLst>
        </pc:spChg>
        <pc:spChg chg="add">
          <ac:chgData name="Bhateja, Jatin" userId="98cda72f-634a-44b2-9235-c876d61a9fae" providerId="ADAL" clId="{5A5D53CA-FABF-41DF-B3F3-9FF94B4E9257}" dt="2023-09-27T21:02:36.034" v="18156" actId="26606"/>
          <ac:spMkLst>
            <pc:docMk/>
            <pc:sldMk cId="4159350396" sldId="290"/>
            <ac:spMk id="1050" creationId="{E6995CE5-F890-4ABA-82A2-26507CE8D2A3}"/>
          </ac:spMkLst>
        </pc:spChg>
        <pc:picChg chg="add mod">
          <ac:chgData name="Bhateja, Jatin" userId="98cda72f-634a-44b2-9235-c876d61a9fae" providerId="ADAL" clId="{5A5D53CA-FABF-41DF-B3F3-9FF94B4E9257}" dt="2023-09-27T21:02:36.034" v="18156" actId="26606"/>
          <ac:picMkLst>
            <pc:docMk/>
            <pc:sldMk cId="4159350396" sldId="290"/>
            <ac:picMk id="5" creationId="{4B60F737-4D41-FD8B-5A80-13DB60E9B886}"/>
          </ac:picMkLst>
        </pc:picChg>
        <pc:picChg chg="add del mod">
          <ac:chgData name="Bhateja, Jatin" userId="98cda72f-634a-44b2-9235-c876d61a9fae" providerId="ADAL" clId="{5A5D53CA-FABF-41DF-B3F3-9FF94B4E9257}" dt="2023-09-07T15:25:39.105" v="16236"/>
          <ac:picMkLst>
            <pc:docMk/>
            <pc:sldMk cId="4159350396" sldId="290"/>
            <ac:picMk id="1026" creationId="{F972B7BC-3968-338C-F6E4-BF9808DDE33A}"/>
          </ac:picMkLst>
        </pc:picChg>
        <pc:picChg chg="add del mod">
          <ac:chgData name="Bhateja, Jatin" userId="98cda72f-634a-44b2-9235-c876d61a9fae" providerId="ADAL" clId="{5A5D53CA-FABF-41DF-B3F3-9FF94B4E9257}" dt="2023-09-27T21:02:11.659" v="18154" actId="478"/>
          <ac:picMkLst>
            <pc:docMk/>
            <pc:sldMk cId="4159350396" sldId="290"/>
            <ac:picMk id="1028" creationId="{52AFE022-4CB2-FF61-06FE-1416B47B1807}"/>
          </ac:picMkLst>
        </pc:picChg>
      </pc:sldChg>
      <pc:sldChg chg="modSp new mod">
        <pc:chgData name="Bhateja, Jatin" userId="98cda72f-634a-44b2-9235-c876d61a9fae" providerId="ADAL" clId="{5A5D53CA-FABF-41DF-B3F3-9FF94B4E9257}" dt="2023-10-05T16:25:42.288" v="19147" actId="13926"/>
        <pc:sldMkLst>
          <pc:docMk/>
          <pc:sldMk cId="3775978230" sldId="291"/>
        </pc:sldMkLst>
        <pc:spChg chg="mod">
          <ac:chgData name="Bhateja, Jatin" userId="98cda72f-634a-44b2-9235-c876d61a9fae" providerId="ADAL" clId="{5A5D53CA-FABF-41DF-B3F3-9FF94B4E9257}" dt="2023-10-04T11:47:55.118" v="18515" actId="115"/>
          <ac:spMkLst>
            <pc:docMk/>
            <pc:sldMk cId="3775978230" sldId="291"/>
            <ac:spMk id="2" creationId="{C23C7C33-D15E-4172-4C51-A6C2924B0D90}"/>
          </ac:spMkLst>
        </pc:spChg>
        <pc:spChg chg="mod">
          <ac:chgData name="Bhateja, Jatin" userId="98cda72f-634a-44b2-9235-c876d61a9fae" providerId="ADAL" clId="{5A5D53CA-FABF-41DF-B3F3-9FF94B4E9257}" dt="2023-10-05T16:25:42.288" v="19147" actId="13926"/>
          <ac:spMkLst>
            <pc:docMk/>
            <pc:sldMk cId="3775978230" sldId="291"/>
            <ac:spMk id="3" creationId="{A6B43D4F-FD3A-680F-7E56-FA4F5A3956A9}"/>
          </ac:spMkLst>
        </pc:spChg>
      </pc:sldChg>
      <pc:sldChg chg="modSp new mod">
        <pc:chgData name="Bhateja, Jatin" userId="98cda72f-634a-44b2-9235-c876d61a9fae" providerId="ADAL" clId="{5A5D53CA-FABF-41DF-B3F3-9FF94B4E9257}" dt="2023-09-21T15:22:39.605" v="17213" actId="20577"/>
        <pc:sldMkLst>
          <pc:docMk/>
          <pc:sldMk cId="486981574" sldId="292"/>
        </pc:sldMkLst>
        <pc:spChg chg="mod">
          <ac:chgData name="Bhateja, Jatin" userId="98cda72f-634a-44b2-9235-c876d61a9fae" providerId="ADAL" clId="{5A5D53CA-FABF-41DF-B3F3-9FF94B4E9257}" dt="2023-09-21T15:16:59.524" v="16740" actId="20577"/>
          <ac:spMkLst>
            <pc:docMk/>
            <pc:sldMk cId="486981574" sldId="292"/>
            <ac:spMk id="2" creationId="{1B6D3E8C-915E-C047-755E-85562733414B}"/>
          </ac:spMkLst>
        </pc:spChg>
        <pc:spChg chg="mod">
          <ac:chgData name="Bhateja, Jatin" userId="98cda72f-634a-44b2-9235-c876d61a9fae" providerId="ADAL" clId="{5A5D53CA-FABF-41DF-B3F3-9FF94B4E9257}" dt="2023-09-21T15:22:39.605" v="17213" actId="20577"/>
          <ac:spMkLst>
            <pc:docMk/>
            <pc:sldMk cId="486981574" sldId="292"/>
            <ac:spMk id="3" creationId="{8FCECED5-9CC2-E007-020B-FB82BCCCCB27}"/>
          </ac:spMkLst>
        </pc:spChg>
      </pc:sldChg>
      <pc:sldChg chg="addSp delSp modSp new mod">
        <pc:chgData name="Bhateja, Jatin" userId="98cda72f-634a-44b2-9235-c876d61a9fae" providerId="ADAL" clId="{5A5D53CA-FABF-41DF-B3F3-9FF94B4E9257}" dt="2023-09-21T15:47:17.573" v="18153" actId="5793"/>
        <pc:sldMkLst>
          <pc:docMk/>
          <pc:sldMk cId="1513336577" sldId="293"/>
        </pc:sldMkLst>
        <pc:spChg chg="mod">
          <ac:chgData name="Bhateja, Jatin" userId="98cda72f-634a-44b2-9235-c876d61a9fae" providerId="ADAL" clId="{5A5D53CA-FABF-41DF-B3F3-9FF94B4E9257}" dt="2023-09-21T15:23:09.673" v="17241" actId="20577"/>
          <ac:spMkLst>
            <pc:docMk/>
            <pc:sldMk cId="1513336577" sldId="293"/>
            <ac:spMk id="2" creationId="{BCF4A66F-2FD7-F041-AC0E-95AF2AF3A511}"/>
          </ac:spMkLst>
        </pc:spChg>
        <pc:spChg chg="del mod">
          <ac:chgData name="Bhateja, Jatin" userId="98cda72f-634a-44b2-9235-c876d61a9fae" providerId="ADAL" clId="{5A5D53CA-FABF-41DF-B3F3-9FF94B4E9257}" dt="2023-09-21T15:22:49.417" v="17219" actId="21"/>
          <ac:spMkLst>
            <pc:docMk/>
            <pc:sldMk cId="1513336577" sldId="293"/>
            <ac:spMk id="3" creationId="{5AF44BC8-4931-0665-97EC-313050D6898F}"/>
          </ac:spMkLst>
        </pc:spChg>
        <pc:spChg chg="add del">
          <ac:chgData name="Bhateja, Jatin" userId="98cda72f-634a-44b2-9235-c876d61a9fae" providerId="ADAL" clId="{5A5D53CA-FABF-41DF-B3F3-9FF94B4E9257}" dt="2023-09-21T15:22:44.821" v="17216"/>
          <ac:spMkLst>
            <pc:docMk/>
            <pc:sldMk cId="1513336577" sldId="293"/>
            <ac:spMk id="4" creationId="{7680A319-5E0D-5135-B7B9-408CDF0AC51A}"/>
          </ac:spMkLst>
        </pc:spChg>
        <pc:spChg chg="add del">
          <ac:chgData name="Bhateja, Jatin" userId="98cda72f-634a-44b2-9235-c876d61a9fae" providerId="ADAL" clId="{5A5D53CA-FABF-41DF-B3F3-9FF94B4E9257}" dt="2023-09-21T15:22:44.821" v="17216"/>
          <ac:spMkLst>
            <pc:docMk/>
            <pc:sldMk cId="1513336577" sldId="293"/>
            <ac:spMk id="5" creationId="{0492BC89-6CFD-271B-133A-2B0E715EE74E}"/>
          </ac:spMkLst>
        </pc:spChg>
        <pc:spChg chg="add del">
          <ac:chgData name="Bhateja, Jatin" userId="98cda72f-634a-44b2-9235-c876d61a9fae" providerId="ADAL" clId="{5A5D53CA-FABF-41DF-B3F3-9FF94B4E9257}" dt="2023-09-21T15:22:49.417" v="17219" actId="21"/>
          <ac:spMkLst>
            <pc:docMk/>
            <pc:sldMk cId="1513336577" sldId="293"/>
            <ac:spMk id="6" creationId="{A332E73F-C8F7-04E8-A58C-B8B89730F0E2}"/>
          </ac:spMkLst>
        </pc:spChg>
        <pc:spChg chg="add del">
          <ac:chgData name="Bhateja, Jatin" userId="98cda72f-634a-44b2-9235-c876d61a9fae" providerId="ADAL" clId="{5A5D53CA-FABF-41DF-B3F3-9FF94B4E9257}" dt="2023-09-21T15:22:49.417" v="17219" actId="21"/>
          <ac:spMkLst>
            <pc:docMk/>
            <pc:sldMk cId="1513336577" sldId="293"/>
            <ac:spMk id="7" creationId="{53F831CE-401F-5E99-B674-7C57A21F2C29}"/>
          </ac:spMkLst>
        </pc:spChg>
        <pc:spChg chg="add mod">
          <ac:chgData name="Bhateja, Jatin" userId="98cda72f-634a-44b2-9235-c876d61a9fae" providerId="ADAL" clId="{5A5D53CA-FABF-41DF-B3F3-9FF94B4E9257}" dt="2023-09-21T15:47:17.573" v="18153" actId="5793"/>
          <ac:spMkLst>
            <pc:docMk/>
            <pc:sldMk cId="1513336577" sldId="293"/>
            <ac:spMk id="8" creationId="{17804834-D23D-0431-015A-1641F125349C}"/>
          </ac:spMkLst>
        </pc:spChg>
      </pc:sldChg>
      <pc:sldChg chg="addSp delSp modSp new mod setBg">
        <pc:chgData name="Bhateja, Jatin" userId="98cda72f-634a-44b2-9235-c876d61a9fae" providerId="ADAL" clId="{5A5D53CA-FABF-41DF-B3F3-9FF94B4E9257}" dt="2023-09-27T21:03:29.592" v="18164" actId="26606"/>
        <pc:sldMkLst>
          <pc:docMk/>
          <pc:sldMk cId="1133562559" sldId="294"/>
        </pc:sldMkLst>
        <pc:spChg chg="del">
          <ac:chgData name="Bhateja, Jatin" userId="98cda72f-634a-44b2-9235-c876d61a9fae" providerId="ADAL" clId="{5A5D53CA-FABF-41DF-B3F3-9FF94B4E9257}" dt="2023-09-21T15:24:52.655" v="17247" actId="478"/>
          <ac:spMkLst>
            <pc:docMk/>
            <pc:sldMk cId="1133562559" sldId="294"/>
            <ac:spMk id="2" creationId="{B446EBF4-5A73-32DD-E544-F8B1593068CB}"/>
          </ac:spMkLst>
        </pc:spChg>
        <pc:spChg chg="del">
          <ac:chgData name="Bhateja, Jatin" userId="98cda72f-634a-44b2-9235-c876d61a9fae" providerId="ADAL" clId="{5A5D53CA-FABF-41DF-B3F3-9FF94B4E9257}" dt="2023-09-21T15:24:45.804" v="17245" actId="22"/>
          <ac:spMkLst>
            <pc:docMk/>
            <pc:sldMk cId="1133562559" sldId="294"/>
            <ac:spMk id="3" creationId="{99294781-C93F-826F-9BFC-E68567CB7683}"/>
          </ac:spMkLst>
        </pc:spChg>
        <pc:spChg chg="add del mod">
          <ac:chgData name="Bhateja, Jatin" userId="98cda72f-634a-44b2-9235-c876d61a9fae" providerId="ADAL" clId="{5A5D53CA-FABF-41DF-B3F3-9FF94B4E9257}" dt="2023-09-27T21:03:29.592" v="18164" actId="26606"/>
          <ac:spMkLst>
            <pc:docMk/>
            <pc:sldMk cId="1133562559" sldId="294"/>
            <ac:spMk id="7" creationId="{A4AFCDBC-28B2-82BF-0F4E-A1EBB7B9F46F}"/>
          </ac:spMkLst>
        </pc:spChg>
        <pc:spChg chg="add">
          <ac:chgData name="Bhateja, Jatin" userId="98cda72f-634a-44b2-9235-c876d61a9fae" providerId="ADAL" clId="{5A5D53CA-FABF-41DF-B3F3-9FF94B4E9257}" dt="2023-09-27T21:03:29.592" v="18164" actId="26606"/>
          <ac:spMkLst>
            <pc:docMk/>
            <pc:sldMk cId="1133562559" sldId="294"/>
            <ac:spMk id="14" creationId="{2215C6C6-E45C-4179-9FC1-E8A4C1D47430}"/>
          </ac:spMkLst>
        </pc:spChg>
        <pc:spChg chg="add">
          <ac:chgData name="Bhateja, Jatin" userId="98cda72f-634a-44b2-9235-c876d61a9fae" providerId="ADAL" clId="{5A5D53CA-FABF-41DF-B3F3-9FF94B4E9257}" dt="2023-09-27T21:03:29.592" v="18164" actId="26606"/>
          <ac:spMkLst>
            <pc:docMk/>
            <pc:sldMk cId="1133562559" sldId="294"/>
            <ac:spMk id="20" creationId="{3776B14B-F2F4-4825-8DA8-8C7A0F2B3960}"/>
          </ac:spMkLst>
        </pc:spChg>
        <pc:grpChg chg="add">
          <ac:chgData name="Bhateja, Jatin" userId="98cda72f-634a-44b2-9235-c876d61a9fae" providerId="ADAL" clId="{5A5D53CA-FABF-41DF-B3F3-9FF94B4E9257}" dt="2023-09-27T21:03:29.592" v="18164" actId="26606"/>
          <ac:grpSpMkLst>
            <pc:docMk/>
            <pc:sldMk cId="1133562559" sldId="294"/>
            <ac:grpSpMk id="16" creationId="{5FE9FE4C-C9E0-4C54-8010-EA9D29CD4D59}"/>
          </ac:grpSpMkLst>
        </pc:grpChg>
        <pc:picChg chg="add del mod ord">
          <ac:chgData name="Bhateja, Jatin" userId="98cda72f-634a-44b2-9235-c876d61a9fae" providerId="ADAL" clId="{5A5D53CA-FABF-41DF-B3F3-9FF94B4E9257}" dt="2023-09-27T21:03:23.554" v="18162" actId="478"/>
          <ac:picMkLst>
            <pc:docMk/>
            <pc:sldMk cId="1133562559" sldId="294"/>
            <ac:picMk id="5" creationId="{5A5DE2C9-C535-4D77-824C-C2ECC53866F9}"/>
          </ac:picMkLst>
        </pc:picChg>
        <pc:picChg chg="add mod">
          <ac:chgData name="Bhateja, Jatin" userId="98cda72f-634a-44b2-9235-c876d61a9fae" providerId="ADAL" clId="{5A5D53CA-FABF-41DF-B3F3-9FF94B4E9257}" dt="2023-09-27T21:03:29.592" v="18164" actId="26606"/>
          <ac:picMkLst>
            <pc:docMk/>
            <pc:sldMk cId="1133562559" sldId="294"/>
            <ac:picMk id="9" creationId="{1540D4E2-9CDF-57EE-35C1-03EDA9C13B48}"/>
          </ac:picMkLst>
        </pc:picChg>
      </pc:sldChg>
      <pc:sldChg chg="modSp new mod">
        <pc:chgData name="Bhateja, Jatin" userId="98cda72f-634a-44b2-9235-c876d61a9fae" providerId="ADAL" clId="{5A5D53CA-FABF-41DF-B3F3-9FF94B4E9257}" dt="2023-09-21T15:29:38.018" v="17977" actId="21"/>
        <pc:sldMkLst>
          <pc:docMk/>
          <pc:sldMk cId="3829820850" sldId="295"/>
        </pc:sldMkLst>
        <pc:spChg chg="mod">
          <ac:chgData name="Bhateja, Jatin" userId="98cda72f-634a-44b2-9235-c876d61a9fae" providerId="ADAL" clId="{5A5D53CA-FABF-41DF-B3F3-9FF94B4E9257}" dt="2023-09-21T15:29:38.018" v="17977" actId="21"/>
          <ac:spMkLst>
            <pc:docMk/>
            <pc:sldMk cId="3829820850" sldId="295"/>
            <ac:spMk id="3" creationId="{F7D43215-7E8D-5026-A467-8AA8700385DE}"/>
          </ac:spMkLst>
        </pc:spChg>
      </pc:sldChg>
      <pc:sldChg chg="addSp modSp new mod">
        <pc:chgData name="Bhateja, Jatin" userId="98cda72f-634a-44b2-9235-c876d61a9fae" providerId="ADAL" clId="{5A5D53CA-FABF-41DF-B3F3-9FF94B4E9257}" dt="2023-09-21T15:33:54.723" v="18152" actId="1035"/>
        <pc:sldMkLst>
          <pc:docMk/>
          <pc:sldMk cId="2698289183" sldId="296"/>
        </pc:sldMkLst>
        <pc:spChg chg="mod">
          <ac:chgData name="Bhateja, Jatin" userId="98cda72f-634a-44b2-9235-c876d61a9fae" providerId="ADAL" clId="{5A5D53CA-FABF-41DF-B3F3-9FF94B4E9257}" dt="2023-09-21T15:29:54.650" v="17990" actId="20577"/>
          <ac:spMkLst>
            <pc:docMk/>
            <pc:sldMk cId="2698289183" sldId="296"/>
            <ac:spMk id="2" creationId="{EF2FB945-4347-3714-6BA9-040FDB07BE81}"/>
          </ac:spMkLst>
        </pc:spChg>
        <pc:spChg chg="mod">
          <ac:chgData name="Bhateja, Jatin" userId="98cda72f-634a-44b2-9235-c876d61a9fae" providerId="ADAL" clId="{5A5D53CA-FABF-41DF-B3F3-9FF94B4E9257}" dt="2023-09-21T15:30:39.779" v="18147" actId="20577"/>
          <ac:spMkLst>
            <pc:docMk/>
            <pc:sldMk cId="2698289183" sldId="296"/>
            <ac:spMk id="3" creationId="{EA20C7D7-2801-D220-E8B9-34FA738717FC}"/>
          </ac:spMkLst>
        </pc:spChg>
        <pc:picChg chg="add mod">
          <ac:chgData name="Bhateja, Jatin" userId="98cda72f-634a-44b2-9235-c876d61a9fae" providerId="ADAL" clId="{5A5D53CA-FABF-41DF-B3F3-9FF94B4E9257}" dt="2023-09-21T15:33:54.723" v="18152" actId="1035"/>
          <ac:picMkLst>
            <pc:docMk/>
            <pc:sldMk cId="2698289183" sldId="296"/>
            <ac:picMk id="2050" creationId="{34DEB517-814F-DA15-28B5-18D5D62615E5}"/>
          </ac:picMkLst>
        </pc:picChg>
      </pc:sldChg>
      <pc:sldChg chg="modSp new mod">
        <pc:chgData name="Bhateja, Jatin" userId="98cda72f-634a-44b2-9235-c876d61a9fae" providerId="ADAL" clId="{5A5D53CA-FABF-41DF-B3F3-9FF94B4E9257}" dt="2023-10-05T15:27:16.418" v="18833" actId="33524"/>
        <pc:sldMkLst>
          <pc:docMk/>
          <pc:sldMk cId="3116123698" sldId="297"/>
        </pc:sldMkLst>
        <pc:spChg chg="mod">
          <ac:chgData name="Bhateja, Jatin" userId="98cda72f-634a-44b2-9235-c876d61a9fae" providerId="ADAL" clId="{5A5D53CA-FABF-41DF-B3F3-9FF94B4E9257}" dt="2023-10-05T15:23:49.615" v="18554" actId="20577"/>
          <ac:spMkLst>
            <pc:docMk/>
            <pc:sldMk cId="3116123698" sldId="297"/>
            <ac:spMk id="2" creationId="{FB09488C-AD42-CA72-FBD0-0A3535E40669}"/>
          </ac:spMkLst>
        </pc:spChg>
        <pc:spChg chg="mod">
          <ac:chgData name="Bhateja, Jatin" userId="98cda72f-634a-44b2-9235-c876d61a9fae" providerId="ADAL" clId="{5A5D53CA-FABF-41DF-B3F3-9FF94B4E9257}" dt="2023-10-05T15:27:16.418" v="18833" actId="33524"/>
          <ac:spMkLst>
            <pc:docMk/>
            <pc:sldMk cId="3116123698" sldId="297"/>
            <ac:spMk id="3" creationId="{CF80CA4E-4D43-D58A-D24C-255A98563C90}"/>
          </ac:spMkLst>
        </pc:spChg>
      </pc:sldChg>
      <pc:sldChg chg="modSp new mod">
        <pc:chgData name="Bhateja, Jatin" userId="98cda72f-634a-44b2-9235-c876d61a9fae" providerId="ADAL" clId="{5A5D53CA-FABF-41DF-B3F3-9FF94B4E9257}" dt="2023-10-05T15:28:28.293" v="18882" actId="27636"/>
        <pc:sldMkLst>
          <pc:docMk/>
          <pc:sldMk cId="3605440673" sldId="298"/>
        </pc:sldMkLst>
        <pc:spChg chg="mod">
          <ac:chgData name="Bhateja, Jatin" userId="98cda72f-634a-44b2-9235-c876d61a9fae" providerId="ADAL" clId="{5A5D53CA-FABF-41DF-B3F3-9FF94B4E9257}" dt="2023-10-05T15:27:29.205" v="18862" actId="20577"/>
          <ac:spMkLst>
            <pc:docMk/>
            <pc:sldMk cId="3605440673" sldId="298"/>
            <ac:spMk id="2" creationId="{368B49DD-4975-2E81-C09C-8CBBD768A8AA}"/>
          </ac:spMkLst>
        </pc:spChg>
        <pc:spChg chg="mod">
          <ac:chgData name="Bhateja, Jatin" userId="98cda72f-634a-44b2-9235-c876d61a9fae" providerId="ADAL" clId="{5A5D53CA-FABF-41DF-B3F3-9FF94B4E9257}" dt="2023-10-05T15:28:28.293" v="18882" actId="27636"/>
          <ac:spMkLst>
            <pc:docMk/>
            <pc:sldMk cId="3605440673" sldId="298"/>
            <ac:spMk id="3" creationId="{58E73324-ACFC-64E0-AB62-A2375CD01DE7}"/>
          </ac:spMkLst>
        </pc:spChg>
      </pc:sldChg>
      <pc:sldChg chg="modSp new mod">
        <pc:chgData name="Bhateja, Jatin" userId="98cda72f-634a-44b2-9235-c876d61a9fae" providerId="ADAL" clId="{5A5D53CA-FABF-41DF-B3F3-9FF94B4E9257}" dt="2023-10-05T15:29:52.538" v="19146" actId="20577"/>
        <pc:sldMkLst>
          <pc:docMk/>
          <pc:sldMk cId="3578205084" sldId="299"/>
        </pc:sldMkLst>
        <pc:spChg chg="mod">
          <ac:chgData name="Bhateja, Jatin" userId="98cda72f-634a-44b2-9235-c876d61a9fae" providerId="ADAL" clId="{5A5D53CA-FABF-41DF-B3F3-9FF94B4E9257}" dt="2023-10-05T15:28:37.735" v="18909" actId="20577"/>
          <ac:spMkLst>
            <pc:docMk/>
            <pc:sldMk cId="3578205084" sldId="299"/>
            <ac:spMk id="2" creationId="{CD0E2C5D-9AA2-7D29-E5A5-E8DAA183D99B}"/>
          </ac:spMkLst>
        </pc:spChg>
        <pc:spChg chg="mod">
          <ac:chgData name="Bhateja, Jatin" userId="98cda72f-634a-44b2-9235-c876d61a9fae" providerId="ADAL" clId="{5A5D53CA-FABF-41DF-B3F3-9FF94B4E9257}" dt="2023-10-05T15:29:52.538" v="19146" actId="20577"/>
          <ac:spMkLst>
            <pc:docMk/>
            <pc:sldMk cId="3578205084" sldId="299"/>
            <ac:spMk id="3" creationId="{A424A2F9-CAA3-5540-E7A5-24576C441760}"/>
          </ac:spMkLst>
        </pc:spChg>
      </pc:sldChg>
      <pc:sldChg chg="modSp new mod">
        <pc:chgData name="Bhateja, Jatin" userId="98cda72f-634a-44b2-9235-c876d61a9fae" providerId="ADAL" clId="{5A5D53CA-FABF-41DF-B3F3-9FF94B4E9257}" dt="2023-10-19T15:31:15.528" v="19989" actId="15"/>
        <pc:sldMkLst>
          <pc:docMk/>
          <pc:sldMk cId="964132918" sldId="300"/>
        </pc:sldMkLst>
        <pc:spChg chg="mod">
          <ac:chgData name="Bhateja, Jatin" userId="98cda72f-634a-44b2-9235-c876d61a9fae" providerId="ADAL" clId="{5A5D53CA-FABF-41DF-B3F3-9FF94B4E9257}" dt="2023-10-19T15:24:05.063" v="19374" actId="20577"/>
          <ac:spMkLst>
            <pc:docMk/>
            <pc:sldMk cId="964132918" sldId="300"/>
            <ac:spMk id="2" creationId="{30CFB612-B334-4DA6-4980-7222B9B84B53}"/>
          </ac:spMkLst>
        </pc:spChg>
        <pc:spChg chg="mod">
          <ac:chgData name="Bhateja, Jatin" userId="98cda72f-634a-44b2-9235-c876d61a9fae" providerId="ADAL" clId="{5A5D53CA-FABF-41DF-B3F3-9FF94B4E9257}" dt="2023-10-19T15:31:15.528" v="19989" actId="15"/>
          <ac:spMkLst>
            <pc:docMk/>
            <pc:sldMk cId="964132918" sldId="300"/>
            <ac:spMk id="3" creationId="{AAFD1116-69E7-BAA4-8175-61DD88A73A5D}"/>
          </ac:spMkLst>
        </pc:spChg>
      </pc:sldChg>
      <pc:sldChg chg="modSp new mod">
        <pc:chgData name="Bhateja, Jatin" userId="98cda72f-634a-44b2-9235-c876d61a9fae" providerId="ADAL" clId="{5A5D53CA-FABF-41DF-B3F3-9FF94B4E9257}" dt="2023-11-16T16:13:46.897" v="22722" actId="20577"/>
        <pc:sldMkLst>
          <pc:docMk/>
          <pc:sldMk cId="3741925971" sldId="301"/>
        </pc:sldMkLst>
        <pc:spChg chg="mod">
          <ac:chgData name="Bhateja, Jatin" userId="98cda72f-634a-44b2-9235-c876d61a9fae" providerId="ADAL" clId="{5A5D53CA-FABF-41DF-B3F3-9FF94B4E9257}" dt="2023-11-02T15:13:43.028" v="21527" actId="20577"/>
          <ac:spMkLst>
            <pc:docMk/>
            <pc:sldMk cId="3741925971" sldId="301"/>
            <ac:spMk id="2" creationId="{DB5DB4A4-20B0-A4FF-C865-1DE073A239BE}"/>
          </ac:spMkLst>
        </pc:spChg>
        <pc:spChg chg="mod">
          <ac:chgData name="Bhateja, Jatin" userId="98cda72f-634a-44b2-9235-c876d61a9fae" providerId="ADAL" clId="{5A5D53CA-FABF-41DF-B3F3-9FF94B4E9257}" dt="2023-11-16T16:13:46.897" v="22722" actId="20577"/>
          <ac:spMkLst>
            <pc:docMk/>
            <pc:sldMk cId="3741925971" sldId="301"/>
            <ac:spMk id="3" creationId="{B5C0FB0A-2C99-9AAA-2AAE-D965E414665F}"/>
          </ac:spMkLst>
        </pc:spChg>
      </pc:sldChg>
      <pc:sldChg chg="modSp new mod">
        <pc:chgData name="Bhateja, Jatin" userId="98cda72f-634a-44b2-9235-c876d61a9fae" providerId="ADAL" clId="{5A5D53CA-FABF-41DF-B3F3-9FF94B4E9257}" dt="2023-11-16T16:27:49.588" v="23500" actId="1076"/>
        <pc:sldMkLst>
          <pc:docMk/>
          <pc:sldMk cId="3073960019" sldId="302"/>
        </pc:sldMkLst>
        <pc:spChg chg="mod">
          <ac:chgData name="Bhateja, Jatin" userId="98cda72f-634a-44b2-9235-c876d61a9fae" providerId="ADAL" clId="{5A5D53CA-FABF-41DF-B3F3-9FF94B4E9257}" dt="2023-11-16T16:27:49.588" v="23500" actId="1076"/>
          <ac:spMkLst>
            <pc:docMk/>
            <pc:sldMk cId="3073960019" sldId="302"/>
            <ac:spMk id="2" creationId="{84B8CEC4-4111-C502-6302-DBEA42F41DD2}"/>
          </ac:spMkLst>
        </pc:spChg>
        <pc:spChg chg="mod">
          <ac:chgData name="Bhateja, Jatin" userId="98cda72f-634a-44b2-9235-c876d61a9fae" providerId="ADAL" clId="{5A5D53CA-FABF-41DF-B3F3-9FF94B4E9257}" dt="2023-11-16T16:27:10.578" v="23481" actId="27636"/>
          <ac:spMkLst>
            <pc:docMk/>
            <pc:sldMk cId="3073960019" sldId="302"/>
            <ac:spMk id="3" creationId="{6FE186DC-08A8-F3C0-65B6-550F7B9FDA2B}"/>
          </ac:spMkLst>
        </pc:spChg>
      </pc:sldChg>
    </pc:docChg>
  </pc:docChgLst>
  <pc:docChgLst>
    <pc:chgData name="Bhateja, Jatin" userId="98cda72f-634a-44b2-9235-c876d61a9fae" providerId="ADAL" clId="{F65A609E-9927-4E52-AEA7-07B11E99811E}"/>
    <pc:docChg chg="undo custSel addSld delSld modSld">
      <pc:chgData name="Bhateja, Jatin" userId="98cda72f-634a-44b2-9235-c876d61a9fae" providerId="ADAL" clId="{F65A609E-9927-4E52-AEA7-07B11E99811E}" dt="2023-02-16T17:09:17.953" v="1068" actId="113"/>
      <pc:docMkLst>
        <pc:docMk/>
      </pc:docMkLst>
      <pc:sldChg chg="modSp mod">
        <pc:chgData name="Bhateja, Jatin" userId="98cda72f-634a-44b2-9235-c876d61a9fae" providerId="ADAL" clId="{F65A609E-9927-4E52-AEA7-07B11E99811E}" dt="2023-02-14T09:40:39.436" v="715" actId="255"/>
        <pc:sldMkLst>
          <pc:docMk/>
          <pc:sldMk cId="1385124323" sldId="257"/>
        </pc:sldMkLst>
        <pc:spChg chg="mod">
          <ac:chgData name="Bhateja, Jatin" userId="98cda72f-634a-44b2-9235-c876d61a9fae" providerId="ADAL" clId="{F65A609E-9927-4E52-AEA7-07B11E99811E}" dt="2023-02-14T09:40:39.436" v="715" actId="255"/>
          <ac:spMkLst>
            <pc:docMk/>
            <pc:sldMk cId="1385124323" sldId="257"/>
            <ac:spMk id="3" creationId="{3C604D30-2B11-4AF7-8BAE-8B1646389F54}"/>
          </ac:spMkLst>
        </pc:spChg>
      </pc:sldChg>
      <pc:sldChg chg="modSp mod">
        <pc:chgData name="Bhateja, Jatin" userId="98cda72f-634a-44b2-9235-c876d61a9fae" providerId="ADAL" clId="{F65A609E-9927-4E52-AEA7-07B11E99811E}" dt="2023-02-16T17:09:17.953" v="1068" actId="113"/>
        <pc:sldMkLst>
          <pc:docMk/>
          <pc:sldMk cId="2576312682" sldId="258"/>
        </pc:sldMkLst>
        <pc:spChg chg="mod">
          <ac:chgData name="Bhateja, Jatin" userId="98cda72f-634a-44b2-9235-c876d61a9fae" providerId="ADAL" clId="{F65A609E-9927-4E52-AEA7-07B11E99811E}" dt="2023-02-14T09:41:30.484" v="755" actId="20577"/>
          <ac:spMkLst>
            <pc:docMk/>
            <pc:sldMk cId="2576312682" sldId="258"/>
            <ac:spMk id="2" creationId="{D8E44FEC-9DA3-4D58-9E3B-E8B37FBED0A3}"/>
          </ac:spMkLst>
        </pc:spChg>
        <pc:spChg chg="mod">
          <ac:chgData name="Bhateja, Jatin" userId="98cda72f-634a-44b2-9235-c876d61a9fae" providerId="ADAL" clId="{F65A609E-9927-4E52-AEA7-07B11E99811E}" dt="2023-02-16T17:09:17.953" v="1068" actId="113"/>
          <ac:spMkLst>
            <pc:docMk/>
            <pc:sldMk cId="2576312682" sldId="258"/>
            <ac:spMk id="3" creationId="{AE8C7616-6AFA-4E29-A15F-99CB119470AA}"/>
          </ac:spMkLst>
        </pc:spChg>
      </pc:sldChg>
      <pc:sldChg chg="modSp mod">
        <pc:chgData name="Bhateja, Jatin" userId="98cda72f-634a-44b2-9235-c876d61a9fae" providerId="ADAL" clId="{F65A609E-9927-4E52-AEA7-07B11E99811E}" dt="2023-02-14T09:36:17.271" v="413" actId="13926"/>
        <pc:sldMkLst>
          <pc:docMk/>
          <pc:sldMk cId="2450264362" sldId="259"/>
        </pc:sldMkLst>
        <pc:spChg chg="mod">
          <ac:chgData name="Bhateja, Jatin" userId="98cda72f-634a-44b2-9235-c876d61a9fae" providerId="ADAL" clId="{F65A609E-9927-4E52-AEA7-07B11E99811E}" dt="2023-02-14T09:36:17.271" v="413" actId="13926"/>
          <ac:spMkLst>
            <pc:docMk/>
            <pc:sldMk cId="2450264362" sldId="259"/>
            <ac:spMk id="3" creationId="{E9E419DE-6431-4908-B2AB-6ED3F776B2BE}"/>
          </ac:spMkLst>
        </pc:spChg>
      </pc:sldChg>
      <pc:sldChg chg="modSp new del mod">
        <pc:chgData name="Bhateja, Jatin" userId="98cda72f-634a-44b2-9235-c876d61a9fae" providerId="ADAL" clId="{F65A609E-9927-4E52-AEA7-07B11E99811E}" dt="2023-02-14T05:05:53.799" v="412" actId="47"/>
        <pc:sldMkLst>
          <pc:docMk/>
          <pc:sldMk cId="1867095319" sldId="260"/>
        </pc:sldMkLst>
        <pc:spChg chg="mod">
          <ac:chgData name="Bhateja, Jatin" userId="98cda72f-634a-44b2-9235-c876d61a9fae" providerId="ADAL" clId="{F65A609E-9927-4E52-AEA7-07B11E99811E}" dt="2023-02-14T05:04:45.271" v="248" actId="1076"/>
          <ac:spMkLst>
            <pc:docMk/>
            <pc:sldMk cId="1867095319" sldId="260"/>
            <ac:spMk id="2" creationId="{B8CA7B33-6E39-3F47-FC44-6F246608F118}"/>
          </ac:spMkLst>
        </pc:spChg>
        <pc:spChg chg="mod">
          <ac:chgData name="Bhateja, Jatin" userId="98cda72f-634a-44b2-9235-c876d61a9fae" providerId="ADAL" clId="{F65A609E-9927-4E52-AEA7-07B11E99811E}" dt="2023-02-14T05:05:46.402" v="411" actId="20577"/>
          <ac:spMkLst>
            <pc:docMk/>
            <pc:sldMk cId="1867095319" sldId="260"/>
            <ac:spMk id="3" creationId="{4C3DC11D-ED8B-C3CE-9C79-A13C20B979D6}"/>
          </ac:spMkLst>
        </pc:spChg>
      </pc:sldChg>
      <pc:sldChg chg="new del">
        <pc:chgData name="Bhateja, Jatin" userId="98cda72f-634a-44b2-9235-c876d61a9fae" providerId="ADAL" clId="{F65A609E-9927-4E52-AEA7-07B11E99811E}" dt="2023-01-27T05:12:16.754" v="161" actId="47"/>
        <pc:sldMkLst>
          <pc:docMk/>
          <pc:sldMk cId="2635044854" sldId="260"/>
        </pc:sldMkLst>
      </pc:sldChg>
    </pc:docChg>
  </pc:docChgLst>
  <pc:docChgLst>
    <pc:chgData name="Bhateja, Jatin" userId="98cda72f-634a-44b2-9235-c876d61a9fae" providerId="ADAL" clId="{752BE369-C9CB-498F-B821-1DFA8E7233A2}"/>
    <pc:docChg chg="undo custSel addSld delSld modSld sldOrd">
      <pc:chgData name="Bhateja, Jatin" userId="98cda72f-634a-44b2-9235-c876d61a9fae" providerId="ADAL" clId="{752BE369-C9CB-498F-B821-1DFA8E7233A2}" dt="2024-02-21T17:29:15.464" v="27780" actId="13926"/>
      <pc:docMkLst>
        <pc:docMk/>
      </pc:docMkLst>
      <pc:sldChg chg="modSp mod">
        <pc:chgData name="Bhateja, Jatin" userId="98cda72f-634a-44b2-9235-c876d61a9fae" providerId="ADAL" clId="{752BE369-C9CB-498F-B821-1DFA8E7233A2}" dt="2023-12-22T07:22:18.331" v="4862" actId="20577"/>
        <pc:sldMkLst>
          <pc:docMk/>
          <pc:sldMk cId="1922539831" sldId="256"/>
        </pc:sldMkLst>
        <pc:spChg chg="mod">
          <ac:chgData name="Bhateja, Jatin" userId="98cda72f-634a-44b2-9235-c876d61a9fae" providerId="ADAL" clId="{752BE369-C9CB-498F-B821-1DFA8E7233A2}" dt="2023-12-22T07:22:18.331" v="4862" actId="20577"/>
          <ac:spMkLst>
            <pc:docMk/>
            <pc:sldMk cId="1922539831" sldId="256"/>
            <ac:spMk id="2" creationId="{40135C17-CF94-4A7C-9B6D-DF8F357EF127}"/>
          </ac:spMkLst>
        </pc:spChg>
      </pc:sldChg>
      <pc:sldChg chg="modSp mod">
        <pc:chgData name="Bhateja, Jatin" userId="98cda72f-634a-44b2-9235-c876d61a9fae" providerId="ADAL" clId="{752BE369-C9CB-498F-B821-1DFA8E7233A2}" dt="2024-01-24T16:10:03.905" v="21820" actId="27636"/>
        <pc:sldMkLst>
          <pc:docMk/>
          <pc:sldMk cId="1385124323" sldId="257"/>
        </pc:sldMkLst>
        <pc:spChg chg="mod">
          <ac:chgData name="Bhateja, Jatin" userId="98cda72f-634a-44b2-9235-c876d61a9fae" providerId="ADAL" clId="{752BE369-C9CB-498F-B821-1DFA8E7233A2}" dt="2024-01-24T16:10:03.905" v="21820" actId="27636"/>
          <ac:spMkLst>
            <pc:docMk/>
            <pc:sldMk cId="1385124323" sldId="257"/>
            <ac:spMk id="3" creationId="{3C604D30-2B11-4AF7-8BAE-8B1646389F54}"/>
          </ac:spMkLst>
        </pc:spChg>
      </pc:sldChg>
      <pc:sldChg chg="modSp mod">
        <pc:chgData name="Bhateja, Jatin" userId="98cda72f-634a-44b2-9235-c876d61a9fae" providerId="ADAL" clId="{752BE369-C9CB-498F-B821-1DFA8E7233A2}" dt="2024-01-24T16:10:03.935" v="21821" actId="27636"/>
        <pc:sldMkLst>
          <pc:docMk/>
          <pc:sldMk cId="2576312682" sldId="258"/>
        </pc:sldMkLst>
        <pc:spChg chg="mod">
          <ac:chgData name="Bhateja, Jatin" userId="98cda72f-634a-44b2-9235-c876d61a9fae" providerId="ADAL" clId="{752BE369-C9CB-498F-B821-1DFA8E7233A2}" dt="2024-01-24T16:10:03.935" v="21821" actId="27636"/>
          <ac:spMkLst>
            <pc:docMk/>
            <pc:sldMk cId="2576312682" sldId="258"/>
            <ac:spMk id="3" creationId="{AE8C7616-6AFA-4E29-A15F-99CB119470AA}"/>
          </ac:spMkLst>
        </pc:spChg>
      </pc:sldChg>
      <pc:sldChg chg="modSp mod">
        <pc:chgData name="Bhateja, Jatin" userId="98cda72f-634a-44b2-9235-c876d61a9fae" providerId="ADAL" clId="{752BE369-C9CB-498F-B821-1DFA8E7233A2}" dt="2024-01-23T17:37:01.813" v="4926" actId="6549"/>
        <pc:sldMkLst>
          <pc:docMk/>
          <pc:sldMk cId="3391233891" sldId="260"/>
        </pc:sldMkLst>
        <pc:spChg chg="mod">
          <ac:chgData name="Bhateja, Jatin" userId="98cda72f-634a-44b2-9235-c876d61a9fae" providerId="ADAL" clId="{752BE369-C9CB-498F-B821-1DFA8E7233A2}" dt="2024-01-23T17:37:01.813" v="4926" actId="6549"/>
          <ac:spMkLst>
            <pc:docMk/>
            <pc:sldMk cId="3391233891" sldId="260"/>
            <ac:spMk id="3" creationId="{0F80D3CC-7887-BC97-C4B6-129CA955FC74}"/>
          </ac:spMkLst>
        </pc:spChg>
      </pc:sldChg>
      <pc:sldChg chg="modSp mod">
        <pc:chgData name="Bhateja, Jatin" userId="98cda72f-634a-44b2-9235-c876d61a9fae" providerId="ADAL" clId="{752BE369-C9CB-498F-B821-1DFA8E7233A2}" dt="2024-01-24T16:10:04.265" v="21822" actId="27636"/>
        <pc:sldMkLst>
          <pc:docMk/>
          <pc:sldMk cId="3775978230" sldId="291"/>
        </pc:sldMkLst>
        <pc:spChg chg="mod">
          <ac:chgData name="Bhateja, Jatin" userId="98cda72f-634a-44b2-9235-c876d61a9fae" providerId="ADAL" clId="{752BE369-C9CB-498F-B821-1DFA8E7233A2}" dt="2024-01-24T16:10:04.265" v="21822" actId="27636"/>
          <ac:spMkLst>
            <pc:docMk/>
            <pc:sldMk cId="3775978230" sldId="291"/>
            <ac:spMk id="3" creationId="{A6B43D4F-FD3A-680F-7E56-FA4F5A3956A9}"/>
          </ac:spMkLst>
        </pc:spChg>
      </pc:sldChg>
      <pc:sldChg chg="modSp new mod">
        <pc:chgData name="Bhateja, Jatin" userId="98cda72f-634a-44b2-9235-c876d61a9fae" providerId="ADAL" clId="{752BE369-C9CB-498F-B821-1DFA8E7233A2}" dt="2023-11-30T17:08:22.657" v="4858" actId="20577"/>
        <pc:sldMkLst>
          <pc:docMk/>
          <pc:sldMk cId="1025088505" sldId="303"/>
        </pc:sldMkLst>
        <pc:spChg chg="mod">
          <ac:chgData name="Bhateja, Jatin" userId="98cda72f-634a-44b2-9235-c876d61a9fae" providerId="ADAL" clId="{752BE369-C9CB-498F-B821-1DFA8E7233A2}" dt="2023-11-30T16:22:34.585" v="28" actId="20577"/>
          <ac:spMkLst>
            <pc:docMk/>
            <pc:sldMk cId="1025088505" sldId="303"/>
            <ac:spMk id="2" creationId="{EA4A60B8-FC65-4713-FD6E-578C5F38B0B1}"/>
          </ac:spMkLst>
        </pc:spChg>
        <pc:spChg chg="mod">
          <ac:chgData name="Bhateja, Jatin" userId="98cda72f-634a-44b2-9235-c876d61a9fae" providerId="ADAL" clId="{752BE369-C9CB-498F-B821-1DFA8E7233A2}" dt="2023-11-30T17:08:22.657" v="4858" actId="20577"/>
          <ac:spMkLst>
            <pc:docMk/>
            <pc:sldMk cId="1025088505" sldId="303"/>
            <ac:spMk id="3" creationId="{211FC234-F76F-6B33-3B92-0D7831AA3789}"/>
          </ac:spMkLst>
        </pc:spChg>
      </pc:sldChg>
      <pc:sldChg chg="modSp new mod">
        <pc:chgData name="Bhateja, Jatin" userId="98cda72f-634a-44b2-9235-c876d61a9fae" providerId="ADAL" clId="{752BE369-C9CB-498F-B821-1DFA8E7233A2}" dt="2023-11-30T16:47:01.719" v="4354" actId="20577"/>
        <pc:sldMkLst>
          <pc:docMk/>
          <pc:sldMk cId="1671947891" sldId="304"/>
        </pc:sldMkLst>
        <pc:spChg chg="mod">
          <ac:chgData name="Bhateja, Jatin" userId="98cda72f-634a-44b2-9235-c876d61a9fae" providerId="ADAL" clId="{752BE369-C9CB-498F-B821-1DFA8E7233A2}" dt="2023-11-30T16:47:01.719" v="4354" actId="20577"/>
          <ac:spMkLst>
            <pc:docMk/>
            <pc:sldMk cId="1671947891" sldId="304"/>
            <ac:spMk id="3" creationId="{7A3B7006-8ED0-31BC-315F-5D4FD3BD5709}"/>
          </ac:spMkLst>
        </pc:spChg>
      </pc:sldChg>
      <pc:sldChg chg="delSp modSp new mod">
        <pc:chgData name="Bhateja, Jatin" userId="98cda72f-634a-44b2-9235-c876d61a9fae" providerId="ADAL" clId="{752BE369-C9CB-498F-B821-1DFA8E7233A2}" dt="2023-11-30T16:54:56.347" v="4856" actId="20577"/>
        <pc:sldMkLst>
          <pc:docMk/>
          <pc:sldMk cId="4071144698" sldId="305"/>
        </pc:sldMkLst>
        <pc:spChg chg="del">
          <ac:chgData name="Bhateja, Jatin" userId="98cda72f-634a-44b2-9235-c876d61a9fae" providerId="ADAL" clId="{752BE369-C9CB-498F-B821-1DFA8E7233A2}" dt="2023-11-30T16:53:21.834" v="4827" actId="478"/>
          <ac:spMkLst>
            <pc:docMk/>
            <pc:sldMk cId="4071144698" sldId="305"/>
            <ac:spMk id="2" creationId="{FA1EC27E-DBAA-3FE1-8331-E8FB2215B2C5}"/>
          </ac:spMkLst>
        </pc:spChg>
        <pc:spChg chg="mod">
          <ac:chgData name="Bhateja, Jatin" userId="98cda72f-634a-44b2-9235-c876d61a9fae" providerId="ADAL" clId="{752BE369-C9CB-498F-B821-1DFA8E7233A2}" dt="2023-11-30T16:54:56.347" v="4856" actId="20577"/>
          <ac:spMkLst>
            <pc:docMk/>
            <pc:sldMk cId="4071144698" sldId="305"/>
            <ac:spMk id="3" creationId="{05C758F6-8D56-EBF7-36B4-561F7C2A3BDE}"/>
          </ac:spMkLst>
        </pc:spChg>
      </pc:sldChg>
      <pc:sldChg chg="modSp new mod">
        <pc:chgData name="Bhateja, Jatin" userId="98cda72f-634a-44b2-9235-c876d61a9fae" providerId="ADAL" clId="{752BE369-C9CB-498F-B821-1DFA8E7233A2}" dt="2024-01-23T17:45:09.033" v="6108" actId="20577"/>
        <pc:sldMkLst>
          <pc:docMk/>
          <pc:sldMk cId="375033288" sldId="306"/>
        </pc:sldMkLst>
        <pc:spChg chg="mod">
          <ac:chgData name="Bhateja, Jatin" userId="98cda72f-634a-44b2-9235-c876d61a9fae" providerId="ADAL" clId="{752BE369-C9CB-498F-B821-1DFA8E7233A2}" dt="2024-01-23T17:35:49.488" v="4899" actId="20577"/>
          <ac:spMkLst>
            <pc:docMk/>
            <pc:sldMk cId="375033288" sldId="306"/>
            <ac:spMk id="2" creationId="{65EC1D21-AACE-7A3F-76C2-14DCC5F3A674}"/>
          </ac:spMkLst>
        </pc:spChg>
        <pc:spChg chg="mod">
          <ac:chgData name="Bhateja, Jatin" userId="98cda72f-634a-44b2-9235-c876d61a9fae" providerId="ADAL" clId="{752BE369-C9CB-498F-B821-1DFA8E7233A2}" dt="2024-01-23T17:45:09.033" v="6108" actId="20577"/>
          <ac:spMkLst>
            <pc:docMk/>
            <pc:sldMk cId="375033288" sldId="306"/>
            <ac:spMk id="3" creationId="{F442FAD8-BA15-BA7E-8A5F-88491914064F}"/>
          </ac:spMkLst>
        </pc:spChg>
      </pc:sldChg>
      <pc:sldChg chg="modSp new mod ord">
        <pc:chgData name="Bhateja, Jatin" userId="98cda72f-634a-44b2-9235-c876d61a9fae" providerId="ADAL" clId="{752BE369-C9CB-498F-B821-1DFA8E7233A2}" dt="2024-01-23T18:47:48.078" v="14073" actId="5793"/>
        <pc:sldMkLst>
          <pc:docMk/>
          <pc:sldMk cId="3616617304" sldId="307"/>
        </pc:sldMkLst>
        <pc:spChg chg="mod">
          <ac:chgData name="Bhateja, Jatin" userId="98cda72f-634a-44b2-9235-c876d61a9fae" providerId="ADAL" clId="{752BE369-C9CB-498F-B821-1DFA8E7233A2}" dt="2024-01-23T17:55:48.375" v="7634" actId="6549"/>
          <ac:spMkLst>
            <pc:docMk/>
            <pc:sldMk cId="3616617304" sldId="307"/>
            <ac:spMk id="2" creationId="{B926927C-911E-0063-F2D4-9B6E372886C7}"/>
          </ac:spMkLst>
        </pc:spChg>
        <pc:spChg chg="mod">
          <ac:chgData name="Bhateja, Jatin" userId="98cda72f-634a-44b2-9235-c876d61a9fae" providerId="ADAL" clId="{752BE369-C9CB-498F-B821-1DFA8E7233A2}" dt="2024-01-23T18:47:48.078" v="14073" actId="5793"/>
          <ac:spMkLst>
            <pc:docMk/>
            <pc:sldMk cId="3616617304" sldId="307"/>
            <ac:spMk id="3" creationId="{9F6C5EC9-6703-3DFD-C57C-20644D8F943B}"/>
          </ac:spMkLst>
        </pc:spChg>
      </pc:sldChg>
      <pc:sldChg chg="modSp new mod">
        <pc:chgData name="Bhateja, Jatin" userId="98cda72f-634a-44b2-9235-c876d61a9fae" providerId="ADAL" clId="{752BE369-C9CB-498F-B821-1DFA8E7233A2}" dt="2024-01-23T17:54:22.047" v="7548" actId="20577"/>
        <pc:sldMkLst>
          <pc:docMk/>
          <pc:sldMk cId="906716086" sldId="308"/>
        </pc:sldMkLst>
        <pc:spChg chg="mod">
          <ac:chgData name="Bhateja, Jatin" userId="98cda72f-634a-44b2-9235-c876d61a9fae" providerId="ADAL" clId="{752BE369-C9CB-498F-B821-1DFA8E7233A2}" dt="2024-01-23T17:54:22.047" v="7548" actId="20577"/>
          <ac:spMkLst>
            <pc:docMk/>
            <pc:sldMk cId="906716086" sldId="308"/>
            <ac:spMk id="3" creationId="{706935D7-5945-D218-B1F0-D73989A6B18F}"/>
          </ac:spMkLst>
        </pc:spChg>
      </pc:sldChg>
      <pc:sldChg chg="modSp new mod">
        <pc:chgData name="Bhateja, Jatin" userId="98cda72f-634a-44b2-9235-c876d61a9fae" providerId="ADAL" clId="{752BE369-C9CB-498F-B821-1DFA8E7233A2}" dt="2024-01-24T03:22:57.165" v="14846" actId="313"/>
        <pc:sldMkLst>
          <pc:docMk/>
          <pc:sldMk cId="812082679" sldId="309"/>
        </pc:sldMkLst>
        <pc:spChg chg="mod">
          <ac:chgData name="Bhateja, Jatin" userId="98cda72f-634a-44b2-9235-c876d61a9fae" providerId="ADAL" clId="{752BE369-C9CB-498F-B821-1DFA8E7233A2}" dt="2024-01-24T03:22:57.165" v="14846" actId="313"/>
          <ac:spMkLst>
            <pc:docMk/>
            <pc:sldMk cId="812082679" sldId="309"/>
            <ac:spMk id="3" creationId="{8648F072-59FC-57D8-8FA7-A4F40411BDA0}"/>
          </ac:spMkLst>
        </pc:spChg>
      </pc:sldChg>
      <pc:sldChg chg="modSp new mod">
        <pc:chgData name="Bhateja, Jatin" userId="98cda72f-634a-44b2-9235-c876d61a9fae" providerId="ADAL" clId="{752BE369-C9CB-498F-B821-1DFA8E7233A2}" dt="2024-01-23T18:35:22.281" v="12222" actId="20577"/>
        <pc:sldMkLst>
          <pc:docMk/>
          <pc:sldMk cId="212439180" sldId="310"/>
        </pc:sldMkLst>
        <pc:spChg chg="mod">
          <ac:chgData name="Bhateja, Jatin" userId="98cda72f-634a-44b2-9235-c876d61a9fae" providerId="ADAL" clId="{752BE369-C9CB-498F-B821-1DFA8E7233A2}" dt="2024-01-23T18:35:22.281" v="12222" actId="20577"/>
          <ac:spMkLst>
            <pc:docMk/>
            <pc:sldMk cId="212439180" sldId="310"/>
            <ac:spMk id="3" creationId="{CBEB773B-8E6B-66DF-1487-2F0B2B38A6FB}"/>
          </ac:spMkLst>
        </pc:spChg>
      </pc:sldChg>
      <pc:sldChg chg="modSp new mod ord">
        <pc:chgData name="Bhateja, Jatin" userId="98cda72f-634a-44b2-9235-c876d61a9fae" providerId="ADAL" clId="{752BE369-C9CB-498F-B821-1DFA8E7233A2}" dt="2024-01-23T18:08:08.812" v="9250" actId="313"/>
        <pc:sldMkLst>
          <pc:docMk/>
          <pc:sldMk cId="1421943120" sldId="311"/>
        </pc:sldMkLst>
        <pc:spChg chg="mod">
          <ac:chgData name="Bhateja, Jatin" userId="98cda72f-634a-44b2-9235-c876d61a9fae" providerId="ADAL" clId="{752BE369-C9CB-498F-B821-1DFA8E7233A2}" dt="2024-01-23T18:08:08.812" v="9250" actId="313"/>
          <ac:spMkLst>
            <pc:docMk/>
            <pc:sldMk cId="1421943120" sldId="311"/>
            <ac:spMk id="3" creationId="{F452C3A9-F759-864C-30DB-34B305082781}"/>
          </ac:spMkLst>
        </pc:spChg>
      </pc:sldChg>
      <pc:sldChg chg="modSp new mod">
        <pc:chgData name="Bhateja, Jatin" userId="98cda72f-634a-44b2-9235-c876d61a9fae" providerId="ADAL" clId="{752BE369-C9CB-498F-B821-1DFA8E7233A2}" dt="2024-01-23T18:43:19.902" v="13250" actId="20577"/>
        <pc:sldMkLst>
          <pc:docMk/>
          <pc:sldMk cId="21018471" sldId="312"/>
        </pc:sldMkLst>
        <pc:spChg chg="mod">
          <ac:chgData name="Bhateja, Jatin" userId="98cda72f-634a-44b2-9235-c876d61a9fae" providerId="ADAL" clId="{752BE369-C9CB-498F-B821-1DFA8E7233A2}" dt="2024-01-23T18:43:19.902" v="13250" actId="20577"/>
          <ac:spMkLst>
            <pc:docMk/>
            <pc:sldMk cId="21018471" sldId="312"/>
            <ac:spMk id="3" creationId="{07F8BE24-D161-4F00-D3EB-7CEEF3CC968B}"/>
          </ac:spMkLst>
        </pc:spChg>
      </pc:sldChg>
      <pc:sldChg chg="modSp new mod">
        <pc:chgData name="Bhateja, Jatin" userId="98cda72f-634a-44b2-9235-c876d61a9fae" providerId="ADAL" clId="{752BE369-C9CB-498F-B821-1DFA8E7233A2}" dt="2024-01-23T18:57:51.265" v="14489" actId="20577"/>
        <pc:sldMkLst>
          <pc:docMk/>
          <pc:sldMk cId="805451229" sldId="313"/>
        </pc:sldMkLst>
        <pc:spChg chg="mod">
          <ac:chgData name="Bhateja, Jatin" userId="98cda72f-634a-44b2-9235-c876d61a9fae" providerId="ADAL" clId="{752BE369-C9CB-498F-B821-1DFA8E7233A2}" dt="2024-01-23T18:57:51.265" v="14489" actId="20577"/>
          <ac:spMkLst>
            <pc:docMk/>
            <pc:sldMk cId="805451229" sldId="313"/>
            <ac:spMk id="3" creationId="{3D463985-3340-A603-91BD-67C6B97F7AA0}"/>
          </ac:spMkLst>
        </pc:spChg>
      </pc:sldChg>
      <pc:sldChg chg="modSp new mod">
        <pc:chgData name="Bhateja, Jatin" userId="98cda72f-634a-44b2-9235-c876d61a9fae" providerId="ADAL" clId="{752BE369-C9CB-498F-B821-1DFA8E7233A2}" dt="2024-01-23T19:00:44.709" v="14844" actId="20577"/>
        <pc:sldMkLst>
          <pc:docMk/>
          <pc:sldMk cId="3796101154" sldId="314"/>
        </pc:sldMkLst>
        <pc:spChg chg="mod">
          <ac:chgData name="Bhateja, Jatin" userId="98cda72f-634a-44b2-9235-c876d61a9fae" providerId="ADAL" clId="{752BE369-C9CB-498F-B821-1DFA8E7233A2}" dt="2024-01-23T19:00:44.709" v="14844" actId="20577"/>
          <ac:spMkLst>
            <pc:docMk/>
            <pc:sldMk cId="3796101154" sldId="314"/>
            <ac:spMk id="3" creationId="{00B7B1DF-52AD-2DF9-E2D4-73E38CD741DA}"/>
          </ac:spMkLst>
        </pc:spChg>
      </pc:sldChg>
      <pc:sldChg chg="modSp new del mod">
        <pc:chgData name="Bhateja, Jatin" userId="98cda72f-634a-44b2-9235-c876d61a9fae" providerId="ADAL" clId="{752BE369-C9CB-498F-B821-1DFA8E7233A2}" dt="2024-01-23T18:01:20.418" v="8443" actId="47"/>
        <pc:sldMkLst>
          <pc:docMk/>
          <pc:sldMk cId="2921422879" sldId="315"/>
        </pc:sldMkLst>
        <pc:spChg chg="mod">
          <ac:chgData name="Bhateja, Jatin" userId="98cda72f-634a-44b2-9235-c876d61a9fae" providerId="ADAL" clId="{752BE369-C9CB-498F-B821-1DFA8E7233A2}" dt="2024-01-23T18:01:14.531" v="8442" actId="20577"/>
          <ac:spMkLst>
            <pc:docMk/>
            <pc:sldMk cId="2921422879" sldId="315"/>
            <ac:spMk id="3" creationId="{B0E85AA3-84CB-CE9D-2AD2-56490305E209}"/>
          </ac:spMkLst>
        </pc:spChg>
      </pc:sldChg>
      <pc:sldChg chg="modSp new mod">
        <pc:chgData name="Bhateja, Jatin" userId="98cda72f-634a-44b2-9235-c876d61a9fae" providerId="ADAL" clId="{752BE369-C9CB-498F-B821-1DFA8E7233A2}" dt="2024-01-23T18:21:31.406" v="11134" actId="20577"/>
        <pc:sldMkLst>
          <pc:docMk/>
          <pc:sldMk cId="3497357677" sldId="315"/>
        </pc:sldMkLst>
        <pc:spChg chg="mod">
          <ac:chgData name="Bhateja, Jatin" userId="98cda72f-634a-44b2-9235-c876d61a9fae" providerId="ADAL" clId="{752BE369-C9CB-498F-B821-1DFA8E7233A2}" dt="2024-01-23T18:21:31.406" v="11134" actId="20577"/>
          <ac:spMkLst>
            <pc:docMk/>
            <pc:sldMk cId="3497357677" sldId="315"/>
            <ac:spMk id="3" creationId="{8452AA40-6B2D-3993-8BA3-E306F2249098}"/>
          </ac:spMkLst>
        </pc:spChg>
      </pc:sldChg>
      <pc:sldChg chg="modSp new mod">
        <pc:chgData name="Bhateja, Jatin" userId="98cda72f-634a-44b2-9235-c876d61a9fae" providerId="ADAL" clId="{752BE369-C9CB-498F-B821-1DFA8E7233A2}" dt="2024-01-23T18:30:52.030" v="11514" actId="20577"/>
        <pc:sldMkLst>
          <pc:docMk/>
          <pc:sldMk cId="1577972405" sldId="316"/>
        </pc:sldMkLst>
        <pc:spChg chg="mod">
          <ac:chgData name="Bhateja, Jatin" userId="98cda72f-634a-44b2-9235-c876d61a9fae" providerId="ADAL" clId="{752BE369-C9CB-498F-B821-1DFA8E7233A2}" dt="2024-01-23T18:30:52.030" v="11514" actId="20577"/>
          <ac:spMkLst>
            <pc:docMk/>
            <pc:sldMk cId="1577972405" sldId="316"/>
            <ac:spMk id="3" creationId="{A8250557-8EDD-F13A-BFF6-C7765E46A27D}"/>
          </ac:spMkLst>
        </pc:spChg>
      </pc:sldChg>
      <pc:sldChg chg="modSp new del mod">
        <pc:chgData name="Bhateja, Jatin" userId="98cda72f-634a-44b2-9235-c876d61a9fae" providerId="ADAL" clId="{752BE369-C9CB-498F-B821-1DFA8E7233A2}" dt="2024-01-23T19:00:56.935" v="14845" actId="47"/>
        <pc:sldMkLst>
          <pc:docMk/>
          <pc:sldMk cId="1382741146" sldId="317"/>
        </pc:sldMkLst>
        <pc:spChg chg="mod">
          <ac:chgData name="Bhateja, Jatin" userId="98cda72f-634a-44b2-9235-c876d61a9fae" providerId="ADAL" clId="{752BE369-C9CB-498F-B821-1DFA8E7233A2}" dt="2024-01-23T18:33:04.317" v="11842" actId="20577"/>
          <ac:spMkLst>
            <pc:docMk/>
            <pc:sldMk cId="1382741146" sldId="317"/>
            <ac:spMk id="3" creationId="{A3ABCACB-5919-65C1-72E8-E93F68F7C51C}"/>
          </ac:spMkLst>
        </pc:spChg>
      </pc:sldChg>
      <pc:sldChg chg="modSp new mod">
        <pc:chgData name="Bhateja, Jatin" userId="98cda72f-634a-44b2-9235-c876d61a9fae" providerId="ADAL" clId="{752BE369-C9CB-498F-B821-1DFA8E7233A2}" dt="2024-01-24T04:53:26.228" v="16764" actId="20577"/>
        <pc:sldMkLst>
          <pc:docMk/>
          <pc:sldMk cId="3834175454" sldId="317"/>
        </pc:sldMkLst>
        <pc:spChg chg="mod">
          <ac:chgData name="Bhateja, Jatin" userId="98cda72f-634a-44b2-9235-c876d61a9fae" providerId="ADAL" clId="{752BE369-C9CB-498F-B821-1DFA8E7233A2}" dt="2024-01-24T04:53:26.228" v="16764" actId="20577"/>
          <ac:spMkLst>
            <pc:docMk/>
            <pc:sldMk cId="3834175454" sldId="317"/>
            <ac:spMk id="3" creationId="{EF4B7CA5-63D6-F592-17C5-8F08DBAC5B49}"/>
          </ac:spMkLst>
        </pc:spChg>
      </pc:sldChg>
      <pc:sldChg chg="modSp new mod">
        <pc:chgData name="Bhateja, Jatin" userId="98cda72f-634a-44b2-9235-c876d61a9fae" providerId="ADAL" clId="{752BE369-C9CB-498F-B821-1DFA8E7233A2}" dt="2024-01-24T17:06:23.754" v="27439" actId="5793"/>
        <pc:sldMkLst>
          <pc:docMk/>
          <pc:sldMk cId="582148342" sldId="318"/>
        </pc:sldMkLst>
        <pc:spChg chg="mod">
          <ac:chgData name="Bhateja, Jatin" userId="98cda72f-634a-44b2-9235-c876d61a9fae" providerId="ADAL" clId="{752BE369-C9CB-498F-B821-1DFA8E7233A2}" dt="2024-01-24T16:18:40.732" v="22622" actId="27636"/>
          <ac:spMkLst>
            <pc:docMk/>
            <pc:sldMk cId="582148342" sldId="318"/>
            <ac:spMk id="2" creationId="{40732C9F-452C-739E-9965-C4E081D5DA93}"/>
          </ac:spMkLst>
        </pc:spChg>
        <pc:spChg chg="mod">
          <ac:chgData name="Bhateja, Jatin" userId="98cda72f-634a-44b2-9235-c876d61a9fae" providerId="ADAL" clId="{752BE369-C9CB-498F-B821-1DFA8E7233A2}" dt="2024-01-24T17:06:23.754" v="27439" actId="5793"/>
          <ac:spMkLst>
            <pc:docMk/>
            <pc:sldMk cId="582148342" sldId="318"/>
            <ac:spMk id="3" creationId="{F02A8606-5953-4516-87E3-4901D0C648E0}"/>
          </ac:spMkLst>
        </pc:spChg>
      </pc:sldChg>
      <pc:sldChg chg="modSp new mod">
        <pc:chgData name="Bhateja, Jatin" userId="98cda72f-634a-44b2-9235-c876d61a9fae" providerId="ADAL" clId="{752BE369-C9CB-498F-B821-1DFA8E7233A2}" dt="2024-01-24T16:20:56.580" v="22962" actId="20577"/>
        <pc:sldMkLst>
          <pc:docMk/>
          <pc:sldMk cId="2913120132" sldId="319"/>
        </pc:sldMkLst>
        <pc:spChg chg="mod">
          <ac:chgData name="Bhateja, Jatin" userId="98cda72f-634a-44b2-9235-c876d61a9fae" providerId="ADAL" clId="{752BE369-C9CB-498F-B821-1DFA8E7233A2}" dt="2024-01-24T15:53:31.594" v="20389" actId="27636"/>
          <ac:spMkLst>
            <pc:docMk/>
            <pc:sldMk cId="2913120132" sldId="319"/>
            <ac:spMk id="2" creationId="{3DB3DB0E-60A3-0A0D-6067-FDCC5A9E0ED2}"/>
          </ac:spMkLst>
        </pc:spChg>
        <pc:spChg chg="mod">
          <ac:chgData name="Bhateja, Jatin" userId="98cda72f-634a-44b2-9235-c876d61a9fae" providerId="ADAL" clId="{752BE369-C9CB-498F-B821-1DFA8E7233A2}" dt="2024-01-24T16:20:56.580" v="22962" actId="20577"/>
          <ac:spMkLst>
            <pc:docMk/>
            <pc:sldMk cId="2913120132" sldId="319"/>
            <ac:spMk id="3" creationId="{2BA2B5A3-AF2D-C5C8-39EC-E79C2DE8CA46}"/>
          </ac:spMkLst>
        </pc:spChg>
      </pc:sldChg>
      <pc:sldChg chg="addSp delSp modSp new mod setBg">
        <pc:chgData name="Bhateja, Jatin" userId="98cda72f-634a-44b2-9235-c876d61a9fae" providerId="ADAL" clId="{752BE369-C9CB-498F-B821-1DFA8E7233A2}" dt="2024-01-24T17:57:14.135" v="27742" actId="20577"/>
        <pc:sldMkLst>
          <pc:docMk/>
          <pc:sldMk cId="2870004337" sldId="320"/>
        </pc:sldMkLst>
        <pc:spChg chg="mod">
          <ac:chgData name="Bhateja, Jatin" userId="98cda72f-634a-44b2-9235-c876d61a9fae" providerId="ADAL" clId="{752BE369-C9CB-498F-B821-1DFA8E7233A2}" dt="2024-01-24T16:12:01.704" v="21836" actId="26606"/>
          <ac:spMkLst>
            <pc:docMk/>
            <pc:sldMk cId="2870004337" sldId="320"/>
            <ac:spMk id="2" creationId="{D4584CFE-162B-334C-356F-63AEC000A67E}"/>
          </ac:spMkLst>
        </pc:spChg>
        <pc:spChg chg="mod">
          <ac:chgData name="Bhateja, Jatin" userId="98cda72f-634a-44b2-9235-c876d61a9fae" providerId="ADAL" clId="{752BE369-C9CB-498F-B821-1DFA8E7233A2}" dt="2024-01-24T17:57:14.135" v="27742" actId="20577"/>
          <ac:spMkLst>
            <pc:docMk/>
            <pc:sldMk cId="2870004337" sldId="320"/>
            <ac:spMk id="3" creationId="{AB56EEC2-1ADB-3AA5-C2F9-DC4ED3477389}"/>
          </ac:spMkLst>
        </pc:spChg>
        <pc:spChg chg="add del">
          <ac:chgData name="Bhateja, Jatin" userId="98cda72f-634a-44b2-9235-c876d61a9fae" providerId="ADAL" clId="{752BE369-C9CB-498F-B821-1DFA8E7233A2}" dt="2024-01-24T16:12:01.704" v="21836" actId="26606"/>
          <ac:spMkLst>
            <pc:docMk/>
            <pc:sldMk cId="2870004337" sldId="320"/>
            <ac:spMk id="10" creationId="{743AA782-23D1-4521-8CAD-47662984AA08}"/>
          </ac:spMkLst>
        </pc:spChg>
        <pc:spChg chg="add del">
          <ac:chgData name="Bhateja, Jatin" userId="98cda72f-634a-44b2-9235-c876d61a9fae" providerId="ADAL" clId="{752BE369-C9CB-498F-B821-1DFA8E7233A2}" dt="2024-01-24T16:12:01.704" v="21836" actId="26606"/>
          <ac:spMkLst>
            <pc:docMk/>
            <pc:sldMk cId="2870004337" sldId="320"/>
            <ac:spMk id="12" creationId="{71877DBC-BB60-40F0-AC93-2ACDBAAE60CE}"/>
          </ac:spMkLst>
        </pc:spChg>
        <pc:picChg chg="add mod">
          <ac:chgData name="Bhateja, Jatin" userId="98cda72f-634a-44b2-9235-c876d61a9fae" providerId="ADAL" clId="{752BE369-C9CB-498F-B821-1DFA8E7233A2}" dt="2024-01-24T16:12:18.485" v="21840" actId="1076"/>
          <ac:picMkLst>
            <pc:docMk/>
            <pc:sldMk cId="2870004337" sldId="320"/>
            <ac:picMk id="5" creationId="{61CACE40-8668-C62B-C1F6-0CC354AE428B}"/>
          </ac:picMkLst>
        </pc:picChg>
        <pc:inkChg chg="add del">
          <ac:chgData name="Bhateja, Jatin" userId="98cda72f-634a-44b2-9235-c876d61a9fae" providerId="ADAL" clId="{752BE369-C9CB-498F-B821-1DFA8E7233A2}" dt="2024-01-24T17:54:04.214" v="27445" actId="9405"/>
          <ac:inkMkLst>
            <pc:docMk/>
            <pc:sldMk cId="2870004337" sldId="320"/>
            <ac:inkMk id="6" creationId="{A823F784-38E9-2071-2F94-43FA9A7F4EE1}"/>
          </ac:inkMkLst>
        </pc:inkChg>
        <pc:inkChg chg="add del">
          <ac:chgData name="Bhateja, Jatin" userId="98cda72f-634a-44b2-9235-c876d61a9fae" providerId="ADAL" clId="{752BE369-C9CB-498F-B821-1DFA8E7233A2}" dt="2024-01-24T17:54:03.665" v="27444" actId="9405"/>
          <ac:inkMkLst>
            <pc:docMk/>
            <pc:sldMk cId="2870004337" sldId="320"/>
            <ac:inkMk id="7" creationId="{0391CDC9-AF3B-4A6E-8255-7F4A87E52A26}"/>
          </ac:inkMkLst>
        </pc:inkChg>
        <pc:inkChg chg="add del">
          <ac:chgData name="Bhateja, Jatin" userId="98cda72f-634a-44b2-9235-c876d61a9fae" providerId="ADAL" clId="{752BE369-C9CB-498F-B821-1DFA8E7233A2}" dt="2024-01-24T17:54:02.814" v="27443" actId="9405"/>
          <ac:inkMkLst>
            <pc:docMk/>
            <pc:sldMk cId="2870004337" sldId="320"/>
            <ac:inkMk id="8" creationId="{C4615462-D86F-285D-9B83-4CDAC230E740}"/>
          </ac:inkMkLst>
        </pc:inkChg>
      </pc:sldChg>
      <pc:sldChg chg="addSp delSp modSp new mod">
        <pc:chgData name="Bhateja, Jatin" userId="98cda72f-634a-44b2-9235-c876d61a9fae" providerId="ADAL" clId="{752BE369-C9CB-498F-B821-1DFA8E7233A2}" dt="2024-01-24T16:18:06.789" v="22576" actId="20577"/>
        <pc:sldMkLst>
          <pc:docMk/>
          <pc:sldMk cId="2979068007" sldId="321"/>
        </pc:sldMkLst>
        <pc:spChg chg="del">
          <ac:chgData name="Bhateja, Jatin" userId="98cda72f-634a-44b2-9235-c876d61a9fae" providerId="ADAL" clId="{752BE369-C9CB-498F-B821-1DFA8E7233A2}" dt="2024-01-24T16:11:43.288" v="21831" actId="22"/>
          <ac:spMkLst>
            <pc:docMk/>
            <pc:sldMk cId="2979068007" sldId="321"/>
            <ac:spMk id="3" creationId="{106F7832-2E02-E654-4C54-EFD055553A28}"/>
          </ac:spMkLst>
        </pc:spChg>
        <pc:spChg chg="add mod">
          <ac:chgData name="Bhateja, Jatin" userId="98cda72f-634a-44b2-9235-c876d61a9fae" providerId="ADAL" clId="{752BE369-C9CB-498F-B821-1DFA8E7233A2}" dt="2024-01-24T16:18:06.789" v="22576" actId="20577"/>
          <ac:spMkLst>
            <pc:docMk/>
            <pc:sldMk cId="2979068007" sldId="321"/>
            <ac:spMk id="7" creationId="{A0606EE8-3AEF-9304-6AF1-3E7E1555B295}"/>
          </ac:spMkLst>
        </pc:spChg>
        <pc:picChg chg="add del mod ord">
          <ac:chgData name="Bhateja, Jatin" userId="98cda72f-634a-44b2-9235-c876d61a9fae" providerId="ADAL" clId="{752BE369-C9CB-498F-B821-1DFA8E7233A2}" dt="2024-01-24T16:12:26.435" v="21841" actId="478"/>
          <ac:picMkLst>
            <pc:docMk/>
            <pc:sldMk cId="2979068007" sldId="321"/>
            <ac:picMk id="5" creationId="{232C5C25-911E-40FC-DBFB-09EBC509EB78}"/>
          </ac:picMkLst>
        </pc:picChg>
      </pc:sldChg>
      <pc:sldChg chg="modSp new mod">
        <pc:chgData name="Bhateja, Jatin" userId="98cda72f-634a-44b2-9235-c876d61a9fae" providerId="ADAL" clId="{752BE369-C9CB-498F-B821-1DFA8E7233A2}" dt="2024-01-24T16:22:49.284" v="22977" actId="20577"/>
        <pc:sldMkLst>
          <pc:docMk/>
          <pc:sldMk cId="2001890267" sldId="322"/>
        </pc:sldMkLst>
        <pc:spChg chg="mod">
          <ac:chgData name="Bhateja, Jatin" userId="98cda72f-634a-44b2-9235-c876d61a9fae" providerId="ADAL" clId="{752BE369-C9CB-498F-B821-1DFA8E7233A2}" dt="2024-01-24T16:22:49.284" v="22977" actId="20577"/>
          <ac:spMkLst>
            <pc:docMk/>
            <pc:sldMk cId="2001890267" sldId="322"/>
            <ac:spMk id="2" creationId="{F7F89770-2FFD-9C60-95D7-4F60957BF60A}"/>
          </ac:spMkLst>
        </pc:spChg>
        <pc:spChg chg="mod">
          <ac:chgData name="Bhateja, Jatin" userId="98cda72f-634a-44b2-9235-c876d61a9fae" providerId="ADAL" clId="{752BE369-C9CB-498F-B821-1DFA8E7233A2}" dt="2024-01-24T16:22:13.789" v="22964"/>
          <ac:spMkLst>
            <pc:docMk/>
            <pc:sldMk cId="2001890267" sldId="322"/>
            <ac:spMk id="3" creationId="{863CC961-335B-2AD0-6DC0-7D3BF9626F3E}"/>
          </ac:spMkLst>
        </pc:spChg>
      </pc:sldChg>
      <pc:sldChg chg="modSp new mod ord">
        <pc:chgData name="Bhateja, Jatin" userId="98cda72f-634a-44b2-9235-c876d61a9fae" providerId="ADAL" clId="{752BE369-C9CB-498F-B821-1DFA8E7233A2}" dt="2024-01-24T17:01:56.477" v="27423"/>
        <pc:sldMkLst>
          <pc:docMk/>
          <pc:sldMk cId="2597379071" sldId="323"/>
        </pc:sldMkLst>
        <pc:spChg chg="mod">
          <ac:chgData name="Bhateja, Jatin" userId="98cda72f-634a-44b2-9235-c876d61a9fae" providerId="ADAL" clId="{752BE369-C9CB-498F-B821-1DFA8E7233A2}" dt="2024-01-24T16:31:59.590" v="24090" actId="5793"/>
          <ac:spMkLst>
            <pc:docMk/>
            <pc:sldMk cId="2597379071" sldId="323"/>
            <ac:spMk id="3" creationId="{1ED0497D-61FF-42E5-21CF-21BE12487DB9}"/>
          </ac:spMkLst>
        </pc:spChg>
      </pc:sldChg>
      <pc:sldChg chg="addSp modSp new mod setBg">
        <pc:chgData name="Bhateja, Jatin" userId="98cda72f-634a-44b2-9235-c876d61a9fae" providerId="ADAL" clId="{752BE369-C9CB-498F-B821-1DFA8E7233A2}" dt="2024-01-24T16:31:26.038" v="24087" actId="14100"/>
        <pc:sldMkLst>
          <pc:docMk/>
          <pc:sldMk cId="3775444926" sldId="324"/>
        </pc:sldMkLst>
        <pc:spChg chg="mod">
          <ac:chgData name="Bhateja, Jatin" userId="98cda72f-634a-44b2-9235-c876d61a9fae" providerId="ADAL" clId="{752BE369-C9CB-498F-B821-1DFA8E7233A2}" dt="2024-01-24T16:25:50.978" v="23386" actId="26606"/>
          <ac:spMkLst>
            <pc:docMk/>
            <pc:sldMk cId="3775444926" sldId="324"/>
            <ac:spMk id="2" creationId="{1E7DCE3F-C95D-D46B-2BFD-54575A6C9C0A}"/>
          </ac:spMkLst>
        </pc:spChg>
        <pc:spChg chg="mod">
          <ac:chgData name="Bhateja, Jatin" userId="98cda72f-634a-44b2-9235-c876d61a9fae" providerId="ADAL" clId="{752BE369-C9CB-498F-B821-1DFA8E7233A2}" dt="2024-01-24T16:31:17.361" v="24086" actId="255"/>
          <ac:spMkLst>
            <pc:docMk/>
            <pc:sldMk cId="3775444926" sldId="324"/>
            <ac:spMk id="3" creationId="{143D90BA-AA28-81E1-933E-29127EC75672}"/>
          </ac:spMkLst>
        </pc:spChg>
        <pc:spChg chg="add">
          <ac:chgData name="Bhateja, Jatin" userId="98cda72f-634a-44b2-9235-c876d61a9fae" providerId="ADAL" clId="{752BE369-C9CB-498F-B821-1DFA8E7233A2}" dt="2024-01-24T16:25:50.978" v="23386" actId="26606"/>
          <ac:spMkLst>
            <pc:docMk/>
            <pc:sldMk cId="3775444926" sldId="324"/>
            <ac:spMk id="10" creationId="{2B97F24A-32CE-4C1C-A50D-3016B394DCFB}"/>
          </ac:spMkLst>
        </pc:spChg>
        <pc:spChg chg="add">
          <ac:chgData name="Bhateja, Jatin" userId="98cda72f-634a-44b2-9235-c876d61a9fae" providerId="ADAL" clId="{752BE369-C9CB-498F-B821-1DFA8E7233A2}" dt="2024-01-24T16:25:50.978" v="23386" actId="26606"/>
          <ac:spMkLst>
            <pc:docMk/>
            <pc:sldMk cId="3775444926" sldId="324"/>
            <ac:spMk id="12" creationId="{CD8B4F24-440B-49E9-B85D-733523DC064B}"/>
          </ac:spMkLst>
        </pc:spChg>
        <pc:picChg chg="add mod">
          <ac:chgData name="Bhateja, Jatin" userId="98cda72f-634a-44b2-9235-c876d61a9fae" providerId="ADAL" clId="{752BE369-C9CB-498F-B821-1DFA8E7233A2}" dt="2024-01-24T16:31:26.038" v="24087" actId="14100"/>
          <ac:picMkLst>
            <pc:docMk/>
            <pc:sldMk cId="3775444926" sldId="324"/>
            <ac:picMk id="5" creationId="{4134009A-77AB-CB93-72A3-734E64FA6C6D}"/>
          </ac:picMkLst>
        </pc:picChg>
      </pc:sldChg>
      <pc:sldChg chg="modSp new mod">
        <pc:chgData name="Bhateja, Jatin" userId="98cda72f-634a-44b2-9235-c876d61a9fae" providerId="ADAL" clId="{752BE369-C9CB-498F-B821-1DFA8E7233A2}" dt="2024-01-24T16:33:14.496" v="24149" actId="14100"/>
        <pc:sldMkLst>
          <pc:docMk/>
          <pc:sldMk cId="1530417427" sldId="325"/>
        </pc:sldMkLst>
        <pc:spChg chg="mod">
          <ac:chgData name="Bhateja, Jatin" userId="98cda72f-634a-44b2-9235-c876d61a9fae" providerId="ADAL" clId="{752BE369-C9CB-498F-B821-1DFA8E7233A2}" dt="2024-01-24T16:33:14.496" v="24149" actId="14100"/>
          <ac:spMkLst>
            <pc:docMk/>
            <pc:sldMk cId="1530417427" sldId="325"/>
            <ac:spMk id="2" creationId="{C34B5813-BD2E-3768-52A2-552113846C4F}"/>
          </ac:spMkLst>
        </pc:spChg>
        <pc:spChg chg="mod">
          <ac:chgData name="Bhateja, Jatin" userId="98cda72f-634a-44b2-9235-c876d61a9fae" providerId="ADAL" clId="{752BE369-C9CB-498F-B821-1DFA8E7233A2}" dt="2024-01-24T16:33:08.018" v="24148" actId="20577"/>
          <ac:spMkLst>
            <pc:docMk/>
            <pc:sldMk cId="1530417427" sldId="325"/>
            <ac:spMk id="3" creationId="{B1C5BC9D-9869-0635-B146-141189B5FBD5}"/>
          </ac:spMkLst>
        </pc:spChg>
      </pc:sldChg>
      <pc:sldChg chg="modSp new mod">
        <pc:chgData name="Bhateja, Jatin" userId="98cda72f-634a-44b2-9235-c876d61a9fae" providerId="ADAL" clId="{752BE369-C9CB-498F-B821-1DFA8E7233A2}" dt="2024-01-24T16:54:54.341" v="27215" actId="20577"/>
        <pc:sldMkLst>
          <pc:docMk/>
          <pc:sldMk cId="1577662913" sldId="326"/>
        </pc:sldMkLst>
        <pc:spChg chg="mod">
          <ac:chgData name="Bhateja, Jatin" userId="98cda72f-634a-44b2-9235-c876d61a9fae" providerId="ADAL" clId="{752BE369-C9CB-498F-B821-1DFA8E7233A2}" dt="2024-01-24T16:34:04.536" v="24291" actId="20577"/>
          <ac:spMkLst>
            <pc:docMk/>
            <pc:sldMk cId="1577662913" sldId="326"/>
            <ac:spMk id="2" creationId="{819AEF98-3B83-1520-B52D-D0B9100A34A3}"/>
          </ac:spMkLst>
        </pc:spChg>
        <pc:spChg chg="mod">
          <ac:chgData name="Bhateja, Jatin" userId="98cda72f-634a-44b2-9235-c876d61a9fae" providerId="ADAL" clId="{752BE369-C9CB-498F-B821-1DFA8E7233A2}" dt="2024-01-24T16:54:54.341" v="27215" actId="20577"/>
          <ac:spMkLst>
            <pc:docMk/>
            <pc:sldMk cId="1577662913" sldId="326"/>
            <ac:spMk id="3" creationId="{47A409E8-CFB9-714F-990A-50CDFC6DFBB4}"/>
          </ac:spMkLst>
        </pc:spChg>
      </pc:sldChg>
      <pc:sldChg chg="addSp modSp new mod">
        <pc:chgData name="Bhateja, Jatin" userId="98cda72f-634a-44b2-9235-c876d61a9fae" providerId="ADAL" clId="{752BE369-C9CB-498F-B821-1DFA8E7233A2}" dt="2024-01-24T16:58:44.453" v="27419" actId="1076"/>
        <pc:sldMkLst>
          <pc:docMk/>
          <pc:sldMk cId="2168708392" sldId="327"/>
        </pc:sldMkLst>
        <pc:spChg chg="mod">
          <ac:chgData name="Bhateja, Jatin" userId="98cda72f-634a-44b2-9235-c876d61a9fae" providerId="ADAL" clId="{752BE369-C9CB-498F-B821-1DFA8E7233A2}" dt="2024-01-24T16:58:40.109" v="27417" actId="20577"/>
          <ac:spMkLst>
            <pc:docMk/>
            <pc:sldMk cId="2168708392" sldId="327"/>
            <ac:spMk id="3" creationId="{48C9118B-98CF-66D7-59EA-A94718A3B858}"/>
          </ac:spMkLst>
        </pc:spChg>
        <pc:picChg chg="add mod">
          <ac:chgData name="Bhateja, Jatin" userId="98cda72f-634a-44b2-9235-c876d61a9fae" providerId="ADAL" clId="{752BE369-C9CB-498F-B821-1DFA8E7233A2}" dt="2024-01-24T16:58:44.453" v="27419" actId="1076"/>
          <ac:picMkLst>
            <pc:docMk/>
            <pc:sldMk cId="2168708392" sldId="327"/>
            <ac:picMk id="5" creationId="{5E03BD7D-5218-EA7B-06FB-5EB5018CA6E7}"/>
          </ac:picMkLst>
        </pc:picChg>
      </pc:sldChg>
      <pc:sldChg chg="modSp new mod">
        <pc:chgData name="Bhateja, Jatin" userId="98cda72f-634a-44b2-9235-c876d61a9fae" providerId="ADAL" clId="{752BE369-C9CB-498F-B821-1DFA8E7233A2}" dt="2024-02-21T17:29:15.464" v="27780" actId="13926"/>
        <pc:sldMkLst>
          <pc:docMk/>
          <pc:sldMk cId="2092364100" sldId="328"/>
        </pc:sldMkLst>
        <pc:spChg chg="mod">
          <ac:chgData name="Bhateja, Jatin" userId="98cda72f-634a-44b2-9235-c876d61a9fae" providerId="ADAL" clId="{752BE369-C9CB-498F-B821-1DFA8E7233A2}" dt="2024-02-21T16:57:04.712" v="27779" actId="20577"/>
          <ac:spMkLst>
            <pc:docMk/>
            <pc:sldMk cId="2092364100" sldId="328"/>
            <ac:spMk id="2" creationId="{2C43FE23-E099-8198-D35F-4483AAF7BD23}"/>
          </ac:spMkLst>
        </pc:spChg>
        <pc:spChg chg="mod">
          <ac:chgData name="Bhateja, Jatin" userId="98cda72f-634a-44b2-9235-c876d61a9fae" providerId="ADAL" clId="{752BE369-C9CB-498F-B821-1DFA8E7233A2}" dt="2024-02-21T17:29:15.464" v="27780" actId="13926"/>
          <ac:spMkLst>
            <pc:docMk/>
            <pc:sldMk cId="2092364100" sldId="328"/>
            <ac:spMk id="3" creationId="{B37086ED-CAFF-EDFF-98C9-02B90B2C8942}"/>
          </ac:spMkLst>
        </pc:spChg>
      </pc:sldChg>
    </pc:docChg>
  </pc:docChgLst>
  <pc:docChgLst>
    <pc:chgData name="Bhateja, Jatin" userId="98cda72f-634a-44b2-9235-c876d61a9fae" providerId="ADAL" clId="{091A9AAB-78B2-4288-8305-0CDEAD365EFD}"/>
    <pc:docChg chg="undo custSel addSld modSld">
      <pc:chgData name="Bhateja, Jatin" userId="98cda72f-634a-44b2-9235-c876d61a9fae" providerId="ADAL" clId="{091A9AAB-78B2-4288-8305-0CDEAD365EFD}" dt="2023-06-15T15:38:57.033" v="1615" actId="13926"/>
      <pc:docMkLst>
        <pc:docMk/>
      </pc:docMkLst>
      <pc:sldChg chg="modSp new mod">
        <pc:chgData name="Bhateja, Jatin" userId="98cda72f-634a-44b2-9235-c876d61a9fae" providerId="ADAL" clId="{091A9AAB-78B2-4288-8305-0CDEAD365EFD}" dt="2023-06-15T15:38:57.033" v="1615" actId="13926"/>
        <pc:sldMkLst>
          <pc:docMk/>
          <pc:sldMk cId="1176817129" sldId="278"/>
        </pc:sldMkLst>
        <pc:spChg chg="mod">
          <ac:chgData name="Bhateja, Jatin" userId="98cda72f-634a-44b2-9235-c876d61a9fae" providerId="ADAL" clId="{091A9AAB-78B2-4288-8305-0CDEAD365EFD}" dt="2023-06-15T15:14:50.368" v="16" actId="20577"/>
          <ac:spMkLst>
            <pc:docMk/>
            <pc:sldMk cId="1176817129" sldId="278"/>
            <ac:spMk id="2" creationId="{0252CB6E-9F83-C3DB-FF0A-4D81D1868035}"/>
          </ac:spMkLst>
        </pc:spChg>
        <pc:spChg chg="mod">
          <ac:chgData name="Bhateja, Jatin" userId="98cda72f-634a-44b2-9235-c876d61a9fae" providerId="ADAL" clId="{091A9AAB-78B2-4288-8305-0CDEAD365EFD}" dt="2023-06-15T15:38:57.033" v="1615" actId="13926"/>
          <ac:spMkLst>
            <pc:docMk/>
            <pc:sldMk cId="1176817129" sldId="278"/>
            <ac:spMk id="3" creationId="{5798478B-36E2-C643-227C-BA0E3D93213A}"/>
          </ac:spMkLst>
        </pc:spChg>
      </pc:sldChg>
      <pc:sldChg chg="modSp new mod">
        <pc:chgData name="Bhateja, Jatin" userId="98cda72f-634a-44b2-9235-c876d61a9fae" providerId="ADAL" clId="{091A9AAB-78B2-4288-8305-0CDEAD365EFD}" dt="2023-06-15T15:23:39.839" v="1538" actId="20577"/>
        <pc:sldMkLst>
          <pc:docMk/>
          <pc:sldMk cId="3877469355" sldId="279"/>
        </pc:sldMkLst>
        <pc:spChg chg="mod">
          <ac:chgData name="Bhateja, Jatin" userId="98cda72f-634a-44b2-9235-c876d61a9fae" providerId="ADAL" clId="{091A9AAB-78B2-4288-8305-0CDEAD365EFD}" dt="2023-06-15T15:23:39.839" v="1538" actId="20577"/>
          <ac:spMkLst>
            <pc:docMk/>
            <pc:sldMk cId="3877469355" sldId="279"/>
            <ac:spMk id="3" creationId="{9ABDAE64-A1FF-2FCB-1B74-5854631C1A18}"/>
          </ac:spMkLst>
        </pc:spChg>
      </pc:sldChg>
    </pc:docChg>
  </pc:docChgLst>
  <pc:docChgLst>
    <pc:chgData name="Bhateja, Jatin" userId="98cda72f-634a-44b2-9235-c876d61a9fae" providerId="ADAL" clId="{4A9848EA-A4BD-4C4D-AABF-24045F43FCE5}"/>
    <pc:docChg chg="custSel modSld">
      <pc:chgData name="Bhateja, Jatin" userId="98cda72f-634a-44b2-9235-c876d61a9fae" providerId="ADAL" clId="{4A9848EA-A4BD-4C4D-AABF-24045F43FCE5}" dt="2024-03-26T06:32:10.753" v="7" actId="27636"/>
      <pc:docMkLst>
        <pc:docMk/>
      </pc:docMkLst>
      <pc:sldChg chg="modSp mod">
        <pc:chgData name="Bhateja, Jatin" userId="98cda72f-634a-44b2-9235-c876d61a9fae" providerId="ADAL" clId="{4A9848EA-A4BD-4C4D-AABF-24045F43FCE5}" dt="2024-03-26T05:42:30.146" v="3" actId="1036"/>
        <pc:sldMkLst>
          <pc:docMk/>
          <pc:sldMk cId="375033288" sldId="306"/>
        </pc:sldMkLst>
        <pc:spChg chg="mod">
          <ac:chgData name="Bhateja, Jatin" userId="98cda72f-634a-44b2-9235-c876d61a9fae" providerId="ADAL" clId="{4A9848EA-A4BD-4C4D-AABF-24045F43FCE5}" dt="2024-03-26T05:42:30.146" v="3" actId="1036"/>
          <ac:spMkLst>
            <pc:docMk/>
            <pc:sldMk cId="375033288" sldId="306"/>
            <ac:spMk id="3" creationId="{F442FAD8-BA15-BA7E-8A5F-88491914064F}"/>
          </ac:spMkLst>
        </pc:spChg>
      </pc:sldChg>
      <pc:sldChg chg="modSp mod">
        <pc:chgData name="Bhateja, Jatin" userId="98cda72f-634a-44b2-9235-c876d61a9fae" providerId="ADAL" clId="{4A9848EA-A4BD-4C4D-AABF-24045F43FCE5}" dt="2024-03-26T06:32:10.753" v="7" actId="27636"/>
        <pc:sldMkLst>
          <pc:docMk/>
          <pc:sldMk cId="812082679" sldId="309"/>
        </pc:sldMkLst>
        <pc:spChg chg="mod">
          <ac:chgData name="Bhateja, Jatin" userId="98cda72f-634a-44b2-9235-c876d61a9fae" providerId="ADAL" clId="{4A9848EA-A4BD-4C4D-AABF-24045F43FCE5}" dt="2024-03-26T06:32:10.753" v="7" actId="27636"/>
          <ac:spMkLst>
            <pc:docMk/>
            <pc:sldMk cId="812082679" sldId="309"/>
            <ac:spMk id="3" creationId="{8648F072-59FC-57D8-8FA7-A4F40411BDA0}"/>
          </ac:spMkLst>
        </pc:spChg>
      </pc:sldChg>
      <pc:sldChg chg="modSp mod">
        <pc:chgData name="Bhateja, Jatin" userId="98cda72f-634a-44b2-9235-c876d61a9fae" providerId="ADAL" clId="{4A9848EA-A4BD-4C4D-AABF-24045F43FCE5}" dt="2024-03-25T19:14:12.775" v="1" actId="20577"/>
        <pc:sldMkLst>
          <pc:docMk/>
          <pc:sldMk cId="1530417427" sldId="325"/>
        </pc:sldMkLst>
        <pc:spChg chg="mod">
          <ac:chgData name="Bhateja, Jatin" userId="98cda72f-634a-44b2-9235-c876d61a9fae" providerId="ADAL" clId="{4A9848EA-A4BD-4C4D-AABF-24045F43FCE5}" dt="2024-03-25T19:14:12.775" v="1" actId="20577"/>
          <ac:spMkLst>
            <pc:docMk/>
            <pc:sldMk cId="1530417427" sldId="325"/>
            <ac:spMk id="3" creationId="{B1C5BC9D-9869-0635-B146-141189B5FBD5}"/>
          </ac:spMkLst>
        </pc:spChg>
      </pc:sldChg>
    </pc:docChg>
  </pc:docChgLst>
  <pc:docChgLst>
    <pc:chgData name="Bhateja, Jatin" userId="98cda72f-634a-44b2-9235-c876d61a9fae" providerId="ADAL" clId="{7F587859-BED5-45A1-BC93-3F824D3516AA}"/>
    <pc:docChg chg="undo custSel addSld delSld modSld sldOrd">
      <pc:chgData name="Bhateja, Jatin" userId="98cda72f-634a-44b2-9235-c876d61a9fae" providerId="ADAL" clId="{7F587859-BED5-45A1-BC93-3F824D3516AA}" dt="2023-04-28T13:10:30.585" v="19139" actId="20577"/>
      <pc:docMkLst>
        <pc:docMk/>
      </pc:docMkLst>
      <pc:sldChg chg="addSp modSp mod setBg">
        <pc:chgData name="Bhateja, Jatin" userId="98cda72f-634a-44b2-9235-c876d61a9fae" providerId="ADAL" clId="{7F587859-BED5-45A1-BC93-3F824D3516AA}" dt="2023-04-03T12:05:53.973" v="12149" actId="20577"/>
        <pc:sldMkLst>
          <pc:docMk/>
          <pc:sldMk cId="1385124323" sldId="257"/>
        </pc:sldMkLst>
        <pc:spChg chg="mod">
          <ac:chgData name="Bhateja, Jatin" userId="98cda72f-634a-44b2-9235-c876d61a9fae" providerId="ADAL" clId="{7F587859-BED5-45A1-BC93-3F824D3516AA}" dt="2023-04-03T12:02:28.036" v="12057" actId="14100"/>
          <ac:spMkLst>
            <pc:docMk/>
            <pc:sldMk cId="1385124323" sldId="257"/>
            <ac:spMk id="2" creationId="{59654B0E-460B-434D-8071-36C458E8AB37}"/>
          </ac:spMkLst>
        </pc:spChg>
        <pc:spChg chg="mod">
          <ac:chgData name="Bhateja, Jatin" userId="98cda72f-634a-44b2-9235-c876d61a9fae" providerId="ADAL" clId="{7F587859-BED5-45A1-BC93-3F824D3516AA}" dt="2023-04-03T12:05:53.973" v="12149" actId="20577"/>
          <ac:spMkLst>
            <pc:docMk/>
            <pc:sldMk cId="1385124323" sldId="257"/>
            <ac:spMk id="3" creationId="{3C604D30-2B11-4AF7-8BAE-8B1646389F54}"/>
          </ac:spMkLst>
        </pc:spChg>
        <pc:spChg chg="add">
          <ac:chgData name="Bhateja, Jatin" userId="98cda72f-634a-44b2-9235-c876d61a9fae" providerId="ADAL" clId="{7F587859-BED5-45A1-BC93-3F824D3516AA}" dt="2023-04-03T12:02:11.038" v="12051" actId="26606"/>
          <ac:spMkLst>
            <pc:docMk/>
            <pc:sldMk cId="1385124323" sldId="257"/>
            <ac:spMk id="10" creationId="{743AA782-23D1-4521-8CAD-47662984AA08}"/>
          </ac:spMkLst>
        </pc:spChg>
        <pc:spChg chg="add">
          <ac:chgData name="Bhateja, Jatin" userId="98cda72f-634a-44b2-9235-c876d61a9fae" providerId="ADAL" clId="{7F587859-BED5-45A1-BC93-3F824D3516AA}" dt="2023-04-03T12:02:11.038" v="12051" actId="26606"/>
          <ac:spMkLst>
            <pc:docMk/>
            <pc:sldMk cId="1385124323" sldId="257"/>
            <ac:spMk id="12" creationId="{71877DBC-BB60-40F0-AC93-2ACDBAAE60CE}"/>
          </ac:spMkLst>
        </pc:spChg>
        <pc:picChg chg="add mod">
          <ac:chgData name="Bhateja, Jatin" userId="98cda72f-634a-44b2-9235-c876d61a9fae" providerId="ADAL" clId="{7F587859-BED5-45A1-BC93-3F824D3516AA}" dt="2023-04-03T12:03:37.390" v="12072" actId="1076"/>
          <ac:picMkLst>
            <pc:docMk/>
            <pc:sldMk cId="1385124323" sldId="257"/>
            <ac:picMk id="5" creationId="{CEED0FB7-EF20-F047-7BC6-DA86916C987F}"/>
          </ac:picMkLst>
        </pc:picChg>
      </pc:sldChg>
      <pc:sldChg chg="addSp delSp modSp mod ord">
        <pc:chgData name="Bhateja, Jatin" userId="98cda72f-634a-44b2-9235-c876d61a9fae" providerId="ADAL" clId="{7F587859-BED5-45A1-BC93-3F824D3516AA}" dt="2023-04-28T12:23:02.313" v="19129" actId="20577"/>
        <pc:sldMkLst>
          <pc:docMk/>
          <pc:sldMk cId="2576312682" sldId="258"/>
        </pc:sldMkLst>
        <pc:spChg chg="mod">
          <ac:chgData name="Bhateja, Jatin" userId="98cda72f-634a-44b2-9235-c876d61a9fae" providerId="ADAL" clId="{7F587859-BED5-45A1-BC93-3F824D3516AA}" dt="2023-04-28T12:23:02.313" v="19129" actId="20577"/>
          <ac:spMkLst>
            <pc:docMk/>
            <pc:sldMk cId="2576312682" sldId="258"/>
            <ac:spMk id="3" creationId="{AE8C7616-6AFA-4E29-A15F-99CB119470AA}"/>
          </ac:spMkLst>
        </pc:spChg>
        <pc:picChg chg="add del mod">
          <ac:chgData name="Bhateja, Jatin" userId="98cda72f-634a-44b2-9235-c876d61a9fae" providerId="ADAL" clId="{7F587859-BED5-45A1-BC93-3F824D3516AA}" dt="2023-03-23T05:58:49.087" v="10745" actId="478"/>
          <ac:picMkLst>
            <pc:docMk/>
            <pc:sldMk cId="2576312682" sldId="258"/>
            <ac:picMk id="5" creationId="{9A46BB4B-0CBF-F5BA-5BED-6CC1A63531AD}"/>
          </ac:picMkLst>
        </pc:picChg>
      </pc:sldChg>
      <pc:sldChg chg="addSp delSp modSp mod setBg">
        <pc:chgData name="Bhateja, Jatin" userId="98cda72f-634a-44b2-9235-c876d61a9fae" providerId="ADAL" clId="{7F587859-BED5-45A1-BC93-3F824D3516AA}" dt="2023-04-03T11:59:15.302" v="11679" actId="114"/>
        <pc:sldMkLst>
          <pc:docMk/>
          <pc:sldMk cId="2450264362" sldId="259"/>
        </pc:sldMkLst>
        <pc:spChg chg="mod">
          <ac:chgData name="Bhateja, Jatin" userId="98cda72f-634a-44b2-9235-c876d61a9fae" providerId="ADAL" clId="{7F587859-BED5-45A1-BC93-3F824D3516AA}" dt="2023-04-03T11:57:21.873" v="11663" actId="26606"/>
          <ac:spMkLst>
            <pc:docMk/>
            <pc:sldMk cId="2450264362" sldId="259"/>
            <ac:spMk id="2" creationId="{8BB9A153-AD13-4AA0-AAA6-85655E07837A}"/>
          </ac:spMkLst>
        </pc:spChg>
        <pc:spChg chg="mod ord">
          <ac:chgData name="Bhateja, Jatin" userId="98cda72f-634a-44b2-9235-c876d61a9fae" providerId="ADAL" clId="{7F587859-BED5-45A1-BC93-3F824D3516AA}" dt="2023-04-03T11:59:15.302" v="11679" actId="114"/>
          <ac:spMkLst>
            <pc:docMk/>
            <pc:sldMk cId="2450264362" sldId="259"/>
            <ac:spMk id="3" creationId="{E9E419DE-6431-4908-B2AB-6ED3F776B2BE}"/>
          </ac:spMkLst>
        </pc:spChg>
        <pc:spChg chg="add del">
          <ac:chgData name="Bhateja, Jatin" userId="98cda72f-634a-44b2-9235-c876d61a9fae" providerId="ADAL" clId="{7F587859-BED5-45A1-BC93-3F824D3516AA}" dt="2023-04-03T11:57:17.678" v="11660" actId="26606"/>
          <ac:spMkLst>
            <pc:docMk/>
            <pc:sldMk cId="2450264362" sldId="259"/>
            <ac:spMk id="12" creationId="{61293230-B0F6-45B1-96D1-13D18E242995}"/>
          </ac:spMkLst>
        </pc:spChg>
        <pc:spChg chg="add del">
          <ac:chgData name="Bhateja, Jatin" userId="98cda72f-634a-44b2-9235-c876d61a9fae" providerId="ADAL" clId="{7F587859-BED5-45A1-BC93-3F824D3516AA}" dt="2023-04-03T11:57:17.678" v="11660" actId="26606"/>
          <ac:spMkLst>
            <pc:docMk/>
            <pc:sldMk cId="2450264362" sldId="259"/>
            <ac:spMk id="14" creationId="{2E4C77E0-AD32-4D51-A420-0A861D5A8630}"/>
          </ac:spMkLst>
        </pc:spChg>
        <pc:spChg chg="add del">
          <ac:chgData name="Bhateja, Jatin" userId="98cda72f-634a-44b2-9235-c876d61a9fae" providerId="ADAL" clId="{7F587859-BED5-45A1-BC93-3F824D3516AA}" dt="2023-04-03T11:57:17.678" v="11660" actId="26606"/>
          <ac:spMkLst>
            <pc:docMk/>
            <pc:sldMk cId="2450264362" sldId="259"/>
            <ac:spMk id="16" creationId="{7900702D-FF4F-4820-9979-F623BBCC6A23}"/>
          </ac:spMkLst>
        </pc:spChg>
        <pc:spChg chg="add del">
          <ac:chgData name="Bhateja, Jatin" userId="98cda72f-634a-44b2-9235-c876d61a9fae" providerId="ADAL" clId="{7F587859-BED5-45A1-BC93-3F824D3516AA}" dt="2023-04-03T11:57:21.834" v="11662" actId="26606"/>
          <ac:spMkLst>
            <pc:docMk/>
            <pc:sldMk cId="2450264362" sldId="259"/>
            <ac:spMk id="18" creationId="{83062D90-2D65-4B9F-B28B-C68F817AC4A2}"/>
          </ac:spMkLst>
        </pc:spChg>
        <pc:spChg chg="add">
          <ac:chgData name="Bhateja, Jatin" userId="98cda72f-634a-44b2-9235-c876d61a9fae" providerId="ADAL" clId="{7F587859-BED5-45A1-BC93-3F824D3516AA}" dt="2023-04-03T11:57:21.873" v="11663" actId="26606"/>
          <ac:spMkLst>
            <pc:docMk/>
            <pc:sldMk cId="2450264362" sldId="259"/>
            <ac:spMk id="22" creationId="{61293230-B0F6-45B1-96D1-13D18E242995}"/>
          </ac:spMkLst>
        </pc:spChg>
        <pc:spChg chg="add">
          <ac:chgData name="Bhateja, Jatin" userId="98cda72f-634a-44b2-9235-c876d61a9fae" providerId="ADAL" clId="{7F587859-BED5-45A1-BC93-3F824D3516AA}" dt="2023-04-03T11:57:21.873" v="11663" actId="26606"/>
          <ac:spMkLst>
            <pc:docMk/>
            <pc:sldMk cId="2450264362" sldId="259"/>
            <ac:spMk id="23" creationId="{2E4C77E0-AD32-4D51-A420-0A861D5A8630}"/>
          </ac:spMkLst>
        </pc:spChg>
        <pc:spChg chg="add">
          <ac:chgData name="Bhateja, Jatin" userId="98cda72f-634a-44b2-9235-c876d61a9fae" providerId="ADAL" clId="{7F587859-BED5-45A1-BC93-3F824D3516AA}" dt="2023-04-03T11:57:21.873" v="11663" actId="26606"/>
          <ac:spMkLst>
            <pc:docMk/>
            <pc:sldMk cId="2450264362" sldId="259"/>
            <ac:spMk id="24" creationId="{7900702D-FF4F-4820-9979-F623BBCC6A23}"/>
          </ac:spMkLst>
        </pc:spChg>
        <pc:grpChg chg="add del">
          <ac:chgData name="Bhateja, Jatin" userId="98cda72f-634a-44b2-9235-c876d61a9fae" providerId="ADAL" clId="{7F587859-BED5-45A1-BC93-3F824D3516AA}" dt="2023-04-03T11:57:21.834" v="11662" actId="26606"/>
          <ac:grpSpMkLst>
            <pc:docMk/>
            <pc:sldMk cId="2450264362" sldId="259"/>
            <ac:grpSpMk id="19" creationId="{067F19C3-C09C-4B70-8306-E0ACF405B7CC}"/>
          </ac:grpSpMkLst>
        </pc:grpChg>
        <pc:picChg chg="add mod ord">
          <ac:chgData name="Bhateja, Jatin" userId="98cda72f-634a-44b2-9235-c876d61a9fae" providerId="ADAL" clId="{7F587859-BED5-45A1-BC93-3F824D3516AA}" dt="2023-04-03T11:58:23.194" v="11678" actId="1076"/>
          <ac:picMkLst>
            <pc:docMk/>
            <pc:sldMk cId="2450264362" sldId="259"/>
            <ac:picMk id="5" creationId="{A9DF0726-2699-D9E5-8CA5-8FE0C5887260}"/>
          </ac:picMkLst>
        </pc:picChg>
        <pc:picChg chg="add mod">
          <ac:chgData name="Bhateja, Jatin" userId="98cda72f-634a-44b2-9235-c876d61a9fae" providerId="ADAL" clId="{7F587859-BED5-45A1-BC93-3F824D3516AA}" dt="2023-04-03T11:58:10.269" v="11674" actId="14100"/>
          <ac:picMkLst>
            <pc:docMk/>
            <pc:sldMk cId="2450264362" sldId="259"/>
            <ac:picMk id="7" creationId="{A5D30482-6152-066F-9D97-EBEDDCC94A74}"/>
          </ac:picMkLst>
        </pc:picChg>
      </pc:sldChg>
      <pc:sldChg chg="modSp new del mod">
        <pc:chgData name="Bhateja, Jatin" userId="98cda72f-634a-44b2-9235-c876d61a9fae" providerId="ADAL" clId="{7F587859-BED5-45A1-BC93-3F824D3516AA}" dt="2023-03-07T07:54:00.551" v="343" actId="47"/>
        <pc:sldMkLst>
          <pc:docMk/>
          <pc:sldMk cId="2484468666" sldId="260"/>
        </pc:sldMkLst>
        <pc:spChg chg="mod">
          <ac:chgData name="Bhateja, Jatin" userId="98cda72f-634a-44b2-9235-c876d61a9fae" providerId="ADAL" clId="{7F587859-BED5-45A1-BC93-3F824D3516AA}" dt="2023-03-07T07:53:56.463" v="342" actId="6549"/>
          <ac:spMkLst>
            <pc:docMk/>
            <pc:sldMk cId="2484468666" sldId="260"/>
            <ac:spMk id="2" creationId="{547197E8-50B3-5C49-524D-7D72B84E9126}"/>
          </ac:spMkLst>
        </pc:spChg>
        <pc:spChg chg="mod">
          <ac:chgData name="Bhateja, Jatin" userId="98cda72f-634a-44b2-9235-c876d61a9fae" providerId="ADAL" clId="{7F587859-BED5-45A1-BC93-3F824D3516AA}" dt="2023-03-07T07:53:53.311" v="340" actId="6549"/>
          <ac:spMkLst>
            <pc:docMk/>
            <pc:sldMk cId="2484468666" sldId="260"/>
            <ac:spMk id="3" creationId="{83B54ED8-6461-D407-ABDC-3ABDF67FBBCF}"/>
          </ac:spMkLst>
        </pc:spChg>
      </pc:sldChg>
      <pc:sldChg chg="addSp delSp modSp new mod ord">
        <pc:chgData name="Bhateja, Jatin" userId="98cda72f-634a-44b2-9235-c876d61a9fae" providerId="ADAL" clId="{7F587859-BED5-45A1-BC93-3F824D3516AA}" dt="2023-03-15T06:58:36.440" v="10184" actId="20578"/>
        <pc:sldMkLst>
          <pc:docMk/>
          <pc:sldMk cId="3391233891" sldId="260"/>
        </pc:sldMkLst>
        <pc:spChg chg="mod">
          <ac:chgData name="Bhateja, Jatin" userId="98cda72f-634a-44b2-9235-c876d61a9fae" providerId="ADAL" clId="{7F587859-BED5-45A1-BC93-3F824D3516AA}" dt="2023-03-09T13:11:32.894" v="5693" actId="21"/>
          <ac:spMkLst>
            <pc:docMk/>
            <pc:sldMk cId="3391233891" sldId="260"/>
            <ac:spMk id="2" creationId="{8751898F-5BFB-870A-4B00-DFE89E749B05}"/>
          </ac:spMkLst>
        </pc:spChg>
        <pc:spChg chg="mod">
          <ac:chgData name="Bhateja, Jatin" userId="98cda72f-634a-44b2-9235-c876d61a9fae" providerId="ADAL" clId="{7F587859-BED5-45A1-BC93-3F824D3516AA}" dt="2023-03-09T13:23:24.552" v="6741" actId="20577"/>
          <ac:spMkLst>
            <pc:docMk/>
            <pc:sldMk cId="3391233891" sldId="260"/>
            <ac:spMk id="3" creationId="{0F80D3CC-7887-BC97-C4B6-129CA955FC74}"/>
          </ac:spMkLst>
        </pc:spChg>
        <pc:graphicFrameChg chg="add del modGraphic">
          <ac:chgData name="Bhateja, Jatin" userId="98cda72f-634a-44b2-9235-c876d61a9fae" providerId="ADAL" clId="{7F587859-BED5-45A1-BC93-3F824D3516AA}" dt="2023-03-10T11:11:03.485" v="8633" actId="27309"/>
          <ac:graphicFrameMkLst>
            <pc:docMk/>
            <pc:sldMk cId="3391233891" sldId="260"/>
            <ac:graphicFrameMk id="5" creationId="{CAEEF077-5394-55A2-4D8D-147096A0B229}"/>
          </ac:graphicFrameMkLst>
        </pc:graphicFrameChg>
      </pc:sldChg>
      <pc:sldChg chg="modSp new mod">
        <pc:chgData name="Bhateja, Jatin" userId="98cda72f-634a-44b2-9235-c876d61a9fae" providerId="ADAL" clId="{7F587859-BED5-45A1-BC93-3F824D3516AA}" dt="2023-03-09T13:50:55.152" v="7185" actId="6549"/>
        <pc:sldMkLst>
          <pc:docMk/>
          <pc:sldMk cId="1654964060" sldId="261"/>
        </pc:sldMkLst>
        <pc:spChg chg="mod">
          <ac:chgData name="Bhateja, Jatin" userId="98cda72f-634a-44b2-9235-c876d61a9fae" providerId="ADAL" clId="{7F587859-BED5-45A1-BC93-3F824D3516AA}" dt="2023-03-08T10:14:54.203" v="4157" actId="27636"/>
          <ac:spMkLst>
            <pc:docMk/>
            <pc:sldMk cId="1654964060" sldId="261"/>
            <ac:spMk id="2" creationId="{1AA24150-1B1F-9C94-AFDD-ECB2116E5412}"/>
          </ac:spMkLst>
        </pc:spChg>
        <pc:spChg chg="mod">
          <ac:chgData name="Bhateja, Jatin" userId="98cda72f-634a-44b2-9235-c876d61a9fae" providerId="ADAL" clId="{7F587859-BED5-45A1-BC93-3F824D3516AA}" dt="2023-03-09T13:50:55.152" v="7185" actId="6549"/>
          <ac:spMkLst>
            <pc:docMk/>
            <pc:sldMk cId="1654964060" sldId="261"/>
            <ac:spMk id="3" creationId="{5339468B-75E7-ACC0-10A6-3D361102790E}"/>
          </ac:spMkLst>
        </pc:spChg>
      </pc:sldChg>
      <pc:sldChg chg="addSp delSp modSp new mod setBg">
        <pc:chgData name="Bhateja, Jatin" userId="98cda72f-634a-44b2-9235-c876d61a9fae" providerId="ADAL" clId="{7F587859-BED5-45A1-BC93-3F824D3516AA}" dt="2023-03-09T17:38:00.900" v="8156" actId="1076"/>
        <pc:sldMkLst>
          <pc:docMk/>
          <pc:sldMk cId="2286920314" sldId="262"/>
        </pc:sldMkLst>
        <pc:spChg chg="mod">
          <ac:chgData name="Bhateja, Jatin" userId="98cda72f-634a-44b2-9235-c876d61a9fae" providerId="ADAL" clId="{7F587859-BED5-45A1-BC93-3F824D3516AA}" dt="2023-03-08T15:47:28.442" v="4396" actId="14100"/>
          <ac:spMkLst>
            <pc:docMk/>
            <pc:sldMk cId="2286920314" sldId="262"/>
            <ac:spMk id="2" creationId="{227C654B-DF20-3C0E-F84C-81083F8049E3}"/>
          </ac:spMkLst>
        </pc:spChg>
        <pc:spChg chg="del">
          <ac:chgData name="Bhateja, Jatin" userId="98cda72f-634a-44b2-9235-c876d61a9fae" providerId="ADAL" clId="{7F587859-BED5-45A1-BC93-3F824D3516AA}" dt="2023-03-08T15:46:34.955" v="4339" actId="22"/>
          <ac:spMkLst>
            <pc:docMk/>
            <pc:sldMk cId="2286920314" sldId="262"/>
            <ac:spMk id="3" creationId="{D4DBF846-C373-B47A-18ED-2B58F3C27811}"/>
          </ac:spMkLst>
        </pc:spChg>
        <pc:spChg chg="add">
          <ac:chgData name="Bhateja, Jatin" userId="98cda72f-634a-44b2-9235-c876d61a9fae" providerId="ADAL" clId="{7F587859-BED5-45A1-BC93-3F824D3516AA}" dt="2023-03-08T15:47:00.427" v="4341" actId="26606"/>
          <ac:spMkLst>
            <pc:docMk/>
            <pc:sldMk cId="2286920314" sldId="262"/>
            <ac:spMk id="12" creationId="{88263A24-0C1F-4677-B43C-4AE14E276B27}"/>
          </ac:spMkLst>
        </pc:spChg>
        <pc:spChg chg="add">
          <ac:chgData name="Bhateja, Jatin" userId="98cda72f-634a-44b2-9235-c876d61a9fae" providerId="ADAL" clId="{7F587859-BED5-45A1-BC93-3F824D3516AA}" dt="2023-03-08T15:47:00.427" v="4341" actId="26606"/>
          <ac:spMkLst>
            <pc:docMk/>
            <pc:sldMk cId="2286920314" sldId="262"/>
            <ac:spMk id="14" creationId="{0ADDB668-2CA4-4D2B-9C34-3487CA330BA8}"/>
          </ac:spMkLst>
        </pc:spChg>
        <pc:spChg chg="add">
          <ac:chgData name="Bhateja, Jatin" userId="98cda72f-634a-44b2-9235-c876d61a9fae" providerId="ADAL" clId="{7F587859-BED5-45A1-BC93-3F824D3516AA}" dt="2023-03-08T15:47:00.427" v="4341" actId="26606"/>
          <ac:spMkLst>
            <pc:docMk/>
            <pc:sldMk cId="2286920314" sldId="262"/>
            <ac:spMk id="16" creationId="{2568BC19-F052-4108-93E1-6A3D1DEC072F}"/>
          </ac:spMkLst>
        </pc:spChg>
        <pc:spChg chg="add">
          <ac:chgData name="Bhateja, Jatin" userId="98cda72f-634a-44b2-9235-c876d61a9fae" providerId="ADAL" clId="{7F587859-BED5-45A1-BC93-3F824D3516AA}" dt="2023-03-08T15:47:00.427" v="4341" actId="26606"/>
          <ac:spMkLst>
            <pc:docMk/>
            <pc:sldMk cId="2286920314" sldId="262"/>
            <ac:spMk id="18" creationId="{D5FD337D-4D6B-4C8B-B6F5-121097E09881}"/>
          </ac:spMkLst>
        </pc:spChg>
        <pc:picChg chg="add mod">
          <ac:chgData name="Bhateja, Jatin" userId="98cda72f-634a-44b2-9235-c876d61a9fae" providerId="ADAL" clId="{7F587859-BED5-45A1-BC93-3F824D3516AA}" dt="2023-03-09T17:38:00.900" v="8156" actId="1076"/>
          <ac:picMkLst>
            <pc:docMk/>
            <pc:sldMk cId="2286920314" sldId="262"/>
            <ac:picMk id="4" creationId="{0D0E28F0-F100-F422-B328-AB826DCD2F46}"/>
          </ac:picMkLst>
        </pc:picChg>
        <pc:picChg chg="add mod ord">
          <ac:chgData name="Bhateja, Jatin" userId="98cda72f-634a-44b2-9235-c876d61a9fae" providerId="ADAL" clId="{7F587859-BED5-45A1-BC93-3F824D3516AA}" dt="2023-03-08T15:47:03.938" v="4342" actId="27614"/>
          <ac:picMkLst>
            <pc:docMk/>
            <pc:sldMk cId="2286920314" sldId="262"/>
            <ac:picMk id="5" creationId="{41F15B12-59D5-D2B9-F72B-CBECD1BF89C4}"/>
          </ac:picMkLst>
        </pc:picChg>
        <pc:picChg chg="add del mod">
          <ac:chgData name="Bhateja, Jatin" userId="98cda72f-634a-44b2-9235-c876d61a9fae" providerId="ADAL" clId="{7F587859-BED5-45A1-BC93-3F824D3516AA}" dt="2023-03-09T17:37:46.229" v="8151" actId="478"/>
          <ac:picMkLst>
            <pc:docMk/>
            <pc:sldMk cId="2286920314" sldId="262"/>
            <ac:picMk id="7" creationId="{26A6CC2B-9EEB-D262-547D-4016A4ACDE8B}"/>
          </ac:picMkLst>
        </pc:picChg>
      </pc:sldChg>
      <pc:sldChg chg="addSp delSp modSp new mod">
        <pc:chgData name="Bhateja, Jatin" userId="98cda72f-634a-44b2-9235-c876d61a9fae" providerId="ADAL" clId="{7F587859-BED5-45A1-BC93-3F824D3516AA}" dt="2023-03-10T16:10:41.874" v="10176" actId="20577"/>
        <pc:sldMkLst>
          <pc:docMk/>
          <pc:sldMk cId="2818947469" sldId="263"/>
        </pc:sldMkLst>
        <pc:spChg chg="mod">
          <ac:chgData name="Bhateja, Jatin" userId="98cda72f-634a-44b2-9235-c876d61a9fae" providerId="ADAL" clId="{7F587859-BED5-45A1-BC93-3F824D3516AA}" dt="2023-03-09T18:07:03.614" v="8157" actId="20577"/>
          <ac:spMkLst>
            <pc:docMk/>
            <pc:sldMk cId="2818947469" sldId="263"/>
            <ac:spMk id="2" creationId="{A356AD68-C9BA-475C-78A1-736DBE6FDB1A}"/>
          </ac:spMkLst>
        </pc:spChg>
        <pc:spChg chg="mod">
          <ac:chgData name="Bhateja, Jatin" userId="98cda72f-634a-44b2-9235-c876d61a9fae" providerId="ADAL" clId="{7F587859-BED5-45A1-BC93-3F824D3516AA}" dt="2023-03-10T16:10:41.874" v="10176" actId="20577"/>
          <ac:spMkLst>
            <pc:docMk/>
            <pc:sldMk cId="2818947469" sldId="263"/>
            <ac:spMk id="3" creationId="{36C9E3E5-BEBE-BEE2-5355-69247681BCFF}"/>
          </ac:spMkLst>
        </pc:spChg>
        <pc:spChg chg="add del">
          <ac:chgData name="Bhateja, Jatin" userId="98cda72f-634a-44b2-9235-c876d61a9fae" providerId="ADAL" clId="{7F587859-BED5-45A1-BC93-3F824D3516AA}" dt="2023-03-09T09:21:10.244" v="4733" actId="22"/>
          <ac:spMkLst>
            <pc:docMk/>
            <pc:sldMk cId="2818947469" sldId="263"/>
            <ac:spMk id="5" creationId="{8CD08DF3-4672-DAC6-A2C6-AEF722A97988}"/>
          </ac:spMkLst>
        </pc:spChg>
        <pc:picChg chg="add mod">
          <ac:chgData name="Bhateja, Jatin" userId="98cda72f-634a-44b2-9235-c876d61a9fae" providerId="ADAL" clId="{7F587859-BED5-45A1-BC93-3F824D3516AA}" dt="2023-03-09T16:19:10.976" v="7610" actId="1076"/>
          <ac:picMkLst>
            <pc:docMk/>
            <pc:sldMk cId="2818947469" sldId="263"/>
            <ac:picMk id="7" creationId="{EEC9FC99-7E86-1A35-74ED-80AA2FFD5436}"/>
          </ac:picMkLst>
        </pc:picChg>
      </pc:sldChg>
      <pc:sldChg chg="modSp new mod">
        <pc:chgData name="Bhateja, Jatin" userId="98cda72f-634a-44b2-9235-c876d61a9fae" providerId="ADAL" clId="{7F587859-BED5-45A1-BC93-3F824D3516AA}" dt="2023-03-15T06:59:13.772" v="10185" actId="20577"/>
        <pc:sldMkLst>
          <pc:docMk/>
          <pc:sldMk cId="501709690" sldId="264"/>
        </pc:sldMkLst>
        <pc:spChg chg="mod">
          <ac:chgData name="Bhateja, Jatin" userId="98cda72f-634a-44b2-9235-c876d61a9fae" providerId="ADAL" clId="{7F587859-BED5-45A1-BC93-3F824D3516AA}" dt="2023-03-09T13:53:30.229" v="7259" actId="1076"/>
          <ac:spMkLst>
            <pc:docMk/>
            <pc:sldMk cId="501709690" sldId="264"/>
            <ac:spMk id="2" creationId="{4132DCE8-46C2-CF1F-5210-2D5CFC678AD9}"/>
          </ac:spMkLst>
        </pc:spChg>
        <pc:spChg chg="mod">
          <ac:chgData name="Bhateja, Jatin" userId="98cda72f-634a-44b2-9235-c876d61a9fae" providerId="ADAL" clId="{7F587859-BED5-45A1-BC93-3F824D3516AA}" dt="2023-03-15T06:59:13.772" v="10185" actId="20577"/>
          <ac:spMkLst>
            <pc:docMk/>
            <pc:sldMk cId="501709690" sldId="264"/>
            <ac:spMk id="3" creationId="{436D995B-C6AB-2AF8-BE12-F7EDE61ACF29}"/>
          </ac:spMkLst>
        </pc:spChg>
      </pc:sldChg>
      <pc:sldChg chg="modSp new mod">
        <pc:chgData name="Bhateja, Jatin" userId="98cda72f-634a-44b2-9235-c876d61a9fae" providerId="ADAL" clId="{7F587859-BED5-45A1-BC93-3F824D3516AA}" dt="2023-03-09T16:25:07.674" v="8150" actId="20577"/>
        <pc:sldMkLst>
          <pc:docMk/>
          <pc:sldMk cId="1100010462" sldId="265"/>
        </pc:sldMkLst>
        <pc:spChg chg="mod">
          <ac:chgData name="Bhateja, Jatin" userId="98cda72f-634a-44b2-9235-c876d61a9fae" providerId="ADAL" clId="{7F587859-BED5-45A1-BC93-3F824D3516AA}" dt="2023-03-09T16:17:10.237" v="7327" actId="5793"/>
          <ac:spMkLst>
            <pc:docMk/>
            <pc:sldMk cId="1100010462" sldId="265"/>
            <ac:spMk id="2" creationId="{0499E3D6-5BCD-CAA4-C12D-D86CC2E40BD7}"/>
          </ac:spMkLst>
        </pc:spChg>
        <pc:spChg chg="mod">
          <ac:chgData name="Bhateja, Jatin" userId="98cda72f-634a-44b2-9235-c876d61a9fae" providerId="ADAL" clId="{7F587859-BED5-45A1-BC93-3F824D3516AA}" dt="2023-03-09T16:25:07.674" v="8150" actId="20577"/>
          <ac:spMkLst>
            <pc:docMk/>
            <pc:sldMk cId="1100010462" sldId="265"/>
            <ac:spMk id="3" creationId="{B8653019-0DF7-52AC-62D9-4BC9EA0C77E9}"/>
          </ac:spMkLst>
        </pc:spChg>
      </pc:sldChg>
      <pc:sldChg chg="addSp modSp new mod setBg">
        <pc:chgData name="Bhateja, Jatin" userId="98cda72f-634a-44b2-9235-c876d61a9fae" providerId="ADAL" clId="{7F587859-BED5-45A1-BC93-3F824D3516AA}" dt="2023-04-28T13:10:30.585" v="19139" actId="20577"/>
        <pc:sldMkLst>
          <pc:docMk/>
          <pc:sldMk cId="2653272225" sldId="266"/>
        </pc:sldMkLst>
        <pc:spChg chg="mod">
          <ac:chgData name="Bhateja, Jatin" userId="98cda72f-634a-44b2-9235-c876d61a9fae" providerId="ADAL" clId="{7F587859-BED5-45A1-BC93-3F824D3516AA}" dt="2023-04-28T13:10:30.585" v="19139" actId="20577"/>
          <ac:spMkLst>
            <pc:docMk/>
            <pc:sldMk cId="2653272225" sldId="266"/>
            <ac:spMk id="2" creationId="{5708C231-D2BF-151F-D761-B1669B191A09}"/>
          </ac:spMkLst>
        </pc:spChg>
        <pc:spChg chg="mod">
          <ac:chgData name="Bhateja, Jatin" userId="98cda72f-634a-44b2-9235-c876d61a9fae" providerId="ADAL" clId="{7F587859-BED5-45A1-BC93-3F824D3516AA}" dt="2023-04-20T14:59:44.983" v="13669" actId="27636"/>
          <ac:spMkLst>
            <pc:docMk/>
            <pc:sldMk cId="2653272225" sldId="266"/>
            <ac:spMk id="3" creationId="{80107FAB-A2A7-531A-06EC-C7F9AD65CA1C}"/>
          </ac:spMkLst>
        </pc:spChg>
        <pc:spChg chg="add">
          <ac:chgData name="Bhateja, Jatin" userId="98cda72f-634a-44b2-9235-c876d61a9fae" providerId="ADAL" clId="{7F587859-BED5-45A1-BC93-3F824D3516AA}" dt="2023-04-20T14:50:30.278" v="12707" actId="26606"/>
          <ac:spMkLst>
            <pc:docMk/>
            <pc:sldMk cId="2653272225" sldId="266"/>
            <ac:spMk id="9" creationId="{7FF47CB7-972F-479F-A36D-9E72D26EC8DA}"/>
          </ac:spMkLst>
        </pc:spChg>
        <pc:spChg chg="add">
          <ac:chgData name="Bhateja, Jatin" userId="98cda72f-634a-44b2-9235-c876d61a9fae" providerId="ADAL" clId="{7F587859-BED5-45A1-BC93-3F824D3516AA}" dt="2023-04-20T14:50:30.278" v="12707" actId="26606"/>
          <ac:spMkLst>
            <pc:docMk/>
            <pc:sldMk cId="2653272225" sldId="266"/>
            <ac:spMk id="11" creationId="{0D153B68-5844-490D-8E67-F616D6D721CA}"/>
          </ac:spMkLst>
        </pc:spChg>
        <pc:spChg chg="add">
          <ac:chgData name="Bhateja, Jatin" userId="98cda72f-634a-44b2-9235-c876d61a9fae" providerId="ADAL" clId="{7F587859-BED5-45A1-BC93-3F824D3516AA}" dt="2023-04-20T14:50:30.278" v="12707" actId="26606"/>
          <ac:spMkLst>
            <pc:docMk/>
            <pc:sldMk cId="2653272225" sldId="266"/>
            <ac:spMk id="13" creationId="{9A0D773F-7A7D-4DBB-9DEA-86BB8B8F4BC8}"/>
          </ac:spMkLst>
        </pc:spChg>
        <pc:picChg chg="add mod">
          <ac:chgData name="Bhateja, Jatin" userId="98cda72f-634a-44b2-9235-c876d61a9fae" providerId="ADAL" clId="{7F587859-BED5-45A1-BC93-3F824D3516AA}" dt="2023-04-20T15:06:53.189" v="14682" actId="1076"/>
          <ac:picMkLst>
            <pc:docMk/>
            <pc:sldMk cId="2653272225" sldId="266"/>
            <ac:picMk id="4" creationId="{58BF5337-545A-D114-3391-17391EDD6C36}"/>
          </ac:picMkLst>
        </pc:picChg>
        <pc:picChg chg="add mod">
          <ac:chgData name="Bhateja, Jatin" userId="98cda72f-634a-44b2-9235-c876d61a9fae" providerId="ADAL" clId="{7F587859-BED5-45A1-BC93-3F824D3516AA}" dt="2023-04-20T15:06:51.398" v="14681" actId="1076"/>
          <ac:picMkLst>
            <pc:docMk/>
            <pc:sldMk cId="2653272225" sldId="266"/>
            <ac:picMk id="5" creationId="{58E6275F-3CCA-20D8-FE83-6161EAAC9899}"/>
          </ac:picMkLst>
        </pc:picChg>
      </pc:sldChg>
      <pc:sldChg chg="modSp new mod">
        <pc:chgData name="Bhateja, Jatin" userId="98cda72f-634a-44b2-9235-c876d61a9fae" providerId="ADAL" clId="{7F587859-BED5-45A1-BC93-3F824D3516AA}" dt="2023-04-20T15:50:45.621" v="14950" actId="20577"/>
        <pc:sldMkLst>
          <pc:docMk/>
          <pc:sldMk cId="3824433569" sldId="267"/>
        </pc:sldMkLst>
        <pc:spChg chg="mod">
          <ac:chgData name="Bhateja, Jatin" userId="98cda72f-634a-44b2-9235-c876d61a9fae" providerId="ADAL" clId="{7F587859-BED5-45A1-BC93-3F824D3516AA}" dt="2023-04-20T15:01:56.072" v="13884" actId="20577"/>
          <ac:spMkLst>
            <pc:docMk/>
            <pc:sldMk cId="3824433569" sldId="267"/>
            <ac:spMk id="2" creationId="{146E02C3-4E5D-B47F-1F70-B8B88425BE03}"/>
          </ac:spMkLst>
        </pc:spChg>
        <pc:spChg chg="mod">
          <ac:chgData name="Bhateja, Jatin" userId="98cda72f-634a-44b2-9235-c876d61a9fae" providerId="ADAL" clId="{7F587859-BED5-45A1-BC93-3F824D3516AA}" dt="2023-04-20T15:50:45.621" v="14950" actId="20577"/>
          <ac:spMkLst>
            <pc:docMk/>
            <pc:sldMk cId="3824433569" sldId="267"/>
            <ac:spMk id="3" creationId="{10E01C5B-BD0B-069C-1F92-B4DCDB97CAAF}"/>
          </ac:spMkLst>
        </pc:spChg>
      </pc:sldChg>
      <pc:sldChg chg="modSp new mod">
        <pc:chgData name="Bhateja, Jatin" userId="98cda72f-634a-44b2-9235-c876d61a9fae" providerId="ADAL" clId="{7F587859-BED5-45A1-BC93-3F824D3516AA}" dt="2023-04-20T15:17:42.427" v="14948" actId="6549"/>
        <pc:sldMkLst>
          <pc:docMk/>
          <pc:sldMk cId="987398622" sldId="268"/>
        </pc:sldMkLst>
        <pc:spChg chg="mod">
          <ac:chgData name="Bhateja, Jatin" userId="98cda72f-634a-44b2-9235-c876d61a9fae" providerId="ADAL" clId="{7F587859-BED5-45A1-BC93-3F824D3516AA}" dt="2023-04-20T15:04:01.066" v="14211" actId="20577"/>
          <ac:spMkLst>
            <pc:docMk/>
            <pc:sldMk cId="987398622" sldId="268"/>
            <ac:spMk id="2" creationId="{2E7F0170-820C-D98C-2196-336AFE2FA596}"/>
          </ac:spMkLst>
        </pc:spChg>
        <pc:spChg chg="mod">
          <ac:chgData name="Bhateja, Jatin" userId="98cda72f-634a-44b2-9235-c876d61a9fae" providerId="ADAL" clId="{7F587859-BED5-45A1-BC93-3F824D3516AA}" dt="2023-04-20T15:17:42.427" v="14948" actId="6549"/>
          <ac:spMkLst>
            <pc:docMk/>
            <pc:sldMk cId="987398622" sldId="268"/>
            <ac:spMk id="3" creationId="{E93141E6-1230-63C5-0E81-029CC9AA2F08}"/>
          </ac:spMkLst>
        </pc:spChg>
      </pc:sldChg>
      <pc:sldChg chg="addSp modSp new mod setBg">
        <pc:chgData name="Bhateja, Jatin" userId="98cda72f-634a-44b2-9235-c876d61a9fae" providerId="ADAL" clId="{7F587859-BED5-45A1-BC93-3F824D3516AA}" dt="2023-04-28T12:19:07.956" v="19044" actId="26606"/>
        <pc:sldMkLst>
          <pc:docMk/>
          <pc:sldMk cId="1170933738" sldId="269"/>
        </pc:sldMkLst>
        <pc:spChg chg="mod">
          <ac:chgData name="Bhateja, Jatin" userId="98cda72f-634a-44b2-9235-c876d61a9fae" providerId="ADAL" clId="{7F587859-BED5-45A1-BC93-3F824D3516AA}" dt="2023-04-28T12:19:07.956" v="19044" actId="26606"/>
          <ac:spMkLst>
            <pc:docMk/>
            <pc:sldMk cId="1170933738" sldId="269"/>
            <ac:spMk id="2" creationId="{4ADFD79F-C53C-F3E7-C76D-D146E35FA8DA}"/>
          </ac:spMkLst>
        </pc:spChg>
        <pc:spChg chg="mod">
          <ac:chgData name="Bhateja, Jatin" userId="98cda72f-634a-44b2-9235-c876d61a9fae" providerId="ADAL" clId="{7F587859-BED5-45A1-BC93-3F824D3516AA}" dt="2023-04-28T12:19:07.956" v="19044" actId="26606"/>
          <ac:spMkLst>
            <pc:docMk/>
            <pc:sldMk cId="1170933738" sldId="269"/>
            <ac:spMk id="3" creationId="{16A2F68D-236B-7055-5081-C956334A27D8}"/>
          </ac:spMkLst>
        </pc:spChg>
        <pc:spChg chg="add">
          <ac:chgData name="Bhateja, Jatin" userId="98cda72f-634a-44b2-9235-c876d61a9fae" providerId="ADAL" clId="{7F587859-BED5-45A1-BC93-3F824D3516AA}" dt="2023-04-28T12:19:07.956" v="19044" actId="26606"/>
          <ac:spMkLst>
            <pc:docMk/>
            <pc:sldMk cId="1170933738" sldId="269"/>
            <ac:spMk id="8" creationId="{100EDD19-6802-4EC3-95CE-CFFAB042CFD6}"/>
          </ac:spMkLst>
        </pc:spChg>
        <pc:spChg chg="add">
          <ac:chgData name="Bhateja, Jatin" userId="98cda72f-634a-44b2-9235-c876d61a9fae" providerId="ADAL" clId="{7F587859-BED5-45A1-BC93-3F824D3516AA}" dt="2023-04-28T12:19:07.956" v="19044" actId="26606"/>
          <ac:spMkLst>
            <pc:docMk/>
            <pc:sldMk cId="1170933738" sldId="269"/>
            <ac:spMk id="10" creationId="{DB17E863-922E-4C26-BD64-E8FD41D28661}"/>
          </ac:spMkLst>
        </pc:spChg>
      </pc:sldChg>
      <pc:sldChg chg="addSp delSp modSp new mod setBg">
        <pc:chgData name="Bhateja, Jatin" userId="98cda72f-634a-44b2-9235-c876d61a9fae" providerId="ADAL" clId="{7F587859-BED5-45A1-BC93-3F824D3516AA}" dt="2023-04-28T12:18:51.186" v="19043" actId="26606"/>
        <pc:sldMkLst>
          <pc:docMk/>
          <pc:sldMk cId="1031343831" sldId="270"/>
        </pc:sldMkLst>
        <pc:spChg chg="mod">
          <ac:chgData name="Bhateja, Jatin" userId="98cda72f-634a-44b2-9235-c876d61a9fae" providerId="ADAL" clId="{7F587859-BED5-45A1-BC93-3F824D3516AA}" dt="2023-04-28T12:18:51.186" v="19043" actId="26606"/>
          <ac:spMkLst>
            <pc:docMk/>
            <pc:sldMk cId="1031343831" sldId="270"/>
            <ac:spMk id="2" creationId="{85E001C5-6905-E8B0-882E-6C3FBD89CE37}"/>
          </ac:spMkLst>
        </pc:spChg>
        <pc:spChg chg="del mod">
          <ac:chgData name="Bhateja, Jatin" userId="98cda72f-634a-44b2-9235-c876d61a9fae" providerId="ADAL" clId="{7F587859-BED5-45A1-BC93-3F824D3516AA}" dt="2023-04-28T12:15:59.254" v="18600" actId="22"/>
          <ac:spMkLst>
            <pc:docMk/>
            <pc:sldMk cId="1031343831" sldId="270"/>
            <ac:spMk id="3" creationId="{7D078F76-5548-34AC-B8A7-D4ABDD1FCC4D}"/>
          </ac:spMkLst>
        </pc:spChg>
        <pc:spChg chg="add mod">
          <ac:chgData name="Bhateja, Jatin" userId="98cda72f-634a-44b2-9235-c876d61a9fae" providerId="ADAL" clId="{7F587859-BED5-45A1-BC93-3F824D3516AA}" dt="2023-04-28T12:18:51.186" v="19043" actId="26606"/>
          <ac:spMkLst>
            <pc:docMk/>
            <pc:sldMk cId="1031343831" sldId="270"/>
            <ac:spMk id="9" creationId="{83E3F34A-C428-E764-7AA6-F05113AE3562}"/>
          </ac:spMkLst>
        </pc:spChg>
        <pc:spChg chg="add del">
          <ac:chgData name="Bhateja, Jatin" userId="98cda72f-634a-44b2-9235-c876d61a9fae" providerId="ADAL" clId="{7F587859-BED5-45A1-BC93-3F824D3516AA}" dt="2023-04-28T12:18:51.186" v="19043" actId="26606"/>
          <ac:spMkLst>
            <pc:docMk/>
            <pc:sldMk cId="1031343831" sldId="270"/>
            <ac:spMk id="12" creationId="{2B97F24A-32CE-4C1C-A50D-3016B394DCFB}"/>
          </ac:spMkLst>
        </pc:spChg>
        <pc:spChg chg="add del">
          <ac:chgData name="Bhateja, Jatin" userId="98cda72f-634a-44b2-9235-c876d61a9fae" providerId="ADAL" clId="{7F587859-BED5-45A1-BC93-3F824D3516AA}" dt="2023-04-28T12:18:51.186" v="19043" actId="26606"/>
          <ac:spMkLst>
            <pc:docMk/>
            <pc:sldMk cId="1031343831" sldId="270"/>
            <ac:spMk id="14" creationId="{CD8B4F24-440B-49E9-B85D-733523DC064B}"/>
          </ac:spMkLst>
        </pc:spChg>
        <pc:spChg chg="add">
          <ac:chgData name="Bhateja, Jatin" userId="98cda72f-634a-44b2-9235-c876d61a9fae" providerId="ADAL" clId="{7F587859-BED5-45A1-BC93-3F824D3516AA}" dt="2023-04-28T12:18:51.186" v="19043" actId="26606"/>
          <ac:spMkLst>
            <pc:docMk/>
            <pc:sldMk cId="1031343831" sldId="270"/>
            <ac:spMk id="19" creationId="{743AA782-23D1-4521-8CAD-47662984AA08}"/>
          </ac:spMkLst>
        </pc:spChg>
        <pc:spChg chg="add">
          <ac:chgData name="Bhateja, Jatin" userId="98cda72f-634a-44b2-9235-c876d61a9fae" providerId="ADAL" clId="{7F587859-BED5-45A1-BC93-3F824D3516AA}" dt="2023-04-28T12:18:51.186" v="19043" actId="26606"/>
          <ac:spMkLst>
            <pc:docMk/>
            <pc:sldMk cId="1031343831" sldId="270"/>
            <ac:spMk id="21" creationId="{650D18FE-0824-4A46-B22C-A86B52E5780A}"/>
          </ac:spMkLst>
        </pc:spChg>
        <pc:picChg chg="add mod ord">
          <ac:chgData name="Bhateja, Jatin" userId="98cda72f-634a-44b2-9235-c876d61a9fae" providerId="ADAL" clId="{7F587859-BED5-45A1-BC93-3F824D3516AA}" dt="2023-04-28T12:18:51.186" v="19043" actId="26606"/>
          <ac:picMkLst>
            <pc:docMk/>
            <pc:sldMk cId="1031343831" sldId="270"/>
            <ac:picMk id="5" creationId="{F1B82B81-F876-02DC-4D32-CF80688D32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98D0-2706-4BFF-8735-35615583C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4BF39-BD74-4614-A10A-107C7DF1B5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9219A-0209-4BBF-82B0-53440B0BF7DB}"/>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9A34DE2A-D7BD-46A5-A8BA-97E0C89B44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7B745-D362-4666-AAC2-AA4B1B6E7467}"/>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282744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2CEA-9697-421B-9EE6-FE9493C2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3442D1-2D0A-4AD6-BA64-878C223BB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EDCFF-E970-4ED3-907D-3AD5DE1BE36C}"/>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AE6F32EE-962E-4831-898D-1055F53B4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3405D6-F692-4006-9697-1134FB88B9F9}"/>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295172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E6625-400E-4850-981D-1D2B72F299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468433-4A52-4F50-BB57-EEC7B9F800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67E45-9FE2-4650-AD2B-3A09A5B573BE}"/>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F5CD3B4C-02BE-45F7-BA39-6063EAE4B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1CB56-E4DB-46E9-872B-AFF3B4964CFA}"/>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191645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5A22-0CE8-40CA-9513-961839C77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53EA1-E64F-47FA-86BE-C9D8A9D40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8265E-DA0B-49C9-BA16-0CEC6F415CF6}"/>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A0B3F440-0E04-40EB-9F5B-5A9F3F340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2481E-073A-417F-BE9A-B806B8ABA7D9}"/>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409552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462C-B766-4049-8BEC-281C662E12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E667AE-0D3D-4688-A96D-7AD5A3309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7D8097-6F38-4816-BC0C-0747DF2D847A}"/>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7D5D5CC7-B493-46BF-94C8-BC79946C4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E55C5-6FC5-4E6D-A4F3-1B678A924B45}"/>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132176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D16D-DEFF-4D42-8479-14DB3DEF79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F6AF4-33FA-4F18-92B3-9CD9ADE53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36B893-E741-4635-8740-D1DA9D70B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3A379-DAE2-4EA8-B0C5-C762ED7F9767}"/>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6" name="Footer Placeholder 5">
            <a:extLst>
              <a:ext uri="{FF2B5EF4-FFF2-40B4-BE49-F238E27FC236}">
                <a16:creationId xmlns:a16="http://schemas.microsoft.com/office/drawing/2014/main" id="{6291E323-02B2-47A7-B75C-40B8CC30C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2A73C-A355-4146-9803-57E8668EBE79}"/>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2201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2E6E-F372-48D1-B906-51435D3F30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700028-DFD9-4B97-B1A2-9D690E9F2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B7D5B8-C56D-496D-83EB-FB51B6F289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1CC8EF-A6EC-4D5C-84D3-57E7E99B0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5B3BF-53AE-48BA-A58D-B940E4A0A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4FE7C0-CAC0-4203-9F0A-E38E72E11EA6}"/>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8" name="Footer Placeholder 7">
            <a:extLst>
              <a:ext uri="{FF2B5EF4-FFF2-40B4-BE49-F238E27FC236}">
                <a16:creationId xmlns:a16="http://schemas.microsoft.com/office/drawing/2014/main" id="{F1ACC59F-2F5F-45ED-B16D-3E2CBE8813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DB8DA-D535-4FA1-A26C-F80ACDD0AD44}"/>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342844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BD82-6F9C-4412-B362-58A9D3276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C8987-F36E-4DBF-AEB7-BB229DBAE7B0}"/>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4" name="Footer Placeholder 3">
            <a:extLst>
              <a:ext uri="{FF2B5EF4-FFF2-40B4-BE49-F238E27FC236}">
                <a16:creationId xmlns:a16="http://schemas.microsoft.com/office/drawing/2014/main" id="{22B95B4B-D4BA-41F4-A3C2-846F899BE1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A95163-5E5D-4CB6-AA03-E87662D5B97F}"/>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11522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1374A-67A6-47CA-A633-A9F8FC1E6DA1}"/>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3" name="Footer Placeholder 2">
            <a:extLst>
              <a:ext uri="{FF2B5EF4-FFF2-40B4-BE49-F238E27FC236}">
                <a16:creationId xmlns:a16="http://schemas.microsoft.com/office/drawing/2014/main" id="{5BFBF776-2F55-4E99-8EE6-A46AD9CE92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640B9-4DD2-43DE-92AE-6375B48BB31A}"/>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396247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B062-DA24-4183-B386-65BE03B20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D76488-8877-47DE-8CEB-114845C40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174349-C759-4BEE-98F9-356032409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C76BD8-7B07-46B0-AB96-76E1B8FDF342}"/>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6" name="Footer Placeholder 5">
            <a:extLst>
              <a:ext uri="{FF2B5EF4-FFF2-40B4-BE49-F238E27FC236}">
                <a16:creationId xmlns:a16="http://schemas.microsoft.com/office/drawing/2014/main" id="{B9D385CA-2E3C-4F58-917B-A6B1191E0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F5DA2-8DA8-4825-8219-F3EE424C54B5}"/>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261527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D16F-1817-4523-9186-D8C418129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5D1C1-1788-48CD-BD93-EDEB454FC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39650-B222-4690-B9C5-57FD2F125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12D131-2D32-414C-82DD-65327AE19BC6}"/>
              </a:ext>
            </a:extLst>
          </p:cNvPr>
          <p:cNvSpPr>
            <a:spLocks noGrp="1"/>
          </p:cNvSpPr>
          <p:nvPr>
            <p:ph type="dt" sz="half" idx="10"/>
          </p:nvPr>
        </p:nvSpPr>
        <p:spPr/>
        <p:txBody>
          <a:bodyPr/>
          <a:lstStyle/>
          <a:p>
            <a:fld id="{4597133A-89E7-4FA3-800C-43C6393B65E7}" type="datetimeFigureOut">
              <a:rPr lang="en-US" smtClean="0"/>
              <a:t>5/8/2024</a:t>
            </a:fld>
            <a:endParaRPr lang="en-US"/>
          </a:p>
        </p:txBody>
      </p:sp>
      <p:sp>
        <p:nvSpPr>
          <p:cNvPr id="6" name="Footer Placeholder 5">
            <a:extLst>
              <a:ext uri="{FF2B5EF4-FFF2-40B4-BE49-F238E27FC236}">
                <a16:creationId xmlns:a16="http://schemas.microsoft.com/office/drawing/2014/main" id="{0AF006CB-583F-47AC-9D59-258E5A89D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9ABB4-6B7E-44BF-A6A2-1DEAF1A9AC16}"/>
              </a:ext>
            </a:extLst>
          </p:cNvPr>
          <p:cNvSpPr>
            <a:spLocks noGrp="1"/>
          </p:cNvSpPr>
          <p:nvPr>
            <p:ph type="sldNum" sz="quarter" idx="12"/>
          </p:nvPr>
        </p:nvSpPr>
        <p:spPr/>
        <p:txBody>
          <a:bodyPr/>
          <a:lstStyle/>
          <a:p>
            <a:fld id="{6CC1AAEE-9812-4554-80BF-E5E1265B0CB0}" type="slidenum">
              <a:rPr lang="en-US" smtClean="0"/>
              <a:t>‹#›</a:t>
            </a:fld>
            <a:endParaRPr lang="en-US"/>
          </a:p>
        </p:txBody>
      </p:sp>
    </p:spTree>
    <p:extLst>
      <p:ext uri="{BB962C8B-B14F-4D97-AF65-F5344CB8AC3E}">
        <p14:creationId xmlns:p14="http://schemas.microsoft.com/office/powerpoint/2010/main" val="212860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E7D1E-8E15-40E1-994D-517433F99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B13541-81FF-4A88-85FB-626A6DB80D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A237C-1FDA-4831-8B33-AA98B2404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7133A-89E7-4FA3-800C-43C6393B65E7}" type="datetimeFigureOut">
              <a:rPr lang="en-US" smtClean="0"/>
              <a:t>5/8/2024</a:t>
            </a:fld>
            <a:endParaRPr lang="en-US"/>
          </a:p>
        </p:txBody>
      </p:sp>
      <p:sp>
        <p:nvSpPr>
          <p:cNvPr id="5" name="Footer Placeholder 4">
            <a:extLst>
              <a:ext uri="{FF2B5EF4-FFF2-40B4-BE49-F238E27FC236}">
                <a16:creationId xmlns:a16="http://schemas.microsoft.com/office/drawing/2014/main" id="{A64BB6B5-70DA-4AB1-A906-48A98E5E5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6D8FA7-8504-44A1-81BE-8BC6F7F70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1AAEE-9812-4554-80BF-E5E1265B0CB0}" type="slidenum">
              <a:rPr lang="en-US" smtClean="0"/>
              <a:t>‹#›</a:t>
            </a:fld>
            <a:endParaRPr lang="en-US"/>
          </a:p>
        </p:txBody>
      </p:sp>
    </p:spTree>
    <p:extLst>
      <p:ext uri="{BB962C8B-B14F-4D97-AF65-F5344CB8AC3E}">
        <p14:creationId xmlns:p14="http://schemas.microsoft.com/office/powerpoint/2010/main" val="331675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cr.openjdk.java.net/~jrose/values/multi-field.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jatin-bhateja/valhalla/commit/b7b7231ae76f4f2a2510dd904aa407771a70c970"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openjdk/valhalla/pull/815"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openjdk/valhalla/pull/90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openjdk/valhalla/pull/909#discussion_r1301050523" TargetMode="External"/><Relationship Id="rId2" Type="http://schemas.openxmlformats.org/officeDocument/2006/relationships/hyperlink" Target="https://github.com/openjdk/valhalla/pull/909#:~:text=Disable%20inline%20expansion,updated%20buffer%20argument" TargetMode="External"/><Relationship Id="rId1" Type="http://schemas.openxmlformats.org/officeDocument/2006/relationships/slideLayout" Target="../slideLayouts/slideLayout2.xml"/><Relationship Id="rId5" Type="http://schemas.openxmlformats.org/officeDocument/2006/relationships/hyperlink" Target="https://github.com/openjdk/valhalla/pull/910" TargetMode="External"/><Relationship Id="rId4" Type="http://schemas.openxmlformats.org/officeDocument/2006/relationships/hyperlink" Target="https://cr.openjdk.org/~jbhateja/Valhalla/lworld%2Bvector.pptx"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openjdk/valhalla/pull/93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bugs.openjdk.org/browse/JDK-8330220" TargetMode="External"/><Relationship Id="rId7" Type="http://schemas.openxmlformats.org/officeDocument/2006/relationships/hyperlink" Target="https://bugs.openjdk.org/secure/ViewProfile.jspa?name=jbhateja" TargetMode="External"/><Relationship Id="rId2" Type="http://schemas.openxmlformats.org/officeDocument/2006/relationships/hyperlink" Target="https://bugs.openjdk.org/browse/JDK-8330219" TargetMode="External"/><Relationship Id="rId1" Type="http://schemas.openxmlformats.org/officeDocument/2006/relationships/slideLayout" Target="../slideLayouts/slideLayout2.xml"/><Relationship Id="rId6" Type="http://schemas.openxmlformats.org/officeDocument/2006/relationships/hyperlink" Target="https://bugs.openjdk.org/browse/JDK-8330223" TargetMode="External"/><Relationship Id="rId5" Type="http://schemas.openxmlformats.org/officeDocument/2006/relationships/hyperlink" Target="https://bugs.openjdk.org/browse/JDK-8330222" TargetMode="External"/><Relationship Id="rId4" Type="http://schemas.openxmlformats.org/officeDocument/2006/relationships/hyperlink" Target="https://bugs.openjdk.org/browse/JDK-8330221"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5C17-CF94-4A7C-9B6D-DF8F357EF127}"/>
              </a:ext>
            </a:extLst>
          </p:cNvPr>
          <p:cNvSpPr>
            <a:spLocks noGrp="1"/>
          </p:cNvSpPr>
          <p:nvPr>
            <p:ph type="ctrTitle"/>
          </p:nvPr>
        </p:nvSpPr>
        <p:spPr/>
        <p:txBody>
          <a:bodyPr/>
          <a:lstStyle/>
          <a:p>
            <a:r>
              <a:rPr lang="en-US" u="sng" dirty="0" err="1"/>
              <a:t>lworld+vector</a:t>
            </a:r>
            <a:endParaRPr lang="en-US" u="sng" dirty="0"/>
          </a:p>
        </p:txBody>
      </p:sp>
    </p:spTree>
    <p:extLst>
      <p:ext uri="{BB962C8B-B14F-4D97-AF65-F5344CB8AC3E}">
        <p14:creationId xmlns:p14="http://schemas.microsoft.com/office/powerpoint/2010/main" val="192253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DCE8-46C2-CF1F-5210-2D5CFC678AD9}"/>
              </a:ext>
            </a:extLst>
          </p:cNvPr>
          <p:cNvSpPr>
            <a:spLocks noGrp="1"/>
          </p:cNvSpPr>
          <p:nvPr>
            <p:ph type="title"/>
          </p:nvPr>
        </p:nvSpPr>
        <p:spPr>
          <a:xfrm>
            <a:off x="838200" y="347370"/>
            <a:ext cx="10515600" cy="1325563"/>
          </a:xfrm>
        </p:spPr>
        <p:txBody>
          <a:bodyPr/>
          <a:lstStyle/>
          <a:p>
            <a:r>
              <a:rPr lang="en-US" dirty="0"/>
              <a:t>Valhalla cont..</a:t>
            </a:r>
          </a:p>
        </p:txBody>
      </p:sp>
      <p:sp>
        <p:nvSpPr>
          <p:cNvPr id="3" name="Content Placeholder 2">
            <a:extLst>
              <a:ext uri="{FF2B5EF4-FFF2-40B4-BE49-F238E27FC236}">
                <a16:creationId xmlns:a16="http://schemas.microsoft.com/office/drawing/2014/main" id="{436D995B-C6AB-2AF8-BE12-F7EDE61ACF29}"/>
              </a:ext>
            </a:extLst>
          </p:cNvPr>
          <p:cNvSpPr>
            <a:spLocks noGrp="1"/>
          </p:cNvSpPr>
          <p:nvPr>
            <p:ph idx="1"/>
          </p:nvPr>
        </p:nvSpPr>
        <p:spPr/>
        <p:txBody>
          <a:bodyPr/>
          <a:lstStyle/>
          <a:p>
            <a:r>
              <a:rPr lang="en-US" dirty="0"/>
              <a:t>Mirror is a </a:t>
            </a:r>
            <a:r>
              <a:rPr lang="en-US" dirty="0" err="1"/>
              <a:t>klass</a:t>
            </a:r>
            <a:r>
              <a:rPr lang="en-US" dirty="0"/>
              <a:t> specific </a:t>
            </a:r>
            <a:r>
              <a:rPr lang="en-US" dirty="0" err="1"/>
              <a:t>oop</a:t>
            </a:r>
            <a:r>
              <a:rPr lang="en-US" dirty="0"/>
              <a:t> which contains both static and instance specific fields. Unlike </a:t>
            </a:r>
            <a:r>
              <a:rPr lang="en-US" dirty="0" err="1"/>
              <a:t>InstanseKlass</a:t>
            </a:r>
            <a:r>
              <a:rPr lang="en-US" dirty="0"/>
              <a:t>, </a:t>
            </a:r>
            <a:r>
              <a:rPr lang="en-US" dirty="0" err="1"/>
              <a:t>InlineKlass</a:t>
            </a:r>
            <a:r>
              <a:rPr lang="en-US" dirty="0"/>
              <a:t> contains two mirror objects, a </a:t>
            </a:r>
            <a:r>
              <a:rPr lang="en-US" dirty="0" err="1"/>
              <a:t>val_mirror</a:t>
            </a:r>
            <a:r>
              <a:rPr lang="en-US" dirty="0"/>
              <a:t> and a </a:t>
            </a:r>
            <a:r>
              <a:rPr lang="en-US" dirty="0" err="1"/>
              <a:t>ref_mirror</a:t>
            </a:r>
            <a:r>
              <a:rPr lang="en-US" dirty="0"/>
              <a:t>.  </a:t>
            </a:r>
          </a:p>
          <a:p>
            <a:r>
              <a:rPr lang="en-US" dirty="0" err="1"/>
              <a:t>HeapAccess</a:t>
            </a:r>
            <a:r>
              <a:rPr lang="en-US" dirty="0"/>
              <a:t> APIs for Value object copy</a:t>
            </a:r>
          </a:p>
          <a:p>
            <a:pPr marL="0" indent="0">
              <a:buNone/>
            </a:pPr>
            <a:r>
              <a:rPr lang="en-US" i="1" dirty="0"/>
              <a:t>   static inline void </a:t>
            </a:r>
            <a:r>
              <a:rPr lang="en-US" i="1" dirty="0" err="1"/>
              <a:t>value_copy</a:t>
            </a:r>
            <a:r>
              <a:rPr lang="en-US" i="1" dirty="0"/>
              <a:t>(void* </a:t>
            </a:r>
            <a:r>
              <a:rPr lang="en-US" i="1" dirty="0" err="1"/>
              <a:t>src</a:t>
            </a:r>
            <a:r>
              <a:rPr lang="en-US" i="1" dirty="0"/>
              <a:t>, void* </a:t>
            </a:r>
            <a:r>
              <a:rPr lang="en-US" i="1" dirty="0" err="1"/>
              <a:t>dst</a:t>
            </a:r>
            <a:r>
              <a:rPr lang="en-US" i="1" dirty="0"/>
              <a:t>, </a:t>
            </a:r>
            <a:r>
              <a:rPr lang="en-US" i="1" dirty="0" err="1"/>
              <a:t>InlineKlass</a:t>
            </a:r>
            <a:r>
              <a:rPr lang="en-US" i="1" dirty="0"/>
              <a:t>* md)</a:t>
            </a:r>
          </a:p>
          <a:p>
            <a:r>
              <a:rPr lang="en-US" dirty="0"/>
              <a:t>Runtime Support for packing/unpacking </a:t>
            </a:r>
            <a:r>
              <a:rPr lang="en-US" i="1" dirty="0"/>
              <a:t> </a:t>
            </a:r>
          </a:p>
          <a:p>
            <a:pPr marL="0" indent="0">
              <a:buNone/>
            </a:pPr>
            <a:r>
              <a:rPr lang="en-US" sz="1600" i="1" dirty="0"/>
              <a:t>           </a:t>
            </a:r>
            <a:r>
              <a:rPr lang="en-US" sz="1600" i="1" dirty="0" err="1"/>
              <a:t>BufferedInlineTypeBlob</a:t>
            </a:r>
            <a:r>
              <a:rPr lang="en-US" sz="1600" i="1" dirty="0"/>
              <a:t>* </a:t>
            </a:r>
            <a:r>
              <a:rPr lang="en-US" sz="1600" i="1" dirty="0" err="1"/>
              <a:t>SharedRuntime</a:t>
            </a:r>
            <a:r>
              <a:rPr lang="en-US" sz="1600" i="1" dirty="0"/>
              <a:t>::</a:t>
            </a:r>
            <a:r>
              <a:rPr lang="en-US" sz="1600" i="1" dirty="0" err="1"/>
              <a:t>generate_buffered_inline_type_adapter</a:t>
            </a:r>
            <a:r>
              <a:rPr lang="en-US" sz="1600" i="1" dirty="0"/>
              <a:t>(const </a:t>
            </a:r>
            <a:r>
              <a:rPr lang="en-US" sz="1600" i="1" dirty="0" err="1"/>
              <a:t>InlineKlass</a:t>
            </a:r>
            <a:r>
              <a:rPr lang="en-US" sz="1600" i="1" dirty="0"/>
              <a:t>* </a:t>
            </a:r>
            <a:r>
              <a:rPr lang="en-US" sz="1600" i="1" dirty="0" err="1"/>
              <a:t>vk</a:t>
            </a:r>
            <a:r>
              <a:rPr lang="en-US" sz="1600" i="1" dirty="0"/>
              <a:t>)</a:t>
            </a:r>
          </a:p>
          <a:p>
            <a:r>
              <a:rPr lang="en-US" dirty="0"/>
              <a:t>Runtime representation of </a:t>
            </a:r>
            <a:r>
              <a:rPr lang="en-US" dirty="0" err="1"/>
              <a:t>InlineKlass</a:t>
            </a:r>
            <a:r>
              <a:rPr lang="en-US" dirty="0"/>
              <a:t> encapsulates specialized packing/unpacking handlers.  </a:t>
            </a:r>
          </a:p>
          <a:p>
            <a:endParaRPr lang="en-US" i="1" dirty="0"/>
          </a:p>
          <a:p>
            <a:endParaRPr lang="en-US" dirty="0"/>
          </a:p>
          <a:p>
            <a:endParaRPr lang="en-US" dirty="0"/>
          </a:p>
        </p:txBody>
      </p:sp>
    </p:spTree>
    <p:extLst>
      <p:ext uri="{BB962C8B-B14F-4D97-AF65-F5344CB8AC3E}">
        <p14:creationId xmlns:p14="http://schemas.microsoft.com/office/powerpoint/2010/main" val="50170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AD68-C9BA-475C-78A1-736DBE6FDB1A}"/>
              </a:ext>
            </a:extLst>
          </p:cNvPr>
          <p:cNvSpPr>
            <a:spLocks noGrp="1"/>
          </p:cNvSpPr>
          <p:nvPr>
            <p:ph type="title"/>
          </p:nvPr>
        </p:nvSpPr>
        <p:spPr>
          <a:xfrm>
            <a:off x="838200" y="365125"/>
            <a:ext cx="10107967" cy="975403"/>
          </a:xfrm>
        </p:spPr>
        <p:txBody>
          <a:bodyPr/>
          <a:lstStyle/>
          <a:p>
            <a:r>
              <a:rPr lang="en-US" dirty="0"/>
              <a:t>Object Model intercepts:-</a:t>
            </a:r>
          </a:p>
        </p:txBody>
      </p:sp>
      <p:sp>
        <p:nvSpPr>
          <p:cNvPr id="3" name="Content Placeholder 2">
            <a:extLst>
              <a:ext uri="{FF2B5EF4-FFF2-40B4-BE49-F238E27FC236}">
                <a16:creationId xmlns:a16="http://schemas.microsoft.com/office/drawing/2014/main" id="{36C9E3E5-BEBE-BEE2-5355-69247681BCFF}"/>
              </a:ext>
            </a:extLst>
          </p:cNvPr>
          <p:cNvSpPr>
            <a:spLocks noGrp="1"/>
          </p:cNvSpPr>
          <p:nvPr>
            <p:ph idx="1"/>
          </p:nvPr>
        </p:nvSpPr>
        <p:spPr>
          <a:xfrm>
            <a:off x="639192" y="1340528"/>
            <a:ext cx="10714608" cy="4836435"/>
          </a:xfrm>
        </p:spPr>
        <p:txBody>
          <a:bodyPr>
            <a:normAutofit fontScale="85000" lnSpcReduction="20000"/>
          </a:bodyPr>
          <a:lstStyle/>
          <a:p>
            <a:r>
              <a:rPr lang="en-US" dirty="0" err="1"/>
              <a:t>Oop</a:t>
            </a:r>
            <a:r>
              <a:rPr lang="en-US" dirty="0"/>
              <a:t> data model:-</a:t>
            </a:r>
          </a:p>
          <a:p>
            <a:pPr lvl="1"/>
            <a:r>
              <a:rPr lang="en-US" dirty="0" err="1"/>
              <a:t>ClassFileParser</a:t>
            </a:r>
            <a:endParaRPr lang="en-US" dirty="0"/>
          </a:p>
          <a:p>
            <a:pPr marL="914400" lvl="2" indent="0">
              <a:buNone/>
            </a:pPr>
            <a:r>
              <a:rPr lang="en-US" dirty="0"/>
              <a:t>|_  _fields [u2*] -&gt; Array of </a:t>
            </a:r>
            <a:r>
              <a:rPr lang="en-US" dirty="0" err="1"/>
              <a:t>FieldInfo</a:t>
            </a:r>
            <a:r>
              <a:rPr lang="en-US" dirty="0"/>
              <a:t>*  (includes declared, injected and </a:t>
            </a:r>
            <a:r>
              <a:rPr lang="en-US" dirty="0" err="1"/>
              <a:t>multifields</a:t>
            </a:r>
            <a:r>
              <a:rPr lang="en-US" dirty="0"/>
              <a:t>)</a:t>
            </a:r>
          </a:p>
          <a:p>
            <a:pPr marL="914400" lvl="2" indent="0">
              <a:buNone/>
            </a:pPr>
            <a:r>
              <a:rPr lang="en-US" dirty="0"/>
              <a:t>Iterator : </a:t>
            </a:r>
            <a:r>
              <a:rPr lang="en-US" dirty="0" err="1"/>
              <a:t>FieldsStream</a:t>
            </a:r>
            <a:endParaRPr lang="en-US" dirty="0"/>
          </a:p>
          <a:p>
            <a:pPr marL="914400" lvl="2" indent="0">
              <a:buNone/>
            </a:pPr>
            <a:r>
              <a:rPr lang="en-US" dirty="0"/>
              <a:t>Accessors :  </a:t>
            </a:r>
          </a:p>
          <a:p>
            <a:pPr marL="914400" lvl="2" indent="0">
              <a:buNone/>
            </a:pPr>
            <a:r>
              <a:rPr lang="en-US" dirty="0"/>
              <a:t>	Private: </a:t>
            </a:r>
            <a:r>
              <a:rPr lang="en-US" dirty="0" err="1"/>
              <a:t>FieldInfo</a:t>
            </a:r>
            <a:r>
              <a:rPr lang="en-US" dirty="0"/>
              <a:t>* field()</a:t>
            </a:r>
          </a:p>
          <a:p>
            <a:pPr marL="914400" lvl="2" indent="0">
              <a:buNone/>
            </a:pPr>
            <a:r>
              <a:rPr lang="en-US" dirty="0"/>
              <a:t>       Public: </a:t>
            </a:r>
            <a:r>
              <a:rPr lang="en-US" dirty="0" err="1"/>
              <a:t>fieldDescriptor</a:t>
            </a:r>
            <a:r>
              <a:rPr lang="en-US" dirty="0"/>
              <a:t>&amp; </a:t>
            </a:r>
            <a:r>
              <a:rPr lang="en-US" dirty="0" err="1"/>
              <a:t>field_descriptor</a:t>
            </a:r>
            <a:r>
              <a:rPr lang="en-US" dirty="0"/>
              <a:t>();</a:t>
            </a:r>
          </a:p>
          <a:p>
            <a:pPr lvl="1"/>
            <a:r>
              <a:rPr lang="en-US" dirty="0" err="1"/>
              <a:t>InlineKlass</a:t>
            </a:r>
            <a:r>
              <a:rPr lang="en-US" dirty="0"/>
              <a:t> type contains explicit packing/unpacking methods initialized upfront.</a:t>
            </a:r>
          </a:p>
          <a:p>
            <a:pPr lvl="2"/>
            <a:r>
              <a:rPr lang="en-US" dirty="0"/>
              <a:t>These handlers are used by C1,Interpreter currently and GC barriers which need to pack the scalarized fields into a buffer.</a:t>
            </a:r>
          </a:p>
          <a:p>
            <a:pPr lvl="1"/>
            <a:r>
              <a:rPr lang="en-US" dirty="0">
                <a:highlight>
                  <a:srgbClr val="00FF00"/>
                </a:highlight>
              </a:rPr>
              <a:t>A new method </a:t>
            </a:r>
            <a:r>
              <a:rPr lang="en-US" dirty="0" err="1">
                <a:highlight>
                  <a:srgbClr val="00FF00"/>
                </a:highlight>
              </a:rPr>
              <a:t>skip_value_scalarization</a:t>
            </a:r>
            <a:r>
              <a:rPr lang="en-US" dirty="0">
                <a:highlight>
                  <a:srgbClr val="00FF00"/>
                </a:highlight>
              </a:rPr>
              <a:t> enables interpreter to prevent scalarization of returned value objects, since entire scalarization handling is under global</a:t>
            </a:r>
            <a:r>
              <a:rPr lang="en-US" b="1" i="1" dirty="0">
                <a:highlight>
                  <a:srgbClr val="00FF00"/>
                </a:highlight>
              </a:rPr>
              <a:t> </a:t>
            </a:r>
            <a:r>
              <a:rPr lang="en-US" b="1" i="1" dirty="0" err="1">
                <a:highlight>
                  <a:srgbClr val="00FF00"/>
                </a:highlight>
              </a:rPr>
              <a:t>InlineTypePassFieldsAsArgs</a:t>
            </a:r>
            <a:r>
              <a:rPr lang="en-US" b="1" i="1" dirty="0">
                <a:highlight>
                  <a:srgbClr val="00FF00"/>
                </a:highlight>
              </a:rPr>
              <a:t> and </a:t>
            </a:r>
            <a:r>
              <a:rPr lang="en-US" b="1" i="1" dirty="0" err="1">
                <a:highlight>
                  <a:srgbClr val="00FF00"/>
                </a:highlight>
              </a:rPr>
              <a:t>InlineTypeReturnedAsFields</a:t>
            </a:r>
            <a:r>
              <a:rPr lang="en-US" b="1" i="1" dirty="0">
                <a:highlight>
                  <a:srgbClr val="00FF00"/>
                </a:highlight>
              </a:rPr>
              <a:t>.</a:t>
            </a:r>
          </a:p>
          <a:p>
            <a:r>
              <a:rPr lang="en-US" dirty="0"/>
              <a:t>ci data model (mainly used by c1 and c2 compiler to query </a:t>
            </a:r>
            <a:r>
              <a:rPr lang="en-US" dirty="0" err="1"/>
              <a:t>Oop</a:t>
            </a:r>
            <a:r>
              <a:rPr lang="en-US" dirty="0"/>
              <a:t> DM)</a:t>
            </a:r>
          </a:p>
          <a:p>
            <a:pPr lvl="1"/>
            <a:r>
              <a:rPr lang="en-US" dirty="0"/>
              <a:t>Both c1 and c2 compiler share the ci model. At construction time ci queries target vector size to either create a </a:t>
            </a:r>
            <a:r>
              <a:rPr lang="en-US" dirty="0" err="1"/>
              <a:t>ciMultifield</a:t>
            </a:r>
            <a:r>
              <a:rPr lang="en-US" dirty="0"/>
              <a:t> if vector can accommodate entire multifield bundle or generates scalarized </a:t>
            </a:r>
            <a:r>
              <a:rPr lang="en-US" dirty="0" err="1"/>
              <a:t>ciFields</a:t>
            </a:r>
            <a:r>
              <a:rPr lang="en-US" dirty="0"/>
              <a:t>.</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81894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E3D6-5BCD-CAA4-C12D-D86CC2E40BD7}"/>
              </a:ext>
            </a:extLst>
          </p:cNvPr>
          <p:cNvSpPr>
            <a:spLocks noGrp="1"/>
          </p:cNvSpPr>
          <p:nvPr>
            <p:ph type="title"/>
          </p:nvPr>
        </p:nvSpPr>
        <p:spPr/>
        <p:txBody>
          <a:bodyPr/>
          <a:lstStyle/>
          <a:p>
            <a:r>
              <a:rPr lang="en-US" dirty="0"/>
              <a:t>Object Model Intercepts…</a:t>
            </a:r>
          </a:p>
        </p:txBody>
      </p:sp>
      <p:sp>
        <p:nvSpPr>
          <p:cNvPr id="3" name="Content Placeholder 2">
            <a:extLst>
              <a:ext uri="{FF2B5EF4-FFF2-40B4-BE49-F238E27FC236}">
                <a16:creationId xmlns:a16="http://schemas.microsoft.com/office/drawing/2014/main" id="{B8653019-0DF7-52AC-62D9-4BC9EA0C77E9}"/>
              </a:ext>
            </a:extLst>
          </p:cNvPr>
          <p:cNvSpPr>
            <a:spLocks noGrp="1"/>
          </p:cNvSpPr>
          <p:nvPr>
            <p:ph idx="1"/>
          </p:nvPr>
        </p:nvSpPr>
        <p:spPr/>
        <p:txBody>
          <a:bodyPr/>
          <a:lstStyle/>
          <a:p>
            <a:r>
              <a:rPr lang="en-US" dirty="0"/>
              <a:t>Apart from C2 compiler all the other components which directly access </a:t>
            </a:r>
            <a:r>
              <a:rPr lang="en-US" dirty="0" err="1"/>
              <a:t>oop</a:t>
            </a:r>
            <a:r>
              <a:rPr lang="en-US" dirty="0"/>
              <a:t> fields using </a:t>
            </a:r>
            <a:r>
              <a:rPr lang="en-US" dirty="0" err="1"/>
              <a:t>AllFieldStream</a:t>
            </a:r>
            <a:r>
              <a:rPr lang="en-US" dirty="0"/>
              <a:t>/</a:t>
            </a:r>
            <a:r>
              <a:rPr lang="en-US" dirty="0" err="1"/>
              <a:t>JavaFieldStream</a:t>
            </a:r>
            <a:r>
              <a:rPr lang="en-US" dirty="0"/>
              <a:t> will get exposed to </a:t>
            </a:r>
            <a:r>
              <a:rPr lang="en-US" dirty="0" err="1"/>
              <a:t>FieldInfo</a:t>
            </a:r>
            <a:r>
              <a:rPr lang="en-US" dirty="0"/>
              <a:t> structures for both base and synthetic multi-fields. </a:t>
            </a:r>
          </a:p>
          <a:p>
            <a:r>
              <a:rPr lang="en-US" dirty="0"/>
              <a:t>As usual, parser always creates a distinct </a:t>
            </a:r>
            <a:r>
              <a:rPr lang="en-US" dirty="0" err="1"/>
              <a:t>FieldInfo</a:t>
            </a:r>
            <a:r>
              <a:rPr lang="en-US" dirty="0"/>
              <a:t> for each scalar field of a multifield bundle.</a:t>
            </a:r>
          </a:p>
          <a:p>
            <a:r>
              <a:rPr lang="en-US" dirty="0"/>
              <a:t>Compilers do not have direct access to oops model and use compiler interface to query it.</a:t>
            </a:r>
          </a:p>
        </p:txBody>
      </p:sp>
    </p:spTree>
    <p:extLst>
      <p:ext uri="{BB962C8B-B14F-4D97-AF65-F5344CB8AC3E}">
        <p14:creationId xmlns:p14="http://schemas.microsoft.com/office/powerpoint/2010/main" val="110001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08C231-D2BF-151F-D761-B1669B191A09}"/>
              </a:ext>
            </a:extLst>
          </p:cNvPr>
          <p:cNvSpPr>
            <a:spLocks noGrp="1"/>
          </p:cNvSpPr>
          <p:nvPr>
            <p:ph type="title"/>
          </p:nvPr>
        </p:nvSpPr>
        <p:spPr>
          <a:xfrm>
            <a:off x="1137034" y="609597"/>
            <a:ext cx="9392421" cy="1330841"/>
          </a:xfrm>
        </p:spPr>
        <p:txBody>
          <a:bodyPr>
            <a:normAutofit/>
          </a:bodyPr>
          <a:lstStyle/>
          <a:p>
            <a:r>
              <a:rPr lang="en-US" dirty="0"/>
              <a:t>Status Update</a:t>
            </a:r>
          </a:p>
        </p:txBody>
      </p:sp>
      <p:sp>
        <p:nvSpPr>
          <p:cNvPr id="3" name="Content Placeholder 2">
            <a:extLst>
              <a:ext uri="{FF2B5EF4-FFF2-40B4-BE49-F238E27FC236}">
                <a16:creationId xmlns:a16="http://schemas.microsoft.com/office/drawing/2014/main" id="{80107FAB-A2A7-531A-06EC-C7F9AD65CA1C}"/>
              </a:ext>
            </a:extLst>
          </p:cNvPr>
          <p:cNvSpPr>
            <a:spLocks noGrp="1"/>
          </p:cNvSpPr>
          <p:nvPr>
            <p:ph idx="1"/>
          </p:nvPr>
        </p:nvSpPr>
        <p:spPr>
          <a:xfrm>
            <a:off x="1137033" y="2198362"/>
            <a:ext cx="5716527" cy="4050041"/>
          </a:xfrm>
        </p:spPr>
        <p:txBody>
          <a:bodyPr>
            <a:normAutofit fontScale="85000" lnSpcReduction="20000"/>
          </a:bodyPr>
          <a:lstStyle/>
          <a:p>
            <a:r>
              <a:rPr lang="en-US" sz="2000" dirty="0">
                <a:ea typeface="Intel Clear" panose="020B0604020203020204" pitchFamily="34" charset="0"/>
                <a:cs typeface="Intel Clear" panose="020B0604020203020204" pitchFamily="34" charset="0"/>
              </a:rPr>
              <a:t>Refactoring around boxing – un-bocking expansion.</a:t>
            </a:r>
          </a:p>
          <a:p>
            <a:pPr lvl="1"/>
            <a:r>
              <a:rPr lang="en-US" sz="2000" dirty="0">
                <a:ea typeface="Intel Clear" panose="020B0604020203020204" pitchFamily="34" charset="0"/>
                <a:cs typeface="Intel Clear" panose="020B0604020203020204" pitchFamily="34" charset="0"/>
              </a:rPr>
              <a:t>Attempted early buffering and eliding </a:t>
            </a:r>
            <a:r>
              <a:rPr lang="en-US" sz="2000" dirty="0" err="1">
                <a:ea typeface="Intel Clear" panose="020B0604020203020204" pitchFamily="34" charset="0"/>
                <a:cs typeface="Intel Clear" panose="020B0604020203020204" pitchFamily="34" charset="0"/>
              </a:rPr>
              <a:t>VectorBoxAllocate</a:t>
            </a:r>
            <a:r>
              <a:rPr lang="en-US" sz="2000" dirty="0">
                <a:ea typeface="Intel Clear" panose="020B0604020203020204" pitchFamily="34" charset="0"/>
                <a:cs typeface="Intel Clear" panose="020B0604020203020204" pitchFamily="34" charset="0"/>
              </a:rPr>
              <a:t> node.</a:t>
            </a:r>
          </a:p>
          <a:p>
            <a:pPr lvl="1"/>
            <a:r>
              <a:rPr lang="en-US" sz="2000" dirty="0">
                <a:ea typeface="Intel Clear" panose="020B0604020203020204" pitchFamily="34" charset="0"/>
                <a:cs typeface="Intel Clear" panose="020B0604020203020204" pitchFamily="34" charset="0"/>
              </a:rPr>
              <a:t>Difficulty in removing buffer related IR , allocation , </a:t>
            </a:r>
            <a:r>
              <a:rPr lang="en-US" sz="2000" dirty="0" err="1">
                <a:ea typeface="Intel Clear" panose="020B0604020203020204" pitchFamily="34" charset="0"/>
                <a:cs typeface="Intel Clear" panose="020B0604020203020204" pitchFamily="34" charset="0"/>
              </a:rPr>
              <a:t>StoreVector</a:t>
            </a:r>
            <a:r>
              <a:rPr lang="en-US" sz="2000" dirty="0">
                <a:ea typeface="Intel Clear" panose="020B0604020203020204" pitchFamily="34" charset="0"/>
                <a:cs typeface="Intel Clear" panose="020B0604020203020204" pitchFamily="34" charset="0"/>
              </a:rPr>
              <a:t> etc.</a:t>
            </a:r>
          </a:p>
          <a:p>
            <a:r>
              <a:rPr lang="en-US" sz="2000" dirty="0">
                <a:ea typeface="Intel Clear" panose="020B0604020203020204" pitchFamily="34" charset="0"/>
                <a:cs typeface="Intel Clear" panose="020B0604020203020204" pitchFamily="34" charset="0"/>
              </a:rPr>
              <a:t>Extended boxing handling around </a:t>
            </a:r>
            <a:r>
              <a:rPr lang="en-US" sz="2000" dirty="0" err="1">
                <a:ea typeface="Intel Clear" panose="020B0604020203020204" pitchFamily="34" charset="0"/>
                <a:cs typeface="Intel Clear" panose="020B0604020203020204" pitchFamily="34" charset="0"/>
              </a:rPr>
              <a:t>PhiNodes</a:t>
            </a:r>
            <a:r>
              <a:rPr lang="en-US" sz="2000" dirty="0">
                <a:ea typeface="Intel Clear" panose="020B0604020203020204" pitchFamily="34" charset="0"/>
                <a:cs typeface="Intel Clear" panose="020B0604020203020204" pitchFamily="34" charset="0"/>
              </a:rPr>
              <a:t>.</a:t>
            </a:r>
          </a:p>
          <a:p>
            <a:r>
              <a:rPr lang="en-US" sz="2000" dirty="0">
                <a:ea typeface="Intel Clear" panose="020B0604020203020204" pitchFamily="34" charset="0"/>
                <a:cs typeface="Intel Clear" panose="020B0604020203020204" pitchFamily="34" charset="0"/>
              </a:rPr>
              <a:t>Some cleanups and fixes in field access APIs, deoptimization.</a:t>
            </a:r>
          </a:p>
          <a:p>
            <a:r>
              <a:rPr lang="en-US" sz="2000" dirty="0"/>
              <a:t>Object re-materialization should preserve the larval state of newly allocated vector payload boxes so that subsequent field updates by interpreter do not cause assertion failures. (WIP)</a:t>
            </a:r>
          </a:p>
          <a:p>
            <a:pPr lvl="1"/>
            <a:r>
              <a:rPr lang="en-US" sz="1600" dirty="0"/>
              <a:t>This could be directly patched on </a:t>
            </a:r>
            <a:r>
              <a:rPr lang="en-US" sz="1600" dirty="0" err="1"/>
              <a:t>lowrld</a:t>
            </a:r>
            <a:r>
              <a:rPr lang="en-US" sz="1600" dirty="0"/>
              <a:t> branch.</a:t>
            </a:r>
          </a:p>
          <a:p>
            <a:pPr marL="457200" lvl="1" indent="0">
              <a:buNone/>
            </a:pPr>
            <a:r>
              <a:rPr lang="en-US" sz="1600" dirty="0"/>
              <a:t>T1 = </a:t>
            </a:r>
            <a:r>
              <a:rPr lang="en-US" sz="1600" dirty="0" err="1"/>
              <a:t>ValueObject.makePrivateBuffer</a:t>
            </a:r>
            <a:r>
              <a:rPr lang="en-US" sz="1600" dirty="0"/>
              <a:t>();        </a:t>
            </a:r>
            <a:r>
              <a:rPr lang="en-US" sz="1600" dirty="0">
                <a:sym typeface="Wingdings" panose="05000000000000000000" pitchFamily="2" charset="2"/>
              </a:rPr>
              <a:t> A</a:t>
            </a:r>
            <a:endParaRPr lang="en-US" sz="1600" dirty="0"/>
          </a:p>
          <a:p>
            <a:pPr marL="457200" lvl="1" indent="0">
              <a:buNone/>
            </a:pPr>
            <a:r>
              <a:rPr lang="en-US" sz="1600" dirty="0"/>
              <a:t>Foreach  v  in Input</a:t>
            </a:r>
          </a:p>
          <a:p>
            <a:pPr marL="457200" lvl="1" indent="0">
              <a:buNone/>
            </a:pPr>
            <a:r>
              <a:rPr lang="en-US" sz="1600" dirty="0"/>
              <a:t>       </a:t>
            </a:r>
            <a:r>
              <a:rPr lang="en-US" sz="1600" dirty="0" err="1"/>
              <a:t>Unsafe.put</a:t>
            </a:r>
            <a:r>
              <a:rPr lang="en-US" sz="1600" dirty="0"/>
              <a:t> (T1 + offset, </a:t>
            </a:r>
            <a:r>
              <a:rPr lang="en-US" sz="1600" dirty="0" err="1"/>
              <a:t>func.apply</a:t>
            </a:r>
            <a:r>
              <a:rPr lang="en-US" sz="1600" dirty="0"/>
              <a:t>(v1, v2))    &lt;- Could see deoptimizations b/w  A and before call for </a:t>
            </a:r>
            <a:r>
              <a:rPr lang="en-US" sz="1600" dirty="0" err="1"/>
              <a:t>unsafe.put</a:t>
            </a:r>
            <a:endParaRPr lang="en-US" sz="1600" dirty="0"/>
          </a:p>
          <a:p>
            <a:pPr lvl="1"/>
            <a:r>
              <a:rPr lang="en-US" sz="1600" dirty="0"/>
              <a:t>Object re-materialization does not propagate larval state to interpreter. </a:t>
            </a:r>
          </a:p>
          <a:p>
            <a:pPr marL="457200" lvl="1" indent="0">
              <a:buNone/>
            </a:pPr>
            <a:endParaRPr lang="en-US" sz="1600" dirty="0"/>
          </a:p>
        </p:txBody>
      </p:sp>
      <p:pic>
        <p:nvPicPr>
          <p:cNvPr id="4" name="Picture 3">
            <a:extLst>
              <a:ext uri="{FF2B5EF4-FFF2-40B4-BE49-F238E27FC236}">
                <a16:creationId xmlns:a16="http://schemas.microsoft.com/office/drawing/2014/main" id="{58BF5337-545A-D114-3391-17391EDD6C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128527" y="1083437"/>
            <a:ext cx="4788505" cy="3351953"/>
          </a:xfrm>
          <a:prstGeom prst="rect">
            <a:avLst/>
          </a:prstGeom>
          <a:noFill/>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58E6275F-3CCA-20D8-FE83-6161EAAC989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5178" y="4654836"/>
            <a:ext cx="2500630" cy="1588135"/>
          </a:xfrm>
          <a:prstGeom prst="rect">
            <a:avLst/>
          </a:prstGeom>
          <a:noFill/>
          <a:ln>
            <a:noFill/>
          </a:ln>
        </p:spPr>
      </p:pic>
    </p:spTree>
    <p:extLst>
      <p:ext uri="{BB962C8B-B14F-4D97-AF65-F5344CB8AC3E}">
        <p14:creationId xmlns:p14="http://schemas.microsoft.com/office/powerpoint/2010/main" val="2653272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02C3-4E5D-B47F-1F70-B8B88425BE03}"/>
              </a:ext>
            </a:extLst>
          </p:cNvPr>
          <p:cNvSpPr>
            <a:spLocks noGrp="1"/>
          </p:cNvSpPr>
          <p:nvPr>
            <p:ph type="title"/>
          </p:nvPr>
        </p:nvSpPr>
        <p:spPr/>
        <p:txBody>
          <a:bodyPr/>
          <a:lstStyle/>
          <a:p>
            <a:r>
              <a:rPr lang="en-US" dirty="0"/>
              <a:t>Functional Validation</a:t>
            </a:r>
          </a:p>
        </p:txBody>
      </p:sp>
      <p:sp>
        <p:nvSpPr>
          <p:cNvPr id="3" name="Content Placeholder 2">
            <a:extLst>
              <a:ext uri="{FF2B5EF4-FFF2-40B4-BE49-F238E27FC236}">
                <a16:creationId xmlns:a16="http://schemas.microsoft.com/office/drawing/2014/main" id="{10E01C5B-BD0B-069C-1F92-B4DCDB97CAAF}"/>
              </a:ext>
            </a:extLst>
          </p:cNvPr>
          <p:cNvSpPr>
            <a:spLocks noGrp="1"/>
          </p:cNvSpPr>
          <p:nvPr>
            <p:ph idx="1"/>
          </p:nvPr>
        </p:nvSpPr>
        <p:spPr/>
        <p:txBody>
          <a:bodyPr/>
          <a:lstStyle/>
          <a:p>
            <a:r>
              <a:rPr lang="en-US" dirty="0"/>
              <a:t>Configurations:-</a:t>
            </a:r>
          </a:p>
          <a:p>
            <a:pPr lvl="1"/>
            <a:r>
              <a:rPr lang="en-US" dirty="0"/>
              <a:t>-</a:t>
            </a:r>
            <a:r>
              <a:rPr lang="en-US" dirty="0" err="1"/>
              <a:t>Xint</a:t>
            </a:r>
            <a:r>
              <a:rPr lang="en-US" dirty="0"/>
              <a:t> </a:t>
            </a:r>
          </a:p>
          <a:p>
            <a:pPr lvl="1"/>
            <a:r>
              <a:rPr lang="en-US" dirty="0"/>
              <a:t>-</a:t>
            </a:r>
            <a:r>
              <a:rPr lang="en-US" dirty="0" err="1"/>
              <a:t>XX:TieredStopAtLevel</a:t>
            </a:r>
            <a:r>
              <a:rPr lang="en-US" dirty="0"/>
              <a:t>=1,2,3</a:t>
            </a:r>
          </a:p>
          <a:p>
            <a:pPr lvl="1"/>
            <a:r>
              <a:rPr lang="en-US" dirty="0"/>
              <a:t>-XX:-</a:t>
            </a:r>
            <a:r>
              <a:rPr lang="en-US" dirty="0" err="1"/>
              <a:t>TieredCompilation</a:t>
            </a:r>
            <a:endParaRPr lang="en-US" dirty="0"/>
          </a:p>
          <a:p>
            <a:pPr lvl="1"/>
            <a:r>
              <a:rPr lang="en-US" dirty="0"/>
              <a:t>-</a:t>
            </a:r>
            <a:r>
              <a:rPr lang="en-US" dirty="0" err="1"/>
              <a:t>XX:MaxVectorSize</a:t>
            </a:r>
            <a:r>
              <a:rPr lang="en-US" dirty="0"/>
              <a:t>=8,16,32,64</a:t>
            </a:r>
          </a:p>
          <a:p>
            <a:pPr lvl="1"/>
            <a:r>
              <a:rPr lang="en-US" dirty="0"/>
              <a:t>-XX:+</a:t>
            </a:r>
            <a:r>
              <a:rPr lang="en-US" dirty="0" err="1"/>
              <a:t>DeoptimizeALot</a:t>
            </a:r>
            <a:endParaRPr lang="en-US" dirty="0"/>
          </a:p>
          <a:p>
            <a:r>
              <a:rPr lang="en-US" dirty="0"/>
              <a:t>Vector Only tests are clean for first 2 configuration, with C2 only compilation problem seen </a:t>
            </a:r>
            <a:r>
              <a:rPr lang="en-US"/>
              <a:t>in larval </a:t>
            </a:r>
            <a:r>
              <a:rPr lang="en-US" dirty="0"/>
              <a:t>state preservation in deoptimization, most other binary/unary/ternary tests are passing.</a:t>
            </a:r>
          </a:p>
          <a:p>
            <a:r>
              <a:rPr lang="en-US" dirty="0"/>
              <a:t>JIT code sequence matches with stock implementation.  </a:t>
            </a:r>
          </a:p>
          <a:p>
            <a:pPr marL="457200" lvl="1" indent="0">
              <a:buNone/>
            </a:pPr>
            <a:endParaRPr lang="en-US" dirty="0"/>
          </a:p>
        </p:txBody>
      </p:sp>
    </p:spTree>
    <p:extLst>
      <p:ext uri="{BB962C8B-B14F-4D97-AF65-F5344CB8AC3E}">
        <p14:creationId xmlns:p14="http://schemas.microsoft.com/office/powerpoint/2010/main" val="382443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0170-820C-D98C-2196-336AFE2FA596}"/>
              </a:ext>
            </a:extLst>
          </p:cNvPr>
          <p:cNvSpPr>
            <a:spLocks noGrp="1"/>
          </p:cNvSpPr>
          <p:nvPr>
            <p:ph type="title"/>
          </p:nvPr>
        </p:nvSpPr>
        <p:spPr/>
        <p:txBody>
          <a:bodyPr/>
          <a:lstStyle/>
          <a:p>
            <a:r>
              <a:rPr lang="en-US" dirty="0"/>
              <a:t>Community engagement</a:t>
            </a:r>
          </a:p>
        </p:txBody>
      </p:sp>
      <p:sp>
        <p:nvSpPr>
          <p:cNvPr id="3" name="Content Placeholder 2">
            <a:extLst>
              <a:ext uri="{FF2B5EF4-FFF2-40B4-BE49-F238E27FC236}">
                <a16:creationId xmlns:a16="http://schemas.microsoft.com/office/drawing/2014/main" id="{E93141E6-1230-63C5-0E81-029CC9AA2F08}"/>
              </a:ext>
            </a:extLst>
          </p:cNvPr>
          <p:cNvSpPr>
            <a:spLocks noGrp="1"/>
          </p:cNvSpPr>
          <p:nvPr>
            <p:ph idx="1"/>
          </p:nvPr>
        </p:nvSpPr>
        <p:spPr/>
        <p:txBody>
          <a:bodyPr/>
          <a:lstStyle/>
          <a:p>
            <a:r>
              <a:rPr lang="en-US" dirty="0"/>
              <a:t>ARM folks (Xiaohong , Eric) showed interest in contributing towards masking support after PoC patch gets integrated.</a:t>
            </a:r>
          </a:p>
          <a:p>
            <a:r>
              <a:rPr lang="en-US" dirty="0"/>
              <a:t>Jatin will send a mail to Vladimir and others for review and PR integration by early next week after vector only tests are clean.</a:t>
            </a:r>
          </a:p>
          <a:p>
            <a:r>
              <a:rPr lang="en-US" dirty="0"/>
              <a:t>Will continue TBD items.</a:t>
            </a:r>
          </a:p>
        </p:txBody>
      </p:sp>
    </p:spTree>
    <p:extLst>
      <p:ext uri="{BB962C8B-B14F-4D97-AF65-F5344CB8AC3E}">
        <p14:creationId xmlns:p14="http://schemas.microsoft.com/office/powerpoint/2010/main" val="98739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E7D-1336-8BAE-366A-25BC9C6A9248}"/>
              </a:ext>
            </a:extLst>
          </p:cNvPr>
          <p:cNvSpPr>
            <a:spLocks noGrp="1"/>
          </p:cNvSpPr>
          <p:nvPr>
            <p:ph type="title"/>
          </p:nvPr>
        </p:nvSpPr>
        <p:spPr>
          <a:xfrm>
            <a:off x="877410" y="160940"/>
            <a:ext cx="9749161" cy="717950"/>
          </a:xfrm>
        </p:spPr>
        <p:txBody>
          <a:bodyPr/>
          <a:lstStyle/>
          <a:p>
            <a:r>
              <a:rPr lang="en-US" dirty="0"/>
              <a:t>Validation Updates:-	</a:t>
            </a:r>
          </a:p>
        </p:txBody>
      </p:sp>
      <p:sp>
        <p:nvSpPr>
          <p:cNvPr id="3" name="Content Placeholder 2">
            <a:extLst>
              <a:ext uri="{FF2B5EF4-FFF2-40B4-BE49-F238E27FC236}">
                <a16:creationId xmlns:a16="http://schemas.microsoft.com/office/drawing/2014/main" id="{BB4C58A2-D27E-A9CD-0DCA-7669EEB1CD4D}"/>
              </a:ext>
            </a:extLst>
          </p:cNvPr>
          <p:cNvSpPr>
            <a:spLocks noGrp="1"/>
          </p:cNvSpPr>
          <p:nvPr>
            <p:ph idx="1"/>
          </p:nvPr>
        </p:nvSpPr>
        <p:spPr>
          <a:xfrm>
            <a:off x="328474" y="1095884"/>
            <a:ext cx="11064536" cy="5601176"/>
          </a:xfrm>
        </p:spPr>
        <p:txBody>
          <a:bodyPr>
            <a:noAutofit/>
          </a:bodyPr>
          <a:lstStyle/>
          <a:p>
            <a:r>
              <a:rPr lang="en-US" sz="1500" dirty="0"/>
              <a:t>Test suite:-   Existing JTREG based VectorAPI tests.  </a:t>
            </a:r>
          </a:p>
          <a:p>
            <a:pPr lvl="1"/>
            <a:r>
              <a:rPr lang="en-US" sz="1500" dirty="0"/>
              <a:t>Picked one test Float256Vector.java, eventually will regress all the test files.</a:t>
            </a:r>
          </a:p>
          <a:p>
            <a:r>
              <a:rPr lang="en-US" sz="1500" dirty="0"/>
              <a:t>-</a:t>
            </a:r>
            <a:r>
              <a:rPr lang="en-US" sz="1500" dirty="0" err="1"/>
              <a:t>Xint</a:t>
            </a:r>
            <a:r>
              <a:rPr lang="en-US" sz="1500" dirty="0"/>
              <a:t> and </a:t>
            </a:r>
            <a:r>
              <a:rPr lang="en-US" sz="1500" dirty="0" err="1"/>
              <a:t>TieredStopAtLevel</a:t>
            </a:r>
            <a:r>
              <a:rPr lang="en-US" sz="1500" dirty="0"/>
              <a:t>=1,2,3:-</a:t>
            </a:r>
          </a:p>
          <a:p>
            <a:pPr lvl="1"/>
            <a:r>
              <a:rPr lang="en-US" sz="1500" dirty="0"/>
              <a:t>All green</a:t>
            </a:r>
          </a:p>
          <a:p>
            <a:r>
              <a:rPr lang="en-US" sz="1500" dirty="0"/>
              <a:t>-XX:-</a:t>
            </a:r>
            <a:r>
              <a:rPr lang="en-US" sz="1500" dirty="0" err="1"/>
              <a:t>TieredCompilation</a:t>
            </a:r>
            <a:r>
              <a:rPr lang="en-US" sz="1500" dirty="0"/>
              <a:t>:- (60% complete)</a:t>
            </a:r>
          </a:p>
          <a:p>
            <a:pPr lvl="1"/>
            <a:r>
              <a:rPr lang="en-US" sz="1500" dirty="0"/>
              <a:t>Most of the tests are passing.</a:t>
            </a:r>
          </a:p>
          <a:p>
            <a:pPr lvl="1"/>
            <a:r>
              <a:rPr lang="en-US" sz="1500" strike="sngStrike" dirty="0"/>
              <a:t>There are failures in IS_FINITE tests.</a:t>
            </a:r>
          </a:p>
          <a:p>
            <a:pPr lvl="2"/>
            <a:r>
              <a:rPr lang="en-US" sz="1500" strike="sngStrike" dirty="0"/>
              <a:t>Root causing in progress, problem occurs during loop building phase a bare </a:t>
            </a:r>
            <a:r>
              <a:rPr lang="en-US" sz="1500" strike="sngStrike" dirty="0" err="1"/>
              <a:t>SafePointNode</a:t>
            </a:r>
            <a:r>
              <a:rPr lang="en-US" sz="1500" strike="sngStrike" dirty="0"/>
              <a:t> gets is queried for type information.  Bare </a:t>
            </a:r>
            <a:r>
              <a:rPr lang="en-US" sz="1500" strike="sngStrike" dirty="0" err="1"/>
              <a:t>SafePoints</a:t>
            </a:r>
            <a:r>
              <a:rPr lang="en-US" sz="1500" strike="sngStrike" dirty="0"/>
              <a:t> are type-less nodes.</a:t>
            </a:r>
          </a:p>
          <a:p>
            <a:pPr lvl="2"/>
            <a:r>
              <a:rPr lang="en-US" sz="1500" strike="sngStrike" dirty="0"/>
              <a:t>I can see </a:t>
            </a:r>
            <a:r>
              <a:rPr lang="en-US" sz="1500" b="1" strike="sngStrike" dirty="0" err="1"/>
              <a:t>VectorBoxAllocations</a:t>
            </a:r>
            <a:r>
              <a:rPr lang="en-US" sz="1500" b="1" strike="sngStrike" dirty="0"/>
              <a:t> substitutes them with </a:t>
            </a:r>
            <a:r>
              <a:rPr lang="en-US" sz="1500" b="1" strike="sngStrike" dirty="0" err="1"/>
              <a:t>SafePoints</a:t>
            </a:r>
            <a:r>
              <a:rPr lang="en-US" sz="1500" b="1" strike="sngStrike" dirty="0"/>
              <a:t> </a:t>
            </a:r>
            <a:r>
              <a:rPr lang="en-US" sz="1500" strike="sngStrike" dirty="0"/>
              <a:t>(??)</a:t>
            </a:r>
          </a:p>
          <a:p>
            <a:r>
              <a:rPr lang="en-US" sz="1500" dirty="0"/>
              <a:t>Saw failures in </a:t>
            </a:r>
            <a:r>
              <a:rPr lang="en-US" sz="1500" dirty="0" err="1"/>
              <a:t>LoadStore</a:t>
            </a:r>
            <a:r>
              <a:rPr lang="en-US" sz="1500" dirty="0"/>
              <a:t> tests, problem root caused , -XX:+</a:t>
            </a:r>
            <a:r>
              <a:rPr lang="en-US" sz="1500" dirty="0" err="1"/>
              <a:t>EnablePrimitiveClasses</a:t>
            </a:r>
            <a:r>
              <a:rPr lang="en-US" sz="1500" dirty="0"/>
              <a:t> was not getting set.</a:t>
            </a:r>
          </a:p>
          <a:p>
            <a:pPr lvl="1"/>
            <a:r>
              <a:rPr lang="en-US" sz="1500" dirty="0"/>
              <a:t>Need to strengthen it based on </a:t>
            </a:r>
            <a:r>
              <a:rPr lang="en-US" sz="1500" dirty="0" err="1"/>
              <a:t>klass</a:t>
            </a:r>
            <a:r>
              <a:rPr lang="en-US" sz="1500" dirty="0"/>
              <a:t> type in interpreter (like done for suppressing </a:t>
            </a:r>
            <a:r>
              <a:rPr lang="en-US" sz="1500" dirty="0" err="1"/>
              <a:t>scalization</a:t>
            </a:r>
            <a:r>
              <a:rPr lang="en-US" sz="1500" dirty="0"/>
              <a:t>).</a:t>
            </a:r>
          </a:p>
          <a:p>
            <a:pPr lvl="1"/>
            <a:r>
              <a:rPr lang="en-US" sz="1500" dirty="0"/>
              <a:t>On explicitly passing </a:t>
            </a:r>
            <a:r>
              <a:rPr lang="en-US" sz="1500" b="1" dirty="0" err="1"/>
              <a:t>EnablePrimitveClasses</a:t>
            </a:r>
            <a:r>
              <a:rPr lang="en-US" sz="1500" dirty="0"/>
              <a:t> tests work fine, there is one incorrectness issues which is not reproducible in stand along run, suspect related to deoptimization.</a:t>
            </a:r>
          </a:p>
          <a:p>
            <a:r>
              <a:rPr lang="en-US" sz="1500" dirty="0"/>
              <a:t>Handled multifield access in </a:t>
            </a:r>
            <a:r>
              <a:rPr lang="en-US" sz="1500" dirty="0" err="1"/>
              <a:t>Unsafe.put</a:t>
            </a:r>
            <a:r>
              <a:rPr lang="en-US" sz="1500" dirty="0"/>
              <a:t>/get operation</a:t>
            </a:r>
          </a:p>
          <a:p>
            <a:pPr lvl="1"/>
            <a:r>
              <a:rPr lang="en-US" sz="1500" dirty="0"/>
              <a:t>C2 always creates an </a:t>
            </a:r>
            <a:r>
              <a:rPr lang="en-US" sz="1500" dirty="0" err="1"/>
              <a:t>InlineTypeNode</a:t>
            </a:r>
            <a:r>
              <a:rPr lang="en-US" sz="1500" dirty="0"/>
              <a:t> for a  value object, (</a:t>
            </a:r>
            <a:r>
              <a:rPr lang="en-US" sz="1500" dirty="0" err="1"/>
              <a:t>VectorBoxes</a:t>
            </a:r>
            <a:r>
              <a:rPr lang="en-US" sz="1500" dirty="0"/>
              <a:t> are also </a:t>
            </a:r>
            <a:r>
              <a:rPr lang="en-US" sz="1500" dirty="0" err="1"/>
              <a:t>InlineTypeNodes</a:t>
            </a:r>
            <a:r>
              <a:rPr lang="en-US" sz="1500" dirty="0"/>
              <a:t> but only created by inline expanders).</a:t>
            </a:r>
          </a:p>
          <a:p>
            <a:pPr lvl="1"/>
            <a:r>
              <a:rPr lang="en-US" sz="1500" dirty="0"/>
              <a:t>Fallback implementation makes use of </a:t>
            </a:r>
            <a:r>
              <a:rPr lang="en-US" sz="1500" dirty="0" err="1"/>
              <a:t>Unsafe.put</a:t>
            </a:r>
            <a:r>
              <a:rPr lang="en-US" sz="1500" dirty="0"/>
              <a:t> operations over payloads (</a:t>
            </a:r>
            <a:r>
              <a:rPr lang="en-US" sz="1500" dirty="0" err="1"/>
              <a:t>VectorPayloadMF</a:t>
            </a:r>
            <a:r>
              <a:rPr lang="en-US" sz="1500" dirty="0"/>
              <a:t>* instances).</a:t>
            </a:r>
          </a:p>
          <a:p>
            <a:pPr lvl="1"/>
            <a:r>
              <a:rPr lang="en-US" sz="1500" dirty="0"/>
              <a:t>Since multifield is loaded into a Vector an Unsafe get operation should either extract an element from Vector OR we buffer the </a:t>
            </a:r>
            <a:r>
              <a:rPr lang="en-US" sz="1500" dirty="0" err="1"/>
              <a:t>InlineType</a:t>
            </a:r>
            <a:r>
              <a:rPr lang="en-US" sz="1500" dirty="0"/>
              <a:t> and then load the filed value from it  (this is chosen currently) anyways  access APIs are only used in fallback implementation.</a:t>
            </a:r>
          </a:p>
          <a:p>
            <a:pPr marL="457200" lvl="1" indent="0">
              <a:buNone/>
            </a:pPr>
            <a:endParaRPr lang="en-US" sz="1600" dirty="0"/>
          </a:p>
          <a:p>
            <a:pPr lvl="1"/>
            <a:endParaRPr lang="en-US" sz="1600" dirty="0"/>
          </a:p>
          <a:p>
            <a:pPr lvl="1"/>
            <a:endParaRPr lang="en-US" sz="1600" dirty="0"/>
          </a:p>
        </p:txBody>
      </p:sp>
    </p:spTree>
    <p:extLst>
      <p:ext uri="{BB962C8B-B14F-4D97-AF65-F5344CB8AC3E}">
        <p14:creationId xmlns:p14="http://schemas.microsoft.com/office/powerpoint/2010/main" val="210432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2AA9-8598-2813-15F4-41B20BFDE99D}"/>
              </a:ext>
            </a:extLst>
          </p:cNvPr>
          <p:cNvSpPr>
            <a:spLocks noGrp="1"/>
          </p:cNvSpPr>
          <p:nvPr>
            <p:ph type="title"/>
          </p:nvPr>
        </p:nvSpPr>
        <p:spPr>
          <a:xfrm>
            <a:off x="838200" y="365125"/>
            <a:ext cx="10515600" cy="771217"/>
          </a:xfrm>
        </p:spPr>
        <p:txBody>
          <a:bodyPr/>
          <a:lstStyle/>
          <a:p>
            <a:r>
              <a:rPr lang="en-US" dirty="0"/>
              <a:t>Plan</a:t>
            </a:r>
          </a:p>
        </p:txBody>
      </p:sp>
      <p:sp>
        <p:nvSpPr>
          <p:cNvPr id="3" name="Content Placeholder 2">
            <a:extLst>
              <a:ext uri="{FF2B5EF4-FFF2-40B4-BE49-F238E27FC236}">
                <a16:creationId xmlns:a16="http://schemas.microsoft.com/office/drawing/2014/main" id="{2782E57E-C7A9-3C99-BA65-D9054244BA40}"/>
              </a:ext>
            </a:extLst>
          </p:cNvPr>
          <p:cNvSpPr>
            <a:spLocks noGrp="1"/>
          </p:cNvSpPr>
          <p:nvPr>
            <p:ph idx="1"/>
          </p:nvPr>
        </p:nvSpPr>
        <p:spPr>
          <a:xfrm>
            <a:off x="838200" y="1825625"/>
            <a:ext cx="9300099" cy="1603375"/>
          </a:xfrm>
        </p:spPr>
        <p:txBody>
          <a:bodyPr/>
          <a:lstStyle/>
          <a:p>
            <a:r>
              <a:rPr lang="en-US" dirty="0"/>
              <a:t>Check-in initial patch and then continue validation.</a:t>
            </a:r>
          </a:p>
          <a:p>
            <a:pPr lvl="1"/>
            <a:r>
              <a:rPr lang="en-US" dirty="0"/>
              <a:t>Commit rights.</a:t>
            </a:r>
          </a:p>
          <a:p>
            <a:r>
              <a:rPr lang="en-US" dirty="0"/>
              <a:t>This will allow ARM folks to contribute in parallel.</a:t>
            </a:r>
          </a:p>
        </p:txBody>
      </p:sp>
    </p:spTree>
    <p:extLst>
      <p:ext uri="{BB962C8B-B14F-4D97-AF65-F5344CB8AC3E}">
        <p14:creationId xmlns:p14="http://schemas.microsoft.com/office/powerpoint/2010/main" val="3846978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3664-B33D-304F-3036-1D103F24F448}"/>
              </a:ext>
            </a:extLst>
          </p:cNvPr>
          <p:cNvSpPr>
            <a:spLocks noGrp="1"/>
          </p:cNvSpPr>
          <p:nvPr>
            <p:ph type="title"/>
          </p:nvPr>
        </p:nvSpPr>
        <p:spPr/>
        <p:txBody>
          <a:bodyPr/>
          <a:lstStyle/>
          <a:p>
            <a:r>
              <a:rPr lang="en-US" dirty="0"/>
              <a:t>Status Update</a:t>
            </a:r>
          </a:p>
        </p:txBody>
      </p:sp>
      <p:sp>
        <p:nvSpPr>
          <p:cNvPr id="3" name="Content Placeholder 2">
            <a:extLst>
              <a:ext uri="{FF2B5EF4-FFF2-40B4-BE49-F238E27FC236}">
                <a16:creationId xmlns:a16="http://schemas.microsoft.com/office/drawing/2014/main" id="{B60583B8-EE77-5E6B-EC91-7A0D4CB18B66}"/>
              </a:ext>
            </a:extLst>
          </p:cNvPr>
          <p:cNvSpPr>
            <a:spLocks noGrp="1"/>
          </p:cNvSpPr>
          <p:nvPr>
            <p:ph idx="1"/>
          </p:nvPr>
        </p:nvSpPr>
        <p:spPr/>
        <p:txBody>
          <a:bodyPr>
            <a:normAutofit lnSpcReduction="10000"/>
          </a:bodyPr>
          <a:lstStyle/>
          <a:p>
            <a:r>
              <a:rPr lang="en-US" dirty="0"/>
              <a:t>Initial patch got checked-in, thanks to Vladimir and Xiaohong for reviews.</a:t>
            </a:r>
          </a:p>
          <a:p>
            <a:r>
              <a:rPr lang="en-US" dirty="0"/>
              <a:t>ARM has posted an incremental patch to support </a:t>
            </a:r>
            <a:r>
              <a:rPr lang="en-US" dirty="0" err="1"/>
              <a:t>VectorMask</a:t>
            </a:r>
            <a:r>
              <a:rPr lang="en-US" dirty="0"/>
              <a:t> as value types.</a:t>
            </a:r>
          </a:p>
          <a:p>
            <a:r>
              <a:rPr lang="en-US" dirty="0"/>
              <a:t>Merged </a:t>
            </a:r>
            <a:r>
              <a:rPr lang="en-US" dirty="0" err="1"/>
              <a:t>lworld</a:t>
            </a:r>
            <a:r>
              <a:rPr lang="en-US" dirty="0"/>
              <a:t> into </a:t>
            </a:r>
            <a:r>
              <a:rPr lang="en-US" dirty="0" err="1"/>
              <a:t>lworld+vector</a:t>
            </a:r>
            <a:r>
              <a:rPr lang="en-US" dirty="0"/>
              <a:t>, branch was out of sync since 4+ months. (patch waiting for sponsor)</a:t>
            </a:r>
          </a:p>
          <a:p>
            <a:r>
              <a:rPr lang="en-US" dirty="0"/>
              <a:t>Validation WIP :-</a:t>
            </a:r>
          </a:p>
          <a:p>
            <a:pPr lvl="1"/>
            <a:r>
              <a:rPr lang="en-US" dirty="0"/>
              <a:t> </a:t>
            </a:r>
            <a:r>
              <a:rPr lang="en-US" strike="sngStrike" dirty="0"/>
              <a:t>C2 failures are centered around </a:t>
            </a:r>
            <a:r>
              <a:rPr lang="en-US" strike="sngStrike" dirty="0" err="1"/>
              <a:t>SafePoint</a:t>
            </a:r>
            <a:r>
              <a:rPr lang="en-US" strike="sngStrike" dirty="0"/>
              <a:t> type access, to be root causes.</a:t>
            </a:r>
          </a:p>
          <a:p>
            <a:pPr lvl="1"/>
            <a:r>
              <a:rPr lang="en-US" strike="sngStrike" dirty="0" err="1"/>
              <a:t>EnablePrimitiveType</a:t>
            </a:r>
            <a:r>
              <a:rPr lang="en-US" strike="sngStrike" dirty="0"/>
              <a:t> not getting when Load/Store tests are invoked through JTREG framework</a:t>
            </a:r>
            <a:r>
              <a:rPr lang="en-US" dirty="0"/>
              <a:t>.</a:t>
            </a:r>
          </a:p>
          <a:p>
            <a:pPr lvl="1"/>
            <a:r>
              <a:rPr lang="en-US" dirty="0"/>
              <a:t>Root cause  graph shape in </a:t>
            </a:r>
            <a:r>
              <a:rPr lang="en-US" dirty="0" err="1"/>
              <a:t>PhiNode</a:t>
            </a:r>
            <a:r>
              <a:rPr lang="en-US" dirty="0"/>
              <a:t>::Ideal </a:t>
            </a:r>
          </a:p>
          <a:p>
            <a:pPr lvl="1"/>
            <a:endParaRPr lang="en-US" dirty="0"/>
          </a:p>
          <a:p>
            <a:pPr lvl="1"/>
            <a:endParaRPr lang="en-US" dirty="0">
              <a:highlight>
                <a:srgbClr val="FFFF00"/>
              </a:highlight>
            </a:endParaRPr>
          </a:p>
          <a:p>
            <a:pPr marL="457200" lvl="1" indent="0">
              <a:buNone/>
            </a:pPr>
            <a:endParaRPr lang="en-US" dirty="0"/>
          </a:p>
          <a:p>
            <a:endParaRPr lang="en-US" dirty="0"/>
          </a:p>
        </p:txBody>
      </p:sp>
    </p:spTree>
    <p:extLst>
      <p:ext uri="{BB962C8B-B14F-4D97-AF65-F5344CB8AC3E}">
        <p14:creationId xmlns:p14="http://schemas.microsoft.com/office/powerpoint/2010/main" val="798278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3B862-BD62-0594-075A-B29CC83D1FDB}"/>
              </a:ext>
            </a:extLst>
          </p:cNvPr>
          <p:cNvSpPr>
            <a:spLocks noGrp="1"/>
          </p:cNvSpPr>
          <p:nvPr>
            <p:ph type="title"/>
          </p:nvPr>
        </p:nvSpPr>
        <p:spPr/>
        <p:txBody>
          <a:bodyPr/>
          <a:lstStyle/>
          <a:p>
            <a:r>
              <a:rPr lang="en-US" dirty="0"/>
              <a:t>Root cause following graph shape during </a:t>
            </a:r>
            <a:r>
              <a:rPr lang="en-US" dirty="0" err="1"/>
              <a:t>PhiNode</a:t>
            </a:r>
            <a:r>
              <a:rPr lang="en-US" dirty="0"/>
              <a:t>::Ideal</a:t>
            </a:r>
          </a:p>
        </p:txBody>
      </p:sp>
      <p:sp>
        <p:nvSpPr>
          <p:cNvPr id="3" name="Content Placeholder 2">
            <a:extLst>
              <a:ext uri="{FF2B5EF4-FFF2-40B4-BE49-F238E27FC236}">
                <a16:creationId xmlns:a16="http://schemas.microsoft.com/office/drawing/2014/main" id="{102F5C9B-408E-CE84-B57B-52FF01A94935}"/>
              </a:ext>
            </a:extLst>
          </p:cNvPr>
          <p:cNvSpPr>
            <a:spLocks noGrp="1"/>
          </p:cNvSpPr>
          <p:nvPr>
            <p:ph idx="1"/>
          </p:nvPr>
        </p:nvSpPr>
        <p:spPr>
          <a:xfrm>
            <a:off x="199008" y="1690688"/>
            <a:ext cx="11697070" cy="4734973"/>
          </a:xfrm>
        </p:spPr>
        <p:txBody>
          <a:bodyPr>
            <a:normAutofit fontScale="25000" lnSpcReduction="20000"/>
          </a:bodyPr>
          <a:lstStyle/>
          <a:p>
            <a:r>
              <a:rPr lang="en-US" dirty="0">
                <a:latin typeface="Abadi" panose="020B0604020104020204" pitchFamily="34" charset="0"/>
              </a:rPr>
              <a:t> 2970  </a:t>
            </a:r>
            <a:r>
              <a:rPr lang="en-US" dirty="0" err="1">
                <a:latin typeface="Abadi" panose="020B0604020104020204" pitchFamily="34" charset="0"/>
              </a:rPr>
              <a:t>VectorBox</a:t>
            </a:r>
            <a:r>
              <a:rPr lang="en-US" dirty="0">
                <a:latin typeface="Abadi" panose="020B0604020104020204" pitchFamily="34" charset="0"/>
              </a:rPr>
              <a:t>  === _ 2967 34 2969  [[ 562 557 ]]  #jdk/incubator/vector/Byte256Vector$Byte256Mask:NotNull:exact *  </a:t>
            </a:r>
            <a:r>
              <a:rPr lang="en-US" dirty="0" err="1">
                <a:latin typeface="Abadi" panose="020B0604020104020204" pitchFamily="34" charset="0"/>
              </a:rPr>
              <a:t>Oop:jdk</a:t>
            </a:r>
            <a:r>
              <a:rPr lang="en-US" dirty="0">
                <a:latin typeface="Abadi" panose="020B0604020104020204" pitchFamily="34" charset="0"/>
              </a:rPr>
              <a:t>/incubator/vector/Byte256Vector$Byte256Mask:NotNull:exact * !</a:t>
            </a:r>
            <a:r>
              <a:rPr lang="en-US" dirty="0" err="1">
                <a:latin typeface="Abadi" panose="020B0604020104020204" pitchFamily="34" charset="0"/>
              </a:rPr>
              <a:t>orig</a:t>
            </a:r>
            <a:r>
              <a:rPr lang="en-US" dirty="0">
                <a:latin typeface="Abadi" panose="020B0604020104020204" pitchFamily="34" charset="0"/>
              </a:rPr>
              <a:t>=[3040],... !</a:t>
            </a:r>
            <a:r>
              <a:rPr lang="en-US" dirty="0" err="1">
                <a:latin typeface="Abadi" panose="020B0604020104020204" pitchFamily="34" charset="0"/>
              </a:rPr>
              <a:t>jvms</a:t>
            </a:r>
            <a:r>
              <a:rPr lang="en-US" dirty="0">
                <a:latin typeface="Abadi" panose="020B0604020104020204" pitchFamily="34" charset="0"/>
              </a:rPr>
              <a:t>: </a:t>
            </a:r>
            <a:r>
              <a:rPr lang="en-US" dirty="0" err="1">
                <a:latin typeface="Abadi" panose="020B0604020104020204" pitchFamily="34" charset="0"/>
              </a:rPr>
              <a:t>VectorMask</a:t>
            </a:r>
            <a:r>
              <a:rPr lang="en-US" dirty="0">
                <a:latin typeface="Abadi" panose="020B0604020104020204" pitchFamily="34" charset="0"/>
              </a:rPr>
              <a:t>::</a:t>
            </a:r>
            <a:r>
              <a:rPr lang="en-US" dirty="0" err="1">
                <a:latin typeface="Abadi" panose="020B0604020104020204" pitchFamily="34" charset="0"/>
              </a:rPr>
              <a:t>fromArray</a:t>
            </a:r>
            <a:r>
              <a:rPr lang="en-US" dirty="0">
                <a:latin typeface="Abadi" panose="020B0604020104020204" pitchFamily="34" charset="0"/>
              </a:rPr>
              <a:t> @ bci:47 (line 212) </a:t>
            </a:r>
            <a:r>
              <a:rPr lang="en-US" dirty="0">
                <a:latin typeface="Abadi" panose="020B0604020104020204" pitchFamily="34" charset="0"/>
                <a:cs typeface="Courier New" panose="02070309020205020404" pitchFamily="49" charset="0"/>
              </a:rPr>
              <a:t>Byte256VectorTests::ABSMaskedByte256VectorTests @ bci:63 (line 5256)</a:t>
            </a:r>
          </a:p>
          <a:p>
            <a:r>
              <a:rPr lang="en-US" dirty="0">
                <a:latin typeface="Abadi" panose="020B0604020104020204" pitchFamily="34" charset="0"/>
                <a:cs typeface="Courier New" panose="02070309020205020404" pitchFamily="49" charset="0"/>
              </a:rPr>
              <a:t>  561  </a:t>
            </a:r>
            <a:r>
              <a:rPr lang="en-US" dirty="0" err="1">
                <a:latin typeface="Abadi" panose="020B0604020104020204" pitchFamily="34" charset="0"/>
                <a:cs typeface="Courier New" panose="02070309020205020404" pitchFamily="49" charset="0"/>
              </a:rPr>
              <a:t>IfTrue</a:t>
            </a:r>
            <a:r>
              <a:rPr lang="en-US" dirty="0">
                <a:latin typeface="Abadi" panose="020B0604020104020204" pitchFamily="34" charset="0"/>
                <a:cs typeface="Courier New" panose="02070309020205020404" pitchFamily="49" charset="0"/>
              </a:rPr>
              <a:t>  === 559  [[ 2883 562 ]] #1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VectorMask</a:t>
            </a:r>
            <a:r>
              <a:rPr lang="en-US" dirty="0">
                <a:latin typeface="Abadi" panose="020B0604020104020204" pitchFamily="34" charset="0"/>
                <a:cs typeface="Courier New" panose="02070309020205020404" pitchFamily="49" charset="0"/>
              </a:rPr>
              <a:t>::</a:t>
            </a:r>
            <a:r>
              <a:rPr lang="en-US" dirty="0" err="1">
                <a:latin typeface="Abadi" panose="020B0604020104020204" pitchFamily="34" charset="0"/>
                <a:cs typeface="Courier New" panose="02070309020205020404" pitchFamily="49" charset="0"/>
              </a:rPr>
              <a:t>fromArray</a:t>
            </a:r>
            <a:r>
              <a:rPr lang="en-US" dirty="0">
                <a:latin typeface="Abadi" panose="020B0604020104020204" pitchFamily="34" charset="0"/>
                <a:cs typeface="Courier New" panose="02070309020205020404" pitchFamily="49" charset="0"/>
              </a:rPr>
              <a:t> @ bci:50 (line 212) Byte256VectorTests::ABSMaskedByte256VectorTests @ bci:63 (line 5256)</a:t>
            </a:r>
          </a:p>
          <a:p>
            <a:r>
              <a:rPr lang="en-US" dirty="0">
                <a:latin typeface="Abadi" panose="020B0604020104020204" pitchFamily="34" charset="0"/>
                <a:cs typeface="Courier New" panose="02070309020205020404" pitchFamily="49" charset="0"/>
              </a:rPr>
              <a:t> 2883  If  === 561 2882  [[ 2884 2885 ]] P=0.000001, C=-1.000000 !</a:t>
            </a:r>
            <a:r>
              <a:rPr lang="en-US" dirty="0" err="1">
                <a:latin typeface="Abadi" panose="020B0604020104020204" pitchFamily="34" charset="0"/>
                <a:cs typeface="Courier New" panose="02070309020205020404" pitchFamily="49" charset="0"/>
              </a:rPr>
              <a:t>orig</a:t>
            </a:r>
            <a:r>
              <a:rPr lang="en-US" dirty="0">
                <a:latin typeface="Abadi" panose="020B0604020104020204" pitchFamily="34" charset="0"/>
                <a:cs typeface="Courier New" panose="02070309020205020404" pitchFamily="49" charset="0"/>
              </a:rPr>
              <a:t>=[584]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VectorMask</a:t>
            </a:r>
            <a:r>
              <a:rPr lang="en-US" dirty="0">
                <a:latin typeface="Abadi" panose="020B0604020104020204" pitchFamily="34" charset="0"/>
                <a:cs typeface="Courier New" panose="02070309020205020404" pitchFamily="49" charset="0"/>
              </a:rPr>
              <a:t>::</a:t>
            </a:r>
            <a:r>
              <a:rPr lang="en-US" dirty="0" err="1">
                <a:latin typeface="Abadi" panose="020B0604020104020204" pitchFamily="34" charset="0"/>
                <a:cs typeface="Courier New" panose="02070309020205020404" pitchFamily="49" charset="0"/>
              </a:rPr>
              <a:t>fromArray</a:t>
            </a:r>
            <a:r>
              <a:rPr lang="en-US" dirty="0">
                <a:latin typeface="Abadi" panose="020B0604020104020204" pitchFamily="34" charset="0"/>
                <a:cs typeface="Courier New" panose="02070309020205020404" pitchFamily="49" charset="0"/>
              </a:rPr>
              <a:t> @ bci:50 (line 212) Byte256VectorTests::ABSMaskedByte256VectorTests @ bci:63 (line 5256)</a:t>
            </a:r>
          </a:p>
          <a:p>
            <a:r>
              <a:rPr lang="en-US" dirty="0">
                <a:latin typeface="Abadi" panose="020B0604020104020204" pitchFamily="34" charset="0"/>
                <a:cs typeface="Courier New" panose="02070309020205020404" pitchFamily="49" charset="0"/>
              </a:rPr>
              <a:t> 1181  </a:t>
            </a:r>
            <a:r>
              <a:rPr lang="en-US" dirty="0" err="1">
                <a:latin typeface="Abadi" panose="020B0604020104020204" pitchFamily="34" charset="0"/>
                <a:cs typeface="Courier New" panose="02070309020205020404" pitchFamily="49" charset="0"/>
              </a:rPr>
              <a:t>LoadVector</a:t>
            </a:r>
            <a:r>
              <a:rPr lang="en-US" dirty="0">
                <a:latin typeface="Abadi" panose="020B0604020104020204" pitchFamily="34" charset="0"/>
                <a:cs typeface="Courier New" panose="02070309020205020404" pitchFamily="49" charset="0"/>
              </a:rPr>
              <a:t>  === 2876 2991 1180  [[ 1179 3038 ]]  @jdk/incubator/vector/Byte256Vector$Byte256Mask:exact+16 *, name=</a:t>
            </a:r>
            <a:r>
              <a:rPr lang="en-US" dirty="0" err="1">
                <a:latin typeface="Abadi" panose="020B0604020104020204" pitchFamily="34" charset="0"/>
                <a:cs typeface="Courier New" panose="02070309020205020404" pitchFamily="49" charset="0"/>
              </a:rPr>
              <a:t>mfield</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idx</a:t>
            </a:r>
            <a:r>
              <a:rPr lang="en-US" dirty="0">
                <a:latin typeface="Abadi" panose="020B0604020104020204" pitchFamily="34" charset="0"/>
                <a:cs typeface="Courier New" panose="02070309020205020404" pitchFamily="49" charset="0"/>
              </a:rPr>
              <a:t>=10; mismatched #vectory[32]:{bool}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bci:5 (line 279)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bci:3 (line 42) Byte256VectorTests::ABSMaskedByte256VectorTests @ bci:107 (line 5261)</a:t>
            </a:r>
          </a:p>
          <a:p>
            <a:r>
              <a:rPr lang="en-US" dirty="0">
                <a:latin typeface="Abadi" panose="020B0604020104020204" pitchFamily="34" charset="0"/>
                <a:cs typeface="Courier New" panose="02070309020205020404" pitchFamily="49" charset="0"/>
              </a:rPr>
              <a:t>   51  </a:t>
            </a:r>
            <a:r>
              <a:rPr lang="en-US" dirty="0" err="1">
                <a:latin typeface="Abadi" panose="020B0604020104020204" pitchFamily="34" charset="0"/>
                <a:cs typeface="Courier New" panose="02070309020205020404" pitchFamily="49" charset="0"/>
              </a:rPr>
              <a:t>ConP</a:t>
            </a:r>
            <a:r>
              <a:rPr lang="en-US" dirty="0">
                <a:latin typeface="Abadi" panose="020B0604020104020204" pitchFamily="34" charset="0"/>
                <a:cs typeface="Courier New" panose="02070309020205020404" pitchFamily="49" charset="0"/>
              </a:rPr>
              <a:t>  === 0  [[ 52 60 137 146 252 259 332 340 452 434 557 565 801 788 2286 1058 1066 1081 1179 2286 3018 1808 1823 1907 1915 1969 1956 2279 2969 2994 3030 3031 3034 3036 3036 ]]  #NULL</a:t>
            </a:r>
          </a:p>
          <a:p>
            <a:r>
              <a:rPr lang="en-US" dirty="0">
                <a:latin typeface="Abadi" panose="020B0604020104020204" pitchFamily="34" charset="0"/>
                <a:cs typeface="Courier New" panose="02070309020205020404" pitchFamily="49" charset="0"/>
              </a:rPr>
              <a:t>    0  Root  === 0 64 83 150 166 263 280 344 360 438 456 569 597 620 633 646 684 696 708 792 805 1070 1090 1188 1812 1832 1919 1960 1973 2243 2255 2267 2290 2305 2365 2394 2463 2834 2557 2833 2627 2826 2669 2813 2731 2756  |2152 2172 2504  [[ 0 1 3 2487 23 2435 26 2349 2343 32 34 50 51 59 69 78 2205 107 134 145 2155 2154 601 2821 329 1914 1771 1166 411 413 433 451 478 1099 500 502 1036 935 506 858 641 628 534 554 615 ]] </a:t>
            </a:r>
          </a:p>
          <a:p>
            <a:r>
              <a:rPr lang="en-US" dirty="0">
                <a:latin typeface="Abadi" panose="020B0604020104020204" pitchFamily="34" charset="0"/>
                <a:cs typeface="Courier New" panose="02070309020205020404" pitchFamily="49" charset="0"/>
              </a:rPr>
              <a:t> 2876  </a:t>
            </a:r>
            <a:r>
              <a:rPr lang="en-US" dirty="0" err="1">
                <a:latin typeface="Abadi" panose="020B0604020104020204" pitchFamily="34" charset="0"/>
                <a:cs typeface="Courier New" panose="02070309020205020404" pitchFamily="49" charset="0"/>
              </a:rPr>
              <a:t>IfFalse</a:t>
            </a:r>
            <a:r>
              <a:rPr lang="en-US" dirty="0">
                <a:latin typeface="Abadi" panose="020B0604020104020204" pitchFamily="34" charset="0"/>
                <a:cs typeface="Courier New" panose="02070309020205020404" pitchFamily="49" charset="0"/>
              </a:rPr>
              <a:t>  === 2875  [[ 1181 1177 3002 ]] #0 !</a:t>
            </a:r>
            <a:r>
              <a:rPr lang="en-US" dirty="0" err="1">
                <a:latin typeface="Abadi" panose="020B0604020104020204" pitchFamily="34" charset="0"/>
                <a:cs typeface="Courier New" panose="02070309020205020404" pitchFamily="49" charset="0"/>
              </a:rPr>
              <a:t>orig</a:t>
            </a:r>
            <a:r>
              <a:rPr lang="en-US" dirty="0">
                <a:latin typeface="Abadi" panose="020B0604020104020204" pitchFamily="34" charset="0"/>
                <a:cs typeface="Courier New" panose="02070309020205020404" pitchFamily="49" charset="0"/>
              </a:rPr>
              <a:t>=[1175]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bci:5 (line 279)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bci:3 (line 42) Byte256VectorTests::ABSMaskedByte256VectorTests @ bci:107 (line 5261)</a:t>
            </a:r>
          </a:p>
          <a:p>
            <a:r>
              <a:rPr lang="en-US" dirty="0">
                <a:latin typeface="Abadi" panose="020B0604020104020204" pitchFamily="34" charset="0"/>
                <a:cs typeface="Courier New" panose="02070309020205020404" pitchFamily="49" charset="0"/>
              </a:rPr>
              <a:t>  668  If  === 652 667  [[ 669 670 ]] P=0.010156, C=23040.000000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bci:86 (line 5259)</a:t>
            </a:r>
          </a:p>
          <a:p>
            <a:r>
              <a:rPr lang="en-US" dirty="0">
                <a:latin typeface="Abadi" panose="020B0604020104020204" pitchFamily="34" charset="0"/>
                <a:cs typeface="Courier New" panose="02070309020205020404" pitchFamily="49" charset="0"/>
              </a:rPr>
              <a:t> 2162  If  === 2152 2161  [[ 2163 2164 ]] P=0.989844, C=22806.000000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bci:86 (line 5259)</a:t>
            </a:r>
          </a:p>
          <a:p>
            <a:r>
              <a:rPr lang="en-US" dirty="0">
                <a:latin typeface="Abadi" panose="020B0604020104020204" pitchFamily="34" charset="0"/>
                <a:cs typeface="Courier New" panose="02070309020205020404" pitchFamily="49" charset="0"/>
              </a:rPr>
              <a:t>  562  </a:t>
            </a:r>
            <a:r>
              <a:rPr lang="en-US" dirty="0" err="1">
                <a:latin typeface="Abadi" panose="020B0604020104020204" pitchFamily="34" charset="0"/>
                <a:cs typeface="Courier New" panose="02070309020205020404" pitchFamily="49" charset="0"/>
              </a:rPr>
              <a:t>CastPP</a:t>
            </a:r>
            <a:r>
              <a:rPr lang="en-US" dirty="0">
                <a:latin typeface="Abadi" panose="020B0604020104020204" pitchFamily="34" charset="0"/>
                <a:cs typeface="Courier New" panose="02070309020205020404" pitchFamily="49" charset="0"/>
              </a:rPr>
              <a:t>  === 561 2970  [[ 593 570 587 ]]  #jdk/internal/vm/vector/VectorSupport$VectorPayload:NotNull *  </a:t>
            </a:r>
            <a:r>
              <a:rPr lang="en-US" dirty="0" err="1">
                <a:latin typeface="Abadi" panose="020B0604020104020204" pitchFamily="34" charset="0"/>
                <a:cs typeface="Courier New" panose="02070309020205020404" pitchFamily="49" charset="0"/>
              </a:rPr>
              <a:t>Oop:jdk</a:t>
            </a:r>
            <a:r>
              <a:rPr lang="en-US" dirty="0">
                <a:latin typeface="Abadi" panose="020B0604020104020204" pitchFamily="34" charset="0"/>
                <a:cs typeface="Courier New" panose="02070309020205020404" pitchFamily="49" charset="0"/>
              </a:rPr>
              <a:t>/internal/</a:t>
            </a:r>
            <a:r>
              <a:rPr lang="en-US" dirty="0" err="1">
                <a:latin typeface="Abadi" panose="020B0604020104020204" pitchFamily="34" charset="0"/>
                <a:cs typeface="Courier New" panose="02070309020205020404" pitchFamily="49" charset="0"/>
              </a:rPr>
              <a:t>vm</a:t>
            </a:r>
            <a:r>
              <a:rPr lang="en-US" dirty="0">
                <a:latin typeface="Abadi" panose="020B0604020104020204" pitchFamily="34" charset="0"/>
                <a:cs typeface="Courier New" panose="02070309020205020404" pitchFamily="49" charset="0"/>
              </a:rPr>
              <a:t>/vector/</a:t>
            </a:r>
            <a:r>
              <a:rPr lang="en-US" dirty="0" err="1">
                <a:latin typeface="Abadi" panose="020B0604020104020204" pitchFamily="34" charset="0"/>
                <a:cs typeface="Courier New" panose="02070309020205020404" pitchFamily="49" charset="0"/>
              </a:rPr>
              <a:t>VectorSupport$VectorPayload:NotNull</a:t>
            </a:r>
            <a:r>
              <a:rPr lang="en-US" dirty="0">
                <a:latin typeface="Abadi" panose="020B0604020104020204" pitchFamily="34" charset="0"/>
                <a:cs typeface="Courier New" panose="02070309020205020404" pitchFamily="49" charset="0"/>
              </a:rPr>
              <a:t> *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VectorMask</a:t>
            </a:r>
            <a:r>
              <a:rPr lang="en-US" dirty="0">
                <a:latin typeface="Abadi" panose="020B0604020104020204" pitchFamily="34" charset="0"/>
                <a:cs typeface="Courier New" panose="02070309020205020404" pitchFamily="49" charset="0"/>
              </a:rPr>
              <a:t>::</a:t>
            </a:r>
            <a:r>
              <a:rPr lang="en-US" dirty="0" err="1">
                <a:latin typeface="Abadi" panose="020B0604020104020204" pitchFamily="34" charset="0"/>
                <a:cs typeface="Courier New" panose="02070309020205020404" pitchFamily="49" charset="0"/>
              </a:rPr>
              <a:t>fromArray</a:t>
            </a:r>
            <a:r>
              <a:rPr lang="en-US" dirty="0">
                <a:latin typeface="Abadi" panose="020B0604020104020204" pitchFamily="34" charset="0"/>
                <a:cs typeface="Courier New" panose="02070309020205020404" pitchFamily="49" charset="0"/>
              </a:rPr>
              <a:t> @ bci:50 (line 212) Byte256VectorTests::ABSMaskedByte256VectorTests @ bci:63 (line 5256)</a:t>
            </a:r>
          </a:p>
          <a:p>
            <a:r>
              <a:rPr lang="en-US" dirty="0">
                <a:latin typeface="Abadi" panose="020B0604020104020204" pitchFamily="34" charset="0"/>
                <a:cs typeface="Courier New" panose="02070309020205020404" pitchFamily="49" charset="0"/>
              </a:rPr>
              <a:t> 2884  </a:t>
            </a:r>
            <a:r>
              <a:rPr lang="en-US" dirty="0" err="1">
                <a:latin typeface="Abadi" panose="020B0604020104020204" pitchFamily="34" charset="0"/>
                <a:cs typeface="Courier New" panose="02070309020205020404" pitchFamily="49" charset="0"/>
              </a:rPr>
              <a:t>IfFalse</a:t>
            </a:r>
            <a:r>
              <a:rPr lang="en-US" dirty="0">
                <a:latin typeface="Abadi" panose="020B0604020104020204" pitchFamily="34" charset="0"/>
                <a:cs typeface="Courier New" panose="02070309020205020404" pitchFamily="49" charset="0"/>
              </a:rPr>
              <a:t>  === 2883  [[ 587 611 3041 ]] #0 !</a:t>
            </a:r>
            <a:r>
              <a:rPr lang="en-US" dirty="0" err="1">
                <a:latin typeface="Abadi" panose="020B0604020104020204" pitchFamily="34" charset="0"/>
                <a:cs typeface="Courier New" panose="02070309020205020404" pitchFamily="49" charset="0"/>
              </a:rPr>
              <a:t>orig</a:t>
            </a:r>
            <a:r>
              <a:rPr lang="en-US" dirty="0">
                <a:latin typeface="Abadi" panose="020B0604020104020204" pitchFamily="34" charset="0"/>
                <a:cs typeface="Courier New" panose="02070309020205020404" pitchFamily="49" charset="0"/>
              </a:rPr>
              <a:t>=[585]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a:t>
            </a:r>
            <a:r>
              <a:rPr lang="en-US" dirty="0" err="1">
                <a:latin typeface="Abadi" panose="020B0604020104020204" pitchFamily="34" charset="0"/>
                <a:cs typeface="Courier New" panose="02070309020205020404" pitchFamily="49" charset="0"/>
              </a:rPr>
              <a:t>VectorMask</a:t>
            </a:r>
            <a:r>
              <a:rPr lang="en-US" dirty="0">
                <a:latin typeface="Abadi" panose="020B0604020104020204" pitchFamily="34" charset="0"/>
                <a:cs typeface="Courier New" panose="02070309020205020404" pitchFamily="49" charset="0"/>
              </a:rPr>
              <a:t>::</a:t>
            </a:r>
            <a:r>
              <a:rPr lang="en-US" dirty="0" err="1">
                <a:latin typeface="Abadi" panose="020B0604020104020204" pitchFamily="34" charset="0"/>
                <a:cs typeface="Courier New" panose="02070309020205020404" pitchFamily="49" charset="0"/>
              </a:rPr>
              <a:t>fromArray</a:t>
            </a:r>
            <a:r>
              <a:rPr lang="en-US" dirty="0">
                <a:latin typeface="Abadi" panose="020B0604020104020204" pitchFamily="34" charset="0"/>
                <a:cs typeface="Courier New" panose="02070309020205020404" pitchFamily="49" charset="0"/>
              </a:rPr>
              <a:t> @ bci:50 (line 212) Byte256VectorTests::ABSMaskedByte256VectorTests @ bci:63 (line 5256)</a:t>
            </a:r>
          </a:p>
          <a:p>
            <a:r>
              <a:rPr lang="en-US" dirty="0">
                <a:latin typeface="Abadi" panose="020B0604020104020204" pitchFamily="34" charset="0"/>
                <a:cs typeface="Courier New" panose="02070309020205020404" pitchFamily="49" charset="0"/>
              </a:rPr>
              <a:t> 1179  </a:t>
            </a:r>
            <a:r>
              <a:rPr lang="en-US" dirty="0" err="1">
                <a:latin typeface="Abadi" panose="020B0604020104020204" pitchFamily="34" charset="0"/>
                <a:cs typeface="Courier New" panose="02070309020205020404" pitchFamily="49" charset="0"/>
              </a:rPr>
              <a:t>InlineType</a:t>
            </a:r>
            <a:r>
              <a:rPr lang="en-US" dirty="0">
                <a:latin typeface="Abadi" panose="020B0604020104020204" pitchFamily="34" charset="0"/>
                <a:cs typeface="Courier New" panose="02070309020205020404" pitchFamily="49" charset="0"/>
              </a:rPr>
              <a:t>  === _ 51 34 1181  [[ 1178 ]]  #jdk/internal/vm/vector/VectorSupport$VectorPayloadMF256Z:NotNull:exact *  </a:t>
            </a:r>
            <a:r>
              <a:rPr lang="en-US" dirty="0" err="1">
                <a:latin typeface="Abadi" panose="020B0604020104020204" pitchFamily="34" charset="0"/>
                <a:cs typeface="Courier New" panose="02070309020205020404" pitchFamily="49" charset="0"/>
              </a:rPr>
              <a:t>Oop:jdk</a:t>
            </a:r>
            <a:r>
              <a:rPr lang="en-US" dirty="0">
                <a:latin typeface="Abadi" panose="020B0604020104020204" pitchFamily="34" charset="0"/>
                <a:cs typeface="Courier New" panose="02070309020205020404" pitchFamily="49" charset="0"/>
              </a:rPr>
              <a:t>/internal/</a:t>
            </a:r>
            <a:r>
              <a:rPr lang="en-US" dirty="0" err="1">
                <a:latin typeface="Abadi" panose="020B0604020104020204" pitchFamily="34" charset="0"/>
                <a:cs typeface="Courier New" panose="02070309020205020404" pitchFamily="49" charset="0"/>
              </a:rPr>
              <a:t>vm</a:t>
            </a:r>
            <a:r>
              <a:rPr lang="en-US" dirty="0">
                <a:latin typeface="Abadi" panose="020B0604020104020204" pitchFamily="34" charset="0"/>
                <a:cs typeface="Courier New" panose="02070309020205020404" pitchFamily="49" charset="0"/>
              </a:rPr>
              <a:t>/vector/VectorSupport$VectorPayloadMF256Z:NotNull:exact *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bci:5 (line 279)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bci:3 (line 42) Byte256VectorTests::ABSMaskedByte256VectorTests @ bci:107 (line 5261)</a:t>
            </a:r>
          </a:p>
          <a:p>
            <a:r>
              <a:rPr lang="en-US" dirty="0">
                <a:latin typeface="Abadi" panose="020B0604020104020204" pitchFamily="34" charset="0"/>
                <a:cs typeface="Courier New" panose="02070309020205020404" pitchFamily="49" charset="0"/>
              </a:rPr>
              <a:t>   34  </a:t>
            </a:r>
            <a:r>
              <a:rPr lang="en-US" dirty="0" err="1">
                <a:latin typeface="Abadi" panose="020B0604020104020204" pitchFamily="34" charset="0"/>
                <a:cs typeface="Courier New" panose="02070309020205020404" pitchFamily="49" charset="0"/>
              </a:rPr>
              <a:t>ConI</a:t>
            </a:r>
            <a:r>
              <a:rPr lang="en-US" dirty="0">
                <a:latin typeface="Abadi" panose="020B0604020104020204" pitchFamily="34" charset="0"/>
                <a:cs typeface="Courier New" panose="02070309020205020404" pitchFamily="49" charset="0"/>
              </a:rPr>
              <a:t>  === 0  [[ 2503 2257 2245 2233 2171 1823 1822 1179 1178 1081 1080 698 609 622 635 674 686 3019 3018 2969 2970 2994 2995 1801 3033 3037 3042 ]]  #int:1</a:t>
            </a:r>
          </a:p>
          <a:p>
            <a:r>
              <a:rPr lang="en-US" dirty="0">
                <a:latin typeface="Abadi" panose="020B0604020104020204" pitchFamily="34" charset="0"/>
                <a:cs typeface="Courier New" panose="02070309020205020404" pitchFamily="49" charset="0"/>
              </a:rPr>
              <a:t> 1177  </a:t>
            </a:r>
            <a:r>
              <a:rPr lang="en-US" dirty="0" err="1">
                <a:latin typeface="Abadi" panose="020B0604020104020204" pitchFamily="34" charset="0"/>
                <a:cs typeface="Courier New" panose="02070309020205020404" pitchFamily="49" charset="0"/>
              </a:rPr>
              <a:t>CheckCastPP</a:t>
            </a:r>
            <a:r>
              <a:rPr lang="en-US" dirty="0">
                <a:latin typeface="Abadi" panose="020B0604020104020204" pitchFamily="34" charset="0"/>
                <a:cs typeface="Courier New" panose="02070309020205020404" pitchFamily="49" charset="0"/>
              </a:rPr>
              <a:t>  === 2876 587  [[ 1178 1180 1180 3034 ]]  #jdk/incubator/vector/Byte256Vector$Byte256Mask:NotNull:exact *  </a:t>
            </a:r>
            <a:r>
              <a:rPr lang="en-US" dirty="0" err="1">
                <a:latin typeface="Abadi" panose="020B0604020104020204" pitchFamily="34" charset="0"/>
                <a:cs typeface="Courier New" panose="02070309020205020404" pitchFamily="49" charset="0"/>
              </a:rPr>
              <a:t>Oop:jdk</a:t>
            </a:r>
            <a:r>
              <a:rPr lang="en-US" dirty="0">
                <a:latin typeface="Abadi" panose="020B0604020104020204" pitchFamily="34" charset="0"/>
                <a:cs typeface="Courier New" panose="02070309020205020404" pitchFamily="49" charset="0"/>
              </a:rPr>
              <a:t>/incubator/vector/Byte256Vector$Byte256Mask:NotNull:exact *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bci:5 (line 279) Byte256Vector::</a:t>
            </a:r>
            <a:r>
              <a:rPr lang="en-US" dirty="0" err="1">
                <a:latin typeface="Abadi" panose="020B0604020104020204" pitchFamily="34" charset="0"/>
                <a:cs typeface="Courier New" panose="02070309020205020404" pitchFamily="49" charset="0"/>
              </a:rPr>
              <a:t>lanewise</a:t>
            </a:r>
            <a:r>
              <a:rPr lang="en-US" dirty="0">
                <a:latin typeface="Abadi" panose="020B0604020104020204" pitchFamily="34" charset="0"/>
                <a:cs typeface="Courier New" panose="02070309020205020404" pitchFamily="49" charset="0"/>
              </a:rPr>
              <a:t> @ bci:3 (line 42) Byte256VectorTests::ABSMaskedByte256VectorTests @ bci:107 (line 5261)</a:t>
            </a:r>
          </a:p>
          <a:p>
            <a:r>
              <a:rPr lang="en-US" dirty="0">
                <a:latin typeface="Abadi" panose="020B0604020104020204" pitchFamily="34" charset="0"/>
                <a:cs typeface="Courier New" panose="02070309020205020404" pitchFamily="49" charset="0"/>
              </a:rPr>
              <a:t>  669  </a:t>
            </a:r>
            <a:r>
              <a:rPr lang="en-US" dirty="0" err="1">
                <a:latin typeface="Abadi" panose="020B0604020104020204" pitchFamily="34" charset="0"/>
                <a:cs typeface="Courier New" panose="02070309020205020404" pitchFamily="49" charset="0"/>
              </a:rPr>
              <a:t>IfTrue</a:t>
            </a:r>
            <a:r>
              <a:rPr lang="en-US" dirty="0">
                <a:latin typeface="Abadi" panose="020B0604020104020204" pitchFamily="34" charset="0"/>
                <a:cs typeface="Courier New" panose="02070309020205020404" pitchFamily="49" charset="0"/>
              </a:rPr>
              <a:t>  === 668  [[ 673 ]] #1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bci:86 (line 5259)</a:t>
            </a:r>
          </a:p>
          <a:p>
            <a:r>
              <a:rPr lang="en-US" dirty="0">
                <a:latin typeface="Abadi" panose="020B0604020104020204" pitchFamily="34" charset="0"/>
                <a:cs typeface="Courier New" panose="02070309020205020404" pitchFamily="49" charset="0"/>
              </a:rPr>
              <a:t> 2164  </a:t>
            </a:r>
            <a:r>
              <a:rPr lang="en-US" dirty="0" err="1">
                <a:latin typeface="Abadi" panose="020B0604020104020204" pitchFamily="34" charset="0"/>
                <a:cs typeface="Courier New" panose="02070309020205020404" pitchFamily="49" charset="0"/>
              </a:rPr>
              <a:t>IfFalse</a:t>
            </a:r>
            <a:r>
              <a:rPr lang="en-US" dirty="0">
                <a:latin typeface="Abadi" panose="020B0604020104020204" pitchFamily="34" charset="0"/>
                <a:cs typeface="Courier New" panose="02070309020205020404" pitchFamily="49" charset="0"/>
              </a:rPr>
              <a:t>  === 2162  [[ 673 ]] #0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bci:86 (line 5259)</a:t>
            </a:r>
          </a:p>
          <a:p>
            <a:r>
              <a:rPr lang="en-US" dirty="0">
                <a:highlight>
                  <a:srgbClr val="FFFF00"/>
                </a:highlight>
                <a:latin typeface="Abadi" panose="020B0604020104020204" pitchFamily="34" charset="0"/>
                <a:cs typeface="Courier New" panose="02070309020205020404" pitchFamily="49" charset="0"/>
              </a:rPr>
              <a:t>  587  </a:t>
            </a:r>
            <a:r>
              <a:rPr lang="en-US" dirty="0" err="1">
                <a:highlight>
                  <a:srgbClr val="FFFF00"/>
                </a:highlight>
                <a:latin typeface="Abadi" panose="020B0604020104020204" pitchFamily="34" charset="0"/>
                <a:cs typeface="Courier New" panose="02070309020205020404" pitchFamily="49" charset="0"/>
              </a:rPr>
              <a:t>CheckCastPP</a:t>
            </a:r>
            <a:r>
              <a:rPr lang="en-US" dirty="0">
                <a:highlight>
                  <a:srgbClr val="FFFF00"/>
                </a:highlight>
                <a:latin typeface="Abadi" panose="020B0604020104020204" pitchFamily="34" charset="0"/>
                <a:cs typeface="Courier New" panose="02070309020205020404" pitchFamily="49" charset="0"/>
              </a:rPr>
              <a:t>  === 2884 562  [[ 1828 1808 3002 1184 616 629 642 1177 2170 680 692 704 1169 1169 788 801 2978 1066 1086 1184 ]]  #jdk/incubator/vector/VectorMask:NotNull *  </a:t>
            </a:r>
            <a:r>
              <a:rPr lang="en-US" dirty="0" err="1">
                <a:highlight>
                  <a:srgbClr val="FFFF00"/>
                </a:highlight>
                <a:latin typeface="Abadi" panose="020B0604020104020204" pitchFamily="34" charset="0"/>
                <a:cs typeface="Courier New" panose="02070309020205020404" pitchFamily="49" charset="0"/>
              </a:rPr>
              <a:t>Oop:jdk</a:t>
            </a:r>
            <a:r>
              <a:rPr lang="en-US" dirty="0">
                <a:highlight>
                  <a:srgbClr val="FFFF00"/>
                </a:highlight>
                <a:latin typeface="Abadi" panose="020B0604020104020204" pitchFamily="34" charset="0"/>
                <a:cs typeface="Courier New" panose="02070309020205020404" pitchFamily="49" charset="0"/>
              </a:rPr>
              <a:t>/incubator/vector/</a:t>
            </a:r>
            <a:r>
              <a:rPr lang="en-US" dirty="0" err="1">
                <a:highlight>
                  <a:srgbClr val="FFFF00"/>
                </a:highlight>
                <a:latin typeface="Abadi" panose="020B0604020104020204" pitchFamily="34" charset="0"/>
                <a:cs typeface="Courier New" panose="02070309020205020404" pitchFamily="49" charset="0"/>
              </a:rPr>
              <a:t>VectorMask:NotNull</a:t>
            </a:r>
            <a:r>
              <a:rPr lang="en-US" dirty="0">
                <a:highlight>
                  <a:srgbClr val="FFFF00"/>
                </a:highlight>
                <a:latin typeface="Abadi" panose="020B0604020104020204" pitchFamily="34" charset="0"/>
                <a:cs typeface="Courier New" panose="02070309020205020404" pitchFamily="49" charset="0"/>
              </a:rPr>
              <a:t> * !</a:t>
            </a:r>
            <a:r>
              <a:rPr lang="en-US" dirty="0" err="1">
                <a:highlight>
                  <a:srgbClr val="FFFF00"/>
                </a:highlight>
                <a:latin typeface="Abadi" panose="020B0604020104020204" pitchFamily="34" charset="0"/>
                <a:cs typeface="Courier New" panose="02070309020205020404" pitchFamily="49" charset="0"/>
              </a:rPr>
              <a:t>jvms</a:t>
            </a:r>
            <a:r>
              <a:rPr lang="en-US" dirty="0">
                <a:highlight>
                  <a:srgbClr val="FFFF00"/>
                </a:highlight>
                <a:latin typeface="Abadi" panose="020B0604020104020204" pitchFamily="34" charset="0"/>
                <a:cs typeface="Courier New" panose="02070309020205020404" pitchFamily="49" charset="0"/>
              </a:rPr>
              <a:t>: </a:t>
            </a:r>
            <a:r>
              <a:rPr lang="en-US" dirty="0" err="1">
                <a:highlight>
                  <a:srgbClr val="FFFF00"/>
                </a:highlight>
                <a:latin typeface="Abadi" panose="020B0604020104020204" pitchFamily="34" charset="0"/>
                <a:cs typeface="Courier New" panose="02070309020205020404" pitchFamily="49" charset="0"/>
              </a:rPr>
              <a:t>VectorMask</a:t>
            </a:r>
            <a:r>
              <a:rPr lang="en-US" dirty="0">
                <a:highlight>
                  <a:srgbClr val="FFFF00"/>
                </a:highlight>
                <a:latin typeface="Abadi" panose="020B0604020104020204" pitchFamily="34" charset="0"/>
                <a:cs typeface="Courier New" panose="02070309020205020404" pitchFamily="49" charset="0"/>
              </a:rPr>
              <a:t>::</a:t>
            </a:r>
            <a:r>
              <a:rPr lang="en-US" dirty="0" err="1">
                <a:highlight>
                  <a:srgbClr val="FFFF00"/>
                </a:highlight>
                <a:latin typeface="Abadi" panose="020B0604020104020204" pitchFamily="34" charset="0"/>
                <a:cs typeface="Courier New" panose="02070309020205020404" pitchFamily="49" charset="0"/>
              </a:rPr>
              <a:t>fromArray</a:t>
            </a:r>
            <a:r>
              <a:rPr lang="en-US" dirty="0">
                <a:highlight>
                  <a:srgbClr val="FFFF00"/>
                </a:highlight>
                <a:latin typeface="Abadi" panose="020B0604020104020204" pitchFamily="34" charset="0"/>
                <a:cs typeface="Courier New" panose="02070309020205020404" pitchFamily="49" charset="0"/>
              </a:rPr>
              <a:t> @ bci:50 (line 212) Byte256VectorTests::ABSMaskedByte256VectorTests @ bci:63 (line 5256)</a:t>
            </a:r>
          </a:p>
          <a:p>
            <a:r>
              <a:rPr lang="en-US" dirty="0">
                <a:highlight>
                  <a:srgbClr val="FFFF00"/>
                </a:highlight>
                <a:latin typeface="Abadi" panose="020B0604020104020204" pitchFamily="34" charset="0"/>
                <a:cs typeface="Courier New" panose="02070309020205020404" pitchFamily="49" charset="0"/>
              </a:rPr>
              <a:t> 1178  </a:t>
            </a:r>
            <a:r>
              <a:rPr lang="en-US" dirty="0" err="1">
                <a:highlight>
                  <a:srgbClr val="FFFF00"/>
                </a:highlight>
                <a:latin typeface="Abadi" panose="020B0604020104020204" pitchFamily="34" charset="0"/>
                <a:cs typeface="Courier New" panose="02070309020205020404" pitchFamily="49" charset="0"/>
              </a:rPr>
              <a:t>InlineType</a:t>
            </a:r>
            <a:r>
              <a:rPr lang="en-US" dirty="0">
                <a:highlight>
                  <a:srgbClr val="FFFF00"/>
                </a:highlight>
                <a:latin typeface="Abadi" panose="020B0604020104020204" pitchFamily="34" charset="0"/>
                <a:cs typeface="Courier New" panose="02070309020205020404" pitchFamily="49" charset="0"/>
              </a:rPr>
              <a:t>  === _ 1177 34 1179  [[ 2152 2170 3002 1969 1956 ]]  #jdk/incubator/vector/Byte256Vector$Byte256Mask:NotNull:exact *  </a:t>
            </a:r>
            <a:r>
              <a:rPr lang="en-US" dirty="0" err="1">
                <a:highlight>
                  <a:srgbClr val="FFFF00"/>
                </a:highlight>
                <a:latin typeface="Abadi" panose="020B0604020104020204" pitchFamily="34" charset="0"/>
                <a:cs typeface="Courier New" panose="02070309020205020404" pitchFamily="49" charset="0"/>
              </a:rPr>
              <a:t>Oop:jdk</a:t>
            </a:r>
            <a:r>
              <a:rPr lang="en-US" dirty="0">
                <a:highlight>
                  <a:srgbClr val="FFFF00"/>
                </a:highlight>
                <a:latin typeface="Abadi" panose="020B0604020104020204" pitchFamily="34" charset="0"/>
                <a:cs typeface="Courier New" panose="02070309020205020404" pitchFamily="49" charset="0"/>
              </a:rPr>
              <a:t>/incubator/vector/Byte256Vector$Byte256Mask:NotNull:exact * !</a:t>
            </a:r>
            <a:r>
              <a:rPr lang="en-US" dirty="0" err="1">
                <a:highlight>
                  <a:srgbClr val="FFFF00"/>
                </a:highlight>
                <a:latin typeface="Abadi" panose="020B0604020104020204" pitchFamily="34" charset="0"/>
                <a:cs typeface="Courier New" panose="02070309020205020404" pitchFamily="49" charset="0"/>
              </a:rPr>
              <a:t>jvms</a:t>
            </a:r>
            <a:r>
              <a:rPr lang="en-US" dirty="0">
                <a:highlight>
                  <a:srgbClr val="FFFF00"/>
                </a:highlight>
                <a:latin typeface="Abadi" panose="020B0604020104020204" pitchFamily="34" charset="0"/>
                <a:cs typeface="Courier New" panose="02070309020205020404" pitchFamily="49" charset="0"/>
              </a:rPr>
              <a:t>: Byte256Vector::</a:t>
            </a:r>
            <a:r>
              <a:rPr lang="en-US" dirty="0" err="1">
                <a:highlight>
                  <a:srgbClr val="FFFF00"/>
                </a:highlight>
                <a:latin typeface="Abadi" panose="020B0604020104020204" pitchFamily="34" charset="0"/>
                <a:cs typeface="Courier New" panose="02070309020205020404" pitchFamily="49" charset="0"/>
              </a:rPr>
              <a:t>lanewise</a:t>
            </a:r>
            <a:r>
              <a:rPr lang="en-US" dirty="0">
                <a:highlight>
                  <a:srgbClr val="FFFF00"/>
                </a:highlight>
                <a:latin typeface="Abadi" panose="020B0604020104020204" pitchFamily="34" charset="0"/>
                <a:cs typeface="Courier New" panose="02070309020205020404" pitchFamily="49" charset="0"/>
              </a:rPr>
              <a:t> @ bci:5 (line 279) Byte256Vector::</a:t>
            </a:r>
            <a:r>
              <a:rPr lang="en-US" dirty="0" err="1">
                <a:highlight>
                  <a:srgbClr val="FFFF00"/>
                </a:highlight>
                <a:latin typeface="Abadi" panose="020B0604020104020204" pitchFamily="34" charset="0"/>
                <a:cs typeface="Courier New" panose="02070309020205020404" pitchFamily="49" charset="0"/>
              </a:rPr>
              <a:t>lanewise</a:t>
            </a:r>
            <a:r>
              <a:rPr lang="en-US" dirty="0">
                <a:highlight>
                  <a:srgbClr val="FFFF00"/>
                </a:highlight>
                <a:latin typeface="Abadi" panose="020B0604020104020204" pitchFamily="34" charset="0"/>
                <a:cs typeface="Courier New" panose="02070309020205020404" pitchFamily="49" charset="0"/>
              </a:rPr>
              <a:t> @ bci:3 (line 42) Byte256VectorTests::ABSMaskedByte256VectorTests @ bci:107 (line 5261)</a:t>
            </a:r>
          </a:p>
          <a:p>
            <a:r>
              <a:rPr lang="en-US" dirty="0">
                <a:latin typeface="Abadi" panose="020B0604020104020204" pitchFamily="34" charset="0"/>
                <a:cs typeface="Courier New" panose="02070309020205020404" pitchFamily="49" charset="0"/>
              </a:rPr>
              <a:t>  673  Region  === 673 2164 669  [[ 673 2176 2167 2168 2893 2170 2172 3034 3036 3037 3038 ]]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bci:132 (line 5258)</a:t>
            </a:r>
          </a:p>
          <a:p>
            <a:r>
              <a:rPr lang="en-US" dirty="0">
                <a:latin typeface="Abadi" panose="020B0604020104020204" pitchFamily="34" charset="0"/>
                <a:cs typeface="Courier New" panose="02070309020205020404" pitchFamily="49" charset="0"/>
              </a:rPr>
              <a:t> 2170  Phi  === 673 1178 587  [[ ]]  #jdk/incubator/vector/VectorMask:NotNull *  </a:t>
            </a:r>
            <a:r>
              <a:rPr lang="en-US" dirty="0" err="1">
                <a:latin typeface="Abadi" panose="020B0604020104020204" pitchFamily="34" charset="0"/>
                <a:cs typeface="Courier New" panose="02070309020205020404" pitchFamily="49" charset="0"/>
              </a:rPr>
              <a:t>Oop:jdk</a:t>
            </a:r>
            <a:r>
              <a:rPr lang="en-US" dirty="0">
                <a:latin typeface="Abadi" panose="020B0604020104020204" pitchFamily="34" charset="0"/>
                <a:cs typeface="Courier New" panose="02070309020205020404" pitchFamily="49" charset="0"/>
              </a:rPr>
              <a:t>/incubator/vector/</a:t>
            </a:r>
            <a:r>
              <a:rPr lang="en-US" dirty="0" err="1">
                <a:latin typeface="Abadi" panose="020B0604020104020204" pitchFamily="34" charset="0"/>
                <a:cs typeface="Courier New" panose="02070309020205020404" pitchFamily="49" charset="0"/>
              </a:rPr>
              <a:t>VectorMask:NotNull</a:t>
            </a:r>
            <a:r>
              <a:rPr lang="en-US" dirty="0">
                <a:latin typeface="Abadi" panose="020B0604020104020204" pitchFamily="34" charset="0"/>
                <a:cs typeface="Courier New" panose="02070309020205020404" pitchFamily="49" charset="0"/>
              </a:rPr>
              <a:t> * !</a:t>
            </a:r>
            <a:r>
              <a:rPr lang="en-US" dirty="0" err="1">
                <a:latin typeface="Abadi" panose="020B0604020104020204" pitchFamily="34" charset="0"/>
                <a:cs typeface="Courier New" panose="02070309020205020404" pitchFamily="49" charset="0"/>
              </a:rPr>
              <a:t>jvms</a:t>
            </a:r>
            <a:r>
              <a:rPr lang="en-US" dirty="0">
                <a:latin typeface="Abadi" panose="020B0604020104020204" pitchFamily="34" charset="0"/>
                <a:cs typeface="Courier New" panose="02070309020205020404" pitchFamily="49" charset="0"/>
              </a:rPr>
              <a:t>: Byte256VectorTests::ABSMaskedByte256VectorTests @ bci:86 (line 5259)</a:t>
            </a:r>
          </a:p>
        </p:txBody>
      </p:sp>
    </p:spTree>
    <p:extLst>
      <p:ext uri="{BB962C8B-B14F-4D97-AF65-F5344CB8AC3E}">
        <p14:creationId xmlns:p14="http://schemas.microsoft.com/office/powerpoint/2010/main" val="331018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B9A153-AD13-4AA0-AAA6-85655E07837A}"/>
              </a:ext>
            </a:extLst>
          </p:cNvPr>
          <p:cNvSpPr>
            <a:spLocks noGrp="1"/>
          </p:cNvSpPr>
          <p:nvPr>
            <p:ph type="title"/>
          </p:nvPr>
        </p:nvSpPr>
        <p:spPr>
          <a:xfrm>
            <a:off x="1137034" y="609599"/>
            <a:ext cx="7071301" cy="1322888"/>
          </a:xfrm>
        </p:spPr>
        <p:txBody>
          <a:bodyPr>
            <a:normAutofit/>
          </a:bodyPr>
          <a:lstStyle/>
          <a:p>
            <a:r>
              <a:rPr lang="en-US" dirty="0"/>
              <a:t>Java Side Changes</a:t>
            </a:r>
          </a:p>
        </p:txBody>
      </p:sp>
      <p:sp>
        <p:nvSpPr>
          <p:cNvPr id="3" name="Content Placeholder 2">
            <a:extLst>
              <a:ext uri="{FF2B5EF4-FFF2-40B4-BE49-F238E27FC236}">
                <a16:creationId xmlns:a16="http://schemas.microsoft.com/office/drawing/2014/main" id="{E9E419DE-6431-4908-B2AB-6ED3F776B2BE}"/>
              </a:ext>
            </a:extLst>
          </p:cNvPr>
          <p:cNvSpPr>
            <a:spLocks noGrp="1"/>
          </p:cNvSpPr>
          <p:nvPr>
            <p:ph idx="1"/>
          </p:nvPr>
        </p:nvSpPr>
        <p:spPr>
          <a:xfrm>
            <a:off x="1137034" y="1746423"/>
            <a:ext cx="7071301" cy="4271606"/>
          </a:xfrm>
        </p:spPr>
        <p:txBody>
          <a:bodyPr>
            <a:normAutofit fontScale="92500" lnSpcReduction="10000"/>
          </a:bodyPr>
          <a:lstStyle/>
          <a:p>
            <a:r>
              <a:rPr lang="en-US" sz="1300" dirty="0"/>
              <a:t>Replaced existing backing storage of concrete vectors from current primitive arrays to </a:t>
            </a:r>
            <a:r>
              <a:rPr lang="en-US" sz="1300" dirty="0">
                <a:hlinkClick r:id="rId2"/>
              </a:rPr>
              <a:t>multi-fields.</a:t>
            </a:r>
            <a:endParaRPr lang="en-US" sz="1300" dirty="0"/>
          </a:p>
          <a:p>
            <a:pPr lvl="1"/>
            <a:r>
              <a:rPr lang="en-US" sz="1300" u="sng" dirty="0"/>
              <a:t>Payloads are now primitive class instances; this makes them immutable identity less entities . </a:t>
            </a:r>
            <a:r>
              <a:rPr lang="en-US" sz="1300" dirty="0"/>
              <a:t>In future it will be aligned with JEP 401 as a null-restricted value type</a:t>
            </a:r>
          </a:p>
          <a:p>
            <a:pPr lvl="1"/>
            <a:r>
              <a:rPr lang="en-US" sz="1300" dirty="0"/>
              <a:t>Earlier vector payloads were backed by arrays which are mutable data structures, even final array elements can be modified, only @Stable OR frozen arrays (still under draft) ensures complete immutability.</a:t>
            </a:r>
          </a:p>
          <a:p>
            <a:pPr lvl="1"/>
            <a:r>
              <a:rPr lang="en-US" sz="1300" dirty="0" err="1"/>
              <a:t>VectorPayloads</a:t>
            </a:r>
            <a:r>
              <a:rPr lang="en-US" sz="1300" dirty="0"/>
              <a:t> are  immutable value objects, any modification to its field[s] creates a new value object.</a:t>
            </a:r>
          </a:p>
          <a:p>
            <a:pPr lvl="1"/>
            <a:r>
              <a:rPr lang="en-US" sz="1300" dirty="0"/>
              <a:t>Multi-field is a new non-public JDK internal annotation which replicates the scalar field it is attached to e.g.</a:t>
            </a:r>
          </a:p>
          <a:p>
            <a:pPr marL="914400" lvl="2" indent="0">
              <a:buNone/>
            </a:pPr>
            <a:r>
              <a:rPr lang="en-US" sz="1300" i="1" dirty="0"/>
              <a:t>@multifield (value  = &lt;constant&gt;)</a:t>
            </a:r>
          </a:p>
          <a:p>
            <a:pPr marL="457200" lvl="1" indent="0">
              <a:buNone/>
            </a:pPr>
            <a:r>
              <a:rPr lang="en-US" sz="1300" i="1" dirty="0"/>
              <a:t>    	byte </a:t>
            </a:r>
            <a:r>
              <a:rPr lang="en-US" sz="1300" i="1" dirty="0" err="1"/>
              <a:t>mfield</a:t>
            </a:r>
            <a:r>
              <a:rPr lang="en-US" sz="1300" i="1" dirty="0"/>
              <a:t>;</a:t>
            </a:r>
          </a:p>
          <a:p>
            <a:pPr lvl="1"/>
            <a:r>
              <a:rPr lang="en-US" sz="1300" dirty="0"/>
              <a:t>Under default settings payload are flattened into their concrete box containers, this also saves expensive allocation, currently we need to explicitly allocate array payload along with box allocation. </a:t>
            </a:r>
            <a:r>
              <a:rPr lang="en-US" sz="1300" dirty="0" err="1">
                <a:effectLst/>
                <a:latin typeface="Calibri" panose="020F0502020204030204" pitchFamily="34" charset="0"/>
              </a:rPr>
              <a:t>InlineFieldMaxFlatSize</a:t>
            </a:r>
            <a:r>
              <a:rPr lang="en-US" sz="1300" dirty="0">
                <a:effectLst/>
                <a:latin typeface="Calibri" panose="020F0502020204030204" pitchFamily="34" charset="0"/>
              </a:rPr>
              <a:t> (default 128 bytes) guides the flatting behavior of value objects</a:t>
            </a:r>
            <a:r>
              <a:rPr lang="en-US" sz="1300" dirty="0">
                <a:latin typeface="Calibri" panose="020F0502020204030204" pitchFamily="34" charset="0"/>
              </a:rPr>
              <a:t>.</a:t>
            </a:r>
            <a:endParaRPr lang="en-US" sz="1300" dirty="0"/>
          </a:p>
          <a:p>
            <a:r>
              <a:rPr lang="en-US" sz="1300" dirty="0"/>
              <a:t>Vector concrete classes become value class instances holding primitive class payload instances.</a:t>
            </a:r>
          </a:p>
          <a:p>
            <a:r>
              <a:rPr lang="en-US" sz="1300" dirty="0"/>
              <a:t>Significant re-designing of existing vector class hierarchy. </a:t>
            </a:r>
          </a:p>
          <a:p>
            <a:r>
              <a:rPr lang="en-US" sz="1300" dirty="0"/>
              <a:t>Top level </a:t>
            </a:r>
            <a:r>
              <a:rPr lang="en-US" sz="1300" dirty="0" err="1"/>
              <a:t>VectorSupport</a:t>
            </a:r>
            <a:r>
              <a:rPr lang="en-US" sz="1300" dirty="0"/>
              <a:t> class holds all the multifield payload class declarations. Thus, these classes are part of </a:t>
            </a:r>
            <a:r>
              <a:rPr lang="en-US" sz="1300" dirty="0" err="1"/>
              <a:t>java.base</a:t>
            </a:r>
            <a:r>
              <a:rPr lang="en-US" sz="1300" dirty="0"/>
              <a:t> module.</a:t>
            </a:r>
          </a:p>
          <a:p>
            <a:r>
              <a:rPr lang="en-US" sz="1300" dirty="0"/>
              <a:t>Re-wrote existing fallback implementation of all the existing vector APIs routines to access multi-fields-based payload through unsafe accesses. </a:t>
            </a:r>
          </a:p>
          <a:p>
            <a:pPr lvl="1"/>
            <a:endParaRPr lang="en-US" sz="1300" dirty="0"/>
          </a:p>
        </p:txBody>
      </p:sp>
      <p:pic>
        <p:nvPicPr>
          <p:cNvPr id="7" name="Picture 6">
            <a:extLst>
              <a:ext uri="{FF2B5EF4-FFF2-40B4-BE49-F238E27FC236}">
                <a16:creationId xmlns:a16="http://schemas.microsoft.com/office/drawing/2014/main" id="{A5D30482-6152-066F-9D97-EBEDDCC94A74}"/>
              </a:ext>
            </a:extLst>
          </p:cNvPr>
          <p:cNvPicPr>
            <a:picLocks noChangeAspect="1"/>
          </p:cNvPicPr>
          <p:nvPr/>
        </p:nvPicPr>
        <p:blipFill>
          <a:blip r:embed="rId3"/>
          <a:stretch>
            <a:fillRect/>
          </a:stretch>
        </p:blipFill>
        <p:spPr>
          <a:xfrm>
            <a:off x="8670367" y="2799454"/>
            <a:ext cx="3408919" cy="2923149"/>
          </a:xfrm>
          <a:prstGeom prst="rect">
            <a:avLst/>
          </a:prstGeom>
        </p:spPr>
      </p:pic>
      <p:pic>
        <p:nvPicPr>
          <p:cNvPr id="5" name="Picture 4">
            <a:extLst>
              <a:ext uri="{FF2B5EF4-FFF2-40B4-BE49-F238E27FC236}">
                <a16:creationId xmlns:a16="http://schemas.microsoft.com/office/drawing/2014/main" id="{A9DF0726-2699-D9E5-8CA5-8FE0C5887260}"/>
              </a:ext>
            </a:extLst>
          </p:cNvPr>
          <p:cNvPicPr>
            <a:picLocks noChangeAspect="1"/>
          </p:cNvPicPr>
          <p:nvPr/>
        </p:nvPicPr>
        <p:blipFill>
          <a:blip r:embed="rId4"/>
          <a:stretch>
            <a:fillRect/>
          </a:stretch>
        </p:blipFill>
        <p:spPr>
          <a:xfrm>
            <a:off x="8649175" y="2312643"/>
            <a:ext cx="3430111" cy="240107"/>
          </a:xfrm>
          <a:prstGeom prst="rect">
            <a:avLst/>
          </a:prstGeom>
        </p:spPr>
      </p:pic>
      <p:sp>
        <p:nvSpPr>
          <p:cNvPr id="24" name="Freeform: Shape 15">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0264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366D-70B3-6072-2FDA-1E228ADC76F1}"/>
              </a:ext>
            </a:extLst>
          </p:cNvPr>
          <p:cNvSpPr>
            <a:spLocks noGrp="1"/>
          </p:cNvSpPr>
          <p:nvPr>
            <p:ph type="title"/>
          </p:nvPr>
        </p:nvSpPr>
        <p:spPr/>
        <p:txBody>
          <a:bodyPr/>
          <a:lstStyle/>
          <a:p>
            <a:r>
              <a:rPr lang="en-US" dirty="0"/>
              <a:t>Status Update:-</a:t>
            </a:r>
          </a:p>
        </p:txBody>
      </p:sp>
      <p:sp>
        <p:nvSpPr>
          <p:cNvPr id="3" name="Content Placeholder 2">
            <a:extLst>
              <a:ext uri="{FF2B5EF4-FFF2-40B4-BE49-F238E27FC236}">
                <a16:creationId xmlns:a16="http://schemas.microsoft.com/office/drawing/2014/main" id="{AC76B97F-7CE1-4538-207F-876E1CAC408E}"/>
              </a:ext>
            </a:extLst>
          </p:cNvPr>
          <p:cNvSpPr>
            <a:spLocks noGrp="1"/>
          </p:cNvSpPr>
          <p:nvPr>
            <p:ph idx="1"/>
          </p:nvPr>
        </p:nvSpPr>
        <p:spPr/>
        <p:txBody>
          <a:bodyPr>
            <a:normAutofit fontScale="77500" lnSpcReduction="20000"/>
          </a:bodyPr>
          <a:lstStyle/>
          <a:p>
            <a:r>
              <a:rPr lang="en-US" dirty="0"/>
              <a:t>Validation Updates:-</a:t>
            </a:r>
          </a:p>
          <a:p>
            <a:pPr lvl="1"/>
            <a:r>
              <a:rPr lang="en-US" dirty="0"/>
              <a:t>Root caused and fixed multiple regressions failures VectorAPI regressions.</a:t>
            </a:r>
          </a:p>
          <a:p>
            <a:pPr lvl="2"/>
            <a:r>
              <a:rPr lang="en-US" dirty="0"/>
              <a:t>Merging </a:t>
            </a:r>
            <a:r>
              <a:rPr lang="en-US" dirty="0" err="1"/>
              <a:t>InlineTypeNodes</a:t>
            </a:r>
            <a:r>
              <a:rPr lang="en-US" dirty="0"/>
              <a:t> with </a:t>
            </a:r>
            <a:r>
              <a:rPr lang="en-US" dirty="0" err="1"/>
              <a:t>VectorBoxTypes</a:t>
            </a:r>
            <a:r>
              <a:rPr lang="en-US" dirty="0"/>
              <a:t>.</a:t>
            </a:r>
          </a:p>
          <a:p>
            <a:pPr lvl="2"/>
            <a:r>
              <a:rPr lang="en-US" dirty="0"/>
              <a:t>Special handling for Long64 and Double64 during deoptimization, there values are passed though non-vector Locations (Location::register).</a:t>
            </a:r>
          </a:p>
          <a:p>
            <a:pPr lvl="3"/>
            <a:r>
              <a:rPr lang="en-US" dirty="0"/>
              <a:t>Currently VectorAPIs skip intrinsic creation for single lane elements and </a:t>
            </a:r>
            <a:r>
              <a:rPr lang="en-US" dirty="0" err="1"/>
              <a:t>fall-back</a:t>
            </a:r>
            <a:r>
              <a:rPr lang="en-US" dirty="0"/>
              <a:t> implementation operates over scalar code.</a:t>
            </a:r>
          </a:p>
          <a:p>
            <a:pPr lvl="3"/>
            <a:r>
              <a:rPr lang="en-US" dirty="0"/>
              <a:t>With Valhalla C2 creates an </a:t>
            </a:r>
            <a:r>
              <a:rPr lang="en-US" dirty="0" err="1"/>
              <a:t>InlineTypeNode</a:t>
            </a:r>
            <a:r>
              <a:rPr lang="en-US" dirty="0"/>
              <a:t> for any value object hence we see </a:t>
            </a:r>
            <a:r>
              <a:rPr lang="en-US" dirty="0" err="1"/>
              <a:t>InlineTypeNode</a:t>
            </a:r>
            <a:r>
              <a:rPr lang="en-US" dirty="0"/>
              <a:t> creation even in fall back implementation.</a:t>
            </a:r>
          </a:p>
          <a:p>
            <a:pPr lvl="3"/>
            <a:r>
              <a:rPr lang="en-US" dirty="0"/>
              <a:t>Boxes come into picture only when an API get </a:t>
            </a:r>
            <a:r>
              <a:rPr lang="en-US" dirty="0" err="1"/>
              <a:t>intrinsified</a:t>
            </a:r>
            <a:r>
              <a:rPr lang="en-US" dirty="0"/>
              <a:t>.</a:t>
            </a:r>
          </a:p>
          <a:p>
            <a:pPr lvl="2"/>
            <a:r>
              <a:rPr lang="en-US" dirty="0"/>
              <a:t>Bug fix around setting –XX:+</a:t>
            </a:r>
            <a:r>
              <a:rPr lang="en-US" dirty="0" err="1"/>
              <a:t>EnablePrimitiveClass</a:t>
            </a:r>
            <a:r>
              <a:rPr lang="en-US" dirty="0"/>
              <a:t>.</a:t>
            </a:r>
          </a:p>
          <a:p>
            <a:pPr lvl="2"/>
            <a:r>
              <a:rPr lang="en-US" dirty="0"/>
              <a:t>With these changes all *VectorTests.java are passing.</a:t>
            </a:r>
          </a:p>
          <a:p>
            <a:pPr lvl="1"/>
            <a:r>
              <a:rPr lang="en-US" dirty="0"/>
              <a:t>Pending bugs :-</a:t>
            </a:r>
          </a:p>
          <a:p>
            <a:pPr lvl="2"/>
            <a:r>
              <a:rPr lang="en-US" dirty="0"/>
              <a:t>Incorrectness issues seen during load/store from memory segment.</a:t>
            </a:r>
          </a:p>
          <a:p>
            <a:pPr lvl="2"/>
            <a:r>
              <a:rPr lang="en-US" dirty="0"/>
              <a:t>Conversion tests runs.</a:t>
            </a:r>
          </a:p>
          <a:p>
            <a:r>
              <a:rPr lang="en-US" dirty="0"/>
              <a:t>ARM has contributed Shuffle and Masking support.</a:t>
            </a:r>
          </a:p>
          <a:p>
            <a:pPr lvl="1"/>
            <a:r>
              <a:rPr lang="en-US" dirty="0"/>
              <a:t>Reviewed the patch looks good.</a:t>
            </a:r>
          </a:p>
          <a:p>
            <a:pPr lvl="1"/>
            <a:r>
              <a:rPr lang="en-US" dirty="0"/>
              <a:t>Waiting for Vladimir’s sponsorship.</a:t>
            </a:r>
          </a:p>
          <a:p>
            <a:endParaRPr lang="en-US" dirty="0"/>
          </a:p>
          <a:p>
            <a:endParaRPr lang="en-US" dirty="0"/>
          </a:p>
        </p:txBody>
      </p:sp>
    </p:spTree>
    <p:extLst>
      <p:ext uri="{BB962C8B-B14F-4D97-AF65-F5344CB8AC3E}">
        <p14:creationId xmlns:p14="http://schemas.microsoft.com/office/powerpoint/2010/main" val="382173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A2DC-4757-F1C5-704B-7FCA5EE9627D}"/>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A49586F1-CA9D-F37D-A76D-82215AFE0AF5}"/>
              </a:ext>
            </a:extLst>
          </p:cNvPr>
          <p:cNvSpPr>
            <a:spLocks noGrp="1"/>
          </p:cNvSpPr>
          <p:nvPr>
            <p:ph idx="1"/>
          </p:nvPr>
        </p:nvSpPr>
        <p:spPr>
          <a:xfrm>
            <a:off x="838200" y="1825625"/>
            <a:ext cx="10285520" cy="3856084"/>
          </a:xfrm>
        </p:spPr>
        <p:txBody>
          <a:bodyPr>
            <a:normAutofit fontScale="70000" lnSpcReduction="20000"/>
          </a:bodyPr>
          <a:lstStyle/>
          <a:p>
            <a:r>
              <a:rPr lang="en-US" dirty="0"/>
              <a:t>ARMs patch integration.</a:t>
            </a:r>
          </a:p>
          <a:p>
            <a:r>
              <a:rPr lang="en-US" dirty="0">
                <a:highlight>
                  <a:srgbClr val="FFFF00"/>
                </a:highlight>
              </a:rPr>
              <a:t>Rebase </a:t>
            </a:r>
            <a:r>
              <a:rPr lang="en-US" dirty="0" err="1">
                <a:highlight>
                  <a:srgbClr val="FFFF00"/>
                </a:highlight>
              </a:rPr>
              <a:t>lworld</a:t>
            </a:r>
            <a:r>
              <a:rPr lang="en-US" dirty="0">
                <a:highlight>
                  <a:srgbClr val="FFFF00"/>
                </a:highlight>
              </a:rPr>
              <a:t> Merge pull request.</a:t>
            </a:r>
          </a:p>
          <a:p>
            <a:pPr lvl="1"/>
            <a:r>
              <a:rPr lang="en-US" dirty="0">
                <a:highlight>
                  <a:srgbClr val="FFFF00"/>
                </a:highlight>
              </a:rPr>
              <a:t>There have been significant changes in API interfaces during field parsing.</a:t>
            </a:r>
          </a:p>
          <a:p>
            <a:r>
              <a:rPr lang="en-US" dirty="0">
                <a:highlight>
                  <a:srgbClr val="FFFF00"/>
                </a:highlight>
              </a:rPr>
              <a:t>Max Species support.</a:t>
            </a:r>
          </a:p>
          <a:p>
            <a:r>
              <a:rPr lang="en-US" dirty="0"/>
              <a:t>Further validation and bug fixing on merged code.</a:t>
            </a:r>
          </a:p>
          <a:p>
            <a:pPr lvl="1"/>
            <a:r>
              <a:rPr lang="en-US" dirty="0"/>
              <a:t>Various AVX levels.</a:t>
            </a:r>
          </a:p>
          <a:p>
            <a:pPr lvl="1"/>
            <a:r>
              <a:rPr lang="en-US" dirty="0"/>
              <a:t>Compilation tiers (0,1,2,3,4).</a:t>
            </a:r>
          </a:p>
          <a:p>
            <a:pPr lvl="1"/>
            <a:r>
              <a:rPr lang="en-US" dirty="0"/>
              <a:t>Large kernel tests and JMHs.</a:t>
            </a:r>
          </a:p>
          <a:p>
            <a:r>
              <a:rPr lang="en-US" dirty="0"/>
              <a:t>Making vector as a true value type by extending calling convention (mixed calling convention which accepts both GPRs and Vectors), returning vector fields will save expensive allocation costs in non-inlining scenarios (pending on base Valhalla infrastructure to handling speculative Parameter type and extent inline entry </a:t>
            </a:r>
            <a:r>
              <a:rPr lang="en-US"/>
              <a:t>points accordingly)</a:t>
            </a:r>
            <a:endParaRPr lang="en-US" dirty="0"/>
          </a:p>
          <a:p>
            <a:pPr marL="457200" lvl="1" indent="0">
              <a:buNone/>
            </a:pPr>
            <a:r>
              <a:rPr lang="en-US" dirty="0"/>
              <a:t>	</a:t>
            </a:r>
          </a:p>
        </p:txBody>
      </p:sp>
    </p:spTree>
    <p:extLst>
      <p:ext uri="{BB962C8B-B14F-4D97-AF65-F5344CB8AC3E}">
        <p14:creationId xmlns:p14="http://schemas.microsoft.com/office/powerpoint/2010/main" val="41257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CB6E-9F83-C3DB-FF0A-4D81D1868035}"/>
              </a:ext>
            </a:extLst>
          </p:cNvPr>
          <p:cNvSpPr>
            <a:spLocks noGrp="1"/>
          </p:cNvSpPr>
          <p:nvPr>
            <p:ph type="title"/>
          </p:nvPr>
        </p:nvSpPr>
        <p:spPr/>
        <p:txBody>
          <a:bodyPr/>
          <a:lstStyle/>
          <a:p>
            <a:r>
              <a:rPr lang="en-US" dirty="0"/>
              <a:t>Status Update	</a:t>
            </a:r>
          </a:p>
        </p:txBody>
      </p:sp>
      <p:sp>
        <p:nvSpPr>
          <p:cNvPr id="3" name="Content Placeholder 2">
            <a:extLst>
              <a:ext uri="{FF2B5EF4-FFF2-40B4-BE49-F238E27FC236}">
                <a16:creationId xmlns:a16="http://schemas.microsoft.com/office/drawing/2014/main" id="{5798478B-36E2-C643-227C-BA0E3D93213A}"/>
              </a:ext>
            </a:extLst>
          </p:cNvPr>
          <p:cNvSpPr>
            <a:spLocks noGrp="1"/>
          </p:cNvSpPr>
          <p:nvPr>
            <p:ph idx="1"/>
          </p:nvPr>
        </p:nvSpPr>
        <p:spPr>
          <a:xfrm>
            <a:off x="838200" y="1690688"/>
            <a:ext cx="10515600" cy="4486275"/>
          </a:xfrm>
        </p:spPr>
        <p:txBody>
          <a:bodyPr>
            <a:normAutofit lnSpcReduction="10000"/>
          </a:bodyPr>
          <a:lstStyle/>
          <a:p>
            <a:r>
              <a:rPr lang="en-US" dirty="0"/>
              <a:t>Merge </a:t>
            </a:r>
            <a:r>
              <a:rPr lang="en-US" dirty="0" err="1"/>
              <a:t>lworld</a:t>
            </a:r>
            <a:r>
              <a:rPr lang="en-US" dirty="0"/>
              <a:t> into </a:t>
            </a:r>
            <a:r>
              <a:rPr lang="en-US" dirty="0" err="1"/>
              <a:t>lworld+vector</a:t>
            </a:r>
            <a:endParaRPr lang="en-US" dirty="0"/>
          </a:p>
          <a:p>
            <a:pPr lvl="1"/>
            <a:r>
              <a:rPr lang="en-US" dirty="0"/>
              <a:t>Recently </a:t>
            </a:r>
            <a:r>
              <a:rPr lang="en-US" dirty="0" err="1"/>
              <a:t>lworld</a:t>
            </a:r>
            <a:r>
              <a:rPr lang="en-US" dirty="0"/>
              <a:t> was rebased with latest mainline</a:t>
            </a:r>
          </a:p>
          <a:p>
            <a:pPr lvl="2"/>
            <a:r>
              <a:rPr lang="en-US" dirty="0"/>
              <a:t>Significant changes in </a:t>
            </a:r>
            <a:r>
              <a:rPr lang="en-US" dirty="0" err="1"/>
              <a:t>FieldInfo</a:t>
            </a:r>
            <a:r>
              <a:rPr lang="en-US" dirty="0"/>
              <a:t> structure, </a:t>
            </a:r>
            <a:r>
              <a:rPr lang="en-US" dirty="0" err="1"/>
              <a:t>FieldLayoutBuilder</a:t>
            </a:r>
            <a:r>
              <a:rPr lang="en-US" dirty="0"/>
              <a:t> and field parsing.</a:t>
            </a:r>
          </a:p>
          <a:p>
            <a:pPr lvl="2"/>
            <a:r>
              <a:rPr lang="en-US" dirty="0"/>
              <a:t>Lots many conflicts needed manual interventions.</a:t>
            </a:r>
          </a:p>
          <a:p>
            <a:pPr lvl="1"/>
            <a:r>
              <a:rPr lang="en-US" dirty="0"/>
              <a:t>All the conflicts have been resolved and I can now do a clean build</a:t>
            </a:r>
          </a:p>
          <a:p>
            <a:pPr lvl="2"/>
            <a:r>
              <a:rPr lang="en-US" dirty="0"/>
              <a:t>Thanks for Xiaohong for resolving Java side conflicts around shuffle overhaul.</a:t>
            </a:r>
          </a:p>
          <a:p>
            <a:pPr lvl="1"/>
            <a:r>
              <a:rPr lang="en-US" dirty="0"/>
              <a:t>Able to run stand alone having few vector operations with   </a:t>
            </a:r>
            <a:r>
              <a:rPr lang="en-US" dirty="0">
                <a:highlight>
                  <a:srgbClr val="FFFF00"/>
                </a:highlight>
              </a:rPr>
              <a:t>-</a:t>
            </a:r>
            <a:r>
              <a:rPr lang="en-US" dirty="0" err="1">
                <a:highlight>
                  <a:srgbClr val="FFFF00"/>
                </a:highlight>
              </a:rPr>
              <a:t>Xshare:off</a:t>
            </a:r>
            <a:endParaRPr lang="en-US" dirty="0">
              <a:highlight>
                <a:srgbClr val="FFFF00"/>
              </a:highlight>
            </a:endParaRPr>
          </a:p>
          <a:p>
            <a:pPr lvl="2"/>
            <a:r>
              <a:rPr lang="en-US" dirty="0"/>
              <a:t>Facing issues with CDS </a:t>
            </a:r>
          </a:p>
          <a:p>
            <a:pPr lvl="3"/>
            <a:r>
              <a:rPr lang="en-US" dirty="0"/>
              <a:t>All the </a:t>
            </a:r>
            <a:r>
              <a:rPr lang="en-US" dirty="0" err="1"/>
              <a:t>VectorPayloadsMF</a:t>
            </a:r>
            <a:r>
              <a:rPr lang="en-US" dirty="0"/>
              <a:t>* classes are part of </a:t>
            </a:r>
            <a:r>
              <a:rPr lang="en-US" dirty="0" err="1"/>
              <a:t>java.base</a:t>
            </a:r>
            <a:r>
              <a:rPr lang="en-US" dirty="0"/>
              <a:t> modules and are serialized in </a:t>
            </a:r>
            <a:r>
              <a:rPr lang="en-US" dirty="0" err="1"/>
              <a:t>classes.jsa</a:t>
            </a:r>
            <a:r>
              <a:rPr lang="en-US" dirty="0"/>
              <a:t>.</a:t>
            </a:r>
          </a:p>
          <a:p>
            <a:pPr lvl="3"/>
            <a:r>
              <a:rPr lang="en-US" dirty="0"/>
              <a:t>However, during restoration </a:t>
            </a:r>
            <a:r>
              <a:rPr lang="en-US" dirty="0" err="1"/>
              <a:t>InlineFixedBlock</a:t>
            </a:r>
            <a:r>
              <a:rPr lang="en-US" dirty="0"/>
              <a:t> receive garbage value in _</a:t>
            </a:r>
            <a:r>
              <a:rPr lang="en-US" dirty="0" err="1"/>
              <a:t>exact_size_in_byte</a:t>
            </a:r>
            <a:r>
              <a:rPr lang="en-US" dirty="0"/>
              <a:t>.</a:t>
            </a:r>
          </a:p>
          <a:p>
            <a:pPr lvl="4"/>
            <a:r>
              <a:rPr lang="en-US" dirty="0"/>
              <a:t>This causes crashes during Layout computation stage.</a:t>
            </a:r>
          </a:p>
          <a:p>
            <a:pPr lvl="3"/>
            <a:r>
              <a:rPr lang="en-US" dirty="0"/>
              <a:t>We do shallow copy while serializing know java classes in </a:t>
            </a:r>
            <a:r>
              <a:rPr lang="en-US" dirty="0" err="1"/>
              <a:t>java.base</a:t>
            </a:r>
            <a:r>
              <a:rPr lang="en-US" dirty="0"/>
              <a:t> module.</a:t>
            </a:r>
          </a:p>
        </p:txBody>
      </p:sp>
    </p:spTree>
    <p:extLst>
      <p:ext uri="{BB962C8B-B14F-4D97-AF65-F5344CB8AC3E}">
        <p14:creationId xmlns:p14="http://schemas.microsoft.com/office/powerpoint/2010/main" val="117681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DB9E-A837-FF0F-5911-AEB2DFC71FFC}"/>
              </a:ext>
            </a:extLst>
          </p:cNvPr>
          <p:cNvSpPr>
            <a:spLocks noGrp="1"/>
          </p:cNvSpPr>
          <p:nvPr>
            <p:ph type="title"/>
          </p:nvPr>
        </p:nvSpPr>
        <p:spPr/>
        <p:txBody>
          <a:bodyPr/>
          <a:lstStyle/>
          <a:p>
            <a:r>
              <a:rPr lang="en-IN" dirty="0"/>
              <a:t>Status Update  Valhalla Integration </a:t>
            </a:r>
            <a:r>
              <a:rPr lang="en-IN"/>
              <a:t>(29/06) </a:t>
            </a:r>
            <a:r>
              <a:rPr lang="en-IN" dirty="0"/>
              <a:t>:-</a:t>
            </a:r>
          </a:p>
        </p:txBody>
      </p:sp>
      <p:sp>
        <p:nvSpPr>
          <p:cNvPr id="3" name="Content Placeholder 2">
            <a:extLst>
              <a:ext uri="{FF2B5EF4-FFF2-40B4-BE49-F238E27FC236}">
                <a16:creationId xmlns:a16="http://schemas.microsoft.com/office/drawing/2014/main" id="{ECAA5E3D-3F31-76D4-AE20-ADA76079E069}"/>
              </a:ext>
            </a:extLst>
          </p:cNvPr>
          <p:cNvSpPr>
            <a:spLocks noGrp="1"/>
          </p:cNvSpPr>
          <p:nvPr>
            <p:ph idx="1"/>
          </p:nvPr>
        </p:nvSpPr>
        <p:spPr>
          <a:xfrm>
            <a:off x="838200" y="1353312"/>
            <a:ext cx="10515600" cy="4823651"/>
          </a:xfrm>
        </p:spPr>
        <p:txBody>
          <a:bodyPr>
            <a:normAutofit fontScale="62500" lnSpcReduction="20000"/>
          </a:bodyPr>
          <a:lstStyle/>
          <a:p>
            <a:r>
              <a:rPr lang="en-IN" dirty="0">
                <a:highlight>
                  <a:srgbClr val="00FF00"/>
                </a:highlight>
              </a:rPr>
              <a:t>Integrate Merge patch (major merge after 4+ months with changes in core oops structures.</a:t>
            </a:r>
          </a:p>
          <a:p>
            <a:pPr lvl="1"/>
            <a:endParaRPr lang="en-IN" dirty="0">
              <a:highlight>
                <a:srgbClr val="00FF00"/>
              </a:highlight>
            </a:endParaRPr>
          </a:p>
          <a:p>
            <a:r>
              <a:rPr lang="en-IN" dirty="0"/>
              <a:t>TODO items post merge:-</a:t>
            </a:r>
          </a:p>
          <a:p>
            <a:pPr lvl="1"/>
            <a:r>
              <a:rPr lang="en-IN" dirty="0">
                <a:highlight>
                  <a:srgbClr val="00FF00"/>
                </a:highlight>
              </a:rPr>
              <a:t>Check multifield handling during </a:t>
            </a:r>
            <a:r>
              <a:rPr lang="en-IN" dirty="0" err="1">
                <a:highlight>
                  <a:srgbClr val="00FF00"/>
                </a:highlight>
              </a:rPr>
              <a:t>acmp</a:t>
            </a:r>
            <a:r>
              <a:rPr lang="en-IN" dirty="0">
                <a:highlight>
                  <a:srgbClr val="00FF00"/>
                </a:highlight>
              </a:rPr>
              <a:t> parsing. Unlike identity objects values are compared at field level. </a:t>
            </a:r>
          </a:p>
          <a:p>
            <a:pPr lvl="2"/>
            <a:r>
              <a:rPr lang="en-IN" dirty="0">
                <a:highlight>
                  <a:srgbClr val="00FF00"/>
                </a:highlight>
              </a:rPr>
              <a:t>Values are buffered and fallback case does field level comparison using </a:t>
            </a:r>
            <a:r>
              <a:rPr lang="en-IN" i="1" dirty="0" err="1">
                <a:highlight>
                  <a:srgbClr val="00FF00"/>
                </a:highlight>
              </a:rPr>
              <a:t>ValueObjectMethod</a:t>
            </a:r>
            <a:r>
              <a:rPr lang="en-IN" i="1" dirty="0">
                <a:highlight>
                  <a:srgbClr val="00FF00"/>
                </a:highlight>
              </a:rPr>
              <a:t>::substitutable </a:t>
            </a:r>
            <a:r>
              <a:rPr lang="en-IN" dirty="0">
                <a:highlight>
                  <a:srgbClr val="00FF00"/>
                </a:highlight>
              </a:rPr>
              <a:t>method.</a:t>
            </a:r>
          </a:p>
          <a:p>
            <a:pPr lvl="1"/>
            <a:r>
              <a:rPr lang="en-IN" dirty="0">
                <a:highlight>
                  <a:srgbClr val="00FF00"/>
                </a:highlight>
              </a:rPr>
              <a:t>De-opt incorrectness seen in JTREGs and </a:t>
            </a:r>
            <a:r>
              <a:rPr lang="en-IN" dirty="0" err="1">
                <a:highlight>
                  <a:srgbClr val="00FF00"/>
                </a:highlight>
              </a:rPr>
              <a:t>deopt</a:t>
            </a:r>
            <a:r>
              <a:rPr lang="en-IN" dirty="0">
                <a:highlight>
                  <a:srgbClr val="00FF00"/>
                </a:highlight>
              </a:rPr>
              <a:t> micros.</a:t>
            </a:r>
          </a:p>
          <a:p>
            <a:pPr lvl="2"/>
            <a:r>
              <a:rPr lang="en-IN" dirty="0">
                <a:highlight>
                  <a:srgbClr val="00FF00"/>
                </a:highlight>
              </a:rPr>
              <a:t>Some load store and </a:t>
            </a:r>
            <a:r>
              <a:rPr lang="en-IN" dirty="0" err="1">
                <a:highlight>
                  <a:srgbClr val="00FF00"/>
                </a:highlight>
              </a:rPr>
              <a:t>VectorConversion</a:t>
            </a:r>
            <a:r>
              <a:rPr lang="en-IN" dirty="0">
                <a:highlight>
                  <a:srgbClr val="00FF00"/>
                </a:highlight>
              </a:rPr>
              <a:t> test are failing</a:t>
            </a:r>
            <a:r>
              <a:rPr lang="en-IN" dirty="0"/>
              <a:t>.</a:t>
            </a:r>
          </a:p>
          <a:p>
            <a:pPr lvl="1"/>
            <a:r>
              <a:rPr lang="en-IN" dirty="0" err="1">
                <a:highlight>
                  <a:srgbClr val="FFFF00"/>
                </a:highlight>
              </a:rPr>
              <a:t>MaxSpecies</a:t>
            </a:r>
            <a:r>
              <a:rPr lang="en-IN" dirty="0">
                <a:highlight>
                  <a:srgbClr val="FFFF00"/>
                </a:highlight>
              </a:rPr>
              <a:t> handling,  extend scope of @multifield.</a:t>
            </a:r>
          </a:p>
          <a:p>
            <a:pPr lvl="1"/>
            <a:r>
              <a:rPr lang="en-IN" dirty="0">
                <a:highlight>
                  <a:srgbClr val="FFFF00"/>
                </a:highlight>
              </a:rPr>
              <a:t>Re-visit ci field handing and field query APIs based on offset / index.</a:t>
            </a:r>
          </a:p>
          <a:p>
            <a:pPr lvl="2"/>
            <a:r>
              <a:rPr lang="en-IN" dirty="0">
                <a:highlight>
                  <a:srgbClr val="FFFF00"/>
                </a:highlight>
              </a:rPr>
              <a:t>Add a new ci model API to query multifield scalarization in both C1 and C2. </a:t>
            </a:r>
          </a:p>
          <a:p>
            <a:pPr lvl="1"/>
            <a:r>
              <a:rPr lang="en-US" dirty="0">
                <a:highlight>
                  <a:srgbClr val="00FF00"/>
                </a:highlight>
              </a:rPr>
              <a:t>CDS flow limitations (</a:t>
            </a:r>
            <a:r>
              <a:rPr lang="en-US" dirty="0" err="1">
                <a:highlight>
                  <a:srgbClr val="00FF00"/>
                </a:highlight>
              </a:rPr>
              <a:t>primaryType</a:t>
            </a:r>
            <a:r>
              <a:rPr lang="en-US" dirty="0">
                <a:highlight>
                  <a:srgbClr val="00FF00"/>
                </a:highlight>
              </a:rPr>
              <a:t> / </a:t>
            </a:r>
            <a:r>
              <a:rPr lang="en-US" dirty="0" err="1">
                <a:highlight>
                  <a:srgbClr val="00FF00"/>
                </a:highlight>
              </a:rPr>
              <a:t>secondaryType</a:t>
            </a:r>
            <a:r>
              <a:rPr lang="en-US" dirty="0">
                <a:highlight>
                  <a:srgbClr val="00FF00"/>
                </a:highlight>
              </a:rPr>
              <a:t> restoration) </a:t>
            </a:r>
          </a:p>
          <a:p>
            <a:pPr lvl="2"/>
            <a:r>
              <a:rPr lang="en-US" dirty="0">
                <a:highlight>
                  <a:srgbClr val="00FF00"/>
                </a:highlight>
              </a:rPr>
              <a:t>Create a PR for </a:t>
            </a:r>
            <a:r>
              <a:rPr lang="en-US" dirty="0" err="1">
                <a:highlight>
                  <a:srgbClr val="00FF00"/>
                </a:highlight>
              </a:rPr>
              <a:t>InlineKlassFixedBlock</a:t>
            </a:r>
            <a:r>
              <a:rPr lang="en-US" dirty="0">
                <a:highlight>
                  <a:srgbClr val="00FF00"/>
                </a:highlight>
              </a:rPr>
              <a:t> pointer restoration against </a:t>
            </a:r>
            <a:r>
              <a:rPr lang="en-US" dirty="0" err="1">
                <a:highlight>
                  <a:srgbClr val="00FF00"/>
                </a:highlight>
              </a:rPr>
              <a:t>lworld</a:t>
            </a:r>
            <a:r>
              <a:rPr lang="en-US" dirty="0">
                <a:highlight>
                  <a:srgbClr val="00FF00"/>
                </a:highlight>
              </a:rPr>
              <a:t> branch.</a:t>
            </a:r>
          </a:p>
          <a:p>
            <a:pPr lvl="1"/>
            <a:r>
              <a:rPr lang="en-US" dirty="0"/>
              <a:t>Further validation and bug fixing on merged code.</a:t>
            </a:r>
          </a:p>
          <a:p>
            <a:pPr lvl="2"/>
            <a:r>
              <a:rPr lang="en-US" dirty="0"/>
              <a:t>Various AVX levels.</a:t>
            </a:r>
          </a:p>
          <a:p>
            <a:pPr lvl="2"/>
            <a:r>
              <a:rPr lang="en-US" dirty="0"/>
              <a:t>Compilation tiers (0,1,2,3,4).</a:t>
            </a:r>
          </a:p>
          <a:p>
            <a:pPr lvl="2"/>
            <a:r>
              <a:rPr lang="en-US" dirty="0"/>
              <a:t>Large kernel tests and JMHs.</a:t>
            </a:r>
          </a:p>
          <a:p>
            <a:r>
              <a:rPr lang="en-US" dirty="0"/>
              <a:t>Stretch items:-</a:t>
            </a:r>
          </a:p>
          <a:p>
            <a:pPr lvl="1"/>
            <a:r>
              <a:rPr lang="en-US" dirty="0"/>
              <a:t>Making vector as a true value type by extending calling convention (mixed calling convention which accepts both GPRs and Vectors).</a:t>
            </a:r>
          </a:p>
          <a:p>
            <a:pPr lvl="1"/>
            <a:r>
              <a:rPr lang="en-US" dirty="0"/>
              <a:t>Remove non-scalarization limitation from Vector / Payloads.</a:t>
            </a:r>
          </a:p>
          <a:p>
            <a:pPr lvl="1"/>
            <a:r>
              <a:rPr lang="en-US" dirty="0"/>
              <a:t>Replace </a:t>
            </a:r>
            <a:r>
              <a:rPr lang="en-US" dirty="0" err="1"/>
              <a:t>VectorBoxes</a:t>
            </a:r>
            <a:r>
              <a:rPr lang="en-US" dirty="0"/>
              <a:t> with </a:t>
            </a:r>
            <a:r>
              <a:rPr lang="en-US" dirty="0" err="1"/>
              <a:t>InlineTypeNode</a:t>
            </a:r>
            <a:r>
              <a:rPr lang="en-US" dirty="0"/>
              <a:t> after calling conventions are extended to support arguments / return values. </a:t>
            </a:r>
          </a:p>
          <a:p>
            <a:endParaRPr lang="en-US" dirty="0"/>
          </a:p>
          <a:p>
            <a:pPr lvl="1"/>
            <a:endParaRPr lang="en-US" dirty="0"/>
          </a:p>
          <a:p>
            <a:endParaRPr lang="en-IN" dirty="0"/>
          </a:p>
          <a:p>
            <a:endParaRPr lang="en-IN" dirty="0"/>
          </a:p>
        </p:txBody>
      </p:sp>
    </p:spTree>
    <p:extLst>
      <p:ext uri="{BB962C8B-B14F-4D97-AF65-F5344CB8AC3E}">
        <p14:creationId xmlns:p14="http://schemas.microsoft.com/office/powerpoint/2010/main" val="189120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9318-2FE4-8B7D-5B61-90D7B2969E3B}"/>
              </a:ext>
            </a:extLst>
          </p:cNvPr>
          <p:cNvSpPr>
            <a:spLocks noGrp="1"/>
          </p:cNvSpPr>
          <p:nvPr>
            <p:ph type="title"/>
          </p:nvPr>
        </p:nvSpPr>
        <p:spPr>
          <a:xfrm>
            <a:off x="838200" y="365125"/>
            <a:ext cx="10515600" cy="1107059"/>
          </a:xfrm>
        </p:spPr>
        <p:txBody>
          <a:bodyPr/>
          <a:lstStyle/>
          <a:p>
            <a:r>
              <a:rPr lang="en-IN" dirty="0"/>
              <a:t>Updates  (13/07/2023) :-</a:t>
            </a:r>
          </a:p>
        </p:txBody>
      </p:sp>
      <p:sp>
        <p:nvSpPr>
          <p:cNvPr id="3" name="Content Placeholder 2">
            <a:extLst>
              <a:ext uri="{FF2B5EF4-FFF2-40B4-BE49-F238E27FC236}">
                <a16:creationId xmlns:a16="http://schemas.microsoft.com/office/drawing/2014/main" id="{68902D47-01A5-89D8-A005-493C65A79531}"/>
              </a:ext>
            </a:extLst>
          </p:cNvPr>
          <p:cNvSpPr>
            <a:spLocks noGrp="1"/>
          </p:cNvSpPr>
          <p:nvPr>
            <p:ph idx="1"/>
          </p:nvPr>
        </p:nvSpPr>
        <p:spPr/>
        <p:txBody>
          <a:bodyPr>
            <a:normAutofit fontScale="62500" lnSpcReduction="20000"/>
          </a:bodyPr>
          <a:lstStyle/>
          <a:p>
            <a:r>
              <a:rPr lang="en-IN" dirty="0"/>
              <a:t>CDS issues:-</a:t>
            </a:r>
          </a:p>
          <a:p>
            <a:pPr lvl="1"/>
            <a:r>
              <a:rPr lang="en-IN" dirty="0" err="1"/>
              <a:t>InlineKlassFixedBlock</a:t>
            </a:r>
            <a:r>
              <a:rPr lang="en-IN" dirty="0"/>
              <a:t> restoration fixed while reading shared archive during restoration of unshared data.  [</a:t>
            </a:r>
            <a:r>
              <a:rPr lang="en-IN" dirty="0" err="1"/>
              <a:t>lworld</a:t>
            </a:r>
            <a:r>
              <a:rPr lang="en-IN" dirty="0"/>
              <a:t>, </a:t>
            </a:r>
            <a:r>
              <a:rPr lang="en-IN" dirty="0" err="1"/>
              <a:t>lworld+vector</a:t>
            </a:r>
            <a:r>
              <a:rPr lang="en-IN" dirty="0"/>
              <a:t>]</a:t>
            </a:r>
          </a:p>
          <a:p>
            <a:pPr lvl="1"/>
            <a:r>
              <a:rPr lang="en-IN" dirty="0" err="1"/>
              <a:t>primaryType</a:t>
            </a:r>
            <a:r>
              <a:rPr lang="en-IN" dirty="0"/>
              <a:t> and </a:t>
            </a:r>
            <a:r>
              <a:rPr lang="en-IN" dirty="0" err="1"/>
              <a:t>secondaryType</a:t>
            </a:r>
            <a:r>
              <a:rPr lang="en-IN" dirty="0"/>
              <a:t> fields of </a:t>
            </a:r>
            <a:r>
              <a:rPr lang="en-IN" dirty="0" err="1"/>
              <a:t>java.lang.Class</a:t>
            </a:r>
            <a:r>
              <a:rPr lang="en-IN" dirty="0"/>
              <a:t> are now being explicitly allocated while archive loading.  [</a:t>
            </a:r>
            <a:r>
              <a:rPr lang="en-IN" dirty="0" err="1"/>
              <a:t>lworld</a:t>
            </a:r>
            <a:r>
              <a:rPr lang="en-IN" dirty="0"/>
              <a:t>]</a:t>
            </a:r>
          </a:p>
          <a:p>
            <a:r>
              <a:rPr lang="en-IN" dirty="0"/>
              <a:t>Clean-up of deoptimization pass (ARM)</a:t>
            </a:r>
          </a:p>
          <a:p>
            <a:pPr lvl="1"/>
            <a:r>
              <a:rPr lang="en-IN" dirty="0"/>
              <a:t>Removed explicit handling for vector box reconstruction.</a:t>
            </a:r>
          </a:p>
          <a:p>
            <a:pPr lvl="1"/>
            <a:r>
              <a:rPr lang="en-IN" dirty="0"/>
              <a:t>Support is not fully aligned with existing Valhalla infrastructure which already handles reallocation and re-assignment of </a:t>
            </a:r>
            <a:r>
              <a:rPr lang="en-IN" dirty="0" err="1"/>
              <a:t>InlineTypes</a:t>
            </a:r>
            <a:r>
              <a:rPr lang="en-IN" dirty="0"/>
              <a:t>.</a:t>
            </a:r>
          </a:p>
          <a:p>
            <a:pPr lvl="2"/>
            <a:r>
              <a:rPr lang="en-IN" dirty="0"/>
              <a:t>Explicit handling for preserving larval state.</a:t>
            </a:r>
          </a:p>
          <a:p>
            <a:pPr lvl="2"/>
            <a:r>
              <a:rPr lang="en-IN" dirty="0"/>
              <a:t>Multifield re-assignment.</a:t>
            </a:r>
          </a:p>
          <a:p>
            <a:r>
              <a:rPr lang="en-IN" dirty="0"/>
              <a:t>Since box expansion and de-</a:t>
            </a:r>
            <a:r>
              <a:rPr lang="en-IN" dirty="0" err="1"/>
              <a:t>optiomation</a:t>
            </a:r>
            <a:r>
              <a:rPr lang="en-IN" dirty="0"/>
              <a:t> now leverage existing Valhalla infrastructure, we may move </a:t>
            </a:r>
            <a:r>
              <a:rPr lang="en-IN" dirty="0" err="1"/>
              <a:t>VectorPayloadMF</a:t>
            </a:r>
            <a:r>
              <a:rPr lang="en-IN" dirty="0"/>
              <a:t>* classes out of </a:t>
            </a:r>
            <a:r>
              <a:rPr lang="en-IN" dirty="0" err="1"/>
              <a:t>java.base</a:t>
            </a:r>
            <a:r>
              <a:rPr lang="en-IN" dirty="0"/>
              <a:t> module.</a:t>
            </a:r>
          </a:p>
          <a:p>
            <a:pPr lvl="1"/>
            <a:r>
              <a:rPr lang="en-IN" dirty="0"/>
              <a:t>We still need to have create </a:t>
            </a:r>
            <a:r>
              <a:rPr lang="en-IN" dirty="0" err="1"/>
              <a:t>vmClass</a:t>
            </a:r>
            <a:r>
              <a:rPr lang="en-IN" dirty="0"/>
              <a:t> for top level </a:t>
            </a:r>
            <a:r>
              <a:rPr lang="en-IN" dirty="0" err="1"/>
              <a:t>VectorPaylod</a:t>
            </a:r>
            <a:r>
              <a:rPr lang="en-IN" dirty="0"/>
              <a:t>/Vector/Shuffle/mask class for subtype checks. </a:t>
            </a:r>
            <a:r>
              <a:rPr lang="en-IN" dirty="0" err="1"/>
              <a:t>Is_vector</a:t>
            </a:r>
            <a:r>
              <a:rPr lang="en-IN" dirty="0"/>
              <a:t>, </a:t>
            </a:r>
            <a:r>
              <a:rPr lang="en-IN" dirty="0" err="1"/>
              <a:t>is_payload</a:t>
            </a:r>
            <a:r>
              <a:rPr lang="en-IN" dirty="0"/>
              <a:t>.</a:t>
            </a:r>
          </a:p>
          <a:p>
            <a:r>
              <a:rPr lang="en-IN" dirty="0"/>
              <a:t>Max Species support..</a:t>
            </a:r>
          </a:p>
          <a:p>
            <a:r>
              <a:rPr lang="en-IN" dirty="0"/>
              <a:t>Regressions</a:t>
            </a:r>
          </a:p>
          <a:p>
            <a:pPr lvl="1"/>
            <a:r>
              <a:rPr lang="en-IN" dirty="0"/>
              <a:t>Load / Store tests.</a:t>
            </a:r>
          </a:p>
          <a:p>
            <a:pPr lvl="1"/>
            <a:r>
              <a:rPr lang="en-IN" dirty="0"/>
              <a:t>Conversion tests.</a:t>
            </a:r>
          </a:p>
          <a:p>
            <a:pPr lvl="1"/>
            <a:endParaRPr lang="en-IN" dirty="0"/>
          </a:p>
        </p:txBody>
      </p:sp>
    </p:spTree>
    <p:extLst>
      <p:ext uri="{BB962C8B-B14F-4D97-AF65-F5344CB8AC3E}">
        <p14:creationId xmlns:p14="http://schemas.microsoft.com/office/powerpoint/2010/main" val="581298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49AC-9C17-9AFC-1611-51F6E830224F}"/>
              </a:ext>
            </a:extLst>
          </p:cNvPr>
          <p:cNvSpPr>
            <a:spLocks noGrp="1"/>
          </p:cNvSpPr>
          <p:nvPr>
            <p:ph type="title"/>
          </p:nvPr>
        </p:nvSpPr>
        <p:spPr/>
        <p:txBody>
          <a:bodyPr/>
          <a:lstStyle/>
          <a:p>
            <a:r>
              <a:rPr lang="en-IN" dirty="0"/>
              <a:t>Other vector API Projects:-</a:t>
            </a:r>
          </a:p>
        </p:txBody>
      </p:sp>
      <p:sp>
        <p:nvSpPr>
          <p:cNvPr id="3" name="Content Placeholder 2">
            <a:extLst>
              <a:ext uri="{FF2B5EF4-FFF2-40B4-BE49-F238E27FC236}">
                <a16:creationId xmlns:a16="http://schemas.microsoft.com/office/drawing/2014/main" id="{7414CCE0-7F31-AD9F-845E-278284B15EEC}"/>
              </a:ext>
            </a:extLst>
          </p:cNvPr>
          <p:cNvSpPr>
            <a:spLocks noGrp="1"/>
          </p:cNvSpPr>
          <p:nvPr>
            <p:ph idx="1"/>
          </p:nvPr>
        </p:nvSpPr>
        <p:spPr/>
        <p:txBody>
          <a:bodyPr>
            <a:normAutofit fontScale="70000" lnSpcReduction="20000"/>
          </a:bodyPr>
          <a:lstStyle/>
          <a:p>
            <a:r>
              <a:rPr lang="en-IN" dirty="0"/>
              <a:t>[lworld+fp16]</a:t>
            </a:r>
          </a:p>
          <a:p>
            <a:pPr marL="0" indent="0">
              <a:buNone/>
            </a:pPr>
            <a:r>
              <a:rPr lang="en-IN" dirty="0"/>
              <a:t>    FP16 scalar PoC support with compiler and runtime side support is in place.</a:t>
            </a:r>
          </a:p>
          <a:p>
            <a:pPr lvl="1"/>
            <a:r>
              <a:rPr lang="en-IN" dirty="0"/>
              <a:t>Need to extend the patch to support all the operations supported by FP32.</a:t>
            </a:r>
          </a:p>
          <a:p>
            <a:pPr lvl="1"/>
            <a:r>
              <a:rPr lang="en-IN" dirty="0"/>
              <a:t>Scalar intrinsification.</a:t>
            </a:r>
          </a:p>
          <a:p>
            <a:pPr lvl="1"/>
            <a:r>
              <a:rPr lang="en-IN" dirty="0"/>
              <a:t>Auto-vectorization.</a:t>
            </a:r>
          </a:p>
          <a:p>
            <a:r>
              <a:rPr lang="en-IN" dirty="0"/>
              <a:t>[vectorIntrinsics+fp16]</a:t>
            </a:r>
          </a:p>
          <a:p>
            <a:pPr lvl="1"/>
            <a:r>
              <a:rPr lang="en-IN" dirty="0"/>
              <a:t>Existing support:-</a:t>
            </a:r>
          </a:p>
          <a:p>
            <a:pPr lvl="2"/>
            <a:r>
              <a:rPr lang="en-IN" dirty="0"/>
              <a:t>ARM merged latest changes from </a:t>
            </a:r>
            <a:r>
              <a:rPr lang="en-IN" dirty="0" err="1"/>
              <a:t>jdk</a:t>
            </a:r>
            <a:r>
              <a:rPr lang="en-IN" dirty="0"/>
              <a:t> mainline into fp16 branch.</a:t>
            </a:r>
          </a:p>
          <a:p>
            <a:pPr lvl="2"/>
            <a:r>
              <a:rPr lang="en-IN" dirty="0"/>
              <a:t>There are few failures post merge around reduction tests.</a:t>
            </a:r>
          </a:p>
          <a:p>
            <a:pPr lvl="2"/>
            <a:r>
              <a:rPr lang="en-IN" dirty="0"/>
              <a:t>Branch contains new </a:t>
            </a:r>
            <a:r>
              <a:rPr lang="en-IN" dirty="0" err="1"/>
              <a:t>HalffloatVector</a:t>
            </a:r>
            <a:r>
              <a:rPr lang="en-IN" dirty="0"/>
              <a:t> and associated Java side implementation of vector APIs, JTREG and JMH tests.</a:t>
            </a:r>
          </a:p>
          <a:p>
            <a:pPr lvl="2"/>
            <a:r>
              <a:rPr lang="en-IN" dirty="0"/>
              <a:t>MVP patch of x86 backend.</a:t>
            </a:r>
          </a:p>
          <a:p>
            <a:pPr lvl="1"/>
            <a:r>
              <a:rPr lang="en-IN" dirty="0"/>
              <a:t>Missing pieces:-</a:t>
            </a:r>
          </a:p>
          <a:p>
            <a:pPr lvl="2"/>
            <a:r>
              <a:rPr lang="en-IN" dirty="0"/>
              <a:t>C2 inline expander change for handling non-primitive </a:t>
            </a:r>
            <a:r>
              <a:rPr lang="en-IN" dirty="0" err="1"/>
              <a:t>Halffloat</a:t>
            </a:r>
            <a:r>
              <a:rPr lang="en-IN" dirty="0"/>
              <a:t> element type.</a:t>
            </a:r>
          </a:p>
          <a:p>
            <a:pPr lvl="2"/>
            <a:r>
              <a:rPr lang="en-IN" dirty="0"/>
              <a:t>New C2 IR and complete backend support remaining vector operations.</a:t>
            </a:r>
          </a:p>
          <a:p>
            <a:pPr lvl="2"/>
            <a:r>
              <a:rPr lang="en-IN" dirty="0"/>
              <a:t>Functional and performance  testing.</a:t>
            </a:r>
          </a:p>
          <a:p>
            <a:pPr marL="914400" lvl="2" indent="0">
              <a:buNone/>
            </a:pPr>
            <a:endParaRPr lang="en-IN" dirty="0"/>
          </a:p>
          <a:p>
            <a:pPr lvl="1"/>
            <a:r>
              <a:rPr lang="en-IN" dirty="0"/>
              <a:t>Deprecate  vectorIntrinsic+fp16 and move the code to lworld+fp16.</a:t>
            </a:r>
          </a:p>
          <a:p>
            <a:pPr lvl="1"/>
            <a:endParaRPr lang="en-IN" dirty="0"/>
          </a:p>
        </p:txBody>
      </p:sp>
    </p:spTree>
    <p:extLst>
      <p:ext uri="{BB962C8B-B14F-4D97-AF65-F5344CB8AC3E}">
        <p14:creationId xmlns:p14="http://schemas.microsoft.com/office/powerpoint/2010/main" val="2451045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2FDB-6E15-3D97-D04F-03FA5EFF8C57}"/>
              </a:ext>
            </a:extLst>
          </p:cNvPr>
          <p:cNvSpPr>
            <a:spLocks noGrp="1"/>
          </p:cNvSpPr>
          <p:nvPr>
            <p:ph type="title"/>
          </p:nvPr>
        </p:nvSpPr>
        <p:spPr>
          <a:xfrm>
            <a:off x="673608" y="447421"/>
            <a:ext cx="9073896" cy="814451"/>
          </a:xfrm>
        </p:spPr>
        <p:txBody>
          <a:bodyPr/>
          <a:lstStyle/>
          <a:p>
            <a:r>
              <a:rPr lang="en-IN" dirty="0"/>
              <a:t>Status Update:-</a:t>
            </a:r>
          </a:p>
        </p:txBody>
      </p:sp>
      <p:sp>
        <p:nvSpPr>
          <p:cNvPr id="3" name="Content Placeholder 2">
            <a:extLst>
              <a:ext uri="{FF2B5EF4-FFF2-40B4-BE49-F238E27FC236}">
                <a16:creationId xmlns:a16="http://schemas.microsoft.com/office/drawing/2014/main" id="{0A35A00A-23C0-67AB-5D8B-0C1E8AC0D18B}"/>
              </a:ext>
            </a:extLst>
          </p:cNvPr>
          <p:cNvSpPr>
            <a:spLocks noGrp="1"/>
          </p:cNvSpPr>
          <p:nvPr>
            <p:ph idx="1"/>
          </p:nvPr>
        </p:nvSpPr>
        <p:spPr>
          <a:xfrm>
            <a:off x="819912" y="1444752"/>
            <a:ext cx="10515600" cy="4732211"/>
          </a:xfrm>
        </p:spPr>
        <p:txBody>
          <a:bodyPr>
            <a:normAutofit lnSpcReduction="10000"/>
          </a:bodyPr>
          <a:lstStyle/>
          <a:p>
            <a:r>
              <a:rPr lang="en-IN" dirty="0"/>
              <a:t>Bug fixes:-</a:t>
            </a:r>
          </a:p>
          <a:p>
            <a:pPr lvl="1" fontAlgn="base"/>
            <a:r>
              <a:rPr lang="en-US" sz="1400" b="0" i="0" dirty="0">
                <a:solidFill>
                  <a:srgbClr val="000000"/>
                </a:solidFill>
                <a:effectLst/>
                <a:latin typeface="Calibri" panose="020F0502020204030204" pitchFamily="34" charset="0"/>
              </a:rPr>
              <a:t>[c2] Incorrect binding of inline type node with Allocation IR. </a:t>
            </a:r>
          </a:p>
          <a:p>
            <a:pPr lvl="1" fontAlgn="base"/>
            <a:r>
              <a:rPr lang="en-US" sz="1400" b="0" i="0" dirty="0">
                <a:solidFill>
                  <a:srgbClr val="000000"/>
                </a:solidFill>
                <a:effectLst/>
                <a:latin typeface="Calibri" panose="020F0502020204030204" pitchFamily="34" charset="0"/>
              </a:rPr>
              <a:t>[c2] Unexpected graph shape during boxing expansion. </a:t>
            </a:r>
          </a:p>
          <a:p>
            <a:pPr lvl="1" fontAlgn="base"/>
            <a:r>
              <a:rPr lang="en-US" sz="1400" b="0" i="0" dirty="0">
                <a:solidFill>
                  <a:srgbClr val="000000"/>
                </a:solidFill>
                <a:effectLst/>
                <a:latin typeface="Calibri" panose="020F0502020204030204" pitchFamily="34" charset="0"/>
              </a:rPr>
              <a:t>[c1] Fixed offset computation in scalarized loop for multifield copy. </a:t>
            </a:r>
          </a:p>
          <a:p>
            <a:pPr lvl="1" fontAlgn="base"/>
            <a:r>
              <a:rPr lang="en-US" sz="1400" b="0" i="0" dirty="0">
                <a:solidFill>
                  <a:srgbClr val="000000"/>
                </a:solidFill>
                <a:effectLst/>
                <a:latin typeface="Calibri" panose="020F0502020204030204" pitchFamily="34" charset="0"/>
              </a:rPr>
              <a:t>[oops] Population of  static / non-static synthetic multifield.</a:t>
            </a:r>
          </a:p>
          <a:p>
            <a:pPr algn="l" rtl="0" fontAlgn="base">
              <a:buFont typeface="Arial" panose="020B0604020202020204" pitchFamily="34" charset="0"/>
              <a:buChar char="•"/>
            </a:pPr>
            <a:r>
              <a:rPr lang="en-US" i="0" dirty="0">
                <a:solidFill>
                  <a:srgbClr val="000000"/>
                </a:solidFill>
                <a:effectLst/>
              </a:rPr>
              <a:t>Validation Status:-</a:t>
            </a:r>
          </a:p>
          <a:p>
            <a:pPr algn="l" rtl="0" fontAlgn="base">
              <a:buFont typeface="Arial" panose="020B0604020202020204" pitchFamily="34" charset="0"/>
              <a:buChar char="•"/>
            </a:pPr>
            <a:r>
              <a:rPr lang="en-US" sz="1800" dirty="0">
                <a:solidFill>
                  <a:srgbClr val="000000"/>
                </a:solidFill>
                <a:latin typeface="Calibri" panose="020F0502020204030204" pitchFamily="34" charset="0"/>
              </a:rPr>
              <a:t>As of now all the conversion and load/store tests and Vector operation tests are passing at </a:t>
            </a:r>
            <a:r>
              <a:rPr lang="en-US" sz="1800" dirty="0" err="1">
                <a:solidFill>
                  <a:srgbClr val="000000"/>
                </a:solidFill>
                <a:latin typeface="Calibri" panose="020F0502020204030204" pitchFamily="34" charset="0"/>
              </a:rPr>
              <a:t>UseAVX</a:t>
            </a:r>
            <a:r>
              <a:rPr lang="en-US" sz="1800" dirty="0">
                <a:solidFill>
                  <a:srgbClr val="000000"/>
                </a:solidFill>
                <a:latin typeface="Calibri" panose="020F0502020204030204" pitchFamily="34" charset="0"/>
              </a:rPr>
              <a:t>=3 apart from </a:t>
            </a:r>
            <a:r>
              <a:rPr lang="en-US" sz="1800" dirty="0" err="1">
                <a:solidFill>
                  <a:srgbClr val="000000"/>
                </a:solidFill>
                <a:latin typeface="Calibri" panose="020F0502020204030204" pitchFamily="34" charset="0"/>
              </a:rPr>
              <a:t>MaxSpecies</a:t>
            </a:r>
            <a:r>
              <a:rPr lang="en-US" sz="1800" dirty="0">
                <a:solidFill>
                  <a:srgbClr val="000000"/>
                </a:solidFill>
                <a:latin typeface="Calibri" panose="020F0502020204030204" pitchFamily="34" charset="0"/>
              </a:rPr>
              <a:t> related failures.</a:t>
            </a:r>
            <a:endParaRPr lang="en-US" sz="1800" b="0" i="0" dirty="0">
              <a:solidFill>
                <a:srgbClr val="000000"/>
              </a:solidFill>
              <a:effectLst/>
              <a:latin typeface="Calibri" panose="020F0502020204030204" pitchFamily="34" charset="0"/>
            </a:endParaRPr>
          </a:p>
          <a:p>
            <a:pPr algn="l" rtl="0" fontAlgn="base">
              <a:buFont typeface="Arial" panose="020B0604020202020204" pitchFamily="34" charset="0"/>
              <a:buChar char="•"/>
            </a:pPr>
            <a:r>
              <a:rPr lang="en-US" dirty="0">
                <a:solidFill>
                  <a:srgbClr val="000000"/>
                </a:solidFill>
                <a:latin typeface="Calibri" panose="020F0502020204030204" pitchFamily="34" charset="0"/>
              </a:rPr>
              <a:t>Pending regressions:-</a:t>
            </a:r>
          </a:p>
          <a:p>
            <a:pPr lvl="1" fontAlgn="base"/>
            <a:r>
              <a:rPr lang="en-US" sz="1400" dirty="0">
                <a:solidFill>
                  <a:srgbClr val="000000"/>
                </a:solidFill>
                <a:latin typeface="Calibri" panose="020F0502020204030204" pitchFamily="34" charset="0"/>
              </a:rPr>
              <a:t>2-3 failures of similar kind at lower AVX levels (0/1/2) in some tests.</a:t>
            </a:r>
          </a:p>
          <a:p>
            <a:pPr lvl="2" fontAlgn="base"/>
            <a:r>
              <a:rPr lang="en-US" sz="1000" dirty="0">
                <a:solidFill>
                  <a:srgbClr val="000000"/>
                </a:solidFill>
                <a:latin typeface="Calibri" panose="020F0502020204030204" pitchFamily="34" charset="0"/>
              </a:rPr>
              <a:t>Vector Tests passing  at </a:t>
            </a:r>
          </a:p>
          <a:p>
            <a:pPr lvl="2" fontAlgn="base"/>
            <a:r>
              <a:rPr lang="en-US" sz="1000" dirty="0">
                <a:solidFill>
                  <a:srgbClr val="000000"/>
                </a:solidFill>
                <a:latin typeface="Calibri" panose="020F0502020204030204" pitchFamily="34" charset="0"/>
              </a:rPr>
              <a:t>Load / Store Tests passing at </a:t>
            </a:r>
            <a:r>
              <a:rPr lang="en-US" sz="1000" dirty="0" err="1">
                <a:solidFill>
                  <a:srgbClr val="000000"/>
                </a:solidFill>
                <a:latin typeface="Calibri" panose="020F0502020204030204" pitchFamily="34" charset="0"/>
              </a:rPr>
              <a:t>AT</a:t>
            </a:r>
            <a:r>
              <a:rPr lang="en-US" sz="1000" dirty="0">
                <a:solidFill>
                  <a:srgbClr val="000000"/>
                </a:solidFill>
                <a:latin typeface="Calibri" panose="020F0502020204030204" pitchFamily="34" charset="0"/>
              </a:rPr>
              <a:t> ALL AVX LEVELS.</a:t>
            </a:r>
          </a:p>
          <a:p>
            <a:pPr lvl="2" fontAlgn="base"/>
            <a:r>
              <a:rPr lang="en-US" sz="1000" dirty="0">
                <a:solidFill>
                  <a:srgbClr val="000000"/>
                </a:solidFill>
                <a:latin typeface="Calibri" panose="020F0502020204030204" pitchFamily="34" charset="0"/>
              </a:rPr>
              <a:t>CONVERSION TESTS ARE PASSING AT ALL AVX LEVELS.</a:t>
            </a:r>
            <a:endParaRPr lang="en-US" sz="1400" dirty="0">
              <a:solidFill>
                <a:srgbClr val="000000"/>
              </a:solidFill>
              <a:latin typeface="Calibri" panose="020F0502020204030204" pitchFamily="34" charset="0"/>
            </a:endParaRPr>
          </a:p>
          <a:p>
            <a:pPr lvl="1" fontAlgn="base"/>
            <a:r>
              <a:rPr lang="en-US" sz="1400" dirty="0">
                <a:solidFill>
                  <a:srgbClr val="000000"/>
                </a:solidFill>
                <a:latin typeface="Calibri" panose="020F0502020204030204" pitchFamily="34" charset="0"/>
              </a:rPr>
              <a:t>Incorrectness  issue around </a:t>
            </a:r>
            <a:r>
              <a:rPr lang="en-US" sz="1400" dirty="0" err="1">
                <a:solidFill>
                  <a:srgbClr val="000000"/>
                </a:solidFill>
                <a:latin typeface="Calibri" panose="020F0502020204030204" pitchFamily="34" charset="0"/>
              </a:rPr>
              <a:t>finishPriviateBuffer</a:t>
            </a:r>
            <a:r>
              <a:rPr lang="en-US" sz="1400" dirty="0">
                <a:solidFill>
                  <a:srgbClr val="000000"/>
                </a:solidFill>
                <a:latin typeface="Calibri" panose="020F0502020204030204" pitchFamily="34" charset="0"/>
              </a:rPr>
              <a:t>(). </a:t>
            </a:r>
          </a:p>
          <a:p>
            <a:pPr lvl="2" fontAlgn="base"/>
            <a:r>
              <a:rPr lang="en-US" sz="1000" dirty="0">
                <a:solidFill>
                  <a:srgbClr val="000000"/>
                </a:solidFill>
                <a:latin typeface="Calibri" panose="020F0502020204030204" pitchFamily="34" charset="0"/>
              </a:rPr>
              <a:t>ROOT CAUSED</a:t>
            </a:r>
          </a:p>
          <a:p>
            <a:pPr lvl="1" fontAlgn="base"/>
            <a:r>
              <a:rPr lang="en-US" sz="1400" dirty="0">
                <a:solidFill>
                  <a:srgbClr val="000000"/>
                </a:solidFill>
                <a:latin typeface="Calibri" panose="020F0502020204030204" pitchFamily="34" charset="0"/>
              </a:rPr>
              <a:t>Unexpected graph shape during vector box expansion, extending the scope of assertion to </a:t>
            </a:r>
            <a:r>
              <a:rPr lang="en-US" sz="1400" dirty="0" err="1">
                <a:solidFill>
                  <a:srgbClr val="000000"/>
                </a:solidFill>
                <a:latin typeface="Calibri" panose="020F0502020204030204" pitchFamily="34" charset="0"/>
              </a:rPr>
              <a:t>accomodate</a:t>
            </a:r>
            <a:r>
              <a:rPr lang="en-US" sz="1400" dirty="0">
                <a:solidFill>
                  <a:srgbClr val="000000"/>
                </a:solidFill>
                <a:latin typeface="Calibri" panose="020F0502020204030204" pitchFamily="34" charset="0"/>
              </a:rPr>
              <a:t> </a:t>
            </a:r>
            <a:r>
              <a:rPr lang="en-US" sz="1400" dirty="0" err="1">
                <a:solidFill>
                  <a:srgbClr val="000000"/>
                </a:solidFill>
                <a:latin typeface="Calibri" panose="020F0502020204030204" pitchFamily="34" charset="0"/>
              </a:rPr>
              <a:t>checkcastPP</a:t>
            </a:r>
            <a:r>
              <a:rPr lang="en-US" sz="1400" dirty="0">
                <a:solidFill>
                  <a:srgbClr val="000000"/>
                </a:solidFill>
                <a:latin typeface="Calibri" panose="020F0502020204030204" pitchFamily="34" charset="0"/>
              </a:rPr>
              <a:t> works, to root cause existence of check cast PP in cyclic graph pattern.</a:t>
            </a:r>
          </a:p>
          <a:p>
            <a:pPr lvl="1" fontAlgn="base"/>
            <a:endParaRPr lang="en-US" sz="1400" b="0" i="0" dirty="0">
              <a:solidFill>
                <a:srgbClr val="000000"/>
              </a:solidFill>
              <a:effectLst/>
              <a:latin typeface="Calibri" panose="020F0502020204030204" pitchFamily="34" charset="0"/>
            </a:endParaRPr>
          </a:p>
          <a:p>
            <a:pPr lvl="1"/>
            <a:endParaRPr lang="en-IN" dirty="0"/>
          </a:p>
        </p:txBody>
      </p:sp>
    </p:spTree>
    <p:extLst>
      <p:ext uri="{BB962C8B-B14F-4D97-AF65-F5344CB8AC3E}">
        <p14:creationId xmlns:p14="http://schemas.microsoft.com/office/powerpoint/2010/main" val="2795536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DE946-E9CE-7363-7A77-BEF2F3B66884}"/>
              </a:ext>
            </a:extLst>
          </p:cNvPr>
          <p:cNvSpPr>
            <a:spLocks noGrp="1"/>
          </p:cNvSpPr>
          <p:nvPr>
            <p:ph type="title"/>
          </p:nvPr>
        </p:nvSpPr>
        <p:spPr>
          <a:xfrm>
            <a:off x="836679" y="723898"/>
            <a:ext cx="6002110" cy="1495425"/>
          </a:xfrm>
        </p:spPr>
        <p:txBody>
          <a:bodyPr>
            <a:normAutofit/>
          </a:bodyPr>
          <a:lstStyle/>
          <a:p>
            <a:r>
              <a:rPr lang="en-US" sz="4000" dirty="0"/>
              <a:t>Float16 support:-</a:t>
            </a:r>
          </a:p>
        </p:txBody>
      </p:sp>
      <p:sp>
        <p:nvSpPr>
          <p:cNvPr id="22" name="Content Placeholder 13">
            <a:extLst>
              <a:ext uri="{FF2B5EF4-FFF2-40B4-BE49-F238E27FC236}">
                <a16:creationId xmlns:a16="http://schemas.microsoft.com/office/drawing/2014/main" id="{56D28781-6478-6390-5D2D-BA76B54877B5}"/>
              </a:ext>
            </a:extLst>
          </p:cNvPr>
          <p:cNvSpPr>
            <a:spLocks noGrp="1"/>
          </p:cNvSpPr>
          <p:nvPr>
            <p:ph idx="1"/>
          </p:nvPr>
        </p:nvSpPr>
        <p:spPr>
          <a:xfrm>
            <a:off x="836680" y="2405067"/>
            <a:ext cx="6002110" cy="3729034"/>
          </a:xfrm>
        </p:spPr>
        <p:txBody>
          <a:bodyPr>
            <a:normAutofit fontScale="70000" lnSpcReduction="20000"/>
          </a:bodyPr>
          <a:lstStyle/>
          <a:p>
            <a:r>
              <a:rPr lang="en-US" sz="2000" dirty="0"/>
              <a:t>Initial MVP implementation to support FP16 operations</a:t>
            </a:r>
          </a:p>
          <a:p>
            <a:r>
              <a:rPr lang="en-US" sz="2000" dirty="0"/>
              <a:t>New Float16 primitive class encapsulating short storage holding 16-bit FP16 value.</a:t>
            </a:r>
          </a:p>
          <a:p>
            <a:r>
              <a:rPr lang="en-US" sz="2000" dirty="0"/>
              <a:t>Being a primitive type C2 create an </a:t>
            </a:r>
            <a:r>
              <a:rPr lang="en-US" sz="2000" dirty="0" err="1"/>
              <a:t>InlineTypeNode</a:t>
            </a:r>
            <a:r>
              <a:rPr lang="en-US" sz="2000" dirty="0"/>
              <a:t> for each Float16 object.</a:t>
            </a:r>
          </a:p>
          <a:p>
            <a:r>
              <a:rPr lang="en-US" sz="2000" dirty="0"/>
              <a:t>Explicit re-interpretation nodes b/w </a:t>
            </a:r>
            <a:r>
              <a:rPr lang="en-US" sz="2000" dirty="0" err="1"/>
              <a:t>InlineTypeNodes</a:t>
            </a:r>
            <a:r>
              <a:rPr lang="en-US" sz="2000" dirty="0"/>
              <a:t> and Half precision IR nodes enable loading short value held in GPR into XMM. </a:t>
            </a:r>
          </a:p>
          <a:p>
            <a:r>
              <a:rPr lang="en-US" sz="2000" dirty="0" err="1"/>
              <a:t>AddHF</a:t>
            </a:r>
            <a:r>
              <a:rPr lang="en-US" sz="2000" dirty="0"/>
              <a:t> node still carry Type::FLOAT.</a:t>
            </a:r>
          </a:p>
          <a:p>
            <a:r>
              <a:rPr lang="en-US" sz="2000" dirty="0"/>
              <a:t>FP16 constant are converted to floating point constants (</a:t>
            </a:r>
            <a:r>
              <a:rPr lang="en-US" sz="2000" dirty="0" err="1"/>
              <a:t>TypeF</a:t>
            </a:r>
            <a:r>
              <a:rPr lang="en-US" sz="2000" dirty="0"/>
              <a:t>) using runtime helpers (hf2f / f2hs) before being constant folded by Value routines of operation IR nodes.</a:t>
            </a:r>
          </a:p>
          <a:p>
            <a:r>
              <a:rPr lang="en-US" sz="2000" dirty="0"/>
              <a:t>Thus, we can still support all the FP16 scalar operations without introducing a new Type.</a:t>
            </a:r>
          </a:p>
          <a:p>
            <a:r>
              <a:rPr lang="en-US" sz="2000" dirty="0"/>
              <a:t>PR for MVP implementation created against lworld+fp16 branch.</a:t>
            </a:r>
          </a:p>
          <a:p>
            <a:r>
              <a:rPr lang="en-US" sz="2000" dirty="0">
                <a:hlinkClick r:id="rId2"/>
              </a:rPr>
              <a:t>https://github.com/jatin-bhateja/valhalla/commit/b7b7231ae76f4f2a2510dd904aa407771a70c970</a:t>
            </a:r>
            <a:endParaRPr lang="en-US" sz="2000" dirty="0"/>
          </a:p>
          <a:p>
            <a:r>
              <a:rPr lang="en-US" sz="2000" dirty="0">
                <a:highlight>
                  <a:srgbClr val="00FF00"/>
                </a:highlight>
              </a:rPr>
              <a:t>Next step we need different branch (lworld+fp16) for future work.</a:t>
            </a:r>
          </a:p>
        </p:txBody>
      </p:sp>
      <p:pic>
        <p:nvPicPr>
          <p:cNvPr id="10" name="Content Placeholder 9">
            <a:extLst>
              <a:ext uri="{FF2B5EF4-FFF2-40B4-BE49-F238E27FC236}">
                <a16:creationId xmlns:a16="http://schemas.microsoft.com/office/drawing/2014/main" id="{5DFE4DB9-0A9A-2C2A-E15A-0A35F93CBF51}"/>
              </a:ext>
            </a:extLst>
          </p:cNvPr>
          <p:cNvPicPr>
            <a:picLocks noChangeAspect="1"/>
          </p:cNvPicPr>
          <p:nvPr/>
        </p:nvPicPr>
        <p:blipFill rotWithShape="1">
          <a:blip r:embed="rId3"/>
          <a:srcRect r="616"/>
          <a:stretch/>
        </p:blipFill>
        <p:spPr>
          <a:xfrm>
            <a:off x="7199440" y="-9134"/>
            <a:ext cx="4992560" cy="6857990"/>
          </a:xfrm>
          <a:prstGeom prst="rect">
            <a:avLst/>
          </a:prstGeom>
          <a:effectLst/>
        </p:spPr>
      </p:pic>
    </p:spTree>
    <p:extLst>
      <p:ext uri="{BB962C8B-B14F-4D97-AF65-F5344CB8AC3E}">
        <p14:creationId xmlns:p14="http://schemas.microsoft.com/office/powerpoint/2010/main" val="2753032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0AAC-1A45-785D-F9C4-7168990641E7}"/>
              </a:ext>
            </a:extLst>
          </p:cNvPr>
          <p:cNvSpPr>
            <a:spLocks noGrp="1"/>
          </p:cNvSpPr>
          <p:nvPr>
            <p:ph type="title"/>
          </p:nvPr>
        </p:nvSpPr>
        <p:spPr/>
        <p:txBody>
          <a:bodyPr/>
          <a:lstStyle/>
          <a:p>
            <a:r>
              <a:rPr lang="en-IN" dirty="0"/>
              <a:t>Vector Box -&gt; </a:t>
            </a:r>
            <a:r>
              <a:rPr lang="en-IN" dirty="0" err="1"/>
              <a:t>InlineTypeNode</a:t>
            </a:r>
            <a:r>
              <a:rPr lang="en-IN" dirty="0"/>
              <a:t> replacements</a:t>
            </a:r>
          </a:p>
        </p:txBody>
      </p:sp>
      <p:sp>
        <p:nvSpPr>
          <p:cNvPr id="3" name="Content Placeholder 2">
            <a:extLst>
              <a:ext uri="{FF2B5EF4-FFF2-40B4-BE49-F238E27FC236}">
                <a16:creationId xmlns:a16="http://schemas.microsoft.com/office/drawing/2014/main" id="{463F66DE-F371-8C62-8B24-61B56FCB9A85}"/>
              </a:ext>
            </a:extLst>
          </p:cNvPr>
          <p:cNvSpPr>
            <a:spLocks noGrp="1"/>
          </p:cNvSpPr>
          <p:nvPr>
            <p:ph idx="1"/>
          </p:nvPr>
        </p:nvSpPr>
        <p:spPr/>
        <p:txBody>
          <a:bodyPr>
            <a:normAutofit fontScale="92500" lnSpcReduction="10000"/>
          </a:bodyPr>
          <a:lstStyle/>
          <a:p>
            <a:r>
              <a:rPr lang="en-IN" dirty="0"/>
              <a:t>Return value objects are guaranteed to scalarize unless </a:t>
            </a:r>
            <a:r>
              <a:rPr lang="en-IN" dirty="0" err="1"/>
              <a:t>InlineTypeReturnFieldsAsArgs</a:t>
            </a:r>
            <a:r>
              <a:rPr lang="en-IN" dirty="0"/>
              <a:t> is enabled.</a:t>
            </a:r>
          </a:p>
          <a:p>
            <a:r>
              <a:rPr lang="en-IN" dirty="0">
                <a:highlight>
                  <a:srgbClr val="FFFF00"/>
                </a:highlight>
              </a:rPr>
              <a:t>Eager buffering instead of VBA creation may pose problems in removing allocation and initialization IR.</a:t>
            </a:r>
          </a:p>
          <a:p>
            <a:r>
              <a:rPr lang="en-IN" dirty="0"/>
              <a:t>Delay buffering before passing Boxes as arguments / return values to non-</a:t>
            </a:r>
            <a:r>
              <a:rPr lang="en-IN" dirty="0" err="1"/>
              <a:t>intrinsified</a:t>
            </a:r>
            <a:r>
              <a:rPr lang="en-IN" dirty="0"/>
              <a:t> APIs.</a:t>
            </a:r>
          </a:p>
          <a:p>
            <a:r>
              <a:rPr lang="en-IN" dirty="0"/>
              <a:t>Expander will again unbox incoming vector values which will always be </a:t>
            </a:r>
            <a:r>
              <a:rPr lang="en-IN" dirty="0" err="1"/>
              <a:t>InlineTypeNode</a:t>
            </a:r>
            <a:r>
              <a:rPr lang="en-IN" dirty="0"/>
              <a:t> (</a:t>
            </a:r>
            <a:r>
              <a:rPr lang="en-IN" dirty="0" err="1"/>
              <a:t>LoadVector</a:t>
            </a:r>
            <a:r>
              <a:rPr lang="en-IN" dirty="0"/>
              <a:t>/ [</a:t>
            </a:r>
            <a:r>
              <a:rPr lang="en-IN" dirty="0" err="1"/>
              <a:t>VectorLoadMask</a:t>
            </a:r>
            <a:r>
              <a:rPr lang="en-IN" dirty="0"/>
              <a:t>]).</a:t>
            </a:r>
          </a:p>
          <a:p>
            <a:r>
              <a:rPr lang="en-IN" dirty="0"/>
              <a:t>It will also ease out converging Vector Value (</a:t>
            </a:r>
            <a:r>
              <a:rPr lang="en-IN" dirty="0" err="1"/>
              <a:t>InlineTypeNode</a:t>
            </a:r>
            <a:r>
              <a:rPr lang="en-IN" dirty="0"/>
              <a:t>) in non-</a:t>
            </a:r>
            <a:r>
              <a:rPr lang="en-IN" dirty="0" err="1"/>
              <a:t>IncrementalInlining</a:t>
            </a:r>
            <a:r>
              <a:rPr lang="en-IN" dirty="0"/>
              <a:t> flow, where </a:t>
            </a:r>
            <a:r>
              <a:rPr lang="en-IN" dirty="0" err="1"/>
              <a:t>VectorBoxes</a:t>
            </a:r>
            <a:r>
              <a:rPr lang="en-IN" dirty="0"/>
              <a:t> are created at parse-time, otherwise Phi converging nodes may have </a:t>
            </a:r>
            <a:r>
              <a:rPr lang="en-IN" dirty="0" err="1"/>
              <a:t>InlineType</a:t>
            </a:r>
            <a:r>
              <a:rPr lang="en-IN" dirty="0"/>
              <a:t> and </a:t>
            </a:r>
            <a:r>
              <a:rPr lang="en-IN" dirty="0" err="1"/>
              <a:t>VectorBox</a:t>
            </a:r>
            <a:r>
              <a:rPr lang="en-IN" dirty="0"/>
              <a:t> inputs.</a:t>
            </a:r>
          </a:p>
          <a:p>
            <a:pPr marL="457200" lvl="1" indent="0">
              <a:buNone/>
            </a:pPr>
            <a:endParaRPr lang="en-IN" dirty="0"/>
          </a:p>
          <a:p>
            <a:pPr lvl="1"/>
            <a:endParaRPr lang="en-IN" dirty="0"/>
          </a:p>
          <a:p>
            <a:endParaRPr lang="en-IN" dirty="0"/>
          </a:p>
        </p:txBody>
      </p:sp>
    </p:spTree>
    <p:extLst>
      <p:ext uri="{BB962C8B-B14F-4D97-AF65-F5344CB8AC3E}">
        <p14:creationId xmlns:p14="http://schemas.microsoft.com/office/powerpoint/2010/main" val="1056348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7437-29F1-B776-FCB5-CE0B2DAF14E9}"/>
              </a:ext>
            </a:extLst>
          </p:cNvPr>
          <p:cNvSpPr>
            <a:spLocks noGrp="1"/>
          </p:cNvSpPr>
          <p:nvPr>
            <p:ph type="title"/>
          </p:nvPr>
        </p:nvSpPr>
        <p:spPr/>
        <p:txBody>
          <a:bodyPr/>
          <a:lstStyle/>
          <a:p>
            <a:r>
              <a:rPr lang="en-IN" dirty="0"/>
              <a:t>e.g.</a:t>
            </a:r>
          </a:p>
        </p:txBody>
      </p:sp>
      <p:sp>
        <p:nvSpPr>
          <p:cNvPr id="3" name="Content Placeholder 2">
            <a:extLst>
              <a:ext uri="{FF2B5EF4-FFF2-40B4-BE49-F238E27FC236}">
                <a16:creationId xmlns:a16="http://schemas.microsoft.com/office/drawing/2014/main" id="{9453466E-3EC2-25A2-10FA-D0C7ABD1D910}"/>
              </a:ext>
            </a:extLst>
          </p:cNvPr>
          <p:cNvSpPr>
            <a:spLocks noGrp="1"/>
          </p:cNvSpPr>
          <p:nvPr>
            <p:ph idx="1"/>
          </p:nvPr>
        </p:nvSpPr>
        <p:spPr/>
        <p:txBody>
          <a:bodyPr>
            <a:normAutofit fontScale="25000" lnSpcReduction="20000"/>
          </a:bodyPr>
          <a:lstStyle/>
          <a:p>
            <a:pPr marL="0" indent="0">
              <a:buNone/>
            </a:pPr>
            <a:r>
              <a:rPr lang="en-IN" sz="3600" dirty="0"/>
              <a:t>Source:-</a:t>
            </a:r>
          </a:p>
          <a:p>
            <a:pPr marL="0" indent="0">
              <a:buNone/>
            </a:pPr>
            <a:r>
              <a:rPr lang="en-IN" sz="3600" dirty="0"/>
              <a:t>      </a:t>
            </a:r>
            <a:r>
              <a:rPr lang="en-IN" sz="3600" dirty="0" err="1"/>
              <a:t>FloatVector</a:t>
            </a:r>
            <a:r>
              <a:rPr lang="en-IN" sz="3600" dirty="0"/>
              <a:t> fv1 = </a:t>
            </a:r>
            <a:r>
              <a:rPr lang="en-IN" sz="3600" dirty="0" err="1"/>
              <a:t>FloatVector.fromArray</a:t>
            </a:r>
            <a:r>
              <a:rPr lang="en-IN" sz="3600" dirty="0"/>
              <a:t>(SPECIES, ARR1, IDX);</a:t>
            </a:r>
          </a:p>
          <a:p>
            <a:pPr marL="0" indent="0">
              <a:buNone/>
            </a:pPr>
            <a:r>
              <a:rPr lang="en-IN" sz="3600" dirty="0"/>
              <a:t>      </a:t>
            </a:r>
            <a:r>
              <a:rPr lang="en-IN" sz="3600" dirty="0" err="1"/>
              <a:t>FloatVector</a:t>
            </a:r>
            <a:r>
              <a:rPr lang="en-IN" sz="3600" dirty="0"/>
              <a:t> fv2 = </a:t>
            </a:r>
            <a:r>
              <a:rPr lang="en-IN" sz="3600" dirty="0" err="1"/>
              <a:t>FloatVector.fromArray</a:t>
            </a:r>
            <a:r>
              <a:rPr lang="en-IN" sz="3600" dirty="0"/>
              <a:t>(SPECIES, ARR2, IDX);</a:t>
            </a:r>
          </a:p>
          <a:p>
            <a:pPr marL="0" indent="0">
              <a:buNone/>
            </a:pPr>
            <a:r>
              <a:rPr lang="en-IN" sz="3600" dirty="0"/>
              <a:t>      Fv1.mul(fv2);</a:t>
            </a:r>
          </a:p>
          <a:p>
            <a:r>
              <a:rPr lang="en-IN" sz="3600" dirty="0"/>
              <a:t>Parsing:</a:t>
            </a:r>
          </a:p>
          <a:p>
            <a:pPr marL="0" indent="0">
              <a:buNone/>
            </a:pPr>
            <a:r>
              <a:rPr lang="en-IN" sz="3600" dirty="0"/>
              <a:t>       v1 = </a:t>
            </a:r>
            <a:r>
              <a:rPr lang="en-IN" sz="3600" dirty="0" err="1"/>
              <a:t>CallStatic</a:t>
            </a:r>
            <a:r>
              <a:rPr lang="en-IN" sz="3600" dirty="0"/>
              <a:t> VectorSupport.load1 -&gt; </a:t>
            </a:r>
            <a:r>
              <a:rPr lang="en-IN" sz="3600" dirty="0" err="1"/>
              <a:t>checkcastpp</a:t>
            </a:r>
            <a:r>
              <a:rPr lang="en-IN" sz="3600" dirty="0"/>
              <a:t> -&gt; </a:t>
            </a:r>
            <a:r>
              <a:rPr lang="en-IN" sz="3600" dirty="0" err="1"/>
              <a:t>InlineTypeNode</a:t>
            </a:r>
            <a:endParaRPr lang="en-IN" sz="3600" dirty="0"/>
          </a:p>
          <a:p>
            <a:pPr marL="0" indent="0">
              <a:buNone/>
            </a:pPr>
            <a:r>
              <a:rPr lang="en-IN" sz="3600" dirty="0"/>
              <a:t>       v2 = </a:t>
            </a:r>
            <a:r>
              <a:rPr lang="en-IN" sz="3600" dirty="0" err="1"/>
              <a:t>CallStatic</a:t>
            </a:r>
            <a:r>
              <a:rPr lang="en-IN" sz="3600" dirty="0"/>
              <a:t> VectorSupport.load2 -&gt; </a:t>
            </a:r>
            <a:r>
              <a:rPr lang="en-IN" sz="3600" dirty="0" err="1"/>
              <a:t>checkcastpp</a:t>
            </a:r>
            <a:r>
              <a:rPr lang="en-IN" sz="3600" dirty="0"/>
              <a:t> -&gt; </a:t>
            </a:r>
            <a:r>
              <a:rPr lang="en-IN" sz="3600" dirty="0" err="1"/>
              <a:t>InlineTypeNode</a:t>
            </a:r>
            <a:endParaRPr lang="en-IN" sz="3600" dirty="0"/>
          </a:p>
          <a:p>
            <a:pPr marL="0" indent="0">
              <a:buNone/>
            </a:pPr>
            <a:r>
              <a:rPr lang="en-IN" sz="3600" dirty="0"/>
              <a:t>       v3 = </a:t>
            </a:r>
            <a:r>
              <a:rPr lang="en-IN" sz="3600" dirty="0" err="1"/>
              <a:t>CallStatic</a:t>
            </a:r>
            <a:r>
              <a:rPr lang="en-IN" sz="3600" dirty="0"/>
              <a:t> </a:t>
            </a:r>
            <a:r>
              <a:rPr lang="en-IN" sz="3600" dirty="0" err="1"/>
              <a:t>VectorSupport.naryOp</a:t>
            </a:r>
            <a:r>
              <a:rPr lang="en-IN" sz="3600" dirty="0"/>
              <a:t> v1 , v2 -&gt; </a:t>
            </a:r>
            <a:r>
              <a:rPr lang="en-IN" sz="3600" dirty="0" err="1"/>
              <a:t>checkcastpp</a:t>
            </a:r>
            <a:r>
              <a:rPr lang="en-IN" sz="3600" dirty="0"/>
              <a:t> -&gt; </a:t>
            </a:r>
            <a:r>
              <a:rPr lang="en-IN" sz="3600" dirty="0" err="1"/>
              <a:t>InlineTypeNode</a:t>
            </a:r>
            <a:r>
              <a:rPr lang="en-IN" sz="3600" dirty="0"/>
              <a:t>  </a:t>
            </a:r>
            <a:r>
              <a:rPr lang="en-IN" sz="3600" dirty="0">
                <a:sym typeface="Wingdings" panose="05000000000000000000" pitchFamily="2" charset="2"/>
              </a:rPr>
              <a:t> (A)</a:t>
            </a:r>
          </a:p>
          <a:p>
            <a:pPr marL="0" indent="0">
              <a:buNone/>
            </a:pPr>
            <a:r>
              <a:rPr lang="en-IN" sz="3600" dirty="0"/>
              <a:t>       Call Non-Intrinsic API v3     </a:t>
            </a:r>
          </a:p>
          <a:p>
            <a:r>
              <a:rPr lang="en-IN" sz="3600" dirty="0"/>
              <a:t>Lazy Inline Expansion for </a:t>
            </a:r>
            <a:r>
              <a:rPr lang="en-IN" sz="3600" dirty="0" err="1"/>
              <a:t>naryOp</a:t>
            </a:r>
            <a:endParaRPr lang="en-IN" sz="3600" dirty="0"/>
          </a:p>
          <a:p>
            <a:pPr marL="0" indent="0">
              <a:buNone/>
            </a:pPr>
            <a:r>
              <a:rPr lang="en-IN" sz="3600" dirty="0"/>
              <a:t>       v1 = </a:t>
            </a:r>
            <a:r>
              <a:rPr lang="en-IN" sz="3600" dirty="0" err="1"/>
              <a:t>LoadVector</a:t>
            </a:r>
            <a:r>
              <a:rPr lang="en-IN" sz="3600" dirty="0"/>
              <a:t> (</a:t>
            </a:r>
            <a:r>
              <a:rPr lang="en-IN" sz="3600" dirty="0" err="1"/>
              <a:t>make_unsafe_addr</a:t>
            </a:r>
            <a:r>
              <a:rPr lang="en-IN" sz="3600" dirty="0"/>
              <a:t>(v1.oop))</a:t>
            </a:r>
          </a:p>
          <a:p>
            <a:pPr marL="0" indent="0">
              <a:buNone/>
            </a:pPr>
            <a:r>
              <a:rPr lang="en-IN" sz="3600" dirty="0"/>
              <a:t>       v2 = </a:t>
            </a:r>
            <a:r>
              <a:rPr lang="en-IN" sz="3600" dirty="0" err="1"/>
              <a:t>LoadVector</a:t>
            </a:r>
            <a:r>
              <a:rPr lang="en-IN" sz="3600" dirty="0"/>
              <a:t> (</a:t>
            </a:r>
            <a:r>
              <a:rPr lang="en-IN" sz="3600" dirty="0" err="1"/>
              <a:t>make_unsafe_addr</a:t>
            </a:r>
            <a:r>
              <a:rPr lang="en-IN" sz="3600" dirty="0"/>
              <a:t>(v2.oop))  </a:t>
            </a:r>
          </a:p>
          <a:p>
            <a:pPr marL="0" indent="0">
              <a:buNone/>
            </a:pPr>
            <a:r>
              <a:rPr lang="en-IN" sz="3600" dirty="0"/>
              <a:t>       v3 = </a:t>
            </a:r>
            <a:r>
              <a:rPr lang="en-IN" sz="3600" dirty="0" err="1"/>
              <a:t>MulVF</a:t>
            </a:r>
            <a:r>
              <a:rPr lang="en-IN" sz="3600" dirty="0"/>
              <a:t> v1 v2</a:t>
            </a:r>
          </a:p>
          <a:p>
            <a:pPr marL="0" indent="0">
              <a:buNone/>
            </a:pPr>
            <a:r>
              <a:rPr lang="en-IN" sz="3600" dirty="0"/>
              <a:t>       b1 = </a:t>
            </a:r>
            <a:r>
              <a:rPr lang="en-IN" sz="3600" dirty="0" err="1"/>
              <a:t>VectorBox</a:t>
            </a:r>
            <a:r>
              <a:rPr lang="en-IN" sz="3600" dirty="0"/>
              <a:t>  v3             //  Call in (A) gets replaced by </a:t>
            </a:r>
            <a:r>
              <a:rPr lang="en-IN" sz="3600" dirty="0" err="1"/>
              <a:t>VectorBox</a:t>
            </a:r>
            <a:r>
              <a:rPr lang="en-IN" sz="3600" dirty="0"/>
              <a:t> IR. Call was feeding into </a:t>
            </a:r>
            <a:r>
              <a:rPr lang="en-IN" sz="3600" dirty="0" err="1"/>
              <a:t>checkcast</a:t>
            </a:r>
            <a:r>
              <a:rPr lang="en-IN" sz="3600" dirty="0"/>
              <a:t> PP etc.. Either we allocate a buffer an initialize it with newly create box contents, as done in stock implementation</a:t>
            </a:r>
          </a:p>
          <a:p>
            <a:pPr marL="0" indent="0">
              <a:buNone/>
            </a:pPr>
            <a:r>
              <a:rPr lang="en-IN" sz="3600" dirty="0"/>
              <a:t>                                                      //  But later if </a:t>
            </a:r>
            <a:r>
              <a:rPr lang="en-IN" sz="3600" dirty="0" err="1"/>
              <a:t>VectorBox</a:t>
            </a:r>
            <a:r>
              <a:rPr lang="en-IN" sz="3600" dirty="0"/>
              <a:t> is removed during Unbox – Box optimization then allocations + initialization IR of associated </a:t>
            </a:r>
            <a:r>
              <a:rPr lang="en-IN" sz="3600" dirty="0" err="1"/>
              <a:t>oop</a:t>
            </a:r>
            <a:r>
              <a:rPr lang="en-IN" sz="3600" dirty="0"/>
              <a:t> need to removed to. This will be a special handling for Vector API, we can use </a:t>
            </a:r>
            <a:r>
              <a:rPr lang="en-IN" sz="3600" dirty="0" err="1"/>
              <a:t>InlineTypeNode</a:t>
            </a:r>
            <a:r>
              <a:rPr lang="en-IN" sz="3600" dirty="0"/>
              <a:t>::</a:t>
            </a:r>
            <a:r>
              <a:rPr lang="en-IN" sz="3600" dirty="0" err="1"/>
              <a:t>remove_redundant_allocations</a:t>
            </a:r>
            <a:r>
              <a:rPr lang="en-IN" sz="3600" dirty="0"/>
              <a:t> in </a:t>
            </a:r>
            <a:r>
              <a:rPr lang="en-IN" sz="3600" dirty="0" err="1"/>
              <a:t>VectorUnboxNode</a:t>
            </a:r>
            <a:r>
              <a:rPr lang="en-IN" sz="3600" dirty="0"/>
              <a:t>::Identity to remove </a:t>
            </a:r>
            <a:r>
              <a:rPr lang="en-IN" sz="3600" dirty="0" err="1"/>
              <a:t>oop</a:t>
            </a:r>
            <a:r>
              <a:rPr lang="en-IN" sz="3600" dirty="0"/>
              <a:t> allocations if no more used of </a:t>
            </a:r>
            <a:r>
              <a:rPr lang="en-IN" sz="3600" dirty="0" err="1"/>
              <a:t>VectorBox</a:t>
            </a:r>
            <a:r>
              <a:rPr lang="en-IN" sz="3600" dirty="0"/>
              <a:t> exists.</a:t>
            </a:r>
          </a:p>
          <a:p>
            <a:pPr marL="0" indent="0">
              <a:buNone/>
            </a:pPr>
            <a:r>
              <a:rPr lang="en-IN" sz="3600" dirty="0"/>
              <a:t>       Call Non-Intrinsic API  b1   // Box Expansion needs JVM states which is captured into </a:t>
            </a:r>
            <a:r>
              <a:rPr lang="en-IN" sz="3600" dirty="0" err="1"/>
              <a:t>VectorBoxAllocation</a:t>
            </a:r>
            <a:r>
              <a:rPr lang="en-IN" sz="3600" dirty="0"/>
              <a:t> node.</a:t>
            </a:r>
          </a:p>
          <a:p>
            <a:pPr marL="0" indent="0">
              <a:buNone/>
            </a:pPr>
            <a:endParaRPr lang="en-IN" sz="3600" dirty="0"/>
          </a:p>
          <a:p>
            <a:pPr marL="0" indent="0">
              <a:buNone/>
            </a:pPr>
            <a:r>
              <a:rPr lang="en-IN" sz="3600" dirty="0"/>
              <a:t>No explicit </a:t>
            </a:r>
            <a:r>
              <a:rPr lang="en-IN" sz="3600" dirty="0" err="1"/>
              <a:t>VectorBox</a:t>
            </a:r>
            <a:r>
              <a:rPr lang="en-IN" sz="3600" dirty="0"/>
              <a:t> </a:t>
            </a:r>
            <a:r>
              <a:rPr lang="en-IN" sz="3600" dirty="0" err="1"/>
              <a:t>expansaion</a:t>
            </a:r>
            <a:r>
              <a:rPr lang="en-IN" sz="3600" dirty="0"/>
              <a:t> stage needed and </a:t>
            </a:r>
            <a:r>
              <a:rPr lang="en-IN" sz="3600" dirty="0" err="1"/>
              <a:t>VectorBox</a:t>
            </a:r>
            <a:r>
              <a:rPr lang="en-IN" sz="3600" dirty="0"/>
              <a:t> and </a:t>
            </a:r>
            <a:r>
              <a:rPr lang="en-IN" sz="3600" dirty="0" err="1"/>
              <a:t>VectorBoxAllocations</a:t>
            </a:r>
            <a:r>
              <a:rPr lang="en-IN" sz="3600" dirty="0"/>
              <a:t> can be removed, </a:t>
            </a:r>
          </a:p>
          <a:p>
            <a:pPr marL="0" indent="0">
              <a:buNone/>
            </a:pPr>
            <a:r>
              <a:rPr lang="en-IN" sz="3600" dirty="0"/>
              <a:t>When  a vector box is  passed to non-intrinsic API , </a:t>
            </a:r>
            <a:r>
              <a:rPr lang="en-IN" sz="3600" dirty="0" err="1"/>
              <a:t>process_inline_types</a:t>
            </a:r>
            <a:r>
              <a:rPr lang="en-IN" sz="3600" dirty="0"/>
              <a:t> will replace the box with its initialized </a:t>
            </a:r>
            <a:r>
              <a:rPr lang="en-IN" sz="3600" dirty="0" err="1"/>
              <a:t>oop</a:t>
            </a:r>
            <a:r>
              <a:rPr lang="en-IN" sz="3600" dirty="0"/>
              <a:t> field. </a:t>
            </a:r>
          </a:p>
          <a:p>
            <a:pPr marL="0" indent="0">
              <a:buNone/>
            </a:pPr>
            <a:endParaRPr lang="en-IN" dirty="0"/>
          </a:p>
          <a:p>
            <a:pPr marL="0" indent="0">
              <a:buNone/>
            </a:pPr>
            <a:r>
              <a:rPr lang="en-IN" dirty="0"/>
              <a:t>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338248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54B0E-460B-434D-8071-36C458E8AB37}"/>
              </a:ext>
            </a:extLst>
          </p:cNvPr>
          <p:cNvSpPr>
            <a:spLocks noGrp="1"/>
          </p:cNvSpPr>
          <p:nvPr>
            <p:ph type="title"/>
          </p:nvPr>
        </p:nvSpPr>
        <p:spPr>
          <a:xfrm>
            <a:off x="630936" y="640080"/>
            <a:ext cx="7131736" cy="828797"/>
          </a:xfrm>
        </p:spPr>
        <p:txBody>
          <a:bodyPr anchor="b">
            <a:normAutofit/>
          </a:bodyPr>
          <a:lstStyle/>
          <a:p>
            <a:r>
              <a:rPr lang="en-US" sz="5000" dirty="0"/>
              <a:t>VM and C2 side changes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604D30-2B11-4AF7-8BAE-8B1646389F54}"/>
              </a:ext>
            </a:extLst>
          </p:cNvPr>
          <p:cNvSpPr>
            <a:spLocks noGrp="1"/>
          </p:cNvSpPr>
          <p:nvPr>
            <p:ph idx="1"/>
          </p:nvPr>
        </p:nvSpPr>
        <p:spPr>
          <a:xfrm>
            <a:off x="630934" y="1504387"/>
            <a:ext cx="8477987" cy="5389123"/>
          </a:xfrm>
        </p:spPr>
        <p:txBody>
          <a:bodyPr anchor="t">
            <a:normAutofit/>
          </a:bodyPr>
          <a:lstStyle/>
          <a:p>
            <a:pPr rtl="0" fontAlgn="base">
              <a:buFont typeface="Arial" panose="020B0604020202020204" pitchFamily="34" charset="0"/>
              <a:buChar char="•"/>
            </a:pPr>
            <a:endParaRPr lang="en-US" sz="600" b="0" i="0" dirty="0">
              <a:effectLst/>
              <a:latin typeface="Calibri" panose="020F0502020204030204" pitchFamily="34" charset="0"/>
            </a:endParaRPr>
          </a:p>
          <a:p>
            <a:pPr rtl="0" fontAlgn="base">
              <a:buFont typeface="Arial" panose="020B0604020202020204" pitchFamily="34" charset="0"/>
              <a:buChar char="•"/>
            </a:pPr>
            <a:r>
              <a:rPr lang="en-US" sz="1200" b="1" i="0" dirty="0">
                <a:effectLst/>
                <a:latin typeface="Intel Clear" panose="020B0604020203020204" pitchFamily="34" charset="0"/>
                <a:ea typeface="Intel Clear" panose="020B0604020203020204" pitchFamily="34" charset="0"/>
                <a:cs typeface="Intel Clear" panose="020B0604020203020204" pitchFamily="34" charset="0"/>
              </a:rPr>
              <a:t>Merged latest code from </a:t>
            </a:r>
            <a:r>
              <a:rPr lang="en-US" sz="1200" b="1" i="0" dirty="0" err="1">
                <a:effectLst/>
                <a:latin typeface="Intel Clear" panose="020B0604020203020204" pitchFamily="34" charset="0"/>
                <a:ea typeface="Intel Clear" panose="020B0604020203020204" pitchFamily="34" charset="0"/>
                <a:cs typeface="Intel Clear" panose="020B0604020203020204" pitchFamily="34" charset="0"/>
              </a:rPr>
              <a:t>lworld</a:t>
            </a:r>
            <a:r>
              <a:rPr lang="en-US" sz="1200" b="1" i="0" dirty="0">
                <a:effectLst/>
                <a:latin typeface="Intel Clear" panose="020B0604020203020204" pitchFamily="34" charset="0"/>
                <a:ea typeface="Intel Clear" panose="020B0604020203020204" pitchFamily="34" charset="0"/>
                <a:cs typeface="Intel Clear" panose="020B0604020203020204" pitchFamily="34" charset="0"/>
              </a:rPr>
              <a:t> to </a:t>
            </a:r>
            <a:r>
              <a:rPr lang="en-US" sz="1200" b="1" i="0" dirty="0" err="1">
                <a:effectLst/>
                <a:latin typeface="Intel Clear" panose="020B0604020203020204" pitchFamily="34" charset="0"/>
                <a:ea typeface="Intel Clear" panose="020B0604020203020204" pitchFamily="34" charset="0"/>
                <a:cs typeface="Intel Clear" panose="020B0604020203020204" pitchFamily="34" charset="0"/>
              </a:rPr>
              <a:t>lworld+vector</a:t>
            </a:r>
            <a:r>
              <a:rPr lang="en-US" sz="1200" b="1" i="0" dirty="0">
                <a:effectLst/>
                <a:latin typeface="Intel Clear" panose="020B0604020203020204" pitchFamily="34" charset="0"/>
                <a:ea typeface="Intel Clear" panose="020B0604020203020204" pitchFamily="34" charset="0"/>
                <a:cs typeface="Intel Clear" panose="020B0604020203020204" pitchFamily="34" charset="0"/>
              </a:rPr>
              <a:t>. </a:t>
            </a:r>
          </a:p>
          <a:p>
            <a:pPr marL="742950" lvl="1" indent="-285750"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hlinkClick r:id="rId2"/>
              </a:rPr>
              <a:t>https://github.com/openjdk/valhalla/pull/815</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t>
            </a:r>
          </a:p>
          <a:p>
            <a:pPr marL="742950" lvl="1" indent="-285750"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There has been significant re-designing around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InlineTypeNode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which was needed for any further modifications. </a:t>
            </a:r>
          </a:p>
          <a:p>
            <a:pPr marL="742950" lvl="1" indent="-285750"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JVM needs to be passed -XX:+</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EnablePrimitiveClasses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runtime flag if class hierarchy contains a primitive class. </a:t>
            </a:r>
          </a:p>
          <a:p>
            <a:pPr marL="742950" lvl="1" indent="-285750"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As all the concrete sub-classes of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VectorPayloadMF</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are now part of Vector Support in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java.base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module hence it created build issues post merge. </a:t>
            </a:r>
          </a:p>
          <a:p>
            <a:pPr marL="1143000" lvl="2" indent="-228600"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To circumvent this problem special handling has been done to suppress run time errors for JDK internal primitive classes (multi-filed payloads are the only candidates currently). </a:t>
            </a:r>
          </a:p>
          <a:p>
            <a:pPr marL="1143000" lvl="2" indent="-228600" rtl="0" fontAlgn="base">
              <a:buFont typeface="Arial" panose="020B0604020202020204" pitchFamily="34" charset="0"/>
              <a:buChar char="•"/>
            </a:pP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EnablePrimitiveClasses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implicitly with -add-modules=</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jdk.incubator.vector</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flag. </a:t>
            </a:r>
          </a:p>
          <a:p>
            <a:pPr fontAlgn="base"/>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Augmented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ciField</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and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ciType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with additional bits of information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is_multfield_base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is_multifield</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secondary_fields_size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this enables C2 to view multi-field as a bundle and create vector IR node, it also simplified identity to value object transitions. </a:t>
            </a:r>
          </a:p>
          <a:p>
            <a:pPr fontAlgn="base"/>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Extended ci mode with a new bookkeeping data structure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ciMultiField</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to capture synthetic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multifields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This ensures conformance b/w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oop</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and ci model w.r.t to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mutifields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This</a:t>
            </a:r>
            <a:r>
              <a:rPr lang="en-US" sz="1200" dirty="0">
                <a:latin typeface="Intel Clear" panose="020B0604020203020204" pitchFamily="34" charset="0"/>
                <a:ea typeface="Intel Clear" panose="020B0604020203020204" pitchFamily="34" charset="0"/>
                <a:cs typeface="Intel Clear" panose="020B0604020203020204" pitchFamily="34" charset="0"/>
              </a:rPr>
              <a:t> eases creating scalarized IR if vector size is not supported by a given target.</a:t>
            </a:r>
            <a:endParaRPr lang="en-US" sz="1200" b="0" i="0" dirty="0">
              <a:effectLst/>
              <a:latin typeface="Intel Clear" panose="020B0604020203020204" pitchFamily="34" charset="0"/>
              <a:ea typeface="Intel Clear" panose="020B0604020203020204" pitchFamily="34" charset="0"/>
              <a:cs typeface="Intel Clear" panose="020B0604020203020204" pitchFamily="34" charset="0"/>
            </a:endParaRPr>
          </a:p>
          <a:p>
            <a:pPr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Vector boxes becomes </a:t>
            </a:r>
            <a:r>
              <a:rPr lang="en-US" sz="1200" b="1" i="1" dirty="0" err="1">
                <a:effectLst/>
                <a:latin typeface="Intel Clear" panose="020B0604020203020204" pitchFamily="34" charset="0"/>
                <a:ea typeface="Intel Clear" panose="020B0604020203020204" pitchFamily="34" charset="0"/>
                <a:cs typeface="Intel Clear" panose="020B0604020203020204" pitchFamily="34" charset="0"/>
              </a:rPr>
              <a:t>InlineTypeNodes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relevant changes in Unboxing identity routines. </a:t>
            </a:r>
          </a:p>
          <a:p>
            <a:pPr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By making Vector Boxes as </a:t>
            </a:r>
            <a:r>
              <a:rPr lang="en-US" sz="1200" b="1" i="1" dirty="0" err="1">
                <a:effectLst/>
                <a:latin typeface="Intel Clear" panose="020B0604020203020204" pitchFamily="34" charset="0"/>
                <a:ea typeface="Intel Clear" panose="020B0604020203020204" pitchFamily="34" charset="0"/>
                <a:cs typeface="Intel Clear" panose="020B0604020203020204" pitchFamily="34" charset="0"/>
              </a:rPr>
              <a:t>InlineTypeNodes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we can now leverage Safe point scalarization,  de-optimization handling done for inline types.  </a:t>
            </a:r>
          </a:p>
          <a:p>
            <a:pPr rtl="0" fontAlgn="base">
              <a:buFont typeface="Arial" panose="020B0604020202020204" pitchFamily="34" charset="0"/>
              <a:buChar char="•"/>
            </a:pP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Suppress buffering after inline expansion for </a:t>
            </a:r>
            <a:r>
              <a:rPr lang="en-US" sz="1200" b="0" i="0" dirty="0" err="1">
                <a:effectLst/>
                <a:latin typeface="Intel Clear" panose="020B0604020203020204" pitchFamily="34" charset="0"/>
                <a:ea typeface="Intel Clear" panose="020B0604020203020204" pitchFamily="34" charset="0"/>
                <a:cs typeface="Intel Clear" panose="020B0604020203020204" pitchFamily="34" charset="0"/>
              </a:rPr>
              <a:t>VectorBoxes</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to facilitate direct extraction of vector payloads during unboxing in subsequent vector API inline expander,  currently is a call returns an inline type instance then return value is buffered. </a:t>
            </a:r>
          </a:p>
          <a:p>
            <a:pPr rtl="0" fontAlgn="base">
              <a:buFont typeface="Arial" panose="020B0604020202020204" pitchFamily="34" charset="0"/>
              <a:buChar char="•"/>
            </a:pPr>
            <a:r>
              <a:rPr lang="en-US" sz="1200" b="0" i="0" u="sng" dirty="0">
                <a:effectLst/>
                <a:latin typeface="Intel Clear" panose="020B0604020203020204" pitchFamily="34" charset="0"/>
                <a:ea typeface="Intel Clear" panose="020B0604020203020204" pitchFamily="34" charset="0"/>
                <a:cs typeface="Intel Clear" panose="020B0604020203020204" pitchFamily="34" charset="0"/>
              </a:rPr>
              <a:t>With above changes in place,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t>
            </a:r>
            <a:r>
              <a:rPr lang="en-US" sz="1200" b="0" i="0" u="sng" dirty="0">
                <a:effectLst/>
                <a:latin typeface="Intel Clear" panose="020B0604020203020204" pitchFamily="34" charset="0"/>
                <a:ea typeface="Intel Clear" panose="020B0604020203020204" pitchFamily="34" charset="0"/>
                <a:cs typeface="Intel Clear" panose="020B0604020203020204" pitchFamily="34" charset="0"/>
              </a:rPr>
              <a:t>basic tests which does not need any box expansion is working fine</a:t>
            </a:r>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 </a:t>
            </a:r>
          </a:p>
          <a:p>
            <a:pPr rtl="0" fontAlgn="base">
              <a:buFont typeface="Arial" panose="020B0604020202020204" pitchFamily="34" charset="0"/>
              <a:buChar char="•"/>
            </a:pPr>
            <a:r>
              <a:rPr lang="en-US" sz="1200" dirty="0">
                <a:latin typeface="Intel Clear" panose="020B0604020203020204" pitchFamily="34" charset="0"/>
                <a:ea typeface="Intel Clear" panose="020B0604020203020204" pitchFamily="34" charset="0"/>
                <a:cs typeface="Intel Clear" panose="020B0604020203020204" pitchFamily="34" charset="0"/>
              </a:rPr>
              <a:t>Vector objects re-materialization handling for both flattened and non-flattened payloads (this will never be the case unless user explicitly reduces flatting size by tuning  </a:t>
            </a:r>
            <a:r>
              <a:rPr lang="en-US" sz="1200" i="1" dirty="0" err="1">
                <a:effectLst/>
                <a:latin typeface="Calibri" panose="020F0502020204030204" pitchFamily="34" charset="0"/>
              </a:rPr>
              <a:t>InlineFieldMaxFlatSize</a:t>
            </a:r>
            <a:r>
              <a:rPr lang="en-US" sz="1200" b="0" i="0" dirty="0">
                <a:effectLst/>
                <a:latin typeface="Calibri" panose="020F0502020204030204" pitchFamily="34" charset="0"/>
              </a:rPr>
              <a:t> (default 128 bytes)</a:t>
            </a:r>
          </a:p>
          <a:p>
            <a:pPr fontAlgn="base"/>
            <a:r>
              <a:rPr lang="en-US" sz="1200" b="0" i="0" dirty="0">
                <a:effectLst/>
                <a:latin typeface="Intel Clear" panose="020B0604020203020204" pitchFamily="34" charset="0"/>
                <a:ea typeface="Intel Clear" panose="020B0604020203020204" pitchFamily="34" charset="0"/>
                <a:cs typeface="Intel Clear" panose="020B0604020203020204" pitchFamily="34" charset="0"/>
              </a:rPr>
              <a:t>Box/unbox expansions</a:t>
            </a:r>
            <a:r>
              <a:rPr lang="en-US" sz="1200" dirty="0">
                <a:latin typeface="Intel Clear" panose="020B0604020203020204" pitchFamily="34" charset="0"/>
                <a:ea typeface="Intel Clear" panose="020B0604020203020204" pitchFamily="34" charset="0"/>
                <a:cs typeface="Intel Clear" panose="020B0604020203020204" pitchFamily="34" charset="0"/>
              </a:rPr>
              <a:t> for </a:t>
            </a:r>
            <a:r>
              <a:rPr lang="en-US" sz="1200" dirty="0" err="1">
                <a:latin typeface="Intel Clear" panose="020B0604020203020204" pitchFamily="34" charset="0"/>
                <a:ea typeface="Intel Clear" panose="020B0604020203020204" pitchFamily="34" charset="0"/>
                <a:cs typeface="Intel Clear" panose="020B0604020203020204" pitchFamily="34" charset="0"/>
              </a:rPr>
              <a:t>InlineTypeNode</a:t>
            </a:r>
            <a:r>
              <a:rPr lang="en-US" sz="1200" dirty="0">
                <a:latin typeface="Intel Clear" panose="020B0604020203020204" pitchFamily="34" charset="0"/>
                <a:ea typeface="Intel Clear" panose="020B0604020203020204" pitchFamily="34" charset="0"/>
                <a:cs typeface="Intel Clear" panose="020B0604020203020204" pitchFamily="34" charset="0"/>
              </a:rPr>
              <a:t>.</a:t>
            </a:r>
            <a:endParaRPr lang="en-US" sz="1200" b="0" i="0" dirty="0">
              <a:effectLst/>
              <a:latin typeface="Intel Clear" panose="020B0604020203020204" pitchFamily="34" charset="0"/>
              <a:ea typeface="Intel Clear" panose="020B0604020203020204" pitchFamily="34" charset="0"/>
              <a:cs typeface="Intel Clear" panose="020B0604020203020204" pitchFamily="34" charset="0"/>
            </a:endParaRPr>
          </a:p>
          <a:p>
            <a:pPr rtl="0" fontAlgn="base">
              <a:buFont typeface="Arial" panose="020B0604020202020204" pitchFamily="34" charset="0"/>
              <a:buChar char="•"/>
            </a:pPr>
            <a:endParaRPr lang="en-US" sz="600" b="0" i="0" dirty="0">
              <a:effectLst/>
              <a:latin typeface="Intel Clear" panose="020B0604020203020204" pitchFamily="34" charset="0"/>
              <a:ea typeface="Intel Clear" panose="020B0604020203020204" pitchFamily="34" charset="0"/>
              <a:cs typeface="Intel Clear" panose="020B0604020203020204" pitchFamily="34" charset="0"/>
            </a:endParaRPr>
          </a:p>
          <a:p>
            <a:endParaRPr lang="en-US" sz="600" dirty="0"/>
          </a:p>
        </p:txBody>
      </p:sp>
      <p:pic>
        <p:nvPicPr>
          <p:cNvPr id="5" name="Picture 4">
            <a:extLst>
              <a:ext uri="{FF2B5EF4-FFF2-40B4-BE49-F238E27FC236}">
                <a16:creationId xmlns:a16="http://schemas.microsoft.com/office/drawing/2014/main" id="{CEED0FB7-EF20-F047-7BC6-DA86916C987F}"/>
              </a:ext>
            </a:extLst>
          </p:cNvPr>
          <p:cNvPicPr>
            <a:picLocks noChangeAspect="1"/>
          </p:cNvPicPr>
          <p:nvPr/>
        </p:nvPicPr>
        <p:blipFill>
          <a:blip r:embed="rId3"/>
          <a:stretch>
            <a:fillRect/>
          </a:stretch>
        </p:blipFill>
        <p:spPr>
          <a:xfrm>
            <a:off x="9108922" y="2257365"/>
            <a:ext cx="2954932" cy="1721248"/>
          </a:xfrm>
          <a:prstGeom prst="rect">
            <a:avLst/>
          </a:prstGeom>
        </p:spPr>
      </p:pic>
    </p:spTree>
    <p:extLst>
      <p:ext uri="{BB962C8B-B14F-4D97-AF65-F5344CB8AC3E}">
        <p14:creationId xmlns:p14="http://schemas.microsoft.com/office/powerpoint/2010/main" val="138512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1533-D34B-281A-519A-E9B2E8C98739}"/>
              </a:ext>
            </a:extLst>
          </p:cNvPr>
          <p:cNvSpPr>
            <a:spLocks noGrp="1"/>
          </p:cNvSpPr>
          <p:nvPr>
            <p:ph type="title"/>
          </p:nvPr>
        </p:nvSpPr>
        <p:spPr/>
        <p:txBody>
          <a:bodyPr/>
          <a:lstStyle/>
          <a:p>
            <a:r>
              <a:rPr lang="en-IN" dirty="0" err="1"/>
              <a:t>PhaseVector</a:t>
            </a:r>
            <a:r>
              <a:rPr lang="en-IN" dirty="0"/>
              <a:t> transforms</a:t>
            </a:r>
          </a:p>
        </p:txBody>
      </p:sp>
      <p:sp>
        <p:nvSpPr>
          <p:cNvPr id="3" name="Content Placeholder 2">
            <a:extLst>
              <a:ext uri="{FF2B5EF4-FFF2-40B4-BE49-F238E27FC236}">
                <a16:creationId xmlns:a16="http://schemas.microsoft.com/office/drawing/2014/main" id="{B6A4A74D-FAD0-0FA3-DB8D-2FD145DF1199}"/>
              </a:ext>
            </a:extLst>
          </p:cNvPr>
          <p:cNvSpPr>
            <a:spLocks noGrp="1"/>
          </p:cNvSpPr>
          <p:nvPr>
            <p:ph idx="1"/>
          </p:nvPr>
        </p:nvSpPr>
        <p:spPr/>
        <p:txBody>
          <a:bodyPr>
            <a:normAutofit/>
          </a:bodyPr>
          <a:lstStyle/>
          <a:p>
            <a:pPr marL="342900" lvl="0" indent="-342900" algn="just" fontAlgn="base">
              <a:spcAft>
                <a:spcPts val="1200"/>
              </a:spcAft>
              <a:buFont typeface="Wingdings" panose="05000000000000000000" pitchFamily="2" charset="2"/>
              <a:buChar char=""/>
            </a:pP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Expand_vunbox</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 light weight   [Will still be needed]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spcAft>
                <a:spcPts val="1200"/>
              </a:spcAft>
              <a:buFont typeface="Wingdings" panose="05000000000000000000" pitchFamily="2" charset="2"/>
              <a:buChar char=""/>
            </a:pP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Expand_vbox</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(Uses existing </a:t>
            </a: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InlineTypeNode</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::store)   [ Can be removed once </a:t>
            </a: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VectorBoxes</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are replaced by </a:t>
            </a: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InlineTypeNode</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spcAft>
                <a:spcPts val="1200"/>
              </a:spcAft>
              <a:buFont typeface="Wingdings" panose="05000000000000000000" pitchFamily="2" charset="2"/>
              <a:buChar char=""/>
            </a:pP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Scalarize </a:t>
            </a: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Vbox</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nodes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fontAlgn="base">
              <a:spcAft>
                <a:spcPts val="1200"/>
              </a:spcAft>
              <a:buFont typeface="Courier New" panose="02070309020205020404" pitchFamily="49" charset="0"/>
              <a:buChar char="o"/>
            </a:pPr>
            <a:r>
              <a:rPr lang="en-IN" sz="1200" dirty="0">
                <a:solidFill>
                  <a:srgbClr val="222222"/>
                </a:solidFill>
                <a:effectLst/>
                <a:latin typeface="Calibri" panose="020F0502020204030204" pitchFamily="34" charset="0"/>
                <a:ea typeface="Times New Roman" panose="02020603050405020304" pitchFamily="18" charset="0"/>
              </a:rPr>
              <a:t>All functionality is moved to </a:t>
            </a:r>
            <a:r>
              <a:rPr lang="en-IN" sz="1200" i="1" dirty="0" err="1">
                <a:solidFill>
                  <a:srgbClr val="222222"/>
                </a:solidFill>
                <a:effectLst/>
                <a:latin typeface="Calibri" panose="020F0502020204030204" pitchFamily="34" charset="0"/>
                <a:ea typeface="Times New Roman" panose="02020603050405020304" pitchFamily="18" charset="0"/>
              </a:rPr>
              <a:t>process_inline_types</a:t>
            </a:r>
            <a:endParaRPr lang="en-IN" sz="1200" i="1" dirty="0">
              <a:effectLst/>
              <a:latin typeface="Times New Roman" panose="02020603050405020304" pitchFamily="18" charset="0"/>
              <a:ea typeface="Times New Roman" panose="02020603050405020304" pitchFamily="18" charset="0"/>
            </a:endParaRPr>
          </a:p>
          <a:p>
            <a:pPr marL="742950" lvl="1" indent="-285750" algn="just" fontAlgn="base">
              <a:spcAft>
                <a:spcPts val="1200"/>
              </a:spcAft>
              <a:buFont typeface="Courier New" panose="02070309020205020404" pitchFamily="49" charset="0"/>
              <a:buChar char="o"/>
            </a:pPr>
            <a:r>
              <a:rPr lang="en-IN" sz="1200" b="1" dirty="0">
                <a:solidFill>
                  <a:srgbClr val="222222"/>
                </a:solidFill>
                <a:effectLst/>
                <a:latin typeface="Calibri" panose="020F0502020204030204" pitchFamily="34" charset="0"/>
                <a:ea typeface="Times New Roman" panose="02020603050405020304" pitchFamily="18" charset="0"/>
              </a:rPr>
              <a:t>Remaining transform to replace Phi (VBA, VBA) -&gt; new VBA when passed as call argument saves costly VBA expansions to allocate and store IR. [ This is only real benefit of lazy VBA expansion]</a:t>
            </a:r>
            <a:endParaRPr lang="en-IN" sz="1200" b="1" dirty="0">
              <a:effectLst/>
              <a:latin typeface="Times New Roman" panose="02020603050405020304" pitchFamily="18" charset="0"/>
              <a:ea typeface="Times New Roman" panose="02020603050405020304" pitchFamily="18" charset="0"/>
            </a:endParaRPr>
          </a:p>
          <a:p>
            <a:pPr marL="1143000" lvl="2" indent="-228600" algn="just" fontAlgn="base">
              <a:spcAft>
                <a:spcPts val="1200"/>
              </a:spcAft>
              <a:buFont typeface="Wingdings" panose="05000000000000000000" pitchFamily="2" charset="2"/>
              <a:buChar char=""/>
            </a:pPr>
            <a:r>
              <a:rPr lang="en-IN" sz="1200" dirty="0">
                <a:solidFill>
                  <a:srgbClr val="222222"/>
                </a:solidFill>
                <a:effectLst/>
                <a:latin typeface="Calibri" panose="020F0502020204030204" pitchFamily="34" charset="0"/>
                <a:ea typeface="Times New Roman" panose="02020603050405020304" pitchFamily="18" charset="0"/>
              </a:rPr>
              <a:t>This can be removed after calling convention changes when we pass scalarized vector box arguments i.e. directly passing a vector payload vectors. </a:t>
            </a:r>
            <a:endParaRPr lang="en-IN" sz="1200" dirty="0">
              <a:effectLst/>
              <a:latin typeface="Times New Roman" panose="02020603050405020304" pitchFamily="18" charset="0"/>
              <a:ea typeface="Times New Roman" panose="02020603050405020304" pitchFamily="18" charset="0"/>
            </a:endParaRPr>
          </a:p>
          <a:p>
            <a:pPr marL="1143000" lvl="2" indent="-228600" algn="just" fontAlgn="base">
              <a:spcAft>
                <a:spcPts val="1200"/>
              </a:spcAft>
              <a:buFont typeface="Wingdings" panose="05000000000000000000" pitchFamily="2" charset="2"/>
              <a:buChar char=""/>
            </a:pPr>
            <a:r>
              <a:rPr lang="en-IN" sz="1200" dirty="0">
                <a:solidFill>
                  <a:srgbClr val="222222"/>
                </a:solidFill>
                <a:effectLst/>
                <a:latin typeface="Calibri" panose="020F0502020204030204" pitchFamily="34" charset="0"/>
                <a:ea typeface="Times New Roman" panose="02020603050405020304" pitchFamily="18" charset="0"/>
              </a:rPr>
              <a:t>As of now we buffer the vector value when passed across the calls, thus it’s good to save redundant VBA expansions in incoming phi blocks.</a:t>
            </a:r>
            <a:endParaRPr lang="en-IN" sz="1200" dirty="0">
              <a:effectLst/>
              <a:latin typeface="Times New Roman" panose="02020603050405020304" pitchFamily="18" charset="0"/>
              <a:ea typeface="Times New Roman" panose="02020603050405020304" pitchFamily="18" charset="0"/>
            </a:endParaRPr>
          </a:p>
          <a:p>
            <a:pPr marL="1143000" lvl="2" indent="-228600" algn="just" fontAlgn="base">
              <a:spcAft>
                <a:spcPts val="1200"/>
              </a:spcAft>
              <a:buFont typeface="Wingdings" panose="05000000000000000000" pitchFamily="2" charset="2"/>
              <a:buChar char=""/>
            </a:pPr>
            <a:r>
              <a:rPr lang="en-IN" sz="1200" b="1" u="sng" dirty="0">
                <a:solidFill>
                  <a:srgbClr val="222222"/>
                </a:solidFill>
                <a:effectLst/>
                <a:latin typeface="Calibri" panose="020F0502020204030204" pitchFamily="34" charset="0"/>
                <a:ea typeface="Times New Roman" panose="02020603050405020304" pitchFamily="18" charset="0"/>
              </a:rPr>
              <a:t>Stock inline objects are always guaranteed to be scalarized</a:t>
            </a:r>
            <a:r>
              <a:rPr lang="en-IN" sz="1200" dirty="0">
                <a:solidFill>
                  <a:srgbClr val="222222"/>
                </a:solidFill>
                <a:effectLst/>
                <a:latin typeface="Calibri" panose="020F0502020204030204" pitchFamily="34" charset="0"/>
                <a:ea typeface="Times New Roman" panose="02020603050405020304" pitchFamily="18" charset="0"/>
              </a:rPr>
              <a:t> when passed as argument, also they do not have a vector fields, java does not have an explicit vector type from language perspective, all the fields of value objects are either of primitive types or reference type or value types. Which is why </a:t>
            </a:r>
            <a:r>
              <a:rPr lang="en-IN" sz="1200" i="1" dirty="0" err="1">
                <a:solidFill>
                  <a:srgbClr val="222222"/>
                </a:solidFill>
                <a:effectLst/>
                <a:latin typeface="Calibri" panose="020F0502020204030204" pitchFamily="34" charset="0"/>
                <a:ea typeface="Times New Roman" panose="02020603050405020304" pitchFamily="18" charset="0"/>
              </a:rPr>
              <a:t>process_inline_types</a:t>
            </a:r>
            <a:r>
              <a:rPr lang="en-IN" sz="1200" i="1" dirty="0">
                <a:solidFill>
                  <a:srgbClr val="222222"/>
                </a:solidFill>
                <a:effectLst/>
                <a:latin typeface="Calibri" panose="020F0502020204030204" pitchFamily="34" charset="0"/>
                <a:ea typeface="Times New Roman" panose="02020603050405020304" pitchFamily="18" charset="0"/>
              </a:rPr>
              <a:t> </a:t>
            </a:r>
            <a:r>
              <a:rPr lang="en-IN" sz="1200" dirty="0">
                <a:solidFill>
                  <a:srgbClr val="222222"/>
                </a:solidFill>
                <a:effectLst/>
                <a:latin typeface="Calibri" panose="020F0502020204030204" pitchFamily="34" charset="0"/>
                <a:ea typeface="Times New Roman" panose="02020603050405020304" pitchFamily="18" charset="0"/>
              </a:rPr>
              <a:t>do not have a special handling in place for passing buffered arguments to calls.</a:t>
            </a:r>
            <a:endParaRPr lang="en-IN" sz="1200" dirty="0">
              <a:effectLst/>
              <a:latin typeface="Times New Roman" panose="02020603050405020304" pitchFamily="18" charset="0"/>
              <a:ea typeface="Times New Roman" panose="02020603050405020304" pitchFamily="18" charset="0"/>
            </a:endParaRPr>
          </a:p>
          <a:p>
            <a:pPr marL="342900" lvl="0" indent="-342900" algn="just" fontAlgn="base">
              <a:spcAft>
                <a:spcPts val="1200"/>
              </a:spcAft>
              <a:buFont typeface="Wingdings" panose="05000000000000000000" pitchFamily="2" charset="2"/>
              <a:buChar char=""/>
            </a:pP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Inline vector re-boxing calls, not used any more, could not find any occurrence of “</a:t>
            </a:r>
            <a:r>
              <a:rPr lang="en-IN" sz="1200" dirty="0" err="1">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mayBeRebox</a:t>
            </a:r>
            <a:r>
              <a:rPr lang="en-IN" sz="12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rPr>
              <a:t>” in java code.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8981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D894F-EB46-41CC-CD15-FAC8D72AAA00}"/>
              </a:ext>
            </a:extLst>
          </p:cNvPr>
          <p:cNvSpPr>
            <a:spLocks noGrp="1"/>
          </p:cNvSpPr>
          <p:nvPr>
            <p:ph type="title"/>
          </p:nvPr>
        </p:nvSpPr>
        <p:spPr/>
        <p:txBody>
          <a:bodyPr/>
          <a:lstStyle/>
          <a:p>
            <a:r>
              <a:rPr lang="en-IN" dirty="0" err="1"/>
              <a:t>ToDO</a:t>
            </a:r>
            <a:endParaRPr lang="en-IN" dirty="0"/>
          </a:p>
        </p:txBody>
      </p:sp>
      <p:sp>
        <p:nvSpPr>
          <p:cNvPr id="3" name="Content Placeholder 2">
            <a:extLst>
              <a:ext uri="{FF2B5EF4-FFF2-40B4-BE49-F238E27FC236}">
                <a16:creationId xmlns:a16="http://schemas.microsoft.com/office/drawing/2014/main" id="{7489DDC2-FE62-06E7-5CCD-D0BDB974F32D}"/>
              </a:ext>
            </a:extLst>
          </p:cNvPr>
          <p:cNvSpPr>
            <a:spLocks noGrp="1"/>
          </p:cNvSpPr>
          <p:nvPr>
            <p:ph idx="1"/>
          </p:nvPr>
        </p:nvSpPr>
        <p:spPr/>
        <p:txBody>
          <a:bodyPr/>
          <a:lstStyle/>
          <a:p>
            <a:r>
              <a:rPr lang="en-IN" dirty="0"/>
              <a:t>Enable intrinsification of </a:t>
            </a:r>
            <a:r>
              <a:rPr lang="en-IN" dirty="0" err="1"/>
              <a:t>finishPrivateBuffer</a:t>
            </a:r>
            <a:r>
              <a:rPr lang="en-IN" dirty="0"/>
              <a:t>.</a:t>
            </a:r>
          </a:p>
        </p:txBody>
      </p:sp>
    </p:spTree>
    <p:extLst>
      <p:ext uri="{BB962C8B-B14F-4D97-AF65-F5344CB8AC3E}">
        <p14:creationId xmlns:p14="http://schemas.microsoft.com/office/powerpoint/2010/main" val="779188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D708-0EFB-9CF7-016B-6F1251C635B9}"/>
              </a:ext>
            </a:extLst>
          </p:cNvPr>
          <p:cNvSpPr>
            <a:spLocks noGrp="1"/>
          </p:cNvSpPr>
          <p:nvPr>
            <p:ph type="title"/>
          </p:nvPr>
        </p:nvSpPr>
        <p:spPr/>
        <p:txBody>
          <a:bodyPr/>
          <a:lstStyle/>
          <a:p>
            <a:r>
              <a:rPr lang="en-IN" dirty="0"/>
              <a:t>Status Update (24/08/2023)</a:t>
            </a:r>
          </a:p>
        </p:txBody>
      </p:sp>
      <p:sp>
        <p:nvSpPr>
          <p:cNvPr id="3" name="Content Placeholder 2">
            <a:extLst>
              <a:ext uri="{FF2B5EF4-FFF2-40B4-BE49-F238E27FC236}">
                <a16:creationId xmlns:a16="http://schemas.microsoft.com/office/drawing/2014/main" id="{21447E70-2D06-61CA-75E6-1EB952B91474}"/>
              </a:ext>
            </a:extLst>
          </p:cNvPr>
          <p:cNvSpPr>
            <a:spLocks noGrp="1"/>
          </p:cNvSpPr>
          <p:nvPr>
            <p:ph idx="1"/>
          </p:nvPr>
        </p:nvSpPr>
        <p:spPr>
          <a:xfrm>
            <a:off x="838200" y="1499616"/>
            <a:ext cx="8214360" cy="4677347"/>
          </a:xfrm>
        </p:spPr>
        <p:txBody>
          <a:bodyPr>
            <a:normAutofit fontScale="62500" lnSpcReduction="20000"/>
          </a:bodyPr>
          <a:lstStyle/>
          <a:p>
            <a:r>
              <a:rPr lang="en-IN" dirty="0"/>
              <a:t>Fixed multiple issues spanning across CDS, VM, CI Model , C1 and C2 compiler.</a:t>
            </a:r>
          </a:p>
          <a:p>
            <a:pPr marL="457200" lvl="1" indent="0">
              <a:buNone/>
            </a:pPr>
            <a:r>
              <a:rPr lang="en-IN" dirty="0">
                <a:hlinkClick r:id="rId2"/>
              </a:rPr>
              <a:t>https://github.com/openjdk/valhalla/pull/909</a:t>
            </a:r>
            <a:endParaRPr lang="en-IN" dirty="0"/>
          </a:p>
          <a:p>
            <a:pPr marL="457200" lvl="1" indent="0">
              <a:buNone/>
            </a:pPr>
            <a:r>
              <a:rPr lang="en-IN" dirty="0"/>
              <a:t>Patch is now checked into </a:t>
            </a:r>
            <a:r>
              <a:rPr lang="en-IN" dirty="0" err="1"/>
              <a:t>lworld+vector</a:t>
            </a:r>
            <a:endParaRPr lang="en-IN" dirty="0"/>
          </a:p>
          <a:p>
            <a:r>
              <a:rPr lang="en-IN" dirty="0"/>
              <a:t>Added a new API </a:t>
            </a:r>
            <a:r>
              <a:rPr lang="en-IN" i="1" dirty="0" err="1"/>
              <a:t>ciEnv</a:t>
            </a:r>
            <a:r>
              <a:rPr lang="en-IN" i="1" dirty="0"/>
              <a:t>::</a:t>
            </a:r>
            <a:r>
              <a:rPr lang="en-IN" i="1" dirty="0" err="1"/>
              <a:t>is_multifield_scalarized</a:t>
            </a:r>
            <a:r>
              <a:rPr lang="en-IN" i="1" dirty="0"/>
              <a:t>,  </a:t>
            </a:r>
            <a:r>
              <a:rPr lang="en-IN" dirty="0"/>
              <a:t>to create scalarized </a:t>
            </a:r>
            <a:r>
              <a:rPr lang="en-IN" dirty="0" err="1"/>
              <a:t>ciField</a:t>
            </a:r>
            <a:r>
              <a:rPr lang="en-IN" dirty="0"/>
              <a:t>[s] in case target vector cannot handled multifield bundle size, else it create a hierarchical structure </a:t>
            </a:r>
            <a:r>
              <a:rPr lang="en-IN" dirty="0" err="1"/>
              <a:t>ciMultiField</a:t>
            </a:r>
            <a:r>
              <a:rPr lang="en-IN" dirty="0"/>
              <a:t> an expose entire multifield bundle as one field to C2 compiler.</a:t>
            </a:r>
          </a:p>
          <a:p>
            <a:pPr lvl="1"/>
            <a:r>
              <a:rPr lang="en-IN" dirty="0"/>
              <a:t>This cleans up lots of special handling done in C2 compiler, ci field query APIs and object reconstruction handling at </a:t>
            </a:r>
            <a:r>
              <a:rPr lang="en-IN" dirty="0" err="1"/>
              <a:t>SafePoints</a:t>
            </a:r>
            <a:r>
              <a:rPr lang="en-IN" dirty="0"/>
              <a:t>.</a:t>
            </a:r>
          </a:p>
          <a:p>
            <a:pPr lvl="1"/>
            <a:r>
              <a:rPr lang="en-IN" dirty="0"/>
              <a:t>Patch will be posted for review post validation.</a:t>
            </a:r>
          </a:p>
          <a:p>
            <a:pPr algn="l"/>
            <a:r>
              <a:rPr lang="en-US" b="1" i="0" dirty="0">
                <a:solidFill>
                  <a:srgbClr val="1F2328"/>
                </a:solidFill>
                <a:effectLst/>
                <a:latin typeface="-apple-system"/>
              </a:rPr>
              <a:t>Validation Status with patch.</a:t>
            </a:r>
            <a:endParaRPr lang="en-US" b="0" i="0" dirty="0">
              <a:solidFill>
                <a:srgbClr val="1F2328"/>
              </a:solidFill>
              <a:effectLst/>
              <a:latin typeface="-apple-system"/>
            </a:endParaRPr>
          </a:p>
          <a:p>
            <a:pPr lvl="1"/>
            <a:r>
              <a:rPr lang="en-US" b="0" i="0" dirty="0">
                <a:solidFill>
                  <a:srgbClr val="1F2328"/>
                </a:solidFill>
                <a:effectLst/>
                <a:latin typeface="-apple-system"/>
              </a:rPr>
              <a:t>All VectorAPI </a:t>
            </a:r>
            <a:r>
              <a:rPr lang="en-US" b="0" i="0" dirty="0" err="1">
                <a:solidFill>
                  <a:srgbClr val="1F2328"/>
                </a:solidFill>
                <a:effectLst/>
                <a:latin typeface="-apple-system"/>
              </a:rPr>
              <a:t>Jtreg</a:t>
            </a:r>
            <a:r>
              <a:rPr lang="en-US" b="0" i="0" dirty="0">
                <a:solidFill>
                  <a:srgbClr val="1F2328"/>
                </a:solidFill>
                <a:effectLst/>
                <a:latin typeface="-apple-system"/>
              </a:rPr>
              <a:t> test points except following known issues are passing on x86 at various AVX levels and compilation levels.</a:t>
            </a:r>
          </a:p>
          <a:p>
            <a:pPr algn="l"/>
            <a:r>
              <a:rPr lang="en-US" b="1" i="0" dirty="0">
                <a:solidFill>
                  <a:srgbClr val="1F2328"/>
                </a:solidFill>
                <a:effectLst/>
                <a:latin typeface="-apple-system"/>
              </a:rPr>
              <a:t>Pending/know issues:-</a:t>
            </a:r>
            <a:endParaRPr lang="en-US" b="0" i="0" dirty="0">
              <a:solidFill>
                <a:srgbClr val="1F2328"/>
              </a:solidFill>
              <a:effectLst/>
              <a:latin typeface="-apple-system"/>
            </a:endParaRPr>
          </a:p>
          <a:p>
            <a:pPr lvl="1">
              <a:buFont typeface="+mj-lt"/>
              <a:buAutoNum type="arabicPeriod"/>
            </a:pPr>
            <a:r>
              <a:rPr lang="en-US" b="0" i="0" dirty="0">
                <a:solidFill>
                  <a:srgbClr val="1F2328"/>
                </a:solidFill>
                <a:effectLst/>
                <a:latin typeface="-apple-system"/>
              </a:rPr>
              <a:t>Failures in some of the mask/shuffle related test points with -XX:+</a:t>
            </a:r>
            <a:r>
              <a:rPr lang="en-US" b="0" i="0" dirty="0" err="1">
                <a:solidFill>
                  <a:srgbClr val="1F2328"/>
                </a:solidFill>
                <a:effectLst/>
                <a:latin typeface="-apple-system"/>
              </a:rPr>
              <a:t>DeoptimizeALot</a:t>
            </a:r>
            <a:r>
              <a:rPr lang="en-US" b="0" i="0" dirty="0">
                <a:solidFill>
                  <a:srgbClr val="1F2328"/>
                </a:solidFill>
                <a:effectLst/>
                <a:latin typeface="-apple-system"/>
              </a:rPr>
              <a:t>, to be resolved after mainline merge to incorporate major shuffle re-structuring changes in in mainline.</a:t>
            </a:r>
          </a:p>
          <a:p>
            <a:pPr lvl="1">
              <a:buFont typeface="+mj-lt"/>
              <a:buAutoNum type="arabicPeriod"/>
            </a:pPr>
            <a:r>
              <a:rPr lang="en-US" b="0" i="0" dirty="0">
                <a:solidFill>
                  <a:srgbClr val="1F2328"/>
                </a:solidFill>
                <a:effectLst/>
                <a:latin typeface="-apple-system"/>
              </a:rPr>
              <a:t>Test point using Max-Species are failing, to be fixed with max species support in subsequent patch.</a:t>
            </a:r>
          </a:p>
          <a:p>
            <a:pPr lvl="1">
              <a:buFont typeface="+mj-lt"/>
              <a:buAutoNum type="arabicPeriod"/>
            </a:pPr>
            <a:r>
              <a:rPr lang="en-US" b="0" i="0" dirty="0">
                <a:solidFill>
                  <a:srgbClr val="1F2328"/>
                </a:solidFill>
                <a:effectLst/>
                <a:highlight>
                  <a:srgbClr val="FFFF00"/>
                </a:highlight>
                <a:latin typeface="-apple-system"/>
              </a:rPr>
              <a:t>Assertion failure in cyclic graph check due to unexpected graph shape seen in box expansion.</a:t>
            </a:r>
          </a:p>
          <a:p>
            <a:pPr marL="0" indent="0" algn="l">
              <a:buNone/>
            </a:pPr>
            <a:endParaRPr lang="en-US" b="0" i="0" dirty="0">
              <a:solidFill>
                <a:srgbClr val="1F2328"/>
              </a:solidFill>
              <a:effectLst/>
              <a:latin typeface="-apple-system"/>
            </a:endParaRPr>
          </a:p>
          <a:p>
            <a:endParaRPr lang="en-IN" dirty="0"/>
          </a:p>
        </p:txBody>
      </p:sp>
      <p:pic>
        <p:nvPicPr>
          <p:cNvPr id="4" name="Picture 3">
            <a:extLst>
              <a:ext uri="{FF2B5EF4-FFF2-40B4-BE49-F238E27FC236}">
                <a16:creationId xmlns:a16="http://schemas.microsoft.com/office/drawing/2014/main" id="{01BEFE12-0CDE-A521-87AD-34491C1742AF}"/>
              </a:ext>
            </a:extLst>
          </p:cNvPr>
          <p:cNvPicPr>
            <a:picLocks noChangeAspect="1"/>
          </p:cNvPicPr>
          <p:nvPr/>
        </p:nvPicPr>
        <p:blipFill>
          <a:blip r:embed="rId3"/>
          <a:stretch>
            <a:fillRect/>
          </a:stretch>
        </p:blipFill>
        <p:spPr>
          <a:xfrm>
            <a:off x="9052560" y="2212577"/>
            <a:ext cx="2954932" cy="1721248"/>
          </a:xfrm>
          <a:prstGeom prst="rect">
            <a:avLst/>
          </a:prstGeom>
        </p:spPr>
      </p:pic>
    </p:spTree>
    <p:extLst>
      <p:ext uri="{BB962C8B-B14F-4D97-AF65-F5344CB8AC3E}">
        <p14:creationId xmlns:p14="http://schemas.microsoft.com/office/powerpoint/2010/main" val="778083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D741-96E4-5913-730E-8676704B305A}"/>
              </a:ext>
            </a:extLst>
          </p:cNvPr>
          <p:cNvSpPr>
            <a:spLocks noGrp="1"/>
          </p:cNvSpPr>
          <p:nvPr>
            <p:ph type="title"/>
          </p:nvPr>
        </p:nvSpPr>
        <p:spPr/>
        <p:txBody>
          <a:bodyPr/>
          <a:lstStyle/>
          <a:p>
            <a:r>
              <a:rPr lang="en-IN" dirty="0"/>
              <a:t>AIs</a:t>
            </a:r>
            <a:br>
              <a:rPr lang="en-IN" dirty="0"/>
            </a:br>
            <a:endParaRPr lang="en-IN" dirty="0"/>
          </a:p>
        </p:txBody>
      </p:sp>
      <p:sp>
        <p:nvSpPr>
          <p:cNvPr id="3" name="Content Placeholder 2">
            <a:extLst>
              <a:ext uri="{FF2B5EF4-FFF2-40B4-BE49-F238E27FC236}">
                <a16:creationId xmlns:a16="http://schemas.microsoft.com/office/drawing/2014/main" id="{65348EE1-C75B-89CC-001E-417E207B52F8}"/>
              </a:ext>
            </a:extLst>
          </p:cNvPr>
          <p:cNvSpPr>
            <a:spLocks noGrp="1"/>
          </p:cNvSpPr>
          <p:nvPr>
            <p:ph idx="1"/>
          </p:nvPr>
        </p:nvSpPr>
        <p:spPr>
          <a:xfrm>
            <a:off x="966216" y="1362457"/>
            <a:ext cx="9841992" cy="3685032"/>
          </a:xfrm>
        </p:spPr>
        <p:txBody>
          <a:bodyPr/>
          <a:lstStyle/>
          <a:p>
            <a:r>
              <a:rPr lang="en-IN" dirty="0"/>
              <a:t>Xiaohong to merge latest </a:t>
            </a:r>
            <a:r>
              <a:rPr lang="en-IN" dirty="0" err="1"/>
              <a:t>lworld</a:t>
            </a:r>
            <a:r>
              <a:rPr lang="en-IN" dirty="0"/>
              <a:t> changes into </a:t>
            </a:r>
            <a:r>
              <a:rPr lang="en-IN" dirty="0" err="1"/>
              <a:t>lworld+vector</a:t>
            </a:r>
            <a:r>
              <a:rPr lang="en-IN" dirty="0"/>
              <a:t> and </a:t>
            </a:r>
            <a:r>
              <a:rPr lang="en-IN" dirty="0" err="1"/>
              <a:t>aligin</a:t>
            </a:r>
            <a:r>
              <a:rPr lang="en-IN" dirty="0"/>
              <a:t> shuffle related handling to </a:t>
            </a:r>
            <a:r>
              <a:rPr lang="en-IN" dirty="0" err="1"/>
              <a:t>jdk</a:t>
            </a:r>
            <a:r>
              <a:rPr lang="en-IN" dirty="0"/>
              <a:t> mainline.</a:t>
            </a:r>
          </a:p>
          <a:p>
            <a:r>
              <a:rPr lang="en-IN" dirty="0"/>
              <a:t>Max Species support specs are ready.</a:t>
            </a:r>
          </a:p>
          <a:p>
            <a:pPr lvl="1"/>
            <a:endParaRPr lang="en-IN" dirty="0"/>
          </a:p>
          <a:p>
            <a:pPr lvl="1"/>
            <a:endParaRPr lang="en-IN" dirty="0"/>
          </a:p>
        </p:txBody>
      </p:sp>
      <p:sp>
        <p:nvSpPr>
          <p:cNvPr id="11" name="Rectangle 9">
            <a:extLst>
              <a:ext uri="{FF2B5EF4-FFF2-40B4-BE49-F238E27FC236}">
                <a16:creationId xmlns:a16="http://schemas.microsoft.com/office/drawing/2014/main" id="{E1B7A860-9E0E-ABC2-1F06-75A9FD294766}"/>
              </a:ext>
            </a:extLst>
          </p:cNvPr>
          <p:cNvSpPr>
            <a:spLocks noChangeArrowheads="1"/>
          </p:cNvSpPr>
          <p:nvPr/>
        </p:nvSpPr>
        <p:spPr bwMode="auto">
          <a:xfrm>
            <a:off x="838200" y="2832250"/>
            <a:ext cx="8991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1014"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Exclude dumping </a:t>
            </a:r>
            <a:r>
              <a:rPr kumimoji="0" lang="en-US" altLang="en-US" sz="1600"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VectorPayload</a:t>
            </a:r>
            <a:r>
              <a:rPr kumimoji="0" lang="en-US" altLang="en-US" sz="16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classes, these hold multifield whose lane count is determined at runtime based on max vector size supported by target platform.</a:t>
            </a:r>
            <a:r>
              <a:rPr kumimoji="0" lang="en-US" altLang="en-US" sz="16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Symbols based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multifiled</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payload size estimation, VM is exposed to payload symbols, parser to estimate bundle size of max species by querying max vector size and class symbol name.  Symbols are initialized at VM startup.</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All the known VM classes should be part of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java.base</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modules, thus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VectorPayload</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classes should be defined in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java.base</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jdk</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/internal/</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vm</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/vector/VectorSupport.java </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Payload class name for max species mask to encode bundle type and vector type.</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VectorPayloadMFMaxZL</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-&gt; For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LongMaxVector</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 mask.</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Shuffles lane size and type match with corresponding vector type. </a:t>
            </a:r>
            <a:endParaRPr kumimoji="0" lang="en-US" altLang="en-US" sz="1600" b="0" i="0" u="none" strike="noStrike" cap="none" normalizeH="0" baseline="0" dirty="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Gen source template modifications (</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VectorPayloadMF</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species:Max</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bundle_type</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[0]}{</a:t>
            </a:r>
            <a:r>
              <a:rPr kumimoji="0" lang="en-US" altLang="en-US" sz="1600" b="0" i="0" u="none" strike="noStrike" cap="none" normalizeH="0" baseline="0" dirty="0" err="1">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vector_type</a:t>
            </a:r>
            <a:r>
              <a:rPr kumimoji="0" lang="en-US" altLang="en-US" sz="16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[0]}</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3367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F36F0-5F8F-83AF-B97E-41BF0DDCB091}"/>
              </a:ext>
            </a:extLst>
          </p:cNvPr>
          <p:cNvSpPr>
            <a:spLocks noGrp="1"/>
          </p:cNvSpPr>
          <p:nvPr>
            <p:ph type="title"/>
          </p:nvPr>
        </p:nvSpPr>
        <p:spPr>
          <a:xfrm>
            <a:off x="793661" y="386930"/>
            <a:ext cx="10066122" cy="1298448"/>
          </a:xfrm>
        </p:spPr>
        <p:txBody>
          <a:bodyPr anchor="b">
            <a:normAutofit/>
          </a:bodyPr>
          <a:lstStyle/>
          <a:p>
            <a:r>
              <a:rPr lang="en-IN" sz="4800"/>
              <a:t>Status Update (7/9/2023)</a:t>
            </a:r>
          </a:p>
        </p:txBody>
      </p:sp>
      <p:sp>
        <p:nvSpPr>
          <p:cNvPr id="1046" name="Rectangle 104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C7F3CD-58CE-48F2-9AE6-8AD2FBD5C72B}"/>
              </a:ext>
            </a:extLst>
          </p:cNvPr>
          <p:cNvSpPr>
            <a:spLocks noGrp="1"/>
          </p:cNvSpPr>
          <p:nvPr>
            <p:ph idx="1"/>
          </p:nvPr>
        </p:nvSpPr>
        <p:spPr>
          <a:xfrm>
            <a:off x="793661" y="2599509"/>
            <a:ext cx="4530898" cy="3639450"/>
          </a:xfrm>
        </p:spPr>
        <p:txBody>
          <a:bodyPr anchor="ctr">
            <a:normAutofit/>
          </a:bodyPr>
          <a:lstStyle/>
          <a:p>
            <a:pPr marL="0" indent="0">
              <a:buNone/>
            </a:pPr>
            <a:endParaRPr lang="en-IN" sz="1000" dirty="0">
              <a:effectLst/>
              <a:latin typeface="Calibri" panose="020F0502020204030204" pitchFamily="34" charset="0"/>
              <a:ea typeface="Calibri" panose="020F0502020204030204" pitchFamily="34" charset="0"/>
            </a:endParaRPr>
          </a:p>
          <a:p>
            <a:pPr marL="342900" lvl="0" indent="-342900">
              <a:buFont typeface="+mj-lt"/>
              <a:buAutoNum type="arabicParenR"/>
            </a:pPr>
            <a:r>
              <a:rPr lang="en-IN" sz="1000" dirty="0">
                <a:effectLst/>
                <a:highlight>
                  <a:srgbClr val="00FF00"/>
                </a:highlight>
                <a:latin typeface="Calibri" panose="020F0502020204030204" pitchFamily="34" charset="0"/>
                <a:ea typeface="Times New Roman" panose="02020603050405020304" pitchFamily="18" charset="0"/>
              </a:rPr>
              <a:t>Adding a new API interface in </a:t>
            </a:r>
            <a:r>
              <a:rPr lang="en-IN" sz="1000">
                <a:effectLst/>
                <a:highlight>
                  <a:srgbClr val="00FF00"/>
                </a:highlight>
                <a:latin typeface="Calibri" panose="020F0502020204030204" pitchFamily="34" charset="0"/>
                <a:ea typeface="Times New Roman" panose="02020603050405020304" pitchFamily="18" charset="0"/>
              </a:rPr>
              <a:t>ciEnv</a:t>
            </a:r>
            <a:r>
              <a:rPr lang="en-IN" sz="1000" dirty="0">
                <a:effectLst/>
                <a:highlight>
                  <a:srgbClr val="00FF00"/>
                </a:highlight>
                <a:latin typeface="Calibri" panose="020F0502020204030204" pitchFamily="34" charset="0"/>
                <a:ea typeface="Times New Roman" panose="02020603050405020304" pitchFamily="18" charset="0"/>
              </a:rPr>
              <a:t> which is implemented by both compiles to decide on </a:t>
            </a:r>
            <a:r>
              <a:rPr lang="en-IN" sz="1000">
                <a:effectLst/>
                <a:highlight>
                  <a:srgbClr val="00FF00"/>
                </a:highlight>
                <a:latin typeface="Calibri" panose="020F0502020204030204" pitchFamily="34" charset="0"/>
                <a:ea typeface="Times New Roman" panose="02020603050405020304" pitchFamily="18" charset="0"/>
              </a:rPr>
              <a:t>scalarizability</a:t>
            </a:r>
            <a:r>
              <a:rPr lang="en-IN" sz="1000" dirty="0">
                <a:effectLst/>
                <a:highlight>
                  <a:srgbClr val="00FF00"/>
                </a:highlight>
                <a:latin typeface="Calibri" panose="020F0502020204030204" pitchFamily="34" charset="0"/>
                <a:ea typeface="Times New Roman" panose="02020603050405020304" pitchFamily="18" charset="0"/>
              </a:rPr>
              <a:t> of multifield.</a:t>
            </a:r>
            <a:endParaRPr lang="en-IN" sz="1000" dirty="0">
              <a:effectLst/>
              <a:latin typeface="Calibri" panose="020F0502020204030204" pitchFamily="34" charset="0"/>
              <a:ea typeface="Calibri" panose="020F0502020204030204" pitchFamily="34" charset="0"/>
            </a:endParaRPr>
          </a:p>
          <a:p>
            <a:pPr marL="457200"/>
            <a:r>
              <a:rPr lang="en-IN" sz="1000" dirty="0">
                <a:effectLst/>
                <a:highlight>
                  <a:srgbClr val="00FF00"/>
                </a:highlight>
                <a:latin typeface="Calibri" panose="020F0502020204030204" pitchFamily="34" charset="0"/>
                <a:ea typeface="Calibri" panose="020F0502020204030204" pitchFamily="34" charset="0"/>
              </a:rPr>
              <a:t>This will ensure uniformity in field count values returned by </a:t>
            </a:r>
            <a:r>
              <a:rPr lang="en-IN" sz="1000" i="1">
                <a:effectLst/>
                <a:highlight>
                  <a:srgbClr val="00FF00"/>
                </a:highlight>
                <a:latin typeface="Calibri" panose="020F0502020204030204" pitchFamily="34" charset="0"/>
                <a:ea typeface="Calibri" panose="020F0502020204030204" pitchFamily="34" charset="0"/>
              </a:rPr>
              <a:t>ciInstanceKlass</a:t>
            </a:r>
            <a:r>
              <a:rPr lang="en-IN" sz="1000" i="1" dirty="0">
                <a:effectLst/>
                <a:highlight>
                  <a:srgbClr val="00FF00"/>
                </a:highlight>
                <a:latin typeface="Calibri" panose="020F0502020204030204" pitchFamily="34" charset="0"/>
                <a:ea typeface="Calibri" panose="020F0502020204030204" pitchFamily="34" charset="0"/>
              </a:rPr>
              <a:t>::</a:t>
            </a:r>
            <a:r>
              <a:rPr lang="en-IN" sz="1000" i="1">
                <a:effectLst/>
                <a:highlight>
                  <a:srgbClr val="00FF00"/>
                </a:highlight>
                <a:latin typeface="Calibri" panose="020F0502020204030204" pitchFamily="34" charset="0"/>
                <a:ea typeface="Calibri" panose="020F0502020204030204" pitchFamily="34" charset="0"/>
              </a:rPr>
              <a:t>nof_nonstatic_fields</a:t>
            </a:r>
            <a:r>
              <a:rPr lang="en-IN" sz="1000" dirty="0">
                <a:effectLst/>
                <a:highlight>
                  <a:srgbClr val="00FF00"/>
                </a:highlight>
                <a:latin typeface="Calibri" panose="020F0502020204030204" pitchFamily="34" charset="0"/>
                <a:ea typeface="Calibri" panose="020F0502020204030204" pitchFamily="34" charset="0"/>
              </a:rPr>
              <a:t> and </a:t>
            </a:r>
            <a:r>
              <a:rPr lang="en-IN" sz="1000" i="1">
                <a:effectLst/>
                <a:highlight>
                  <a:srgbClr val="00FF00"/>
                </a:highlight>
                <a:latin typeface="Calibri" panose="020F0502020204030204" pitchFamily="34" charset="0"/>
                <a:ea typeface="Calibri" panose="020F0502020204030204" pitchFamily="34" charset="0"/>
              </a:rPr>
              <a:t>InlineTypeNode</a:t>
            </a:r>
            <a:r>
              <a:rPr lang="en-IN" sz="1000" i="1" dirty="0">
                <a:effectLst/>
                <a:highlight>
                  <a:srgbClr val="00FF00"/>
                </a:highlight>
                <a:latin typeface="Calibri" panose="020F0502020204030204" pitchFamily="34" charset="0"/>
                <a:ea typeface="Calibri" panose="020F0502020204030204" pitchFamily="34" charset="0"/>
              </a:rPr>
              <a:t>::</a:t>
            </a:r>
            <a:r>
              <a:rPr lang="en-IN" sz="1000" i="1">
                <a:effectLst/>
                <a:highlight>
                  <a:srgbClr val="00FF00"/>
                </a:highlight>
                <a:latin typeface="Calibri" panose="020F0502020204030204" pitchFamily="34" charset="0"/>
                <a:ea typeface="Calibri" panose="020F0502020204030204" pitchFamily="34" charset="0"/>
              </a:rPr>
              <a:t>field_count</a:t>
            </a:r>
            <a:r>
              <a:rPr lang="en-IN" sz="1000" i="1" dirty="0">
                <a:effectLst/>
                <a:highlight>
                  <a:srgbClr val="00FF00"/>
                </a:highlight>
                <a:latin typeface="Calibri" panose="020F0502020204030204" pitchFamily="34" charset="0"/>
                <a:ea typeface="Calibri" panose="020F0502020204030204" pitchFamily="34" charset="0"/>
              </a:rPr>
              <a:t>() APIs.</a:t>
            </a:r>
          </a:p>
          <a:p>
            <a:pPr lvl="1" fontAlgn="base"/>
            <a:r>
              <a:rPr lang="en-US" sz="1000" b="0" i="0" dirty="0">
                <a:effectLst/>
                <a:latin typeface="Calibri" panose="020F0502020204030204" pitchFamily="34" charset="0"/>
              </a:rPr>
              <a:t>Patch makes an upfront scalarization checks during </a:t>
            </a:r>
            <a:r>
              <a:rPr lang="en-US" sz="1000" b="0" i="0">
                <a:effectLst/>
                <a:latin typeface="Calibri" panose="020F0502020204030204" pitchFamily="34" charset="0"/>
              </a:rPr>
              <a:t>ciField</a:t>
            </a:r>
            <a:r>
              <a:rPr lang="en-US" sz="1000" b="0" i="0" dirty="0">
                <a:effectLst/>
                <a:latin typeface="Calibri" panose="020F0502020204030204" pitchFamily="34" charset="0"/>
              </a:rPr>
              <a:t>/</a:t>
            </a:r>
            <a:r>
              <a:rPr lang="en-US" sz="1000" b="0" i="0">
                <a:effectLst/>
                <a:latin typeface="Calibri" panose="020F0502020204030204" pitchFamily="34" charset="0"/>
              </a:rPr>
              <a:t>ciMultiField</a:t>
            </a:r>
            <a:r>
              <a:rPr lang="en-US" sz="1000" b="0" i="0" dirty="0">
                <a:effectLst/>
                <a:latin typeface="Calibri" panose="020F0502020204030204" pitchFamily="34" charset="0"/>
              </a:rPr>
              <a:t> creation. </a:t>
            </a:r>
          </a:p>
          <a:p>
            <a:pPr lvl="1" fontAlgn="base"/>
            <a:r>
              <a:rPr lang="en-US" sz="1000" b="0" i="0" dirty="0">
                <a:effectLst/>
                <a:latin typeface="Calibri" panose="020F0502020204030204" pitchFamily="34" charset="0"/>
              </a:rPr>
              <a:t>Based on a newly added API to check if target vector can accommodate multifield. </a:t>
            </a:r>
          </a:p>
          <a:p>
            <a:pPr lvl="1" fontAlgn="base"/>
            <a:r>
              <a:rPr lang="en-US" sz="1000" b="0" i="0" dirty="0">
                <a:effectLst/>
                <a:latin typeface="Calibri" panose="020F0502020204030204" pitchFamily="34" charset="0"/>
              </a:rPr>
              <a:t>Thus C1 always receives a list of </a:t>
            </a:r>
            <a:r>
              <a:rPr lang="en-US" sz="1000" b="0" i="0">
                <a:effectLst/>
                <a:latin typeface="Calibri" panose="020F0502020204030204" pitchFamily="34" charset="0"/>
              </a:rPr>
              <a:t>ciFields</a:t>
            </a:r>
            <a:r>
              <a:rPr lang="en-US" sz="1000" b="0" i="0" dirty="0">
                <a:effectLst/>
                <a:latin typeface="Calibri" panose="020F0502020204030204" pitchFamily="34" charset="0"/>
              </a:rPr>
              <a:t> whereas C2 may either received a hierarchical </a:t>
            </a:r>
            <a:r>
              <a:rPr lang="en-US" sz="1000" b="0" i="0">
                <a:effectLst/>
                <a:latin typeface="Calibri" panose="020F0502020204030204" pitchFamily="34" charset="0"/>
              </a:rPr>
              <a:t>ciMulfield</a:t>
            </a:r>
            <a:r>
              <a:rPr lang="en-US" sz="1000" b="0" i="0" dirty="0">
                <a:effectLst/>
                <a:latin typeface="Calibri" panose="020F0502020204030204" pitchFamily="34" charset="0"/>
              </a:rPr>
              <a:t> or a flattened </a:t>
            </a:r>
            <a:r>
              <a:rPr lang="en-US" sz="1000" b="0" i="0">
                <a:effectLst/>
                <a:latin typeface="Calibri" panose="020F0502020204030204" pitchFamily="34" charset="0"/>
              </a:rPr>
              <a:t>ciField</a:t>
            </a:r>
            <a:r>
              <a:rPr lang="en-US" sz="1000" b="0" i="0" dirty="0">
                <a:effectLst/>
                <a:latin typeface="Calibri" panose="020F0502020204030204" pitchFamily="34" charset="0"/>
              </a:rPr>
              <a:t> lists. </a:t>
            </a:r>
          </a:p>
          <a:p>
            <a:pPr lvl="1" fontAlgn="base"/>
            <a:r>
              <a:rPr lang="en-US" sz="1000" b="0" i="0" dirty="0">
                <a:effectLst/>
                <a:latin typeface="Calibri" panose="020F0502020204030204" pitchFamily="34" charset="0"/>
              </a:rPr>
              <a:t>This cleans up most of the special handling in field query APIs and de-optimization handling on C2 side. </a:t>
            </a:r>
          </a:p>
          <a:p>
            <a:pPr lvl="1" fontAlgn="base"/>
            <a:endParaRPr lang="en-IN" sz="1000" dirty="0">
              <a:effectLst/>
              <a:latin typeface="Calibri" panose="020F0502020204030204" pitchFamily="34" charset="0"/>
              <a:ea typeface="Calibri" panose="020F0502020204030204" pitchFamily="34" charset="0"/>
            </a:endParaRPr>
          </a:p>
          <a:p>
            <a:pPr marL="0" lvl="0" indent="0">
              <a:buNone/>
            </a:pPr>
            <a:r>
              <a:rPr lang="en-IN" sz="1000" dirty="0">
                <a:effectLst/>
                <a:latin typeface="Calibri" panose="020F0502020204030204" pitchFamily="34" charset="0"/>
                <a:ea typeface="Times New Roman" panose="02020603050405020304" pitchFamily="18" charset="0"/>
              </a:rPr>
              <a:t>2)  Max-species support.</a:t>
            </a:r>
            <a:endParaRPr lang="en-IN" sz="1000" dirty="0">
              <a:effectLst/>
              <a:latin typeface="Calibri" panose="020F0502020204030204" pitchFamily="34" charset="0"/>
              <a:ea typeface="Calibri" panose="020F0502020204030204" pitchFamily="34" charset="0"/>
            </a:endParaRPr>
          </a:p>
          <a:p>
            <a:pPr marL="0" lvl="0" indent="0">
              <a:buNone/>
            </a:pPr>
            <a:r>
              <a:rPr lang="en-IN" sz="1000" dirty="0">
                <a:effectLst/>
                <a:highlight>
                  <a:srgbClr val="00FF00"/>
                </a:highlight>
                <a:latin typeface="Calibri" panose="020F0502020204030204" pitchFamily="34" charset="0"/>
                <a:ea typeface="Times New Roman" panose="02020603050405020304" pitchFamily="18" charset="0"/>
              </a:rPr>
              <a:t>3)  Merge with </a:t>
            </a:r>
            <a:r>
              <a:rPr lang="en-IN" sz="1000">
                <a:effectLst/>
                <a:highlight>
                  <a:srgbClr val="00FF00"/>
                </a:highlight>
                <a:latin typeface="Calibri" panose="020F0502020204030204" pitchFamily="34" charset="0"/>
                <a:ea typeface="Times New Roman" panose="02020603050405020304" pitchFamily="18" charset="0"/>
              </a:rPr>
              <a:t>lworld</a:t>
            </a:r>
            <a:r>
              <a:rPr lang="en-IN" sz="1000" dirty="0">
                <a:effectLst/>
                <a:highlight>
                  <a:srgbClr val="00FF00"/>
                </a:highlight>
                <a:latin typeface="Calibri" panose="020F0502020204030204" pitchFamily="34" charset="0"/>
                <a:ea typeface="Times New Roman" panose="02020603050405020304" pitchFamily="18" charset="0"/>
              </a:rPr>
              <a:t> and re-factoring shuffle code to align with </a:t>
            </a:r>
            <a:r>
              <a:rPr lang="en-IN" sz="1000">
                <a:effectLst/>
                <a:highlight>
                  <a:srgbClr val="00FF00"/>
                </a:highlight>
                <a:latin typeface="Calibri" panose="020F0502020204030204" pitchFamily="34" charset="0"/>
                <a:ea typeface="Times New Roman" panose="02020603050405020304" pitchFamily="18" charset="0"/>
              </a:rPr>
              <a:t>jdk</a:t>
            </a:r>
            <a:r>
              <a:rPr lang="en-IN" sz="1000" dirty="0">
                <a:effectLst/>
                <a:highlight>
                  <a:srgbClr val="00FF00"/>
                </a:highlight>
                <a:latin typeface="Calibri" panose="020F0502020204030204" pitchFamily="34" charset="0"/>
                <a:ea typeface="Times New Roman" panose="02020603050405020304" pitchFamily="18" charset="0"/>
              </a:rPr>
              <a:t> mainline.</a:t>
            </a:r>
            <a:endParaRPr lang="en-IN" sz="1000" dirty="0">
              <a:effectLst/>
              <a:latin typeface="Calibri" panose="020F0502020204030204" pitchFamily="34" charset="0"/>
              <a:ea typeface="Calibri" panose="020F0502020204030204" pitchFamily="34" charset="0"/>
            </a:endParaRPr>
          </a:p>
          <a:p>
            <a:pPr marL="0" lvl="0" indent="0">
              <a:buNone/>
            </a:pPr>
            <a:r>
              <a:rPr lang="en-IN" sz="1000" dirty="0">
                <a:effectLst/>
                <a:latin typeface="Calibri" panose="020F0502020204030204" pitchFamily="34" charset="0"/>
                <a:ea typeface="Times New Roman" panose="02020603050405020304" pitchFamily="18" charset="0"/>
              </a:rPr>
              <a:t>4)  Remaining functional validation and bug fixes.</a:t>
            </a:r>
            <a:endParaRPr lang="en-IN" sz="1000" dirty="0">
              <a:effectLst/>
              <a:latin typeface="Calibri" panose="020F0502020204030204" pitchFamily="34" charset="0"/>
              <a:ea typeface="Calibri" panose="020F0502020204030204" pitchFamily="34" charset="0"/>
            </a:endParaRPr>
          </a:p>
          <a:p>
            <a:endParaRPr lang="en-IN" sz="1000" dirty="0">
              <a:effectLst/>
              <a:latin typeface="Calibri" panose="020F0502020204030204" pitchFamily="34" charset="0"/>
              <a:ea typeface="Calibri" panose="020F0502020204030204" pitchFamily="34" charset="0"/>
            </a:endParaRPr>
          </a:p>
          <a:p>
            <a:endParaRPr lang="en-IN" sz="1000" dirty="0"/>
          </a:p>
        </p:txBody>
      </p:sp>
      <p:pic>
        <p:nvPicPr>
          <p:cNvPr id="5" name="Picture 4" descr="A computer screen shot of a diagram&#10;&#10;Description automatically generated">
            <a:extLst>
              <a:ext uri="{FF2B5EF4-FFF2-40B4-BE49-F238E27FC236}">
                <a16:creationId xmlns:a16="http://schemas.microsoft.com/office/drawing/2014/main" id="{4B60F737-4D41-FD8B-5A80-13DB60E9B886}"/>
              </a:ext>
            </a:extLst>
          </p:cNvPr>
          <p:cNvPicPr>
            <a:picLocks noChangeAspect="1"/>
          </p:cNvPicPr>
          <p:nvPr/>
        </p:nvPicPr>
        <p:blipFill>
          <a:blip r:embed="rId2"/>
          <a:stretch>
            <a:fillRect/>
          </a:stretch>
        </p:blipFill>
        <p:spPr>
          <a:xfrm>
            <a:off x="5911532" y="3105310"/>
            <a:ext cx="5150277" cy="2472133"/>
          </a:xfrm>
          <a:prstGeom prst="rect">
            <a:avLst/>
          </a:prstGeom>
        </p:spPr>
      </p:pic>
      <p:sp>
        <p:nvSpPr>
          <p:cNvPr id="1050" name="Rectangle 104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3503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7C33-D15E-4172-4C51-A6C2924B0D90}"/>
              </a:ext>
            </a:extLst>
          </p:cNvPr>
          <p:cNvSpPr>
            <a:spLocks noGrp="1"/>
          </p:cNvSpPr>
          <p:nvPr>
            <p:ph type="title"/>
          </p:nvPr>
        </p:nvSpPr>
        <p:spPr/>
        <p:txBody>
          <a:bodyPr/>
          <a:lstStyle/>
          <a:p>
            <a:r>
              <a:rPr lang="en-IN" u="sng" dirty="0"/>
              <a:t>Other Items</a:t>
            </a:r>
          </a:p>
        </p:txBody>
      </p:sp>
      <p:sp>
        <p:nvSpPr>
          <p:cNvPr id="3" name="Content Placeholder 2">
            <a:extLst>
              <a:ext uri="{FF2B5EF4-FFF2-40B4-BE49-F238E27FC236}">
                <a16:creationId xmlns:a16="http://schemas.microsoft.com/office/drawing/2014/main" id="{A6B43D4F-FD3A-680F-7E56-FA4F5A3956A9}"/>
              </a:ext>
            </a:extLst>
          </p:cNvPr>
          <p:cNvSpPr>
            <a:spLocks noGrp="1"/>
          </p:cNvSpPr>
          <p:nvPr>
            <p:ph idx="1"/>
          </p:nvPr>
        </p:nvSpPr>
        <p:spPr>
          <a:xfrm>
            <a:off x="838200" y="1600200"/>
            <a:ext cx="10515600" cy="4576763"/>
          </a:xfrm>
        </p:spPr>
        <p:txBody>
          <a:bodyPr>
            <a:normAutofit/>
          </a:bodyPr>
          <a:lstStyle/>
          <a:p>
            <a:pPr marL="342900" lvl="0" indent="-342900">
              <a:buFont typeface="Arial" panose="020B0604020202020204" pitchFamily="34" charset="0"/>
              <a:buChar char="•"/>
              <a:tabLst>
                <a:tab pos="457200" algn="l"/>
              </a:tabLst>
            </a:pPr>
            <a:r>
              <a:rPr lang="en-IN" sz="1700" dirty="0">
                <a:effectLst/>
                <a:latin typeface="Intel Clear" panose="020B0604020203020204"/>
                <a:ea typeface="Times New Roman" panose="02020603050405020304" pitchFamily="18" charset="0"/>
                <a:cs typeface="Times New Roman" panose="02020603050405020304" pitchFamily="18" charset="0"/>
              </a:rPr>
              <a:t>Re-enable intrinsification of </a:t>
            </a:r>
            <a:r>
              <a:rPr lang="en-IN" sz="1700" dirty="0" err="1">
                <a:effectLst/>
                <a:latin typeface="Intel Clear" panose="020B0604020203020204"/>
                <a:ea typeface="Times New Roman" panose="02020603050405020304" pitchFamily="18" charset="0"/>
                <a:cs typeface="Times New Roman" panose="02020603050405020304" pitchFamily="18" charset="0"/>
              </a:rPr>
              <a:t>finishPrivateBuffer</a:t>
            </a:r>
            <a:r>
              <a:rPr lang="en-IN" sz="1700" dirty="0">
                <a:effectLst/>
                <a:latin typeface="Intel Clear" panose="020B0604020203020204"/>
                <a:ea typeface="Times New Roman" panose="02020603050405020304" pitchFamily="18" charset="0"/>
                <a:cs typeface="Times New Roman" panose="02020603050405020304" pitchFamily="18" charset="0"/>
              </a:rPr>
              <a:t>.</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IN" sz="1700" u="sng" dirty="0">
                <a:solidFill>
                  <a:srgbClr val="0563C1"/>
                </a:solidFill>
                <a:effectLst/>
                <a:latin typeface="Intel Clear" panose="020B0604020203020204"/>
                <a:ea typeface="Times New Roman" panose="02020603050405020304" pitchFamily="18" charset="0"/>
                <a:cs typeface="Times New Roman" panose="02020603050405020304" pitchFamily="18" charset="0"/>
                <a:hlinkClick r:id="rId2"/>
              </a:rPr>
              <a:t>https://github.com/openjdk/valhalla/pull/909#:~:text=Disable%20inline%20expansion,updated%20buffer%20argument</a:t>
            </a:r>
            <a:r>
              <a:rPr lang="en-IN" sz="1700" dirty="0">
                <a:effectLst/>
                <a:latin typeface="Intel Clear" panose="020B0604020203020204"/>
                <a:ea typeface="Times New Roman" panose="02020603050405020304" pitchFamily="18" charset="0"/>
                <a:cs typeface="Times New Roman" panose="02020603050405020304" pitchFamily="18" charset="0"/>
              </a:rPr>
              <a:t>.</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IN" sz="1700" u="sng" dirty="0">
                <a:solidFill>
                  <a:srgbClr val="0563C1"/>
                </a:solidFill>
                <a:effectLst/>
                <a:latin typeface="Intel Clear" panose="020B0604020203020204"/>
                <a:ea typeface="Times New Roman" panose="02020603050405020304" pitchFamily="18" charset="0"/>
                <a:cs typeface="Times New Roman" panose="02020603050405020304" pitchFamily="18" charset="0"/>
                <a:hlinkClick r:id="rId3"/>
              </a:rPr>
              <a:t>https://github.com/openjdk/valhalla/pull/909#discussion_r1301050523</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IN" sz="1700" dirty="0">
                <a:effectLst/>
                <a:latin typeface="Intel Clear" panose="020B0604020203020204"/>
                <a:ea typeface="Times New Roman" panose="02020603050405020304" pitchFamily="18" charset="0"/>
                <a:cs typeface="Times New Roman" panose="02020603050405020304" pitchFamily="18" charset="0"/>
              </a:rPr>
              <a:t>On slide 28 of following presentation, I have added some notes on replacing </a:t>
            </a:r>
            <a:r>
              <a:rPr lang="en-IN" sz="1700" dirty="0" err="1">
                <a:effectLst/>
                <a:latin typeface="Intel Clear" panose="020B0604020203020204"/>
                <a:ea typeface="Times New Roman" panose="02020603050405020304" pitchFamily="18" charset="0"/>
                <a:cs typeface="Times New Roman" panose="02020603050405020304" pitchFamily="18" charset="0"/>
              </a:rPr>
              <a:t>VectorBoxNode</a:t>
            </a:r>
            <a:r>
              <a:rPr lang="en-IN" sz="1700" dirty="0">
                <a:effectLst/>
                <a:latin typeface="Intel Clear" panose="020B0604020203020204"/>
                <a:ea typeface="Times New Roman" panose="02020603050405020304" pitchFamily="18" charset="0"/>
                <a:cs typeface="Times New Roman" panose="02020603050405020304" pitchFamily="18" charset="0"/>
              </a:rPr>
              <a:t> with </a:t>
            </a:r>
            <a:r>
              <a:rPr lang="en-IN" sz="1700" dirty="0" err="1">
                <a:effectLst/>
                <a:latin typeface="Intel Clear" panose="020B0604020203020204"/>
                <a:ea typeface="Times New Roman" panose="02020603050405020304" pitchFamily="18" charset="0"/>
                <a:cs typeface="Times New Roman" panose="02020603050405020304" pitchFamily="18" charset="0"/>
              </a:rPr>
              <a:t>InlineTypeNode</a:t>
            </a:r>
            <a:r>
              <a:rPr lang="en-IN" sz="1700" dirty="0">
                <a:effectLst/>
                <a:latin typeface="Intel Clear" panose="020B0604020203020204"/>
                <a:ea typeface="Times New Roman" panose="02020603050405020304" pitchFamily="18" charset="0"/>
                <a:cs typeface="Times New Roman" panose="02020603050405020304" pitchFamily="18" charset="0"/>
              </a:rPr>
              <a:t>.</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IN" sz="1700" u="sng" dirty="0">
                <a:solidFill>
                  <a:srgbClr val="0563C1"/>
                </a:solidFill>
                <a:effectLst/>
                <a:latin typeface="Intel Clear" panose="020B0604020203020204"/>
                <a:ea typeface="Times New Roman" panose="02020603050405020304" pitchFamily="18" charset="0"/>
                <a:cs typeface="Times New Roman" panose="02020603050405020304" pitchFamily="18" charset="0"/>
                <a:hlinkClick r:id="rId4"/>
              </a:rPr>
              <a:t>https://cr.openjdk.org/~jbhateja/Valhalla/lworld%2Bvector.pptx</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tabLst>
                <a:tab pos="914400" algn="l"/>
              </a:tabLst>
            </a:pPr>
            <a:r>
              <a:rPr lang="en-IN" sz="1700" dirty="0">
                <a:effectLst/>
                <a:latin typeface="Intel Clear" panose="020B0604020203020204"/>
                <a:ea typeface="Times New Roman" panose="02020603050405020304" pitchFamily="18" charset="0"/>
                <a:cs typeface="Times New Roman" panose="02020603050405020304" pitchFamily="18" charset="0"/>
              </a:rPr>
              <a:t>It will be good to know your thoughts on this.</a:t>
            </a:r>
            <a:endParaRPr lang="en-IN" sz="1700" dirty="0">
              <a:effectLst/>
              <a:latin typeface="Intel Clear" panose="020B0604020203020204"/>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IN" sz="1700" dirty="0">
                <a:effectLst/>
                <a:latin typeface="Intel Clear" panose="020B0604020203020204"/>
                <a:ea typeface="Times New Roman" panose="02020603050405020304" pitchFamily="18" charset="0"/>
                <a:cs typeface="Times New Roman" panose="02020603050405020304" pitchFamily="18" charset="0"/>
              </a:rPr>
              <a:t>There is a LW5 merge up for review on </a:t>
            </a:r>
            <a:r>
              <a:rPr lang="en-IN" sz="1700" dirty="0" err="1">
                <a:effectLst/>
                <a:latin typeface="Intel Clear" panose="020B0604020203020204"/>
                <a:ea typeface="Times New Roman" panose="02020603050405020304" pitchFamily="18" charset="0"/>
                <a:cs typeface="Times New Roman" panose="02020603050405020304" pitchFamily="18" charset="0"/>
              </a:rPr>
              <a:t>lworld</a:t>
            </a:r>
            <a:r>
              <a:rPr lang="en-IN" sz="1700" dirty="0">
                <a:effectLst/>
                <a:latin typeface="Intel Clear" panose="020B0604020203020204"/>
                <a:ea typeface="Times New Roman" panose="02020603050405020304" pitchFamily="18" charset="0"/>
                <a:cs typeface="Times New Roman" panose="02020603050405020304" pitchFamily="18" charset="0"/>
              </a:rPr>
              <a:t> branch, it will add initial support for null-restricted value types and trigger the changes in Java side </a:t>
            </a:r>
            <a:r>
              <a:rPr lang="en-IN" sz="1700" dirty="0" err="1">
                <a:effectLst/>
                <a:latin typeface="Intel Clear" panose="020B0604020203020204"/>
                <a:ea typeface="Times New Roman" panose="02020603050405020304" pitchFamily="18" charset="0"/>
                <a:cs typeface="Times New Roman" panose="02020603050405020304" pitchFamily="18" charset="0"/>
              </a:rPr>
              <a:t>VectorPaylod</a:t>
            </a:r>
            <a:r>
              <a:rPr lang="en-IN" sz="1700" dirty="0">
                <a:effectLst/>
                <a:latin typeface="Intel Clear" panose="020B0604020203020204"/>
                <a:ea typeface="Times New Roman" panose="02020603050405020304" pitchFamily="18" charset="0"/>
                <a:cs typeface="Times New Roman" panose="02020603050405020304" pitchFamily="18" charset="0"/>
              </a:rPr>
              <a:t> class </a:t>
            </a:r>
            <a:r>
              <a:rPr lang="en-IN" sz="1700" dirty="0" err="1">
                <a:effectLst/>
                <a:latin typeface="Intel Clear" panose="020B0604020203020204"/>
                <a:ea typeface="Times New Roman" panose="02020603050405020304" pitchFamily="18" charset="0"/>
                <a:cs typeface="Times New Roman" panose="02020603050405020304" pitchFamily="18" charset="0"/>
              </a:rPr>
              <a:t>declerations</a:t>
            </a:r>
            <a:r>
              <a:rPr lang="en-IN" sz="1700" dirty="0">
                <a:effectLst/>
                <a:latin typeface="Intel Clear" panose="020B0604020203020204"/>
                <a:ea typeface="Times New Roman" panose="02020603050405020304" pitchFamily="18" charset="0"/>
                <a:cs typeface="Times New Roman" panose="02020603050405020304" pitchFamily="18" charset="0"/>
              </a:rPr>
              <a:t>.</a:t>
            </a:r>
          </a:p>
          <a:p>
            <a:pPr marL="342900" lvl="0" indent="-342900">
              <a:buFont typeface="Arial" panose="020B0604020202020204" pitchFamily="34" charset="0"/>
              <a:buChar char="•"/>
              <a:tabLst>
                <a:tab pos="457200" algn="l"/>
              </a:tabLst>
            </a:pPr>
            <a:r>
              <a:rPr lang="en-US" sz="1700" i="0" u="sng" dirty="0">
                <a:effectLst/>
                <a:highlight>
                  <a:srgbClr val="FFFF00"/>
                </a:highlight>
                <a:latin typeface="Intel Clear" panose="020B0604020203020204"/>
                <a:hlinkClick r:id="rId5"/>
              </a:rPr>
              <a:t>JDK-8228361: [</a:t>
            </a:r>
            <a:r>
              <a:rPr lang="en-US" sz="1700" i="0" u="sng" dirty="0" err="1">
                <a:effectLst/>
                <a:highlight>
                  <a:srgbClr val="FFFF00"/>
                </a:highlight>
                <a:latin typeface="Intel Clear" panose="020B0604020203020204"/>
                <a:hlinkClick r:id="rId5"/>
              </a:rPr>
              <a:t>lworld</a:t>
            </a:r>
            <a:r>
              <a:rPr lang="en-US" sz="1700" i="0" u="sng" dirty="0">
                <a:effectLst/>
                <a:highlight>
                  <a:srgbClr val="FFFF00"/>
                </a:highlight>
                <a:latin typeface="Intel Clear" panose="020B0604020203020204"/>
                <a:hlinkClick r:id="rId5"/>
              </a:rPr>
              <a:t>] Further optimize </a:t>
            </a:r>
            <a:r>
              <a:rPr lang="en-US" sz="1700" i="0" u="sng" dirty="0" err="1">
                <a:effectLst/>
                <a:highlight>
                  <a:srgbClr val="FFFF00"/>
                </a:highlight>
                <a:latin typeface="Intel Clear" panose="020B0604020203020204"/>
                <a:hlinkClick r:id="rId5"/>
              </a:rPr>
              <a:t>acmp</a:t>
            </a:r>
            <a:r>
              <a:rPr lang="en-US" sz="1700" i="0" u="sng" dirty="0">
                <a:effectLst/>
                <a:highlight>
                  <a:srgbClr val="FFFF00"/>
                </a:highlight>
                <a:latin typeface="Intel Clear" panose="020B0604020203020204"/>
                <a:hlinkClick r:id="rId5"/>
              </a:rPr>
              <a:t> on inline types in C2</a:t>
            </a:r>
            <a:r>
              <a:rPr lang="en-US" sz="1700" b="0" i="0" dirty="0">
                <a:solidFill>
                  <a:srgbClr val="1F2328"/>
                </a:solidFill>
                <a:effectLst/>
                <a:highlight>
                  <a:srgbClr val="FFFF00"/>
                </a:highlight>
                <a:latin typeface="Intel Clear" panose="020B0604020203020204"/>
              </a:rPr>
              <a:t> </a:t>
            </a:r>
            <a:endParaRPr lang="en-IN" sz="1700" b="0" i="0" dirty="0">
              <a:solidFill>
                <a:srgbClr val="1F2328"/>
              </a:solidFill>
              <a:highlight>
                <a:srgbClr val="FFFF00"/>
              </a:highlight>
              <a:latin typeface="Intel Clear" panose="020B0604020203020204"/>
              <a:cs typeface="Times New Roman" panose="02020603050405020304" pitchFamily="18" charset="0"/>
            </a:endParaRPr>
          </a:p>
          <a:p>
            <a:pPr marL="800100" lvl="1" indent="-342900">
              <a:tabLst>
                <a:tab pos="457200" algn="l"/>
              </a:tabLst>
            </a:pPr>
            <a:r>
              <a:rPr lang="en-IN" sz="1700" dirty="0">
                <a:solidFill>
                  <a:srgbClr val="1F2328"/>
                </a:solidFill>
                <a:effectLst/>
                <a:latin typeface="Intel Clear" panose="020B0604020203020204"/>
                <a:ea typeface="Calibri" panose="020F0502020204030204" pitchFamily="34" charset="0"/>
                <a:cs typeface="Times New Roman" panose="02020603050405020304" pitchFamily="18" charset="0"/>
              </a:rPr>
              <a:t>Vector comparisons for multifield  to be added once PR is integrated.</a:t>
            </a:r>
          </a:p>
          <a:p>
            <a:pPr marL="342900" indent="-342900">
              <a:tabLst>
                <a:tab pos="457200" algn="l"/>
              </a:tabLst>
            </a:pPr>
            <a:r>
              <a:rPr lang="en-IN" sz="1700" dirty="0">
                <a:solidFill>
                  <a:srgbClr val="1F2328"/>
                </a:solidFill>
                <a:effectLst/>
                <a:highlight>
                  <a:srgbClr val="FFFF00"/>
                </a:highlight>
                <a:latin typeface="Intel Clear" panose="020B0604020203020204"/>
                <a:ea typeface="Calibri" panose="020F0502020204030204" pitchFamily="34" charset="0"/>
                <a:cs typeface="Times New Roman" panose="02020603050405020304" pitchFamily="18" charset="0"/>
              </a:rPr>
              <a:t>C1 deoptimization</a:t>
            </a:r>
            <a:r>
              <a:rPr lang="en-IN" sz="1700" dirty="0">
                <a:solidFill>
                  <a:srgbClr val="1F2328"/>
                </a:solidFill>
                <a:highlight>
                  <a:srgbClr val="FFFF00"/>
                </a:highlight>
                <a:latin typeface="Intel Clear" panose="020B0604020203020204"/>
                <a:ea typeface="Calibri" panose="020F0502020204030204" pitchFamily="34" charset="0"/>
                <a:cs typeface="Times New Roman" panose="02020603050405020304" pitchFamily="18" charset="0"/>
              </a:rPr>
              <a:t>.</a:t>
            </a:r>
          </a:p>
          <a:p>
            <a:pPr marL="800100" lvl="1" indent="-342900">
              <a:tabLst>
                <a:tab pos="457200" algn="l"/>
              </a:tabLst>
            </a:pPr>
            <a:r>
              <a:rPr lang="en-IN" sz="1700" dirty="0">
                <a:solidFill>
                  <a:srgbClr val="1F2328"/>
                </a:solidFill>
                <a:effectLst/>
                <a:highlight>
                  <a:srgbClr val="FFFF00"/>
                </a:highlight>
                <a:latin typeface="Intel Clear" panose="020B0604020203020204"/>
                <a:ea typeface="Calibri" panose="020F0502020204030204" pitchFamily="34" charset="0"/>
                <a:cs typeface="Times New Roman" panose="02020603050405020304" pitchFamily="18" charset="0"/>
              </a:rPr>
              <a:t>Vanilla C1 does not do escape analysis and allocations are never eliminated.</a:t>
            </a:r>
          </a:p>
          <a:p>
            <a:pPr marL="800100" lvl="1" indent="-342900">
              <a:tabLst>
                <a:tab pos="457200" algn="l"/>
              </a:tabLst>
            </a:pPr>
            <a:r>
              <a:rPr lang="en-IN" sz="1700" dirty="0">
                <a:solidFill>
                  <a:srgbClr val="1F2328"/>
                </a:solidFill>
                <a:highlight>
                  <a:srgbClr val="FFFF00"/>
                </a:highlight>
                <a:latin typeface="Intel Clear" panose="020B0604020203020204"/>
                <a:ea typeface="Calibri" panose="020F0502020204030204" pitchFamily="34" charset="0"/>
                <a:cs typeface="Times New Roman" panose="02020603050405020304" pitchFamily="18" charset="0"/>
              </a:rPr>
              <a:t>With Valhalla Value objects are scalarized and a new Deoptimize IR node is introduced to handle value reconstruction.</a:t>
            </a:r>
            <a:endParaRPr lang="en-IN" sz="1700" dirty="0">
              <a:effectLst/>
              <a:highlight>
                <a:srgbClr val="FFFF00"/>
              </a:highlight>
              <a:latin typeface="Intel Clear" panose="020B0604020203020204"/>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75978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D3E8C-915E-C047-755E-85562733414B}"/>
              </a:ext>
            </a:extLst>
          </p:cNvPr>
          <p:cNvSpPr>
            <a:spLocks noGrp="1"/>
          </p:cNvSpPr>
          <p:nvPr>
            <p:ph type="title"/>
          </p:nvPr>
        </p:nvSpPr>
        <p:spPr/>
        <p:txBody>
          <a:bodyPr/>
          <a:lstStyle/>
          <a:p>
            <a:r>
              <a:rPr lang="en-IN" dirty="0"/>
              <a:t>Status Update (21/9)</a:t>
            </a:r>
          </a:p>
        </p:txBody>
      </p:sp>
      <p:sp>
        <p:nvSpPr>
          <p:cNvPr id="3" name="Content Placeholder 2">
            <a:extLst>
              <a:ext uri="{FF2B5EF4-FFF2-40B4-BE49-F238E27FC236}">
                <a16:creationId xmlns:a16="http://schemas.microsoft.com/office/drawing/2014/main" id="{8FCECED5-9CC2-E007-020B-FB82BCCCCB27}"/>
              </a:ext>
            </a:extLst>
          </p:cNvPr>
          <p:cNvSpPr>
            <a:spLocks noGrp="1"/>
          </p:cNvSpPr>
          <p:nvPr>
            <p:ph idx="1"/>
          </p:nvPr>
        </p:nvSpPr>
        <p:spPr/>
        <p:txBody>
          <a:bodyPr/>
          <a:lstStyle/>
          <a:p>
            <a:r>
              <a:rPr lang="en-US" b="1" i="0" dirty="0">
                <a:solidFill>
                  <a:srgbClr val="1F2328"/>
                </a:solidFill>
                <a:effectLst/>
                <a:latin typeface="-apple-system"/>
              </a:rPr>
              <a:t>8314980: [</a:t>
            </a:r>
            <a:r>
              <a:rPr lang="en-US" b="1" i="0" dirty="0" err="1">
                <a:solidFill>
                  <a:srgbClr val="1F2328"/>
                </a:solidFill>
                <a:effectLst/>
                <a:latin typeface="-apple-system"/>
              </a:rPr>
              <a:t>lworld+vector</a:t>
            </a:r>
            <a:r>
              <a:rPr lang="en-US" b="1" i="0" dirty="0">
                <a:solidFill>
                  <a:srgbClr val="1F2328"/>
                </a:solidFill>
                <a:effectLst/>
                <a:latin typeface="-apple-system"/>
              </a:rPr>
              <a:t>] consider scalarization conditions during </a:t>
            </a:r>
            <a:r>
              <a:rPr lang="en-US" b="1" i="0" dirty="0" err="1">
                <a:solidFill>
                  <a:srgbClr val="1F2328"/>
                </a:solidFill>
                <a:effectLst/>
                <a:latin typeface="-apple-system"/>
              </a:rPr>
              <a:t>ciMultiField</a:t>
            </a:r>
            <a:r>
              <a:rPr lang="en-US" b="1" i="0" dirty="0">
                <a:solidFill>
                  <a:srgbClr val="1F2328"/>
                </a:solidFill>
                <a:effectLst/>
                <a:latin typeface="-apple-system"/>
              </a:rPr>
              <a:t> creation.</a:t>
            </a:r>
          </a:p>
          <a:p>
            <a:pPr lvl="1"/>
            <a:r>
              <a:rPr lang="en-IN" dirty="0"/>
              <a:t>Cleaned up special handling in field query API and compilers.</a:t>
            </a:r>
          </a:p>
          <a:p>
            <a:pPr lvl="1"/>
            <a:r>
              <a:rPr lang="en-IN" dirty="0"/>
              <a:t>Now, bundle size &gt; 1 and </a:t>
            </a:r>
            <a:r>
              <a:rPr lang="en-IN" dirty="0" err="1"/>
              <a:t>is_multifield_base</a:t>
            </a:r>
            <a:r>
              <a:rPr lang="en-IN" dirty="0"/>
              <a:t> flag is only set for </a:t>
            </a:r>
            <a:r>
              <a:rPr lang="en-IN" dirty="0" err="1"/>
              <a:t>ciMultifield</a:t>
            </a:r>
            <a:r>
              <a:rPr lang="en-IN" dirty="0"/>
              <a:t> objects.</a:t>
            </a:r>
          </a:p>
          <a:p>
            <a:pPr lvl="1"/>
            <a:r>
              <a:rPr lang="en-IN" dirty="0"/>
              <a:t>Patch checked into </a:t>
            </a:r>
            <a:r>
              <a:rPr lang="en-IN" dirty="0" err="1"/>
              <a:t>lworld+vector</a:t>
            </a:r>
            <a:r>
              <a:rPr lang="en-IN" dirty="0"/>
              <a:t>.</a:t>
            </a:r>
          </a:p>
          <a:p>
            <a:pPr marL="0" indent="0">
              <a:buNone/>
            </a:pPr>
            <a:endParaRPr lang="en-IN" dirty="0"/>
          </a:p>
          <a:p>
            <a:pPr marL="0" indent="0">
              <a:buNone/>
            </a:pPr>
            <a:endParaRPr lang="en-IN" dirty="0"/>
          </a:p>
          <a:p>
            <a:pPr marL="457200" lvl="1" indent="0">
              <a:buNone/>
            </a:pPr>
            <a:endParaRPr lang="en-IN" dirty="0"/>
          </a:p>
          <a:p>
            <a:pPr lvl="1"/>
            <a:endParaRPr lang="en-IN" dirty="0"/>
          </a:p>
        </p:txBody>
      </p:sp>
    </p:spTree>
    <p:extLst>
      <p:ext uri="{BB962C8B-B14F-4D97-AF65-F5344CB8AC3E}">
        <p14:creationId xmlns:p14="http://schemas.microsoft.com/office/powerpoint/2010/main" val="486981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66F-2FD7-F041-AC0E-95AF2AF3A511}"/>
              </a:ext>
            </a:extLst>
          </p:cNvPr>
          <p:cNvSpPr>
            <a:spLocks noGrp="1"/>
          </p:cNvSpPr>
          <p:nvPr>
            <p:ph type="title"/>
          </p:nvPr>
        </p:nvSpPr>
        <p:spPr/>
        <p:txBody>
          <a:bodyPr/>
          <a:lstStyle/>
          <a:p>
            <a:r>
              <a:rPr lang="en-IN" dirty="0"/>
              <a:t>Max Species Support:-</a:t>
            </a:r>
          </a:p>
        </p:txBody>
      </p:sp>
      <p:sp>
        <p:nvSpPr>
          <p:cNvPr id="8" name="Content Placeholder 7">
            <a:extLst>
              <a:ext uri="{FF2B5EF4-FFF2-40B4-BE49-F238E27FC236}">
                <a16:creationId xmlns:a16="http://schemas.microsoft.com/office/drawing/2014/main" id="{17804834-D23D-0431-015A-1641F125349C}"/>
              </a:ext>
            </a:extLst>
          </p:cNvPr>
          <p:cNvSpPr>
            <a:spLocks noGrp="1"/>
          </p:cNvSpPr>
          <p:nvPr>
            <p:ph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Added new Java side max payload definitions vector / shuffle and masks.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Multifield annotation pass a –1 value since exact lane count is target dependent.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Parser based on target supported max vector size and field type estimates the bundle size multifield payload.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Based on this dynamic bundle size it creates a separate </a:t>
            </a:r>
            <a:r>
              <a:rPr lang="en-US" sz="1800" b="0" i="0" dirty="0" err="1">
                <a:solidFill>
                  <a:srgbClr val="000000"/>
                </a:solidFill>
                <a:effectLst/>
                <a:latin typeface="Calibri" panose="020F0502020204030204" pitchFamily="34" charset="0"/>
              </a:rPr>
              <a:t>FieldInfo</a:t>
            </a:r>
            <a:r>
              <a:rPr lang="en-US" sz="1800" b="0" i="0" dirty="0">
                <a:solidFill>
                  <a:srgbClr val="000000"/>
                </a:solidFill>
                <a:effectLst/>
                <a:latin typeface="Calibri" panose="020F0502020204030204" pitchFamily="34" charset="0"/>
              </a:rPr>
              <a:t> structure for each scalar multifield.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C1 model iterates over </a:t>
            </a:r>
            <a:r>
              <a:rPr lang="en-US" sz="1800" b="0" i="0" dirty="0" err="1">
                <a:solidFill>
                  <a:srgbClr val="000000"/>
                </a:solidFill>
                <a:effectLst/>
                <a:latin typeface="Calibri" panose="020F0502020204030204" pitchFamily="34" charset="0"/>
              </a:rPr>
              <a:t>FieldInfo</a:t>
            </a:r>
            <a:r>
              <a:rPr lang="en-US" sz="1800" b="0" i="0" dirty="0">
                <a:solidFill>
                  <a:srgbClr val="000000"/>
                </a:solidFill>
                <a:effectLst/>
                <a:latin typeface="Calibri" panose="020F0502020204030204" pitchFamily="34" charset="0"/>
              </a:rPr>
              <a:t> structure and crease scalar </a:t>
            </a:r>
            <a:r>
              <a:rPr lang="en-US" sz="1800" b="0" i="0" dirty="0" err="1">
                <a:solidFill>
                  <a:srgbClr val="000000"/>
                </a:solidFill>
                <a:effectLst/>
                <a:latin typeface="Calibri" panose="020F0502020204030204" pitchFamily="34" charset="0"/>
              </a:rPr>
              <a:t>ciField</a:t>
            </a:r>
            <a:r>
              <a:rPr lang="en-US" sz="1800" b="0" i="0" dirty="0">
                <a:solidFill>
                  <a:srgbClr val="000000"/>
                </a:solidFill>
                <a:effectLst/>
                <a:latin typeface="Calibri" panose="020F0502020204030204" pitchFamily="34" charset="0"/>
              </a:rPr>
              <a:t>[s] or a </a:t>
            </a:r>
            <a:r>
              <a:rPr lang="en-US" sz="1800" b="0" i="0" dirty="0" err="1">
                <a:solidFill>
                  <a:srgbClr val="000000"/>
                </a:solidFill>
                <a:effectLst/>
                <a:latin typeface="Calibri" panose="020F0502020204030204" pitchFamily="34" charset="0"/>
              </a:rPr>
              <a:t>ciMultiFiled</a:t>
            </a:r>
            <a:r>
              <a:rPr lang="en-US" sz="1800" b="0" i="0" dirty="0">
                <a:solidFill>
                  <a:srgbClr val="000000"/>
                </a:solidFill>
                <a:effectLst/>
                <a:latin typeface="Calibri" panose="020F0502020204030204" pitchFamily="34" charset="0"/>
              </a:rPr>
              <a:t> for specific compiler and target.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Using efficient VM symbol ID based lookup to estimate the bundle size of shuffle and mask payloads, since underlined field type I.e. boolean for mask and byte for shuffle is same for different SPECIES but dynamic bundle size will differ.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WIP: Prevent archiving </a:t>
            </a:r>
            <a:r>
              <a:rPr lang="en-US" sz="1800" b="0" i="0" dirty="0" err="1">
                <a:solidFill>
                  <a:srgbClr val="000000"/>
                </a:solidFill>
                <a:effectLst/>
                <a:latin typeface="Calibri" panose="020F0502020204030204" pitchFamily="34" charset="0"/>
              </a:rPr>
              <a:t>VectorPayloadMF</a:t>
            </a:r>
            <a:r>
              <a:rPr lang="en-US" sz="1800" b="0" i="0" dirty="0">
                <a:solidFill>
                  <a:srgbClr val="000000"/>
                </a:solidFill>
                <a:effectLst/>
                <a:latin typeface="Calibri" panose="020F0502020204030204" pitchFamily="34" charset="0"/>
              </a:rPr>
              <a:t>* classes in CDS archive. </a:t>
            </a:r>
          </a:p>
          <a:p>
            <a:pPr marL="0" indent="0" algn="l" rtl="0" fontAlgn="base">
              <a:buNone/>
            </a:pPr>
            <a:endParaRPr lang="en-US" sz="1800" b="0" i="0" dirty="0">
              <a:solidFill>
                <a:srgbClr val="000000"/>
              </a:solidFill>
              <a:effectLst/>
              <a:latin typeface="Calibri" panose="020F0502020204030204" pitchFamily="34" charset="0"/>
            </a:endParaRPr>
          </a:p>
          <a:p>
            <a:endParaRPr lang="en-IN" dirty="0"/>
          </a:p>
        </p:txBody>
      </p:sp>
    </p:spTree>
    <p:extLst>
      <p:ext uri="{BB962C8B-B14F-4D97-AF65-F5344CB8AC3E}">
        <p14:creationId xmlns:p14="http://schemas.microsoft.com/office/powerpoint/2010/main" val="1513336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7" name="Rectangle 16">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1540D4E2-9CDF-57EE-35C1-03EDA9C13B48}"/>
              </a:ext>
            </a:extLst>
          </p:cNvPr>
          <p:cNvPicPr>
            <a:picLocks noGrp="1" noChangeAspect="1"/>
          </p:cNvPicPr>
          <p:nvPr>
            <p:ph idx="1"/>
          </p:nvPr>
        </p:nvPicPr>
        <p:blipFill rotWithShape="1">
          <a:blip r:embed="rId2"/>
          <a:srcRect r="6219" b="-1"/>
          <a:stretch/>
        </p:blipFill>
        <p:spPr>
          <a:xfrm>
            <a:off x="838200" y="704765"/>
            <a:ext cx="10628376" cy="5440003"/>
          </a:xfrm>
          <a:prstGeom prst="rect">
            <a:avLst/>
          </a:prstGeom>
        </p:spPr>
      </p:pic>
    </p:spTree>
    <p:extLst>
      <p:ext uri="{BB962C8B-B14F-4D97-AF65-F5344CB8AC3E}">
        <p14:creationId xmlns:p14="http://schemas.microsoft.com/office/powerpoint/2010/main" val="1133562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D82B-FF69-EB0C-89E2-6277DF28AF0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7D43215-7E8D-5026-A467-8AA8700385DE}"/>
              </a:ext>
            </a:extLst>
          </p:cNvPr>
          <p:cNvSpPr>
            <a:spLocks noGrp="1"/>
          </p:cNvSpPr>
          <p:nvPr>
            <p:ph idx="1"/>
          </p:nvPr>
        </p:nvSpPr>
        <p:spPr/>
        <p:txBody>
          <a:bodyPr/>
          <a:lstStyle/>
          <a:p>
            <a:r>
              <a:rPr lang="en-IN" dirty="0" err="1"/>
              <a:t>lworld</a:t>
            </a:r>
            <a:r>
              <a:rPr lang="en-IN" dirty="0"/>
              <a:t>  to </a:t>
            </a:r>
            <a:r>
              <a:rPr lang="en-IN" dirty="0" err="1"/>
              <a:t>lworld+vector</a:t>
            </a:r>
            <a:r>
              <a:rPr lang="en-IN" dirty="0"/>
              <a:t> merge:-</a:t>
            </a:r>
          </a:p>
          <a:p>
            <a:pPr lvl="1"/>
            <a:r>
              <a:rPr lang="en-IN" dirty="0"/>
              <a:t>Off late there have been several nomenclature change patches integrated into  </a:t>
            </a:r>
            <a:r>
              <a:rPr lang="en-IN" dirty="0" err="1"/>
              <a:t>lworld</a:t>
            </a:r>
            <a:r>
              <a:rPr lang="en-IN" dirty="0"/>
              <a:t>  from lw5.</a:t>
            </a:r>
          </a:p>
          <a:p>
            <a:pPr lvl="1"/>
            <a:r>
              <a:rPr lang="en-IN" dirty="0"/>
              <a:t>Code merge is completed.</a:t>
            </a:r>
          </a:p>
          <a:p>
            <a:pPr lvl="1"/>
            <a:r>
              <a:rPr lang="en-IN" dirty="0"/>
              <a:t>Removed all the special handlings for multifield from C1 compiler.</a:t>
            </a:r>
          </a:p>
          <a:p>
            <a:pPr lvl="1"/>
            <a:r>
              <a:rPr lang="en-IN" dirty="0"/>
              <a:t>All the VALHALLA </a:t>
            </a:r>
            <a:r>
              <a:rPr lang="en-IN" dirty="0" err="1"/>
              <a:t>jtreg</a:t>
            </a:r>
            <a:r>
              <a:rPr lang="en-IN" dirty="0"/>
              <a:t> tests are passing now at various AVX levels.</a:t>
            </a:r>
          </a:p>
          <a:p>
            <a:pPr marL="0" indent="0">
              <a:buNone/>
            </a:pPr>
            <a:endParaRPr lang="en-IN" dirty="0"/>
          </a:p>
          <a:p>
            <a:pPr marL="0" indent="0">
              <a:buNone/>
            </a:pPr>
            <a:r>
              <a:rPr lang="en-IN" dirty="0"/>
              <a:t>FP16 PoC Patch integrated into lworld+fp16.</a:t>
            </a:r>
          </a:p>
          <a:p>
            <a:r>
              <a:rPr lang="en-IN" dirty="0"/>
              <a:t> End to handling for Float16.sum API.</a:t>
            </a:r>
          </a:p>
        </p:txBody>
      </p:sp>
    </p:spTree>
    <p:extLst>
      <p:ext uri="{BB962C8B-B14F-4D97-AF65-F5344CB8AC3E}">
        <p14:creationId xmlns:p14="http://schemas.microsoft.com/office/powerpoint/2010/main" val="382982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4150-1B1F-9C94-AFDD-ECB2116E5412}"/>
              </a:ext>
            </a:extLst>
          </p:cNvPr>
          <p:cNvSpPr>
            <a:spLocks noGrp="1"/>
          </p:cNvSpPr>
          <p:nvPr>
            <p:ph type="title"/>
          </p:nvPr>
        </p:nvSpPr>
        <p:spPr>
          <a:xfrm>
            <a:off x="838200" y="365125"/>
            <a:ext cx="6388223" cy="540397"/>
          </a:xfrm>
        </p:spPr>
        <p:txBody>
          <a:bodyPr>
            <a:normAutofit fontScale="90000"/>
          </a:bodyPr>
          <a:lstStyle/>
          <a:p>
            <a:r>
              <a:rPr lang="en-US" dirty="0"/>
              <a:t>Value objects access points</a:t>
            </a:r>
          </a:p>
        </p:txBody>
      </p:sp>
      <p:sp>
        <p:nvSpPr>
          <p:cNvPr id="3" name="Content Placeholder 2">
            <a:extLst>
              <a:ext uri="{FF2B5EF4-FFF2-40B4-BE49-F238E27FC236}">
                <a16:creationId xmlns:a16="http://schemas.microsoft.com/office/drawing/2014/main" id="{5339468B-75E7-ACC0-10A6-3D361102790E}"/>
              </a:ext>
            </a:extLst>
          </p:cNvPr>
          <p:cNvSpPr>
            <a:spLocks noGrp="1"/>
          </p:cNvSpPr>
          <p:nvPr>
            <p:ph idx="1"/>
          </p:nvPr>
        </p:nvSpPr>
        <p:spPr>
          <a:xfrm>
            <a:off x="639192" y="1020932"/>
            <a:ext cx="10981678" cy="5681709"/>
          </a:xfrm>
        </p:spPr>
        <p:txBody>
          <a:bodyPr>
            <a:normAutofit fontScale="32500" lnSpcReduction="20000"/>
          </a:bodyPr>
          <a:lstStyle/>
          <a:p>
            <a:r>
              <a:rPr lang="en-US" sz="4000" b="1" dirty="0"/>
              <a:t>Pass value objects as argument :</a:t>
            </a:r>
          </a:p>
          <a:p>
            <a:pPr lvl="1"/>
            <a:r>
              <a:rPr lang="en-US" sz="4000" b="1" dirty="0"/>
              <a:t>As a buffered value.</a:t>
            </a:r>
          </a:p>
          <a:p>
            <a:pPr lvl="2"/>
            <a:r>
              <a:rPr lang="en-US" sz="4000" b="1" dirty="0"/>
              <a:t>C2 has a special entry point to unpack the object into scalar fields.</a:t>
            </a:r>
          </a:p>
          <a:p>
            <a:pPr lvl="2"/>
            <a:r>
              <a:rPr lang="en-US" sz="4000" b="1" dirty="0"/>
              <a:t>Interpreter and C1 do not scalarize value arguments, neither does i2c adapter.</a:t>
            </a:r>
          </a:p>
          <a:p>
            <a:pPr lvl="1"/>
            <a:r>
              <a:rPr lang="en-US" sz="4000" b="1" dirty="0"/>
              <a:t>As scalarized fields.</a:t>
            </a:r>
          </a:p>
          <a:p>
            <a:pPr lvl="2"/>
            <a:r>
              <a:rPr lang="en-US" sz="4000" b="1" dirty="0"/>
              <a:t>Caller copies individual fields into scalars and then directly jumps at verified (monomorphic calls)/unverified entry points of compile method.</a:t>
            </a:r>
          </a:p>
          <a:p>
            <a:r>
              <a:rPr lang="en-US" sz="4000" b="1" dirty="0"/>
              <a:t>Creation of new value objects :  (</a:t>
            </a:r>
            <a:r>
              <a:rPr lang="en-US" sz="4000" b="1" dirty="0" err="1"/>
              <a:t>aconst_init</a:t>
            </a:r>
            <a:r>
              <a:rPr lang="en-US" sz="4000" b="1" dirty="0"/>
              <a:t>, </a:t>
            </a:r>
            <a:r>
              <a:rPr lang="en-US" sz="4000" b="1" dirty="0" err="1"/>
              <a:t>withfield</a:t>
            </a:r>
            <a:r>
              <a:rPr lang="en-US" sz="4000" b="1" dirty="0"/>
              <a:t>)</a:t>
            </a:r>
          </a:p>
          <a:p>
            <a:pPr lvl="1"/>
            <a:r>
              <a:rPr lang="en-US" sz="4000" b="1" dirty="0"/>
              <a:t>Buffered      :  Over heap (C1 , Interpreter) </a:t>
            </a:r>
          </a:p>
          <a:p>
            <a:pPr lvl="6"/>
            <a:r>
              <a:rPr lang="en-US" sz="4000" b="1" dirty="0"/>
              <a:t>Read Field : (</a:t>
            </a:r>
            <a:r>
              <a:rPr lang="en-US" sz="4000" b="1" dirty="0" err="1"/>
              <a:t>getfield</a:t>
            </a:r>
            <a:r>
              <a:rPr lang="en-US" sz="4000" b="1" dirty="0"/>
              <a:t>/</a:t>
            </a:r>
            <a:r>
              <a:rPr lang="en-US" sz="4000" b="1" dirty="0" err="1"/>
              <a:t>getstatic</a:t>
            </a:r>
            <a:r>
              <a:rPr lang="en-US" sz="4000" b="1" dirty="0"/>
              <a:t>) Load field from heap</a:t>
            </a:r>
          </a:p>
          <a:p>
            <a:pPr lvl="6"/>
            <a:r>
              <a:rPr lang="en-US" sz="4000" b="1" dirty="0"/>
              <a:t>Write Field : (</a:t>
            </a:r>
            <a:r>
              <a:rPr lang="en-US" sz="4000" b="1" dirty="0" err="1"/>
              <a:t>putfield</a:t>
            </a:r>
            <a:r>
              <a:rPr lang="en-US" sz="4000" b="1" dirty="0"/>
              <a:t>/</a:t>
            </a:r>
            <a:r>
              <a:rPr lang="en-US" sz="4000" b="1" dirty="0" err="1"/>
              <a:t>putstatic</a:t>
            </a:r>
            <a:r>
              <a:rPr lang="en-US" sz="4000" b="1" dirty="0"/>
              <a:t>) </a:t>
            </a:r>
          </a:p>
          <a:p>
            <a:pPr lvl="7"/>
            <a:r>
              <a:rPr lang="en-US" sz="4000" b="1" dirty="0"/>
              <a:t>Create a clone of old value object.</a:t>
            </a:r>
          </a:p>
          <a:p>
            <a:pPr lvl="7"/>
            <a:r>
              <a:rPr lang="en-US" sz="4000" b="1" dirty="0"/>
              <a:t>Store new value into field. </a:t>
            </a:r>
          </a:p>
          <a:p>
            <a:pPr lvl="8"/>
            <a:r>
              <a:rPr lang="en-US" sz="4000" b="1" dirty="0"/>
              <a:t>Handle multi-fields during field copy operation.</a:t>
            </a:r>
          </a:p>
          <a:p>
            <a:pPr lvl="1"/>
            <a:r>
              <a:rPr lang="en-US" sz="4000" b="1" dirty="0"/>
              <a:t>Unbuffered :  Compiler IR (C2)</a:t>
            </a:r>
          </a:p>
          <a:p>
            <a:pPr lvl="6"/>
            <a:r>
              <a:rPr lang="en-US" sz="4000" b="1" dirty="0"/>
              <a:t>Read Field : Returns the incoming IR node at field offset.</a:t>
            </a:r>
          </a:p>
          <a:p>
            <a:pPr lvl="6"/>
            <a:r>
              <a:rPr lang="en-US" sz="4000" b="1" dirty="0"/>
              <a:t>Write Field:  Clone existing IR node and replace the incoming edge corresponding to old field with new value.</a:t>
            </a:r>
          </a:p>
          <a:p>
            <a:pPr lvl="1"/>
            <a:r>
              <a:rPr lang="en-US" sz="4000" b="1" dirty="0"/>
              <a:t>On deoptimization runtime reconstructs and reassigns a value object. </a:t>
            </a:r>
          </a:p>
          <a:p>
            <a:r>
              <a:rPr lang="en-US" sz="4000" b="1" dirty="0"/>
              <a:t>Return a value object : (</a:t>
            </a:r>
            <a:r>
              <a:rPr lang="en-US" sz="4000" b="1" dirty="0" err="1"/>
              <a:t>areturn</a:t>
            </a:r>
            <a:r>
              <a:rPr lang="en-US" sz="4000" b="1" dirty="0"/>
              <a:t>)</a:t>
            </a:r>
          </a:p>
          <a:p>
            <a:pPr lvl="1"/>
            <a:r>
              <a:rPr lang="en-US" sz="4000" b="1" dirty="0"/>
              <a:t>Pass back scalarized fields back to caller (c2)</a:t>
            </a:r>
          </a:p>
          <a:p>
            <a:pPr lvl="2"/>
            <a:r>
              <a:rPr lang="en-US" sz="4000" b="1" dirty="0"/>
              <a:t>Dismantle value instance IR and connect to Return IR.</a:t>
            </a:r>
          </a:p>
          <a:p>
            <a:pPr lvl="2"/>
            <a:r>
              <a:rPr lang="en-US" sz="4000" b="1" dirty="0"/>
              <a:t>Assign appropriate register masks to scalarized fields as per new java return convention.</a:t>
            </a:r>
          </a:p>
          <a:p>
            <a:pPr lvl="2"/>
            <a:r>
              <a:rPr lang="en-US" sz="4000" b="1" dirty="0"/>
              <a:t>Create the outgoing projections for each scalarized field and connect them to Call IR. This will allow connecting these projects to appropriate users in caller's context.</a:t>
            </a:r>
          </a:p>
          <a:p>
            <a:pPr lvl="1"/>
            <a:r>
              <a:rPr lang="en-US" sz="4000" b="1" dirty="0"/>
              <a:t>Pass back buffered value object. </a:t>
            </a:r>
          </a:p>
          <a:p>
            <a:pPr lvl="2"/>
            <a:endParaRPr lang="en-US" dirty="0"/>
          </a:p>
          <a:p>
            <a:pPr lvl="1"/>
            <a:endParaRPr lang="en-US" dirty="0"/>
          </a:p>
          <a:p>
            <a:pPr lvl="2"/>
            <a:endParaRPr lang="en-US" dirty="0"/>
          </a:p>
          <a:p>
            <a:pPr lvl="2"/>
            <a:endParaRPr lang="en-US" dirty="0"/>
          </a:p>
          <a:p>
            <a:pPr lvl="2"/>
            <a:endParaRPr lang="en-US" dirty="0"/>
          </a:p>
          <a:p>
            <a:pPr lvl="4"/>
            <a:endParaRPr lang="en-US" dirty="0"/>
          </a:p>
          <a:p>
            <a:pPr marL="457200" lvl="1" indent="0">
              <a:buNone/>
            </a:pPr>
            <a:endParaRPr lang="en-US" dirty="0"/>
          </a:p>
        </p:txBody>
      </p:sp>
    </p:spTree>
    <p:extLst>
      <p:ext uri="{BB962C8B-B14F-4D97-AF65-F5344CB8AC3E}">
        <p14:creationId xmlns:p14="http://schemas.microsoft.com/office/powerpoint/2010/main" val="1654964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B945-4347-3714-6BA9-040FDB07BE81}"/>
              </a:ext>
            </a:extLst>
          </p:cNvPr>
          <p:cNvSpPr>
            <a:spLocks noGrp="1"/>
          </p:cNvSpPr>
          <p:nvPr>
            <p:ph type="title"/>
          </p:nvPr>
        </p:nvSpPr>
        <p:spPr/>
        <p:txBody>
          <a:bodyPr/>
          <a:lstStyle/>
          <a:p>
            <a:r>
              <a:rPr lang="en-IN" dirty="0"/>
              <a:t>FP16 PoC	</a:t>
            </a:r>
          </a:p>
        </p:txBody>
      </p:sp>
      <p:sp>
        <p:nvSpPr>
          <p:cNvPr id="3" name="Content Placeholder 2">
            <a:extLst>
              <a:ext uri="{FF2B5EF4-FFF2-40B4-BE49-F238E27FC236}">
                <a16:creationId xmlns:a16="http://schemas.microsoft.com/office/drawing/2014/main" id="{EA20C7D7-2801-D220-E8B9-34FA738717FC}"/>
              </a:ext>
            </a:extLst>
          </p:cNvPr>
          <p:cNvSpPr>
            <a:spLocks noGrp="1"/>
          </p:cNvSpPr>
          <p:nvPr>
            <p:ph idx="1"/>
          </p:nvPr>
        </p:nvSpPr>
        <p:spPr/>
        <p:txBody>
          <a:bodyPr/>
          <a:lstStyle/>
          <a:p>
            <a:r>
              <a:rPr lang="en-IN" dirty="0"/>
              <a:t> End to handling for Float16.sum API. Changes spans across Java code, C2 scalar intrinsic and Auto-vectorizer, IR transformations and optimized x86 backend implementation </a:t>
            </a:r>
          </a:p>
          <a:p>
            <a:r>
              <a:rPr lang="en-IN" dirty="0"/>
              <a:t>IR and functional tests checked in.</a:t>
            </a:r>
          </a:p>
          <a:p>
            <a:endParaRPr lang="en-IN" dirty="0"/>
          </a:p>
          <a:p>
            <a:endParaRPr lang="en-IN" dirty="0"/>
          </a:p>
        </p:txBody>
      </p:sp>
      <p:pic>
        <p:nvPicPr>
          <p:cNvPr id="2050" name="Picture 2" descr="image">
            <a:extLst>
              <a:ext uri="{FF2B5EF4-FFF2-40B4-BE49-F238E27FC236}">
                <a16:creationId xmlns:a16="http://schemas.microsoft.com/office/drawing/2014/main" id="{34DEB517-814F-DA15-28B5-18D5D6261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3973862"/>
            <a:ext cx="89535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89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488C-AD42-CA72-FBD0-0A3535E40669}"/>
              </a:ext>
            </a:extLst>
          </p:cNvPr>
          <p:cNvSpPr>
            <a:spLocks noGrp="1"/>
          </p:cNvSpPr>
          <p:nvPr>
            <p:ph type="title"/>
          </p:nvPr>
        </p:nvSpPr>
        <p:spPr/>
        <p:txBody>
          <a:bodyPr/>
          <a:lstStyle/>
          <a:p>
            <a:r>
              <a:rPr lang="en-IN" dirty="0"/>
              <a:t>Status Update (10/5/2023)</a:t>
            </a:r>
          </a:p>
        </p:txBody>
      </p:sp>
      <p:sp>
        <p:nvSpPr>
          <p:cNvPr id="3" name="Content Placeholder 2">
            <a:extLst>
              <a:ext uri="{FF2B5EF4-FFF2-40B4-BE49-F238E27FC236}">
                <a16:creationId xmlns:a16="http://schemas.microsoft.com/office/drawing/2014/main" id="{CF80CA4E-4D43-D58A-D24C-255A98563C90}"/>
              </a:ext>
            </a:extLst>
          </p:cNvPr>
          <p:cNvSpPr>
            <a:spLocks noGrp="1"/>
          </p:cNvSpPr>
          <p:nvPr>
            <p:ph idx="1"/>
          </p:nvPr>
        </p:nvSpPr>
        <p:spPr/>
        <p:txBody>
          <a:bodyPr>
            <a:normAutofit fontScale="77500" lnSpcReduction="20000"/>
          </a:bodyPr>
          <a:lstStyle/>
          <a:p>
            <a:r>
              <a:rPr lang="en-US" b="1" i="0" dirty="0">
                <a:solidFill>
                  <a:srgbClr val="1F2328"/>
                </a:solidFill>
                <a:effectLst/>
                <a:latin typeface="-apple-system"/>
              </a:rPr>
              <a:t>8311675: [</a:t>
            </a:r>
            <a:r>
              <a:rPr lang="en-US" b="1" i="0" dirty="0" err="1">
                <a:solidFill>
                  <a:srgbClr val="1F2328"/>
                </a:solidFill>
                <a:effectLst/>
                <a:latin typeface="-apple-system"/>
              </a:rPr>
              <a:t>lworld+vector</a:t>
            </a:r>
            <a:r>
              <a:rPr lang="en-US" b="1" i="0" dirty="0">
                <a:solidFill>
                  <a:srgbClr val="1F2328"/>
                </a:solidFill>
                <a:effectLst/>
                <a:latin typeface="-apple-system"/>
              </a:rPr>
              <a:t>] Max Species support.</a:t>
            </a:r>
            <a:endParaRPr lang="en-IN" b="1" i="0" dirty="0">
              <a:solidFill>
                <a:srgbClr val="1F2328"/>
              </a:solidFill>
              <a:effectLst/>
              <a:latin typeface="-apple-system"/>
            </a:endParaRPr>
          </a:p>
          <a:p>
            <a:r>
              <a:rPr lang="en-IN" i="0" dirty="0">
                <a:solidFill>
                  <a:srgbClr val="1F2328"/>
                </a:solidFill>
                <a:effectLst/>
                <a:latin typeface="-apple-system"/>
              </a:rPr>
              <a:t>Patch up for review.</a:t>
            </a:r>
          </a:p>
          <a:p>
            <a:r>
              <a:rPr lang="en-US" dirty="0">
                <a:solidFill>
                  <a:srgbClr val="1F2328"/>
                </a:solidFill>
                <a:latin typeface="-apple-system"/>
              </a:rPr>
              <a:t>Removed the class symbols for payloads from </a:t>
            </a:r>
            <a:r>
              <a:rPr lang="en-US" dirty="0" err="1">
                <a:solidFill>
                  <a:srgbClr val="1F2328"/>
                </a:solidFill>
                <a:latin typeface="-apple-system"/>
              </a:rPr>
              <a:t>vmClasses</a:t>
            </a:r>
            <a:r>
              <a:rPr lang="en-US" dirty="0">
                <a:solidFill>
                  <a:srgbClr val="1F2328"/>
                </a:solidFill>
                <a:latin typeface="-apple-system"/>
              </a:rPr>
              <a:t>, this automatically prevents archiving these classes in CDS.</a:t>
            </a:r>
          </a:p>
          <a:p>
            <a:pPr algn="l">
              <a:buFont typeface="Arial" panose="020B0604020202020204" pitchFamily="34" charset="0"/>
              <a:buChar char="•"/>
            </a:pPr>
            <a:r>
              <a:rPr lang="en-US" b="0" i="0" dirty="0">
                <a:solidFill>
                  <a:srgbClr val="1F2328"/>
                </a:solidFill>
                <a:effectLst/>
                <a:latin typeface="-apple-system"/>
              </a:rPr>
              <a:t>Patch adds </a:t>
            </a:r>
            <a:r>
              <a:rPr lang="en-US" b="0" i="0" dirty="0" err="1">
                <a:solidFill>
                  <a:srgbClr val="1F2328"/>
                </a:solidFill>
                <a:effectLst/>
                <a:latin typeface="-apple-system"/>
              </a:rPr>
              <a:t>MaxSpecies</a:t>
            </a:r>
            <a:r>
              <a:rPr lang="en-US" b="0" i="0" dirty="0">
                <a:solidFill>
                  <a:srgbClr val="1F2328"/>
                </a:solidFill>
                <a:effectLst/>
                <a:latin typeface="-apple-system"/>
              </a:rPr>
              <a:t> support for all types of vectors.</a:t>
            </a:r>
          </a:p>
          <a:p>
            <a:pPr algn="l">
              <a:buFont typeface="Arial" panose="020B0604020202020204" pitchFamily="34" charset="0"/>
              <a:buChar char="•"/>
            </a:pPr>
            <a:r>
              <a:rPr lang="en-US" b="0" i="0" dirty="0">
                <a:solidFill>
                  <a:srgbClr val="1F2328"/>
                </a:solidFill>
                <a:effectLst/>
                <a:latin typeface="-apple-system"/>
              </a:rPr>
              <a:t>New factory methods and </a:t>
            </a:r>
            <a:r>
              <a:rPr lang="en-US" b="0" i="0" dirty="0" err="1">
                <a:solidFill>
                  <a:srgbClr val="1F2328"/>
                </a:solidFill>
                <a:effectLst/>
                <a:latin typeface="-apple-system"/>
              </a:rPr>
              <a:t>VectorPayload</a:t>
            </a:r>
            <a:r>
              <a:rPr lang="en-US" b="0" i="0" dirty="0">
                <a:solidFill>
                  <a:srgbClr val="1F2328"/>
                </a:solidFill>
                <a:effectLst/>
                <a:latin typeface="-apple-system"/>
              </a:rPr>
              <a:t> classes for various kinds of vector, shuffle and mask payloads.</a:t>
            </a:r>
          </a:p>
          <a:p>
            <a:pPr lvl="1"/>
            <a:r>
              <a:rPr lang="en-US" b="0" i="0" dirty="0">
                <a:solidFill>
                  <a:srgbClr val="1F2328"/>
                </a:solidFill>
                <a:effectLst/>
                <a:latin typeface="-apple-system"/>
              </a:rPr>
              <a:t>Summary of high-level flow :-</a:t>
            </a:r>
            <a:br>
              <a:rPr lang="en-US" b="0" i="0" dirty="0">
                <a:solidFill>
                  <a:srgbClr val="1F2328"/>
                </a:solidFill>
                <a:effectLst/>
                <a:latin typeface="-apple-system"/>
              </a:rPr>
            </a:br>
            <a:r>
              <a:rPr lang="en-US" b="0" i="0" dirty="0">
                <a:solidFill>
                  <a:srgbClr val="1F2328"/>
                </a:solidFill>
                <a:effectLst/>
                <a:latin typeface="-apple-system"/>
              </a:rPr>
              <a:t>1/ Max species payloads encapsulate @multifield annotated field accepting -1 value as bundle size parameter.</a:t>
            </a:r>
            <a:br>
              <a:rPr lang="en-US" b="0" i="0" dirty="0">
                <a:solidFill>
                  <a:srgbClr val="1F2328"/>
                </a:solidFill>
                <a:effectLst/>
                <a:latin typeface="-apple-system"/>
              </a:rPr>
            </a:br>
            <a:r>
              <a:rPr lang="en-US" b="0" i="0" dirty="0">
                <a:solidFill>
                  <a:srgbClr val="1F2328"/>
                </a:solidFill>
                <a:effectLst/>
                <a:latin typeface="-apple-system"/>
              </a:rPr>
              <a:t>2/ For Vector payload bundle size is determined using maximum vector size supported by the target.</a:t>
            </a:r>
            <a:br>
              <a:rPr lang="en-US" b="0" i="0" dirty="0">
                <a:solidFill>
                  <a:srgbClr val="1F2328"/>
                </a:solidFill>
                <a:effectLst/>
                <a:latin typeface="-apple-system"/>
              </a:rPr>
            </a:br>
            <a:r>
              <a:rPr lang="en-US" b="0" i="0" dirty="0">
                <a:solidFill>
                  <a:srgbClr val="1F2328"/>
                </a:solidFill>
                <a:effectLst/>
                <a:latin typeface="-apple-system"/>
              </a:rPr>
              <a:t>3/ For Shuffles and Masks payloads multifield bundle size is a function of maximum vector size and vector lane size.</a:t>
            </a:r>
            <a:br>
              <a:rPr lang="en-US" b="0" i="0" dirty="0">
                <a:solidFill>
                  <a:srgbClr val="1F2328"/>
                </a:solidFill>
                <a:effectLst/>
                <a:latin typeface="-apple-system"/>
              </a:rPr>
            </a:br>
            <a:r>
              <a:rPr lang="en-US" b="0" i="0" dirty="0">
                <a:solidFill>
                  <a:srgbClr val="1F2328"/>
                </a:solidFill>
                <a:effectLst/>
                <a:latin typeface="-apple-system"/>
              </a:rPr>
              <a:t>4/ Based on the dynamic bundle size parser creates a separate </a:t>
            </a:r>
            <a:r>
              <a:rPr lang="en-US" b="0" i="0" dirty="0" err="1">
                <a:solidFill>
                  <a:srgbClr val="1F2328"/>
                </a:solidFill>
                <a:effectLst/>
                <a:latin typeface="-apple-system"/>
              </a:rPr>
              <a:t>FieldInfo</a:t>
            </a:r>
            <a:r>
              <a:rPr lang="en-US" b="0" i="0" dirty="0">
                <a:solidFill>
                  <a:srgbClr val="1F2328"/>
                </a:solidFill>
                <a:effectLst/>
                <a:latin typeface="-apple-system"/>
              </a:rPr>
              <a:t> structure for each base and synthetic multifield and rest of the flow remains the same.</a:t>
            </a:r>
          </a:p>
          <a:p>
            <a:pPr lvl="1"/>
            <a:endParaRPr lang="en-US" dirty="0">
              <a:solidFill>
                <a:srgbClr val="1F2328"/>
              </a:solidFill>
              <a:latin typeface="-apple-system"/>
            </a:endParaRPr>
          </a:p>
          <a:p>
            <a:pPr lvl="1"/>
            <a:endParaRPr lang="en-US" i="0" dirty="0">
              <a:solidFill>
                <a:srgbClr val="1F2328"/>
              </a:solidFill>
              <a:effectLst/>
              <a:latin typeface="-apple-system"/>
            </a:endParaRPr>
          </a:p>
        </p:txBody>
      </p:sp>
    </p:spTree>
    <p:extLst>
      <p:ext uri="{BB962C8B-B14F-4D97-AF65-F5344CB8AC3E}">
        <p14:creationId xmlns:p14="http://schemas.microsoft.com/office/powerpoint/2010/main" val="3116123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49DD-4975-2E81-C09C-8CBBD768A8AA}"/>
              </a:ext>
            </a:extLst>
          </p:cNvPr>
          <p:cNvSpPr>
            <a:spLocks noGrp="1"/>
          </p:cNvSpPr>
          <p:nvPr>
            <p:ph type="title"/>
          </p:nvPr>
        </p:nvSpPr>
        <p:spPr/>
        <p:txBody>
          <a:bodyPr/>
          <a:lstStyle/>
          <a:p>
            <a:r>
              <a:rPr lang="en-IN" dirty="0"/>
              <a:t>Function Validation Status</a:t>
            </a:r>
          </a:p>
        </p:txBody>
      </p:sp>
      <p:sp>
        <p:nvSpPr>
          <p:cNvPr id="3" name="Content Placeholder 2">
            <a:extLst>
              <a:ext uri="{FF2B5EF4-FFF2-40B4-BE49-F238E27FC236}">
                <a16:creationId xmlns:a16="http://schemas.microsoft.com/office/drawing/2014/main" id="{58E73324-ACFC-64E0-AB62-A2375CD01DE7}"/>
              </a:ext>
            </a:extLst>
          </p:cNvPr>
          <p:cNvSpPr>
            <a:spLocks noGrp="1"/>
          </p:cNvSpPr>
          <p:nvPr>
            <p:ph idx="1"/>
          </p:nvPr>
        </p:nvSpPr>
        <p:spPr/>
        <p:txBody>
          <a:bodyPr>
            <a:normAutofit/>
          </a:bodyPr>
          <a:lstStyle/>
          <a:p>
            <a:pPr algn="l" rtl="0" fontAlgn="base">
              <a:buFont typeface="Arial" panose="020B0604020202020204" pitchFamily="34" charset="0"/>
              <a:buChar char="•"/>
            </a:pPr>
            <a:r>
              <a:rPr lang="en-US" sz="1800" b="0" i="0" dirty="0">
                <a:solidFill>
                  <a:srgbClr val="000000"/>
                </a:solidFill>
                <a:effectLst/>
                <a:latin typeface="Intel Clear" panose="020B0604020203020204"/>
              </a:rPr>
              <a:t>All Valhalla specific JTREG tests under test/hotspot/</a:t>
            </a:r>
            <a:r>
              <a:rPr lang="en-US" sz="1800" b="0" i="0" dirty="0" err="1">
                <a:solidFill>
                  <a:srgbClr val="000000"/>
                </a:solidFill>
                <a:effectLst/>
                <a:latin typeface="Intel Clear" panose="020B0604020203020204"/>
              </a:rPr>
              <a:t>jtreg</a:t>
            </a:r>
            <a:r>
              <a:rPr lang="en-US" sz="1800" b="0" i="0" dirty="0">
                <a:solidFill>
                  <a:srgbClr val="000000"/>
                </a:solidFill>
                <a:effectLst/>
                <a:latin typeface="Intel Clear" panose="020B0604020203020204"/>
              </a:rPr>
              <a:t>/compiler/</a:t>
            </a:r>
            <a:r>
              <a:rPr lang="en-US" sz="1800" b="0" i="0" dirty="0" err="1">
                <a:solidFill>
                  <a:srgbClr val="000000"/>
                </a:solidFill>
                <a:effectLst/>
                <a:latin typeface="Intel Clear" panose="020B0604020203020204"/>
              </a:rPr>
              <a:t>valhalla</a:t>
            </a:r>
            <a:r>
              <a:rPr lang="en-US" sz="1800" b="0" i="0" dirty="0">
                <a:solidFill>
                  <a:srgbClr val="000000"/>
                </a:solidFill>
                <a:effectLst/>
                <a:latin typeface="Intel Clear" panose="020B0604020203020204"/>
              </a:rPr>
              <a:t>/</a:t>
            </a:r>
            <a:r>
              <a:rPr lang="en-US" sz="1800" b="0" i="0" dirty="0" err="1">
                <a:solidFill>
                  <a:srgbClr val="000000"/>
                </a:solidFill>
                <a:effectLst/>
                <a:latin typeface="Intel Clear" panose="020B0604020203020204"/>
              </a:rPr>
              <a:t>inlinetypes</a:t>
            </a:r>
            <a:r>
              <a:rPr lang="en-US" sz="1800" b="0" i="0" dirty="0">
                <a:solidFill>
                  <a:srgbClr val="000000"/>
                </a:solidFill>
                <a:effectLst/>
                <a:latin typeface="Intel Clear" panose="020B0604020203020204"/>
              </a:rPr>
              <a:t>/ are passing at various AVX levels. </a:t>
            </a:r>
          </a:p>
          <a:p>
            <a:pPr algn="l" rtl="0" fontAlgn="base">
              <a:buFont typeface="Arial" panose="020B0604020202020204" pitchFamily="34" charset="0"/>
              <a:buChar char="•"/>
            </a:pPr>
            <a:r>
              <a:rPr lang="en-US" sz="1800" b="0" i="0" dirty="0">
                <a:solidFill>
                  <a:srgbClr val="000000"/>
                </a:solidFill>
                <a:effectLst/>
                <a:latin typeface="Intel Clear" panose="020B0604020203020204"/>
              </a:rPr>
              <a:t>All Vector API JTREG tests apart from following are passing at various AVX levels.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/incubator/vector/DoubleMaxVectorLoadStoreTests.java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/incubator/vector/FloatMaxVectorLoadStoreTests.java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/incubator/vector/IntMaxVectorLoadStoreTests.java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/incubator/vector/LongMaxVectorLoadStoreTests.java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/incubator/vector/Vector128ConversionTests.java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/incubator/vector/Vector256ConversionTests.java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/incubator/vector/Vector512ConversionTests.java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/incubator/vector/Vector64ConversionTests.java#id0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a:t>
            </a:r>
            <a:r>
              <a:rPr lang="en-US" sz="1400" b="0" i="0" dirty="0" err="1">
                <a:solidFill>
                  <a:srgbClr val="000000"/>
                </a:solidFill>
                <a:effectLst/>
                <a:latin typeface="Intel Clear" panose="020B0604020203020204"/>
              </a:rPr>
              <a:t>VectorMaxConversionTests.java#ZGenerational</a:t>
            </a:r>
            <a:r>
              <a:rPr lang="en-US" sz="1400" b="0" i="0" dirty="0">
                <a:solidFill>
                  <a:srgbClr val="000000"/>
                </a:solidFill>
                <a:effectLst/>
                <a:latin typeface="Intel Clear" panose="020B0604020203020204"/>
              </a:rPr>
              <a:t>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a:t>
            </a:r>
            <a:r>
              <a:rPr lang="en-US" sz="1400" b="0" i="0" dirty="0" err="1">
                <a:solidFill>
                  <a:srgbClr val="000000"/>
                </a:solidFill>
                <a:effectLst/>
                <a:latin typeface="Intel Clear" panose="020B0604020203020204"/>
              </a:rPr>
              <a:t>VectorMaxConversionTests.java#ZSinglegen</a:t>
            </a:r>
            <a:r>
              <a:rPr lang="en-US" sz="1400" b="0" i="0" dirty="0">
                <a:solidFill>
                  <a:srgbClr val="000000"/>
                </a:solidFill>
                <a:effectLst/>
                <a:latin typeface="Intel Clear" panose="020B0604020203020204"/>
              </a:rPr>
              <a:t> </a:t>
            </a:r>
          </a:p>
          <a:p>
            <a:pPr lvl="1" fontAlgn="base"/>
            <a:r>
              <a:rPr lang="en-US" sz="1400" b="0" i="0" dirty="0" err="1">
                <a:solidFill>
                  <a:srgbClr val="000000"/>
                </a:solidFill>
                <a:effectLst/>
                <a:latin typeface="Intel Clear" panose="020B0604020203020204"/>
              </a:rPr>
              <a:t>jdk</a:t>
            </a:r>
            <a:r>
              <a:rPr lang="en-US" sz="1400" b="0" i="0" dirty="0">
                <a:solidFill>
                  <a:srgbClr val="000000"/>
                </a:solidFill>
                <a:effectLst/>
                <a:latin typeface="Intel Clear" panose="020B0604020203020204"/>
              </a:rPr>
              <a:t>/incubator/vector/VectorMaxConversionTests.java#id0 </a:t>
            </a:r>
          </a:p>
          <a:p>
            <a:endParaRPr lang="en-IN" dirty="0"/>
          </a:p>
        </p:txBody>
      </p:sp>
    </p:spTree>
    <p:extLst>
      <p:ext uri="{BB962C8B-B14F-4D97-AF65-F5344CB8AC3E}">
        <p14:creationId xmlns:p14="http://schemas.microsoft.com/office/powerpoint/2010/main" val="3605440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2C5D-9AA2-7D29-E5A5-E8DAA183D99B}"/>
              </a:ext>
            </a:extLst>
          </p:cNvPr>
          <p:cNvSpPr>
            <a:spLocks noGrp="1"/>
          </p:cNvSpPr>
          <p:nvPr>
            <p:ph type="title"/>
          </p:nvPr>
        </p:nvSpPr>
        <p:spPr/>
        <p:txBody>
          <a:bodyPr/>
          <a:lstStyle/>
          <a:p>
            <a:r>
              <a:rPr lang="en-IN" dirty="0"/>
              <a:t>Performance Validation:-</a:t>
            </a:r>
          </a:p>
        </p:txBody>
      </p:sp>
      <p:sp>
        <p:nvSpPr>
          <p:cNvPr id="3" name="Content Placeholder 2">
            <a:extLst>
              <a:ext uri="{FF2B5EF4-FFF2-40B4-BE49-F238E27FC236}">
                <a16:creationId xmlns:a16="http://schemas.microsoft.com/office/drawing/2014/main" id="{A424A2F9-CAA3-5540-E7A5-24576C441760}"/>
              </a:ext>
            </a:extLst>
          </p:cNvPr>
          <p:cNvSpPr>
            <a:spLocks noGrp="1"/>
          </p:cNvSpPr>
          <p:nvPr>
            <p:ph idx="1"/>
          </p:nvPr>
        </p:nvSpPr>
        <p:spPr/>
        <p:txBody>
          <a:bodyPr/>
          <a:lstStyle/>
          <a:p>
            <a:r>
              <a:rPr lang="en-IN" dirty="0"/>
              <a:t>Performance data for JMH micros in test/micro/</a:t>
            </a:r>
            <a:r>
              <a:rPr lang="en-IN" dirty="0" err="1"/>
              <a:t>jdk</a:t>
            </a:r>
            <a:r>
              <a:rPr lang="en-IN" dirty="0"/>
              <a:t>/</a:t>
            </a:r>
            <a:r>
              <a:rPr lang="en-IN" dirty="0" err="1"/>
              <a:t>jdk</a:t>
            </a:r>
            <a:r>
              <a:rPr lang="en-IN" dirty="0"/>
              <a:t>/incubator/vector matches with existing support.</a:t>
            </a:r>
          </a:p>
          <a:p>
            <a:r>
              <a:rPr lang="en-IN" dirty="0"/>
              <a:t>Need to collect perf data for vector operations micros.</a:t>
            </a:r>
          </a:p>
        </p:txBody>
      </p:sp>
    </p:spTree>
    <p:extLst>
      <p:ext uri="{BB962C8B-B14F-4D97-AF65-F5344CB8AC3E}">
        <p14:creationId xmlns:p14="http://schemas.microsoft.com/office/powerpoint/2010/main" val="357820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B612-B334-4DA6-4980-7222B9B84B53}"/>
              </a:ext>
            </a:extLst>
          </p:cNvPr>
          <p:cNvSpPr>
            <a:spLocks noGrp="1"/>
          </p:cNvSpPr>
          <p:nvPr>
            <p:ph type="title"/>
          </p:nvPr>
        </p:nvSpPr>
        <p:spPr/>
        <p:txBody>
          <a:bodyPr/>
          <a:lstStyle/>
          <a:p>
            <a:r>
              <a:rPr lang="en-IN" dirty="0"/>
              <a:t>Status Updates 19/10/2023	</a:t>
            </a:r>
            <a:endParaRPr lang="en-US" dirty="0"/>
          </a:p>
        </p:txBody>
      </p:sp>
      <p:sp>
        <p:nvSpPr>
          <p:cNvPr id="3" name="Content Placeholder 2">
            <a:extLst>
              <a:ext uri="{FF2B5EF4-FFF2-40B4-BE49-F238E27FC236}">
                <a16:creationId xmlns:a16="http://schemas.microsoft.com/office/drawing/2014/main" id="{AAFD1116-69E7-BAA4-8175-61DD88A73A5D}"/>
              </a:ext>
            </a:extLst>
          </p:cNvPr>
          <p:cNvSpPr>
            <a:spLocks noGrp="1"/>
          </p:cNvSpPr>
          <p:nvPr>
            <p:ph idx="1"/>
          </p:nvPr>
        </p:nvSpPr>
        <p:spPr/>
        <p:txBody>
          <a:bodyPr/>
          <a:lstStyle/>
          <a:p>
            <a:pPr lvl="1"/>
            <a:r>
              <a:rPr lang="en-IN" dirty="0"/>
              <a:t>Max Species Support:-</a:t>
            </a:r>
          </a:p>
          <a:p>
            <a:pPr lvl="2"/>
            <a:r>
              <a:rPr lang="en-US" dirty="0">
                <a:hlinkClick r:id="rId2"/>
              </a:rPr>
              <a:t>https://github.com/openjdk/valhalla/pull/931</a:t>
            </a:r>
            <a:endParaRPr lang="en-US" dirty="0"/>
          </a:p>
          <a:p>
            <a:pPr lvl="2"/>
            <a:r>
              <a:rPr lang="en-US" dirty="0"/>
              <a:t>PR integrated into </a:t>
            </a:r>
            <a:r>
              <a:rPr lang="en-US" dirty="0" err="1"/>
              <a:t>lworld+vector</a:t>
            </a:r>
            <a:r>
              <a:rPr lang="en-US" dirty="0"/>
              <a:t>.</a:t>
            </a:r>
          </a:p>
          <a:p>
            <a:pPr lvl="1"/>
            <a:r>
              <a:rPr lang="en-US" dirty="0"/>
              <a:t>Post merge Validation:-</a:t>
            </a:r>
          </a:p>
          <a:p>
            <a:pPr lvl="2"/>
            <a:r>
              <a:rPr lang="en-US" dirty="0"/>
              <a:t>All stock Valhalla tests under test/hotspot/</a:t>
            </a:r>
            <a:r>
              <a:rPr lang="en-US" dirty="0" err="1"/>
              <a:t>jtreg</a:t>
            </a:r>
            <a:r>
              <a:rPr lang="en-US" dirty="0"/>
              <a:t>/compiler/</a:t>
            </a:r>
            <a:r>
              <a:rPr lang="en-US" dirty="0" err="1"/>
              <a:t>valhalla</a:t>
            </a:r>
            <a:r>
              <a:rPr lang="en-US" dirty="0"/>
              <a:t>/</a:t>
            </a:r>
            <a:r>
              <a:rPr lang="en-US" dirty="0" err="1"/>
              <a:t>inlinetypes</a:t>
            </a:r>
            <a:r>
              <a:rPr lang="en-US" dirty="0"/>
              <a:t>/ are passing at various AVX levels.</a:t>
            </a:r>
          </a:p>
          <a:p>
            <a:pPr lvl="2"/>
            <a:r>
              <a:rPr lang="en-US" dirty="0"/>
              <a:t>All the Vector API </a:t>
            </a:r>
            <a:r>
              <a:rPr lang="en-US" dirty="0" err="1"/>
              <a:t>Jtreg</a:t>
            </a:r>
            <a:r>
              <a:rPr lang="en-US" dirty="0"/>
              <a:t> tests are now passing with defaults settings at various AVX levels.</a:t>
            </a:r>
          </a:p>
          <a:p>
            <a:pPr lvl="3"/>
            <a:r>
              <a:rPr lang="en-US" dirty="0"/>
              <a:t>There are some failures in mask / shuffle tests with –XX:+</a:t>
            </a:r>
            <a:r>
              <a:rPr lang="en-US" dirty="0" err="1"/>
              <a:t>DeoptimizeALot</a:t>
            </a:r>
            <a:r>
              <a:rPr lang="en-US" dirty="0"/>
              <a:t>.</a:t>
            </a:r>
          </a:p>
          <a:p>
            <a:pPr lvl="1"/>
            <a:r>
              <a:rPr lang="en-US" dirty="0"/>
              <a:t>Pending items</a:t>
            </a:r>
          </a:p>
          <a:p>
            <a:pPr lvl="2"/>
            <a:r>
              <a:rPr lang="en-US" dirty="0"/>
              <a:t>C1 deoptimization.</a:t>
            </a:r>
          </a:p>
          <a:p>
            <a:pPr lvl="2"/>
            <a:r>
              <a:rPr lang="en-US" dirty="0"/>
              <a:t>Perf runs results.</a:t>
            </a:r>
          </a:p>
          <a:p>
            <a:pPr lvl="3"/>
            <a:endParaRPr lang="en-US" dirty="0"/>
          </a:p>
          <a:p>
            <a:pPr lvl="2"/>
            <a:endParaRPr lang="en-US" dirty="0"/>
          </a:p>
        </p:txBody>
      </p:sp>
    </p:spTree>
    <p:extLst>
      <p:ext uri="{BB962C8B-B14F-4D97-AF65-F5344CB8AC3E}">
        <p14:creationId xmlns:p14="http://schemas.microsoft.com/office/powerpoint/2010/main" val="964132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B4A4-20B0-A4FF-C865-1DE073A239BE}"/>
              </a:ext>
            </a:extLst>
          </p:cNvPr>
          <p:cNvSpPr>
            <a:spLocks noGrp="1"/>
          </p:cNvSpPr>
          <p:nvPr>
            <p:ph type="title"/>
          </p:nvPr>
        </p:nvSpPr>
        <p:spPr/>
        <p:txBody>
          <a:bodyPr/>
          <a:lstStyle/>
          <a:p>
            <a:r>
              <a:rPr lang="en-IN" dirty="0"/>
              <a:t>Status Update (2/11/2023)</a:t>
            </a:r>
            <a:endParaRPr lang="en-US" dirty="0"/>
          </a:p>
        </p:txBody>
      </p:sp>
      <p:sp>
        <p:nvSpPr>
          <p:cNvPr id="3" name="Content Placeholder 2">
            <a:extLst>
              <a:ext uri="{FF2B5EF4-FFF2-40B4-BE49-F238E27FC236}">
                <a16:creationId xmlns:a16="http://schemas.microsoft.com/office/drawing/2014/main" id="{B5C0FB0A-2C99-9AAA-2AAE-D965E414665F}"/>
              </a:ext>
            </a:extLst>
          </p:cNvPr>
          <p:cNvSpPr>
            <a:spLocks noGrp="1"/>
          </p:cNvSpPr>
          <p:nvPr>
            <p:ph idx="1"/>
          </p:nvPr>
        </p:nvSpPr>
        <p:spPr>
          <a:xfrm>
            <a:off x="838200" y="1572768"/>
            <a:ext cx="10515600" cy="4604195"/>
          </a:xfrm>
        </p:spPr>
        <p:txBody>
          <a:bodyPr>
            <a:normAutofit/>
          </a:bodyPr>
          <a:lstStyle/>
          <a:p>
            <a:r>
              <a:rPr lang="en-IN" sz="2000" dirty="0">
                <a:latin typeface="Intel Clear"/>
              </a:rPr>
              <a:t>JMH runs with </a:t>
            </a:r>
            <a:r>
              <a:rPr lang="en-IN" sz="2000" dirty="0" err="1">
                <a:latin typeface="Intel Clear"/>
              </a:rPr>
              <a:t>UseAVX</a:t>
            </a:r>
            <a:r>
              <a:rPr lang="en-IN" sz="2000" dirty="0">
                <a:latin typeface="Intel Clear"/>
              </a:rPr>
              <a:t>=2 and 3 shows perf degradations around shuffle and slice / </a:t>
            </a:r>
            <a:r>
              <a:rPr lang="en-IN" sz="2000" dirty="0" err="1">
                <a:latin typeface="Intel Clear"/>
              </a:rPr>
              <a:t>unslice</a:t>
            </a:r>
            <a:r>
              <a:rPr lang="en-IN" sz="2000" dirty="0">
                <a:latin typeface="Intel Clear"/>
              </a:rPr>
              <a:t> related micros.</a:t>
            </a:r>
          </a:p>
          <a:p>
            <a:pPr lvl="1"/>
            <a:r>
              <a:rPr lang="en-IN" sz="2000" dirty="0">
                <a:latin typeface="Intel Clear"/>
              </a:rPr>
              <a:t>This is mainly because </a:t>
            </a:r>
            <a:r>
              <a:rPr lang="en-IN" sz="2000" dirty="0" err="1">
                <a:latin typeface="Intel Clear"/>
              </a:rPr>
              <a:t>finishPrivateBuffer</a:t>
            </a:r>
            <a:r>
              <a:rPr lang="en-IN" sz="2000" dirty="0">
                <a:latin typeface="Intel Clear"/>
              </a:rPr>
              <a:t> is not </a:t>
            </a:r>
            <a:r>
              <a:rPr lang="en-IN" sz="2000" dirty="0" err="1">
                <a:latin typeface="Intel Clear"/>
              </a:rPr>
              <a:t>intrinsified</a:t>
            </a:r>
            <a:r>
              <a:rPr lang="en-IN" sz="2000" dirty="0">
                <a:latin typeface="Intel Clear"/>
              </a:rPr>
              <a:t> and Java implementation of these APIs directly make a call to it.</a:t>
            </a:r>
          </a:p>
          <a:p>
            <a:r>
              <a:rPr lang="en-IN" sz="2000" dirty="0">
                <a:latin typeface="Intel Clear"/>
              </a:rPr>
              <a:t>Started re-evaluating </a:t>
            </a:r>
            <a:r>
              <a:rPr lang="en-US" sz="2000" dirty="0">
                <a:latin typeface="Intel Clear"/>
              </a:rPr>
              <a:t>JDK-8317659: </a:t>
            </a:r>
            <a:r>
              <a:rPr lang="en-US" sz="2000" b="0" i="0" dirty="0">
                <a:solidFill>
                  <a:srgbClr val="172B4D"/>
                </a:solidFill>
                <a:effectLst/>
                <a:latin typeface="Intel Clear"/>
              </a:rPr>
              <a:t>Incorrect unsafe put operation over value objects.</a:t>
            </a:r>
          </a:p>
          <a:p>
            <a:pPr lvl="1"/>
            <a:r>
              <a:rPr lang="en-US" sz="1600" dirty="0">
                <a:solidFill>
                  <a:srgbClr val="172B4D"/>
                </a:solidFill>
                <a:latin typeface="Intel Clear"/>
              </a:rPr>
              <a:t>Unsafe put operations does modify JVM state along with memory state.</a:t>
            </a:r>
          </a:p>
          <a:p>
            <a:pPr lvl="1"/>
            <a:r>
              <a:rPr lang="en-US" sz="1600" dirty="0">
                <a:solidFill>
                  <a:srgbClr val="172B4D"/>
                </a:solidFill>
                <a:latin typeface="Intel Clear"/>
              </a:rPr>
              <a:t>Problem occurs while propagating effect of merged </a:t>
            </a:r>
            <a:r>
              <a:rPr lang="en-US" sz="1600" dirty="0" err="1">
                <a:solidFill>
                  <a:srgbClr val="172B4D"/>
                </a:solidFill>
                <a:latin typeface="Intel Clear"/>
              </a:rPr>
              <a:t>InlineTypeNode</a:t>
            </a:r>
            <a:r>
              <a:rPr lang="en-US" sz="1600" dirty="0">
                <a:solidFill>
                  <a:srgbClr val="172B4D"/>
                </a:solidFill>
                <a:latin typeface="Intel Clear"/>
              </a:rPr>
              <a:t> in downstream graph.</a:t>
            </a:r>
          </a:p>
          <a:p>
            <a:r>
              <a:rPr lang="en-US" sz="2000" dirty="0">
                <a:solidFill>
                  <a:srgbClr val="172B4D"/>
                </a:solidFill>
                <a:latin typeface="Intel Clear"/>
              </a:rPr>
              <a:t>Some issues seen with –XX:+</a:t>
            </a:r>
            <a:r>
              <a:rPr lang="en-US" sz="2000" dirty="0" err="1">
                <a:solidFill>
                  <a:srgbClr val="172B4D"/>
                </a:solidFill>
                <a:latin typeface="Intel Clear"/>
              </a:rPr>
              <a:t>DeoptimizeALot</a:t>
            </a:r>
            <a:r>
              <a:rPr lang="en-US" sz="2000" dirty="0">
                <a:solidFill>
                  <a:srgbClr val="172B4D"/>
                </a:solidFill>
                <a:latin typeface="Intel Clear"/>
              </a:rPr>
              <a:t>.</a:t>
            </a:r>
          </a:p>
          <a:p>
            <a:r>
              <a:rPr lang="en-US" sz="2000" dirty="0">
                <a:solidFill>
                  <a:srgbClr val="172B4D"/>
                </a:solidFill>
                <a:latin typeface="Intel Clear"/>
              </a:rPr>
              <a:t>JEP 401 scope is significantly modified, and primitive class and null-restricted value types are out of scope for the first version of Valhalla.</a:t>
            </a:r>
          </a:p>
          <a:p>
            <a:pPr marL="0" indent="0">
              <a:buNone/>
            </a:pPr>
            <a:br>
              <a:rPr lang="en-US" sz="2000" dirty="0">
                <a:latin typeface="Intel Clear"/>
              </a:rPr>
            </a:br>
            <a:endParaRPr lang="en-US" sz="2000" dirty="0">
              <a:latin typeface="Intel Clear"/>
            </a:endParaRPr>
          </a:p>
        </p:txBody>
      </p:sp>
    </p:spTree>
    <p:extLst>
      <p:ext uri="{BB962C8B-B14F-4D97-AF65-F5344CB8AC3E}">
        <p14:creationId xmlns:p14="http://schemas.microsoft.com/office/powerpoint/2010/main" val="3741925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CEC4-4111-C502-6302-DBEA42F41DD2}"/>
              </a:ext>
            </a:extLst>
          </p:cNvPr>
          <p:cNvSpPr>
            <a:spLocks noGrp="1"/>
          </p:cNvSpPr>
          <p:nvPr>
            <p:ph type="title"/>
          </p:nvPr>
        </p:nvSpPr>
        <p:spPr>
          <a:xfrm>
            <a:off x="838200" y="749173"/>
            <a:ext cx="10515600" cy="576707"/>
          </a:xfrm>
        </p:spPr>
        <p:txBody>
          <a:bodyPr>
            <a:normAutofit fontScale="90000"/>
          </a:bodyPr>
          <a:lstStyle/>
          <a:p>
            <a:r>
              <a:rPr lang="en-IN" dirty="0"/>
              <a:t>Status Update (16/11/2023) :-</a:t>
            </a:r>
            <a:br>
              <a:rPr lang="en-IN" dirty="0"/>
            </a:br>
            <a:endParaRPr lang="en-US" dirty="0"/>
          </a:p>
        </p:txBody>
      </p:sp>
      <p:sp>
        <p:nvSpPr>
          <p:cNvPr id="3" name="Content Placeholder 2">
            <a:extLst>
              <a:ext uri="{FF2B5EF4-FFF2-40B4-BE49-F238E27FC236}">
                <a16:creationId xmlns:a16="http://schemas.microsoft.com/office/drawing/2014/main" id="{6FE186DC-08A8-F3C0-65B6-550F7B9FDA2B}"/>
              </a:ext>
            </a:extLst>
          </p:cNvPr>
          <p:cNvSpPr>
            <a:spLocks noGrp="1"/>
          </p:cNvSpPr>
          <p:nvPr>
            <p:ph idx="1"/>
          </p:nvPr>
        </p:nvSpPr>
        <p:spPr>
          <a:xfrm>
            <a:off x="838200" y="1399032"/>
            <a:ext cx="10515600" cy="4777931"/>
          </a:xfrm>
        </p:spPr>
        <p:txBody>
          <a:bodyPr>
            <a:normAutofit fontScale="85000" lnSpcReduction="10000"/>
          </a:bodyPr>
          <a:lstStyle/>
          <a:p>
            <a:r>
              <a:rPr lang="en-US" b="1" i="0" dirty="0">
                <a:solidFill>
                  <a:srgbClr val="1F2328"/>
                </a:solidFill>
                <a:effectLst/>
                <a:latin typeface="-apple-system"/>
              </a:rPr>
              <a:t>8319972: [</a:t>
            </a:r>
            <a:r>
              <a:rPr lang="en-US" b="1" i="0" dirty="0" err="1">
                <a:solidFill>
                  <a:srgbClr val="1F2328"/>
                </a:solidFill>
                <a:effectLst/>
                <a:latin typeface="-apple-system"/>
              </a:rPr>
              <a:t>lworld+vector</a:t>
            </a:r>
            <a:r>
              <a:rPr lang="en-US" b="1" i="0" dirty="0">
                <a:solidFill>
                  <a:srgbClr val="1F2328"/>
                </a:solidFill>
                <a:effectLst/>
                <a:latin typeface="-apple-system"/>
              </a:rPr>
              <a:t>] Enable intrinsification of </a:t>
            </a:r>
            <a:r>
              <a:rPr lang="en-US" b="1" i="0" dirty="0" err="1">
                <a:solidFill>
                  <a:srgbClr val="1F2328"/>
                </a:solidFill>
                <a:effectLst/>
                <a:latin typeface="-apple-system"/>
              </a:rPr>
              <a:t>Unsafe.finishPrivateBuffer</a:t>
            </a:r>
            <a:r>
              <a:rPr lang="en-US" b="1" i="0" dirty="0">
                <a:solidFill>
                  <a:srgbClr val="1F2328"/>
                </a:solidFill>
                <a:effectLst/>
                <a:latin typeface="-apple-system"/>
              </a:rPr>
              <a:t>.</a:t>
            </a:r>
          </a:p>
          <a:p>
            <a:pPr lvl="1"/>
            <a:r>
              <a:rPr lang="en-US" dirty="0"/>
              <a:t>Fixed perf drops.</a:t>
            </a:r>
          </a:p>
          <a:p>
            <a:pPr lvl="1"/>
            <a:r>
              <a:rPr lang="en-US" dirty="0"/>
              <a:t>Enables </a:t>
            </a:r>
            <a:r>
              <a:rPr lang="en-US" dirty="0" err="1"/>
              <a:t>finishPrivateBuffer</a:t>
            </a:r>
            <a:r>
              <a:rPr lang="en-US" dirty="0"/>
              <a:t> </a:t>
            </a:r>
            <a:r>
              <a:rPr lang="en-US" dirty="0" err="1"/>
              <a:t>intrinsicfication</a:t>
            </a:r>
            <a:r>
              <a:rPr lang="en-US" dirty="0"/>
              <a:t>.</a:t>
            </a:r>
          </a:p>
          <a:p>
            <a:pPr lvl="1"/>
            <a:r>
              <a:rPr lang="en-US" dirty="0"/>
              <a:t>Disables scalarization b/w make and finish private buffer.</a:t>
            </a:r>
          </a:p>
          <a:p>
            <a:r>
              <a:rPr lang="en-US" b="1" i="0" dirty="0">
                <a:solidFill>
                  <a:srgbClr val="1F2328"/>
                </a:solidFill>
                <a:effectLst/>
                <a:latin typeface="-apple-system"/>
              </a:rPr>
              <a:t>8319971: [</a:t>
            </a:r>
            <a:r>
              <a:rPr lang="en-US" b="1" i="0" dirty="0" err="1">
                <a:solidFill>
                  <a:srgbClr val="1F2328"/>
                </a:solidFill>
                <a:effectLst/>
                <a:latin typeface="-apple-system"/>
              </a:rPr>
              <a:t>lworld+vector</a:t>
            </a:r>
            <a:r>
              <a:rPr lang="en-US" b="1" i="0" dirty="0">
                <a:solidFill>
                  <a:srgbClr val="1F2328"/>
                </a:solidFill>
                <a:effectLst/>
                <a:latin typeface="-apple-system"/>
              </a:rPr>
              <a:t>] Fallback implementation cleanups.</a:t>
            </a:r>
          </a:p>
          <a:p>
            <a:pPr lvl="1"/>
            <a:r>
              <a:rPr lang="en-US" dirty="0"/>
              <a:t>Cleaned up fallback implementation in usage of Unsafe APIs.</a:t>
            </a:r>
          </a:p>
          <a:p>
            <a:pPr lvl="1"/>
            <a:r>
              <a:rPr lang="en-US" dirty="0"/>
              <a:t>Integrated into </a:t>
            </a:r>
            <a:r>
              <a:rPr lang="en-US" dirty="0" err="1"/>
              <a:t>lworld+vector</a:t>
            </a:r>
            <a:r>
              <a:rPr lang="en-US" dirty="0"/>
              <a:t>.</a:t>
            </a:r>
          </a:p>
          <a:p>
            <a:r>
              <a:rPr lang="en-US" dirty="0"/>
              <a:t>Validation Status:-</a:t>
            </a:r>
          </a:p>
          <a:p>
            <a:pPr lvl="1"/>
            <a:r>
              <a:rPr lang="en-US" dirty="0"/>
              <a:t>Functional:-</a:t>
            </a:r>
          </a:p>
          <a:p>
            <a:pPr lvl="2"/>
            <a:r>
              <a:rPr lang="en-US" dirty="0"/>
              <a:t>All VectorAPI JTREG tests are now passing at various AVX levels.</a:t>
            </a:r>
          </a:p>
          <a:p>
            <a:pPr lvl="2"/>
            <a:r>
              <a:rPr lang="en-US" dirty="0"/>
              <a:t>With and wo –XX:+</a:t>
            </a:r>
            <a:r>
              <a:rPr lang="en-US" dirty="0" err="1"/>
              <a:t>DeoptimizeALot</a:t>
            </a:r>
            <a:r>
              <a:rPr lang="en-US" dirty="0"/>
              <a:t>.</a:t>
            </a:r>
          </a:p>
          <a:p>
            <a:pPr lvl="2"/>
            <a:r>
              <a:rPr lang="en-US" dirty="0"/>
              <a:t>All Valhalla  JTREG tests are passing are various AVX levels.</a:t>
            </a:r>
          </a:p>
          <a:p>
            <a:pPr lvl="1"/>
            <a:r>
              <a:rPr lang="en-US" dirty="0"/>
              <a:t>Performance:-</a:t>
            </a:r>
          </a:p>
          <a:p>
            <a:pPr lvl="2"/>
            <a:r>
              <a:rPr lang="en-US" dirty="0"/>
              <a:t>Performance mostly at par with JDK mainline.</a:t>
            </a:r>
          </a:p>
          <a:p>
            <a:pPr lvl="2"/>
            <a:r>
              <a:rPr lang="en-US" dirty="0"/>
              <a:t>Detailed runs are underway. </a:t>
            </a:r>
          </a:p>
          <a:p>
            <a:endParaRPr lang="en-US" dirty="0"/>
          </a:p>
        </p:txBody>
      </p:sp>
    </p:spTree>
    <p:extLst>
      <p:ext uri="{BB962C8B-B14F-4D97-AF65-F5344CB8AC3E}">
        <p14:creationId xmlns:p14="http://schemas.microsoft.com/office/powerpoint/2010/main" val="3073960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A60B8-FC65-4713-FD6E-578C5F38B0B1}"/>
              </a:ext>
            </a:extLst>
          </p:cNvPr>
          <p:cNvSpPr>
            <a:spLocks noGrp="1"/>
          </p:cNvSpPr>
          <p:nvPr>
            <p:ph type="title"/>
          </p:nvPr>
        </p:nvSpPr>
        <p:spPr/>
        <p:txBody>
          <a:bodyPr/>
          <a:lstStyle/>
          <a:p>
            <a:r>
              <a:rPr lang="en-IN" dirty="0"/>
              <a:t>Status Update (30/11/2023)</a:t>
            </a:r>
            <a:endParaRPr lang="en-US" dirty="0"/>
          </a:p>
        </p:txBody>
      </p:sp>
      <p:sp>
        <p:nvSpPr>
          <p:cNvPr id="3" name="Content Placeholder 2">
            <a:extLst>
              <a:ext uri="{FF2B5EF4-FFF2-40B4-BE49-F238E27FC236}">
                <a16:creationId xmlns:a16="http://schemas.microsoft.com/office/drawing/2014/main" id="{211FC234-F76F-6B33-3B92-0D7831AA3789}"/>
              </a:ext>
            </a:extLst>
          </p:cNvPr>
          <p:cNvSpPr>
            <a:spLocks noGrp="1"/>
          </p:cNvSpPr>
          <p:nvPr>
            <p:ph idx="1"/>
          </p:nvPr>
        </p:nvSpPr>
        <p:spPr>
          <a:xfrm>
            <a:off x="838200" y="1545336"/>
            <a:ext cx="10515600" cy="4631627"/>
          </a:xfrm>
        </p:spPr>
        <p:txBody>
          <a:bodyPr>
            <a:normAutofit fontScale="92500" lnSpcReduction="20000"/>
          </a:bodyPr>
          <a:lstStyle/>
          <a:p>
            <a:r>
              <a:rPr lang="en-US" dirty="0"/>
              <a:t>8319972: [</a:t>
            </a:r>
            <a:r>
              <a:rPr lang="en-US" dirty="0" err="1"/>
              <a:t>lworld+vector</a:t>
            </a:r>
            <a:r>
              <a:rPr lang="en-US" dirty="0"/>
              <a:t>] Enable intrinsification of </a:t>
            </a:r>
            <a:r>
              <a:rPr lang="en-US" dirty="0" err="1"/>
              <a:t>Unsafe.finishPrivateBuffer</a:t>
            </a:r>
            <a:r>
              <a:rPr lang="en-US" dirty="0"/>
              <a:t>.</a:t>
            </a:r>
          </a:p>
          <a:p>
            <a:pPr lvl="1"/>
            <a:r>
              <a:rPr lang="en-US" dirty="0"/>
              <a:t>Patch submitted to </a:t>
            </a:r>
            <a:r>
              <a:rPr lang="en-US" dirty="0" err="1"/>
              <a:t>lworld+vector</a:t>
            </a:r>
            <a:r>
              <a:rPr lang="en-US" dirty="0"/>
              <a:t>.</a:t>
            </a:r>
          </a:p>
          <a:p>
            <a:r>
              <a:rPr lang="en-US" dirty="0"/>
              <a:t>Validation Updates:-</a:t>
            </a:r>
          </a:p>
          <a:p>
            <a:pPr lvl="1"/>
            <a:r>
              <a:rPr lang="en-US" dirty="0"/>
              <a:t>All Vector API JTREG tests now pass at various levels.</a:t>
            </a:r>
          </a:p>
          <a:p>
            <a:pPr lvl="1"/>
            <a:r>
              <a:rPr lang="en-US" dirty="0"/>
              <a:t>All tests pass with additional JVM option  –XX:+</a:t>
            </a:r>
            <a:r>
              <a:rPr lang="en-US" dirty="0" err="1"/>
              <a:t>DeoptimizeALot</a:t>
            </a:r>
            <a:r>
              <a:rPr lang="en-US" dirty="0"/>
              <a:t>.</a:t>
            </a:r>
          </a:p>
          <a:p>
            <a:pPr lvl="1"/>
            <a:r>
              <a:rPr lang="en-US" dirty="0"/>
              <a:t>There are some failures on setting –</a:t>
            </a:r>
            <a:r>
              <a:rPr lang="en-US" dirty="0" err="1"/>
              <a:t>XX:InlineFieldMaxFlatSize</a:t>
            </a:r>
            <a:r>
              <a:rPr lang="en-US" dirty="0"/>
              <a:t>=0</a:t>
            </a:r>
          </a:p>
          <a:p>
            <a:pPr lvl="2"/>
            <a:r>
              <a:rPr lang="en-US" dirty="0"/>
              <a:t>Xiaohong from ARM to explore this further.</a:t>
            </a:r>
          </a:p>
          <a:p>
            <a:r>
              <a:rPr lang="en-US" dirty="0"/>
              <a:t>Making </a:t>
            </a:r>
            <a:r>
              <a:rPr lang="en-US" dirty="0" err="1"/>
              <a:t>VectorPayload</a:t>
            </a:r>
            <a:r>
              <a:rPr lang="en-US" dirty="0"/>
              <a:t> as value classes</a:t>
            </a:r>
          </a:p>
          <a:p>
            <a:pPr lvl="1"/>
            <a:r>
              <a:rPr lang="en-US" dirty="0"/>
              <a:t>This will prevent payload flattening because of atomicity constraint requirements.</a:t>
            </a:r>
          </a:p>
          <a:p>
            <a:pPr lvl="2"/>
            <a:r>
              <a:rPr lang="en-US" dirty="0"/>
              <a:t>But given that payloads encapsulate multifield which is a packed bundle of scalars, hence will not impact vector loads / stores.</a:t>
            </a:r>
          </a:p>
          <a:p>
            <a:pPr lvl="1"/>
            <a:r>
              <a:rPr lang="en-US" dirty="0"/>
              <a:t>Transformed all existing concrete payload classes to a value classes.</a:t>
            </a:r>
          </a:p>
          <a:p>
            <a:pPr lvl="1"/>
            <a:r>
              <a:rPr lang="en-US" dirty="0"/>
              <a:t>Additional descriptor changes in </a:t>
            </a:r>
            <a:r>
              <a:rPr lang="en-US" dirty="0" err="1"/>
              <a:t>vmSymbol</a:t>
            </a:r>
            <a:r>
              <a:rPr lang="en-US" dirty="0"/>
              <a:t> definitions replace Q descriptors with L descriptors.</a:t>
            </a:r>
          </a:p>
          <a:p>
            <a:pPr marL="457200" lvl="1" indent="0">
              <a:buNone/>
            </a:pPr>
            <a:endParaRPr lang="en-US" dirty="0"/>
          </a:p>
        </p:txBody>
      </p:sp>
    </p:spTree>
    <p:extLst>
      <p:ext uri="{BB962C8B-B14F-4D97-AF65-F5344CB8AC3E}">
        <p14:creationId xmlns:p14="http://schemas.microsoft.com/office/powerpoint/2010/main" val="1025088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DC2F-D7FD-E6E1-A0E7-67C39DC6B4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3B7006-8ED0-31BC-315F-5D4FD3BD5709}"/>
              </a:ext>
            </a:extLst>
          </p:cNvPr>
          <p:cNvSpPr>
            <a:spLocks noGrp="1"/>
          </p:cNvSpPr>
          <p:nvPr>
            <p:ph idx="1"/>
          </p:nvPr>
        </p:nvSpPr>
        <p:spPr/>
        <p:txBody>
          <a:bodyPr>
            <a:normAutofit fontScale="85000" lnSpcReduction="20000"/>
          </a:bodyPr>
          <a:lstStyle/>
          <a:p>
            <a:r>
              <a:rPr lang="en-IN" dirty="0"/>
              <a:t>Found some issues during de-optimization where payloads refences are always null. </a:t>
            </a:r>
          </a:p>
          <a:p>
            <a:r>
              <a:rPr lang="en-US" dirty="0"/>
              <a:t>C2 creates </a:t>
            </a:r>
            <a:r>
              <a:rPr lang="en-US" dirty="0" err="1"/>
              <a:t>InlineTypeNode</a:t>
            </a:r>
            <a:r>
              <a:rPr lang="en-US" dirty="0"/>
              <a:t> for both value and primitive type objects.</a:t>
            </a:r>
          </a:p>
          <a:p>
            <a:r>
              <a:rPr lang="en-US" dirty="0"/>
              <a:t>It buffers an inline type node only when there is actually a need to do so, e.g. assignment to a non-flattened field though </a:t>
            </a:r>
            <a:r>
              <a:rPr lang="en-US" dirty="0" err="1"/>
              <a:t>withfield</a:t>
            </a:r>
            <a:r>
              <a:rPr lang="en-US" dirty="0"/>
              <a:t> </a:t>
            </a:r>
            <a:r>
              <a:rPr lang="en-US" dirty="0" err="1"/>
              <a:t>bytcode</a:t>
            </a:r>
            <a:endParaRPr lang="en-US" dirty="0"/>
          </a:p>
          <a:p>
            <a:pPr marL="457200" lvl="1" indent="0">
              <a:buNone/>
            </a:pPr>
            <a:r>
              <a:rPr lang="en-US" dirty="0"/>
              <a:t>OR passing a value object to a method which is marked to receive non-scalarized fields.</a:t>
            </a:r>
          </a:p>
          <a:p>
            <a:r>
              <a:rPr lang="en-US" dirty="0"/>
              <a:t>All </a:t>
            </a:r>
            <a:r>
              <a:rPr lang="en-US" dirty="0" err="1"/>
              <a:t>bufferend</a:t>
            </a:r>
            <a:r>
              <a:rPr lang="en-US" dirty="0"/>
              <a:t> </a:t>
            </a:r>
            <a:r>
              <a:rPr lang="en-US" dirty="0" err="1"/>
              <a:t>InlineTypeNode</a:t>
            </a:r>
            <a:r>
              <a:rPr lang="en-US" dirty="0"/>
              <a:t> are eventually replaced by their oops later in optimization pipeline </a:t>
            </a:r>
            <a:r>
              <a:rPr lang="en-US" i="1" dirty="0"/>
              <a:t>(</a:t>
            </a:r>
            <a:r>
              <a:rPr lang="en-US" i="1" dirty="0" err="1"/>
              <a:t>process_inline_types</a:t>
            </a:r>
            <a:r>
              <a:rPr lang="en-US" i="1" dirty="0"/>
              <a:t>).</a:t>
            </a:r>
          </a:p>
          <a:p>
            <a:pPr lvl="1"/>
            <a:r>
              <a:rPr lang="en-US" dirty="0"/>
              <a:t>An </a:t>
            </a:r>
            <a:r>
              <a:rPr lang="en-US" dirty="0" err="1"/>
              <a:t>InlineTypeNode</a:t>
            </a:r>
            <a:r>
              <a:rPr lang="en-US" dirty="0"/>
              <a:t> reaching so far is expected to be buffered, in other words we buffer only those nodes which have non-scalarized usages.</a:t>
            </a:r>
          </a:p>
          <a:p>
            <a:r>
              <a:rPr lang="en-US" dirty="0"/>
              <a:t>I expected during safe point scalarization handling, C2 should directly tie the </a:t>
            </a:r>
            <a:r>
              <a:rPr lang="en-US" dirty="0" err="1"/>
              <a:t>oop</a:t>
            </a:r>
            <a:r>
              <a:rPr lang="en-US" dirty="0"/>
              <a:t> reference of a value object to a </a:t>
            </a:r>
            <a:r>
              <a:rPr lang="en-US" dirty="0" err="1"/>
              <a:t>SafePointNode</a:t>
            </a:r>
            <a:r>
              <a:rPr lang="en-US" dirty="0"/>
              <a:t>.</a:t>
            </a:r>
          </a:p>
          <a:p>
            <a:pPr marL="457200" lvl="1" indent="0">
              <a:buNone/>
            </a:pPr>
            <a:r>
              <a:rPr lang="en-US" dirty="0"/>
              <a:t>	</a:t>
            </a:r>
          </a:p>
          <a:p>
            <a:pPr marL="457200" lvl="1" indent="0">
              <a:buNone/>
            </a:pPr>
            <a:r>
              <a:rPr lang="en-US" dirty="0"/>
              <a:t>	</a:t>
            </a:r>
          </a:p>
        </p:txBody>
      </p:sp>
    </p:spTree>
    <p:extLst>
      <p:ext uri="{BB962C8B-B14F-4D97-AF65-F5344CB8AC3E}">
        <p14:creationId xmlns:p14="http://schemas.microsoft.com/office/powerpoint/2010/main" val="167194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758F6-8D56-EBF7-36B4-561F7C2A3BDE}"/>
              </a:ext>
            </a:extLst>
          </p:cNvPr>
          <p:cNvSpPr>
            <a:spLocks noGrp="1"/>
          </p:cNvSpPr>
          <p:nvPr>
            <p:ph idx="1"/>
          </p:nvPr>
        </p:nvSpPr>
        <p:spPr/>
        <p:txBody>
          <a:bodyPr>
            <a:normAutofit fontScale="92500" lnSpcReduction="20000"/>
          </a:bodyPr>
          <a:lstStyle/>
          <a:p>
            <a:pPr marL="0" indent="0">
              <a:buNone/>
            </a:pPr>
            <a:r>
              <a:rPr lang="en-US" dirty="0"/>
              <a:t>e.g. Double512Vector  (value class)</a:t>
            </a:r>
          </a:p>
          <a:p>
            <a:pPr marL="0" indent="0">
              <a:buNone/>
            </a:pPr>
            <a:r>
              <a:rPr lang="en-US" dirty="0"/>
              <a:t>        |_ VectorPayloadMF512D (value class)  -&gt; not flattened.</a:t>
            </a:r>
          </a:p>
          <a:p>
            <a:r>
              <a:rPr lang="en-US" dirty="0"/>
              <a:t>Compiler creates </a:t>
            </a:r>
            <a:r>
              <a:rPr lang="en-US" dirty="0" err="1"/>
              <a:t>SafePointScalarObjectNode</a:t>
            </a:r>
            <a:r>
              <a:rPr lang="en-US" dirty="0"/>
              <a:t> for each eliminated allocation.</a:t>
            </a:r>
          </a:p>
          <a:p>
            <a:r>
              <a:rPr lang="en-US" dirty="0"/>
              <a:t>In this case C2 will find both concrete and payload </a:t>
            </a:r>
            <a:r>
              <a:rPr lang="en-US" dirty="0" err="1"/>
              <a:t>InlineTypeNodes</a:t>
            </a:r>
            <a:r>
              <a:rPr lang="en-US" dirty="0"/>
              <a:t> live at the </a:t>
            </a:r>
            <a:r>
              <a:rPr lang="en-US" dirty="0" err="1"/>
              <a:t>safepoint</a:t>
            </a:r>
            <a:r>
              <a:rPr lang="en-US" dirty="0"/>
              <a:t> and will create two </a:t>
            </a:r>
            <a:r>
              <a:rPr lang="en-US" dirty="0" err="1"/>
              <a:t>SafePointScalarObjectNodes</a:t>
            </a:r>
            <a:r>
              <a:rPr lang="en-US" dirty="0"/>
              <a:t> even if payloads are buffered. </a:t>
            </a:r>
          </a:p>
          <a:p>
            <a:r>
              <a:rPr lang="en-US" dirty="0"/>
              <a:t>If we de-optimize an identity classes instance with a reference field pointing to another identity object, compiler will create only one </a:t>
            </a:r>
            <a:r>
              <a:rPr lang="en-US" dirty="0" err="1"/>
              <a:t>SafePointScalarObject</a:t>
            </a:r>
            <a:r>
              <a:rPr lang="en-US" dirty="0"/>
              <a:t> and directly bookkeep reference over </a:t>
            </a:r>
            <a:r>
              <a:rPr lang="en-US" dirty="0" err="1"/>
              <a:t>SafePointNode</a:t>
            </a:r>
            <a:r>
              <a:rPr lang="en-US" dirty="0"/>
              <a:t>.</a:t>
            </a:r>
          </a:p>
          <a:p>
            <a:r>
              <a:rPr lang="en-US" dirty="0"/>
              <a:t>Thus during de-optimization, runtime will only re-materialize container object and initialize reference with the corresponding value in </a:t>
            </a:r>
            <a:r>
              <a:rPr lang="en-US" dirty="0" err="1"/>
              <a:t>RegMap</a:t>
            </a:r>
            <a:r>
              <a:rPr lang="en-US" dirty="0"/>
              <a:t>.</a:t>
            </a:r>
          </a:p>
          <a:p>
            <a:endParaRPr lang="en-US" dirty="0"/>
          </a:p>
        </p:txBody>
      </p:sp>
    </p:spTree>
    <p:extLst>
      <p:ext uri="{BB962C8B-B14F-4D97-AF65-F5344CB8AC3E}">
        <p14:creationId xmlns:p14="http://schemas.microsoft.com/office/powerpoint/2010/main" val="40711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7C654B-DF20-3C0E-F84C-81083F8049E3}"/>
              </a:ext>
            </a:extLst>
          </p:cNvPr>
          <p:cNvSpPr>
            <a:spLocks noGrp="1"/>
          </p:cNvSpPr>
          <p:nvPr>
            <p:ph type="title"/>
          </p:nvPr>
        </p:nvSpPr>
        <p:spPr>
          <a:xfrm>
            <a:off x="868680" y="405575"/>
            <a:ext cx="6863770" cy="1371600"/>
          </a:xfrm>
        </p:spPr>
        <p:txBody>
          <a:bodyPr vert="horz" lIns="91440" tIns="45720" rIns="91440" bIns="45720" rtlCol="0" anchor="ctr">
            <a:normAutofit/>
          </a:bodyPr>
          <a:lstStyle/>
          <a:p>
            <a:r>
              <a:rPr lang="en-US" sz="3600" dirty="0"/>
              <a:t>Return vector value scalarization.</a:t>
            </a:r>
          </a:p>
        </p:txBody>
      </p:sp>
      <p:sp>
        <p:nvSpPr>
          <p:cNvPr id="16" name="Rectangle 15">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Diagram&#10;&#10;Description automatically generated">
            <a:extLst>
              <a:ext uri="{FF2B5EF4-FFF2-40B4-BE49-F238E27FC236}">
                <a16:creationId xmlns:a16="http://schemas.microsoft.com/office/drawing/2014/main" id="{41F15B12-59D5-D2B9-F72B-CBECD1BF89C4}"/>
              </a:ext>
            </a:extLst>
          </p:cNvPr>
          <p:cNvPicPr>
            <a:picLocks noGrp="1" noChangeAspect="1"/>
          </p:cNvPicPr>
          <p:nvPr>
            <p:ph idx="1"/>
          </p:nvPr>
        </p:nvPicPr>
        <p:blipFill>
          <a:blip r:embed="rId2"/>
          <a:stretch>
            <a:fillRect/>
          </a:stretch>
        </p:blipFill>
        <p:spPr>
          <a:xfrm>
            <a:off x="6211408" y="2213480"/>
            <a:ext cx="5431536" cy="3951442"/>
          </a:xfrm>
          <a:prstGeom prst="rect">
            <a:avLst/>
          </a:prstGeom>
        </p:spPr>
      </p:pic>
      <p:pic>
        <p:nvPicPr>
          <p:cNvPr id="4" name="Picture 3">
            <a:extLst>
              <a:ext uri="{FF2B5EF4-FFF2-40B4-BE49-F238E27FC236}">
                <a16:creationId xmlns:a16="http://schemas.microsoft.com/office/drawing/2014/main" id="{0D0E28F0-F100-F422-B328-AB826DCD2F46}"/>
              </a:ext>
            </a:extLst>
          </p:cNvPr>
          <p:cNvPicPr>
            <a:picLocks noChangeAspect="1"/>
          </p:cNvPicPr>
          <p:nvPr/>
        </p:nvPicPr>
        <p:blipFill>
          <a:blip r:embed="rId3"/>
          <a:stretch>
            <a:fillRect/>
          </a:stretch>
        </p:blipFill>
        <p:spPr>
          <a:xfrm>
            <a:off x="1288626" y="2080493"/>
            <a:ext cx="4087513" cy="4371932"/>
          </a:xfrm>
          <a:prstGeom prst="rect">
            <a:avLst/>
          </a:prstGeom>
        </p:spPr>
      </p:pic>
    </p:spTree>
    <p:extLst>
      <p:ext uri="{BB962C8B-B14F-4D97-AF65-F5344CB8AC3E}">
        <p14:creationId xmlns:p14="http://schemas.microsoft.com/office/powerpoint/2010/main" val="2286920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1D21-AACE-7A3F-76C2-14DCC5F3A674}"/>
              </a:ext>
            </a:extLst>
          </p:cNvPr>
          <p:cNvSpPr>
            <a:spLocks noGrp="1"/>
          </p:cNvSpPr>
          <p:nvPr>
            <p:ph type="title"/>
          </p:nvPr>
        </p:nvSpPr>
        <p:spPr/>
        <p:txBody>
          <a:bodyPr/>
          <a:lstStyle/>
          <a:p>
            <a:r>
              <a:rPr lang="en-IN" dirty="0"/>
              <a:t>Larval State Propagation in Valhalla</a:t>
            </a:r>
            <a:endParaRPr lang="en-US" dirty="0"/>
          </a:p>
        </p:txBody>
      </p:sp>
      <p:sp>
        <p:nvSpPr>
          <p:cNvPr id="3" name="Content Placeholder 2">
            <a:extLst>
              <a:ext uri="{FF2B5EF4-FFF2-40B4-BE49-F238E27FC236}">
                <a16:creationId xmlns:a16="http://schemas.microsoft.com/office/drawing/2014/main" id="{F442FAD8-BA15-BA7E-8A5F-88491914064F}"/>
              </a:ext>
            </a:extLst>
          </p:cNvPr>
          <p:cNvSpPr>
            <a:spLocks noGrp="1"/>
          </p:cNvSpPr>
          <p:nvPr>
            <p:ph idx="1"/>
          </p:nvPr>
        </p:nvSpPr>
        <p:spPr>
          <a:xfrm>
            <a:off x="838200" y="1825625"/>
            <a:ext cx="10515600" cy="4351338"/>
          </a:xfrm>
        </p:spPr>
        <p:txBody>
          <a:bodyPr/>
          <a:lstStyle/>
          <a:p>
            <a:pPr marL="0" indent="0">
              <a:buNone/>
            </a:pPr>
            <a:r>
              <a:rPr lang="en-IN" dirty="0"/>
              <a:t>Q. What is larval state ?</a:t>
            </a:r>
          </a:p>
          <a:p>
            <a:pPr marL="514350" indent="-514350">
              <a:buAutoNum type="alphaUcPeriod"/>
            </a:pPr>
            <a:r>
              <a:rPr lang="en-US" dirty="0"/>
              <a:t>A value object is an immutable identity less entity. Any modification to fields of an immutable object results into creation of a new value. There are circumstances where user wants to break this immutability constraint for a while and grant identity semantics to a value object and freely apply chain of updates to it without creating a new value after each update, for this a value object needs to be transitioned into larval state.</a:t>
            </a:r>
          </a:p>
          <a:p>
            <a:pPr marL="0" indent="0">
              <a:buNone/>
            </a:pPr>
            <a:r>
              <a:rPr lang="en-US" dirty="0"/>
              <a:t>Q. How can a value object be transitioned into and out of larval state ?</a:t>
            </a:r>
          </a:p>
          <a:p>
            <a:pPr marL="0" indent="0">
              <a:buNone/>
            </a:pPr>
            <a:r>
              <a:rPr lang="en-US" dirty="0"/>
              <a:t>A.  Using </a:t>
            </a:r>
            <a:r>
              <a:rPr lang="en-US" dirty="0" err="1"/>
              <a:t>Unsafe.makePrivateBuffer</a:t>
            </a:r>
            <a:r>
              <a:rPr lang="en-US" dirty="0"/>
              <a:t> and </a:t>
            </a:r>
            <a:r>
              <a:rPr lang="en-US" dirty="0" err="1"/>
              <a:t>Unsafe.finishPrivateBufferAPI</a:t>
            </a:r>
            <a:r>
              <a:rPr lang="en-US" dirty="0"/>
              <a:t>.</a:t>
            </a:r>
          </a:p>
          <a:p>
            <a:pPr marL="514350" indent="-514350">
              <a:buAutoNum type="alphaUcPeriod"/>
            </a:pPr>
            <a:endParaRPr lang="en-US" dirty="0"/>
          </a:p>
        </p:txBody>
      </p:sp>
    </p:spTree>
    <p:extLst>
      <p:ext uri="{BB962C8B-B14F-4D97-AF65-F5344CB8AC3E}">
        <p14:creationId xmlns:p14="http://schemas.microsoft.com/office/powerpoint/2010/main" val="375033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415C-DF4D-25F1-B481-5FD12340EE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6935D7-5945-D218-B1F0-D73989A6B18F}"/>
              </a:ext>
            </a:extLst>
          </p:cNvPr>
          <p:cNvSpPr>
            <a:spLocks noGrp="1"/>
          </p:cNvSpPr>
          <p:nvPr>
            <p:ph idx="1"/>
          </p:nvPr>
        </p:nvSpPr>
        <p:spPr/>
        <p:txBody>
          <a:bodyPr>
            <a:normAutofit lnSpcReduction="10000"/>
          </a:bodyPr>
          <a:lstStyle/>
          <a:p>
            <a:pPr marL="0" indent="0">
              <a:buNone/>
            </a:pPr>
            <a:r>
              <a:rPr lang="en-IN" dirty="0"/>
              <a:t>Q. Are </a:t>
            </a:r>
            <a:r>
              <a:rPr lang="en-IN" dirty="0" err="1"/>
              <a:t>makePrivateBuffer</a:t>
            </a:r>
            <a:r>
              <a:rPr lang="en-IN" dirty="0"/>
              <a:t> and  </a:t>
            </a:r>
            <a:r>
              <a:rPr lang="en-IN" dirty="0" err="1"/>
              <a:t>finishPrivateBuffer</a:t>
            </a:r>
            <a:r>
              <a:rPr lang="en-IN" dirty="0"/>
              <a:t> </a:t>
            </a:r>
            <a:r>
              <a:rPr lang="en-IN" dirty="0" err="1"/>
              <a:t>intrinsics</a:t>
            </a:r>
            <a:r>
              <a:rPr lang="en-IN" dirty="0"/>
              <a:t>.</a:t>
            </a:r>
          </a:p>
          <a:p>
            <a:pPr marL="514350" indent="-514350">
              <a:buAutoNum type="alphaUcPeriod"/>
            </a:pPr>
            <a:r>
              <a:rPr lang="en-IN" dirty="0"/>
              <a:t>Yes, currently </a:t>
            </a:r>
            <a:r>
              <a:rPr lang="en-IN" dirty="0" err="1"/>
              <a:t>makePrivateBuffer</a:t>
            </a:r>
            <a:r>
              <a:rPr lang="en-IN" dirty="0"/>
              <a:t> intrinsic accept an </a:t>
            </a:r>
            <a:r>
              <a:rPr lang="en-IN" dirty="0" err="1"/>
              <a:t>InlineTypeNode</a:t>
            </a:r>
            <a:r>
              <a:rPr lang="en-IN" dirty="0"/>
              <a:t> which is a scalarized IR representation of a value object, it then creates and Allocation IR to buffer its contents, sets </a:t>
            </a:r>
            <a:r>
              <a:rPr lang="en-IN" dirty="0" err="1"/>
              <a:t>AllocateNode</a:t>
            </a:r>
            <a:r>
              <a:rPr lang="en-IN" dirty="0"/>
              <a:t>::_larval to true and re-materializes an new </a:t>
            </a:r>
            <a:r>
              <a:rPr lang="en-IN" dirty="0" err="1"/>
              <a:t>InlineTypeNode</a:t>
            </a:r>
            <a:r>
              <a:rPr lang="en-IN" dirty="0"/>
              <a:t> from the buffer. Please note we are not emitting the IR to set the larval bit in mark work.</a:t>
            </a:r>
          </a:p>
          <a:p>
            <a:pPr marL="0" indent="0">
              <a:buNone/>
            </a:pPr>
            <a:r>
              <a:rPr lang="en-IN" dirty="0"/>
              <a:t>      Finish Private buffer has a complimentary implementation, it accepts an </a:t>
            </a:r>
            <a:r>
              <a:rPr lang="en-IN" dirty="0" err="1"/>
              <a:t>InlineTypeNode</a:t>
            </a:r>
            <a:r>
              <a:rPr lang="en-IN" dirty="0"/>
              <a:t> corresponding to a larval value i.e. its </a:t>
            </a:r>
            <a:r>
              <a:rPr lang="en-IN" dirty="0" err="1"/>
              <a:t>oop</a:t>
            </a:r>
            <a:r>
              <a:rPr lang="en-IN" dirty="0"/>
              <a:t> fields must point to Allocation whose _larval flag is set, it then emits IR to re-set larval bit of buffer.</a:t>
            </a:r>
            <a:endParaRPr lang="en-US" dirty="0"/>
          </a:p>
        </p:txBody>
      </p:sp>
    </p:spTree>
    <p:extLst>
      <p:ext uri="{BB962C8B-B14F-4D97-AF65-F5344CB8AC3E}">
        <p14:creationId xmlns:p14="http://schemas.microsoft.com/office/powerpoint/2010/main" val="906716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3AFDD-CD66-2B2E-720F-F1407F5087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52C3A9-F759-864C-30DB-34B305082781}"/>
              </a:ext>
            </a:extLst>
          </p:cNvPr>
          <p:cNvSpPr>
            <a:spLocks noGrp="1"/>
          </p:cNvSpPr>
          <p:nvPr>
            <p:ph idx="1"/>
          </p:nvPr>
        </p:nvSpPr>
        <p:spPr/>
        <p:txBody>
          <a:bodyPr/>
          <a:lstStyle/>
          <a:p>
            <a:pPr marL="0" indent="0">
              <a:buNone/>
            </a:pPr>
            <a:r>
              <a:rPr lang="en-IN" dirty="0"/>
              <a:t>Q. Why do we need to transfer larval information to callee. </a:t>
            </a:r>
          </a:p>
          <a:p>
            <a:pPr marL="0" indent="0">
              <a:buNone/>
            </a:pPr>
            <a:r>
              <a:rPr lang="en-IN" dirty="0"/>
              <a:t>A.  A value object transitioned into a larval state in caller must receive back all the updates applied by callee over it. In general, an update to a value object creates a new value but in larval state we relax this constraint to ensure that chain of updates can be applied over same value object by granting temporal mutability.</a:t>
            </a:r>
            <a:endParaRPr lang="en-US" dirty="0"/>
          </a:p>
        </p:txBody>
      </p:sp>
    </p:spTree>
    <p:extLst>
      <p:ext uri="{BB962C8B-B14F-4D97-AF65-F5344CB8AC3E}">
        <p14:creationId xmlns:p14="http://schemas.microsoft.com/office/powerpoint/2010/main" val="1421943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21C1-0640-6924-621D-6B33930F5E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48F072-59FC-57D8-8FA7-A4F40411BDA0}"/>
              </a:ext>
            </a:extLst>
          </p:cNvPr>
          <p:cNvSpPr>
            <a:spLocks noGrp="1"/>
          </p:cNvSpPr>
          <p:nvPr>
            <p:ph idx="1"/>
          </p:nvPr>
        </p:nvSpPr>
        <p:spPr/>
        <p:txBody>
          <a:bodyPr>
            <a:normAutofit fontScale="77500" lnSpcReduction="20000"/>
          </a:bodyPr>
          <a:lstStyle/>
          <a:p>
            <a:pPr marL="0" indent="0">
              <a:buNone/>
            </a:pPr>
            <a:r>
              <a:rPr lang="en-IN" dirty="0"/>
              <a:t>Q. What if </a:t>
            </a:r>
            <a:r>
              <a:rPr lang="en-IN" dirty="0" err="1"/>
              <a:t>makePrivateBuffer</a:t>
            </a:r>
            <a:r>
              <a:rPr lang="en-IN" dirty="0"/>
              <a:t> / </a:t>
            </a:r>
            <a:r>
              <a:rPr lang="en-IN" dirty="0" err="1"/>
              <a:t>finishtPrivateBuffers</a:t>
            </a:r>
            <a:r>
              <a:rPr lang="en-IN" dirty="0"/>
              <a:t> are not </a:t>
            </a:r>
            <a:r>
              <a:rPr lang="en-IN" dirty="0" err="1"/>
              <a:t>intrinsified</a:t>
            </a:r>
            <a:endParaRPr lang="en-IN" dirty="0"/>
          </a:p>
          <a:p>
            <a:pPr marL="514350" indent="-514350">
              <a:buAutoNum type="alphaUcPeriod"/>
            </a:pPr>
            <a:r>
              <a:rPr lang="en-IN" dirty="0" err="1"/>
              <a:t>makePrivateBuffer</a:t>
            </a:r>
            <a:r>
              <a:rPr lang="en-IN" dirty="0"/>
              <a:t> and </a:t>
            </a:r>
            <a:r>
              <a:rPr lang="en-IN" dirty="0" err="1"/>
              <a:t>finishPrivateBuffer</a:t>
            </a:r>
            <a:r>
              <a:rPr lang="en-IN" dirty="0"/>
              <a:t> have native implementations. </a:t>
            </a:r>
            <a:r>
              <a:rPr lang="en-IN" dirty="0" err="1"/>
              <a:t>MakePrivateBuffer</a:t>
            </a:r>
            <a:r>
              <a:rPr lang="en-IN" dirty="0"/>
              <a:t> returns an </a:t>
            </a:r>
            <a:r>
              <a:rPr lang="en-IN" dirty="0" err="1"/>
              <a:t>java.lang.Object</a:t>
            </a:r>
            <a:r>
              <a:rPr lang="en-IN" dirty="0"/>
              <a:t>.</a:t>
            </a:r>
          </a:p>
          <a:p>
            <a:pPr marL="0" indent="0">
              <a:buNone/>
            </a:pPr>
            <a:r>
              <a:rPr lang="en-IN" dirty="0"/>
              <a:t>Consider following example and its corresponding bytecode</a:t>
            </a:r>
          </a:p>
          <a:p>
            <a:pPr marL="0" indent="0">
              <a:buNone/>
            </a:pPr>
            <a:r>
              <a:rPr lang="en-IN" dirty="0"/>
              <a:t>      </a:t>
            </a:r>
            <a:r>
              <a:rPr lang="en-IN" i="1" dirty="0" err="1"/>
              <a:t>VectorPayloadMF</a:t>
            </a:r>
            <a:r>
              <a:rPr lang="en-IN" i="1" dirty="0"/>
              <a:t>  </a:t>
            </a:r>
            <a:r>
              <a:rPr lang="en-IN" i="1" dirty="0" err="1"/>
              <a:t>obj</a:t>
            </a:r>
            <a:r>
              <a:rPr lang="en-IN" i="1" dirty="0"/>
              <a:t> =  </a:t>
            </a:r>
            <a:r>
              <a:rPr lang="en-IN" i="1" dirty="0" err="1"/>
              <a:t>Unsafe.makePrivateBuffer</a:t>
            </a:r>
            <a:r>
              <a:rPr lang="en-IN" i="1" dirty="0"/>
              <a:t>(</a:t>
            </a:r>
            <a:r>
              <a:rPr lang="en-IN" i="1" dirty="0" err="1"/>
              <a:t>obj</a:t>
            </a:r>
            <a:r>
              <a:rPr lang="en-IN" i="1" dirty="0"/>
              <a:t>);</a:t>
            </a:r>
          </a:p>
          <a:p>
            <a:pPr marL="0" indent="0">
              <a:buNone/>
            </a:pP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aaload</a:t>
            </a: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obj</a:t>
            </a:r>
            <a:endParaRPr lang="en-IN" sz="1600" dirty="0">
              <a:latin typeface="IntelOne Display AR Light" panose="020B0403020203020204" pitchFamily="34" charset="-78"/>
              <a:cs typeface="IntelOne Display AR Light" panose="020B0403020203020204" pitchFamily="34" charset="-78"/>
            </a:endParaRPr>
          </a:p>
          <a:p>
            <a:pPr marL="0" indent="0">
              <a:buNone/>
            </a:pP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aaload</a:t>
            </a:r>
            <a:r>
              <a:rPr lang="en-IN" sz="1600" dirty="0">
                <a:latin typeface="IntelOne Display AR Light" panose="020B0403020203020204" pitchFamily="34" charset="-78"/>
                <a:cs typeface="IntelOne Display AR Light" panose="020B0403020203020204" pitchFamily="34" charset="-78"/>
              </a:rPr>
              <a:t>  Unsafe</a:t>
            </a:r>
          </a:p>
          <a:p>
            <a:pPr marL="0" indent="0">
              <a:buNone/>
            </a:pP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invokevirtual</a:t>
            </a: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Unsafe.MakePrivateBuffer</a:t>
            </a:r>
            <a:endParaRPr lang="en-IN" sz="1600" dirty="0">
              <a:latin typeface="IntelOne Display AR Light" panose="020B0403020203020204" pitchFamily="34" charset="-78"/>
              <a:cs typeface="IntelOne Display AR Light" panose="020B0403020203020204" pitchFamily="34" charset="-78"/>
            </a:endParaRPr>
          </a:p>
          <a:p>
            <a:pPr marL="0" indent="0">
              <a:buNone/>
            </a:pP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checkcast</a:t>
            </a:r>
            <a:r>
              <a:rPr lang="en-IN" sz="1600" dirty="0">
                <a:latin typeface="IntelOne Display AR Light" panose="020B0403020203020204" pitchFamily="34" charset="-78"/>
                <a:cs typeface="IntelOne Display AR Light" panose="020B0403020203020204" pitchFamily="34" charset="-78"/>
              </a:rPr>
              <a:t>  </a:t>
            </a:r>
            <a:r>
              <a:rPr lang="en-IN" sz="1600" dirty="0" err="1">
                <a:latin typeface="IntelOne Display AR Light" panose="020B0403020203020204" pitchFamily="34" charset="-78"/>
                <a:cs typeface="IntelOne Display AR Light" panose="020B0403020203020204" pitchFamily="34" charset="-78"/>
              </a:rPr>
              <a:t>VectorPayloadMF</a:t>
            </a:r>
            <a:endParaRPr lang="en-IN" sz="1600" dirty="0">
              <a:latin typeface="IntelOne Display AR Light" panose="020B0403020203020204" pitchFamily="34" charset="-78"/>
              <a:cs typeface="IntelOne Display AR Light" panose="020B0403020203020204" pitchFamily="34" charset="-78"/>
            </a:endParaRPr>
          </a:p>
          <a:p>
            <a:pPr marL="0" indent="0">
              <a:buNone/>
            </a:pPr>
            <a:r>
              <a:rPr lang="en-IN" dirty="0"/>
              <a:t>A </a:t>
            </a:r>
            <a:r>
              <a:rPr lang="en-IN" dirty="0" err="1"/>
              <a:t>checkcast</a:t>
            </a:r>
            <a:r>
              <a:rPr lang="en-IN" dirty="0"/>
              <a:t> bytecode ensures that returned value (</a:t>
            </a:r>
            <a:r>
              <a:rPr lang="en-IN" dirty="0" err="1"/>
              <a:t>j.l.o</a:t>
            </a:r>
            <a:r>
              <a:rPr lang="en-IN" dirty="0"/>
              <a:t>) is a </a:t>
            </a:r>
            <a:r>
              <a:rPr lang="en-IN" dirty="0" err="1"/>
              <a:t>ValuePayloadMF</a:t>
            </a:r>
            <a:r>
              <a:rPr lang="en-IN" dirty="0"/>
              <a:t>, else throw a </a:t>
            </a:r>
            <a:r>
              <a:rPr lang="en-IN" dirty="0" err="1"/>
              <a:t>ClassCastException</a:t>
            </a:r>
            <a:r>
              <a:rPr lang="en-IN" dirty="0"/>
              <a:t>.</a:t>
            </a:r>
          </a:p>
          <a:p>
            <a:pPr marL="0" indent="0">
              <a:buNone/>
            </a:pPr>
            <a:r>
              <a:rPr lang="en-IN" dirty="0"/>
              <a:t>Interpreter and C1 also bookkeeps the receiver profile for </a:t>
            </a:r>
            <a:r>
              <a:rPr lang="en-IN" dirty="0" err="1"/>
              <a:t>checkcast</a:t>
            </a:r>
            <a:r>
              <a:rPr lang="en-IN" dirty="0"/>
              <a:t> object. This can be used to infer a speculative receiver type by C2. C2 then casts the object with most granular / sharper type. Any speculative assumption is also recoded as a Dependency by runtime. </a:t>
            </a:r>
            <a:endParaRPr lang="en-US" dirty="0"/>
          </a:p>
        </p:txBody>
      </p:sp>
    </p:spTree>
    <p:extLst>
      <p:ext uri="{BB962C8B-B14F-4D97-AF65-F5344CB8AC3E}">
        <p14:creationId xmlns:p14="http://schemas.microsoft.com/office/powerpoint/2010/main" val="812082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DB53-AC41-14DA-17E4-8DFEBB79B3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52AA40-6B2D-3993-8BA3-E306F2249098}"/>
              </a:ext>
            </a:extLst>
          </p:cNvPr>
          <p:cNvSpPr>
            <a:spLocks noGrp="1"/>
          </p:cNvSpPr>
          <p:nvPr>
            <p:ph idx="1"/>
          </p:nvPr>
        </p:nvSpPr>
        <p:spPr/>
        <p:txBody>
          <a:bodyPr/>
          <a:lstStyle/>
          <a:p>
            <a:pPr marL="0" indent="0">
              <a:buNone/>
            </a:pPr>
            <a:r>
              <a:rPr lang="en-IN" dirty="0"/>
              <a:t>Q. Can we avoid applying a </a:t>
            </a:r>
            <a:r>
              <a:rPr lang="en-IN" dirty="0" err="1"/>
              <a:t>checkcast</a:t>
            </a:r>
            <a:r>
              <a:rPr lang="en-IN" dirty="0"/>
              <a:t> operation after </a:t>
            </a:r>
            <a:r>
              <a:rPr lang="en-IN" dirty="0" err="1"/>
              <a:t>makePrivateBuffer</a:t>
            </a:r>
            <a:r>
              <a:rPr lang="en-IN" dirty="0"/>
              <a:t>.</a:t>
            </a:r>
          </a:p>
          <a:p>
            <a:pPr marL="514350" indent="-514350">
              <a:buAutoNum type="alphaUcPeriod"/>
            </a:pPr>
            <a:r>
              <a:rPr lang="en-IN" dirty="0"/>
              <a:t>Only if the receiver type is a sub-type of the cast type. </a:t>
            </a:r>
          </a:p>
          <a:p>
            <a:pPr marL="0" indent="0">
              <a:buNone/>
            </a:pPr>
            <a:r>
              <a:rPr lang="en-IN" dirty="0"/>
              <a:t>Consider following example</a:t>
            </a:r>
          </a:p>
          <a:p>
            <a:pPr marL="0" indent="0">
              <a:buNone/>
            </a:pPr>
            <a:r>
              <a:rPr lang="en-IN" dirty="0"/>
              <a:t>        class Base {}</a:t>
            </a:r>
          </a:p>
          <a:p>
            <a:pPr marL="0" indent="0">
              <a:buNone/>
            </a:pPr>
            <a:r>
              <a:rPr lang="en-IN" dirty="0"/>
              <a:t>        class Derived extends Base {}</a:t>
            </a:r>
          </a:p>
          <a:p>
            <a:pPr marL="0" indent="0">
              <a:buNone/>
            </a:pPr>
            <a:r>
              <a:rPr lang="en-IN" dirty="0"/>
              <a:t>        Derived </a:t>
            </a:r>
            <a:r>
              <a:rPr lang="en-IN" dirty="0" err="1"/>
              <a:t>obj</a:t>
            </a:r>
            <a:r>
              <a:rPr lang="en-IN" dirty="0"/>
              <a:t> = new Derived();</a:t>
            </a:r>
          </a:p>
          <a:p>
            <a:pPr marL="0" indent="0">
              <a:buNone/>
            </a:pPr>
            <a:r>
              <a:rPr lang="en-IN" dirty="0"/>
              <a:t>        Base ref = (Base)</a:t>
            </a:r>
            <a:r>
              <a:rPr lang="en-IN" dirty="0" err="1"/>
              <a:t>obj</a:t>
            </a:r>
            <a:r>
              <a:rPr lang="en-IN" dirty="0"/>
              <a:t>;  // </a:t>
            </a:r>
            <a:r>
              <a:rPr lang="en-IN" dirty="0" err="1"/>
              <a:t>checkcasting</a:t>
            </a:r>
            <a:r>
              <a:rPr lang="en-IN" dirty="0"/>
              <a:t> Derived type which is a sub-type of Base is a no-op.</a:t>
            </a:r>
            <a:endParaRPr lang="en-US" dirty="0"/>
          </a:p>
        </p:txBody>
      </p:sp>
    </p:spTree>
    <p:extLst>
      <p:ext uri="{BB962C8B-B14F-4D97-AF65-F5344CB8AC3E}">
        <p14:creationId xmlns:p14="http://schemas.microsoft.com/office/powerpoint/2010/main" val="3497357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8CDA-9CC3-4A66-1D2E-FCE8D63293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250557-8EDD-F13A-BFF6-C7765E46A27D}"/>
              </a:ext>
            </a:extLst>
          </p:cNvPr>
          <p:cNvSpPr>
            <a:spLocks noGrp="1"/>
          </p:cNvSpPr>
          <p:nvPr>
            <p:ph idx="1"/>
          </p:nvPr>
        </p:nvSpPr>
        <p:spPr/>
        <p:txBody>
          <a:bodyPr/>
          <a:lstStyle/>
          <a:p>
            <a:pPr marL="0" indent="0">
              <a:buNone/>
            </a:pPr>
            <a:r>
              <a:rPr lang="en-IN" dirty="0"/>
              <a:t>Q. Is it illegal to cast a value object by some other value class.</a:t>
            </a:r>
          </a:p>
          <a:p>
            <a:pPr marL="0" indent="0">
              <a:buNone/>
            </a:pPr>
            <a:r>
              <a:rPr lang="en-IN" dirty="0"/>
              <a:t>A. Yes, definitely because a value cannot be casted to another value. We can write adapters to transform a value to another.  </a:t>
            </a:r>
            <a:endParaRPr lang="en-US" dirty="0"/>
          </a:p>
        </p:txBody>
      </p:sp>
    </p:spTree>
    <p:extLst>
      <p:ext uri="{BB962C8B-B14F-4D97-AF65-F5344CB8AC3E}">
        <p14:creationId xmlns:p14="http://schemas.microsoft.com/office/powerpoint/2010/main" val="1577972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927C-911E-0063-F2D4-9B6E372886C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F6C5EC9-6703-3DFD-C57C-20644D8F943B}"/>
              </a:ext>
            </a:extLst>
          </p:cNvPr>
          <p:cNvSpPr>
            <a:spLocks noGrp="1"/>
          </p:cNvSpPr>
          <p:nvPr>
            <p:ph idx="1"/>
          </p:nvPr>
        </p:nvSpPr>
        <p:spPr/>
        <p:txBody>
          <a:bodyPr/>
          <a:lstStyle/>
          <a:p>
            <a:pPr marL="0" indent="0">
              <a:buNone/>
            </a:pPr>
            <a:r>
              <a:rPr lang="en-IN" dirty="0"/>
              <a:t>Q. What is the problem associated with </a:t>
            </a:r>
            <a:r>
              <a:rPr lang="en-IN" dirty="0" err="1"/>
              <a:t>Unsafe.put</a:t>
            </a:r>
            <a:r>
              <a:rPr lang="en-IN" dirty="0"/>
              <a:t> over value objects.</a:t>
            </a:r>
          </a:p>
          <a:p>
            <a:pPr marL="514350" indent="-514350">
              <a:buAutoNum type="alphaUcPeriod"/>
            </a:pPr>
            <a:r>
              <a:rPr lang="en-IN" dirty="0"/>
              <a:t>It returns a void and does not modify JVM state. If it appears within a loop then </a:t>
            </a:r>
            <a:r>
              <a:rPr lang="en-IN" dirty="0" err="1"/>
              <a:t>ciTypeFlow</a:t>
            </a:r>
            <a:r>
              <a:rPr lang="en-IN" dirty="0"/>
              <a:t> will not be able to detect an induction </a:t>
            </a:r>
            <a:r>
              <a:rPr lang="en-IN" dirty="0" err="1"/>
              <a:t>localvariable</a:t>
            </a:r>
            <a:r>
              <a:rPr lang="en-IN" dirty="0"/>
              <a:t> due to which C2 will not inject an inductive phi for in loop header during parsing. As a result, only the last update is preserved.</a:t>
            </a:r>
          </a:p>
          <a:p>
            <a:pPr marL="0" indent="0">
              <a:buNone/>
            </a:pPr>
            <a:r>
              <a:rPr lang="en-IN" dirty="0"/>
              <a:t> </a:t>
            </a:r>
            <a:endParaRPr lang="en-US" dirty="0"/>
          </a:p>
        </p:txBody>
      </p:sp>
    </p:spTree>
    <p:extLst>
      <p:ext uri="{BB962C8B-B14F-4D97-AF65-F5344CB8AC3E}">
        <p14:creationId xmlns:p14="http://schemas.microsoft.com/office/powerpoint/2010/main" val="36166173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429A-287E-C9D9-6E94-280EE2F664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EB773B-8E6B-66DF-1487-2F0B2B38A6FB}"/>
              </a:ext>
            </a:extLst>
          </p:cNvPr>
          <p:cNvSpPr>
            <a:spLocks noGrp="1"/>
          </p:cNvSpPr>
          <p:nvPr>
            <p:ph idx="1"/>
          </p:nvPr>
        </p:nvSpPr>
        <p:spPr/>
        <p:txBody>
          <a:bodyPr/>
          <a:lstStyle/>
          <a:p>
            <a:pPr marL="0" indent="0">
              <a:buNone/>
            </a:pPr>
            <a:r>
              <a:rPr lang="en-IN" dirty="0"/>
              <a:t>Q. Can imbalanced Phi nodes with one inputs as </a:t>
            </a:r>
            <a:r>
              <a:rPr lang="en-IN" dirty="0" err="1"/>
              <a:t>InlineTypeNode</a:t>
            </a:r>
            <a:r>
              <a:rPr lang="en-IN" dirty="0"/>
              <a:t> and other as value object pose any problems.</a:t>
            </a:r>
          </a:p>
          <a:p>
            <a:pPr marL="514350" indent="-514350">
              <a:buAutoNum type="alphaUcPeriod"/>
            </a:pPr>
            <a:r>
              <a:rPr lang="en-IN" dirty="0"/>
              <a:t>Not a problem, a non-scalarized use of a value object is replaced by its </a:t>
            </a:r>
            <a:r>
              <a:rPr lang="en-IN" dirty="0" err="1"/>
              <a:t>oop</a:t>
            </a:r>
            <a:r>
              <a:rPr lang="en-IN" dirty="0"/>
              <a:t> by </a:t>
            </a:r>
            <a:r>
              <a:rPr lang="en-IN" dirty="0" err="1"/>
              <a:t>process_inline_type</a:t>
            </a:r>
            <a:r>
              <a:rPr lang="en-IN" dirty="0"/>
              <a:t>. It will only inhabit value object propagation across </a:t>
            </a:r>
            <a:r>
              <a:rPr lang="en-IN" dirty="0" err="1"/>
              <a:t>PhiNode</a:t>
            </a:r>
            <a:r>
              <a:rPr lang="en-IN" dirty="0"/>
              <a:t>. </a:t>
            </a:r>
          </a:p>
          <a:p>
            <a:pPr marL="0" indent="0">
              <a:buNone/>
            </a:pPr>
            <a:r>
              <a:rPr lang="en-IN" dirty="0"/>
              <a:t>     Phi </a:t>
            </a:r>
            <a:r>
              <a:rPr lang="en-IN" dirty="0" err="1"/>
              <a:t>InlineTypeNode</a:t>
            </a:r>
            <a:r>
              <a:rPr lang="en-IN" dirty="0"/>
              <a:t> A, </a:t>
            </a:r>
            <a:r>
              <a:rPr lang="en-IN" dirty="0" err="1"/>
              <a:t>InlineTypeNode</a:t>
            </a:r>
            <a:r>
              <a:rPr lang="en-IN" dirty="0"/>
              <a:t> B =&gt; </a:t>
            </a:r>
            <a:r>
              <a:rPr lang="en-IN" dirty="0" err="1"/>
              <a:t>InlineTypeNode</a:t>
            </a:r>
            <a:r>
              <a:rPr lang="en-IN" dirty="0"/>
              <a:t> Phi A , B</a:t>
            </a:r>
          </a:p>
          <a:p>
            <a:pPr marL="0" indent="0">
              <a:buNone/>
            </a:pPr>
            <a:r>
              <a:rPr lang="en-IN" dirty="0"/>
              <a:t> </a:t>
            </a:r>
            <a:endParaRPr lang="en-US" dirty="0"/>
          </a:p>
        </p:txBody>
      </p:sp>
    </p:spTree>
    <p:extLst>
      <p:ext uri="{BB962C8B-B14F-4D97-AF65-F5344CB8AC3E}">
        <p14:creationId xmlns:p14="http://schemas.microsoft.com/office/powerpoint/2010/main" val="212439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037C-57FF-F377-C90E-5BB630F91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F8BE24-D161-4F00-D3EB-7CEEF3CC968B}"/>
              </a:ext>
            </a:extLst>
          </p:cNvPr>
          <p:cNvSpPr>
            <a:spLocks noGrp="1"/>
          </p:cNvSpPr>
          <p:nvPr>
            <p:ph idx="1"/>
          </p:nvPr>
        </p:nvSpPr>
        <p:spPr/>
        <p:txBody>
          <a:bodyPr>
            <a:normAutofit fontScale="92500" lnSpcReduction="10000"/>
          </a:bodyPr>
          <a:lstStyle/>
          <a:p>
            <a:pPr marL="0" indent="0">
              <a:buNone/>
            </a:pPr>
            <a:r>
              <a:rPr lang="en-IN" dirty="0"/>
              <a:t>Q. List the C2 intercepts where </a:t>
            </a:r>
            <a:r>
              <a:rPr lang="en-IN" dirty="0" err="1"/>
              <a:t>InlineTypeNode</a:t>
            </a:r>
            <a:r>
              <a:rPr lang="en-IN" dirty="0"/>
              <a:t> is created.</a:t>
            </a:r>
          </a:p>
          <a:p>
            <a:pPr marL="514350" indent="-514350">
              <a:buAutoNum type="alphaUcPeriod"/>
            </a:pPr>
            <a:r>
              <a:rPr lang="en-IN" dirty="0"/>
              <a:t>a. JVM initial state construction.</a:t>
            </a:r>
          </a:p>
          <a:p>
            <a:pPr marL="1428750" lvl="2" indent="-514350">
              <a:buFont typeface="+mj-lt"/>
              <a:buAutoNum type="romanUcPeriod"/>
            </a:pPr>
            <a:r>
              <a:rPr lang="en-IN" dirty="0"/>
              <a:t>Based on parameter descriptor, ff incoming parameter has an inline type. Using </a:t>
            </a:r>
            <a:r>
              <a:rPr lang="en-IN" dirty="0" err="1"/>
              <a:t>make_from_multi</a:t>
            </a:r>
            <a:r>
              <a:rPr lang="en-IN" dirty="0"/>
              <a:t> (in= true).</a:t>
            </a:r>
          </a:p>
          <a:p>
            <a:pPr marL="1428750" lvl="2" indent="-514350">
              <a:buAutoNum type="romanUcPeriod"/>
            </a:pPr>
            <a:r>
              <a:rPr lang="en-IN" dirty="0"/>
              <a:t>Based on parameter profile, using </a:t>
            </a:r>
            <a:r>
              <a:rPr lang="en-IN" dirty="0" err="1"/>
              <a:t>make_from_oop</a:t>
            </a:r>
            <a:r>
              <a:rPr lang="en-IN" dirty="0"/>
              <a:t>.</a:t>
            </a:r>
          </a:p>
          <a:p>
            <a:pPr marL="0" indent="0">
              <a:buNone/>
            </a:pPr>
            <a:r>
              <a:rPr lang="en-IN" dirty="0"/>
              <a:t>      b. During </a:t>
            </a:r>
            <a:r>
              <a:rPr lang="en-IN" dirty="0" err="1"/>
              <a:t>checkcast</a:t>
            </a:r>
            <a:r>
              <a:rPr lang="en-IN" dirty="0"/>
              <a:t> processing, if casted type is a value class.</a:t>
            </a:r>
          </a:p>
          <a:p>
            <a:pPr marL="0" indent="0">
              <a:buNone/>
            </a:pPr>
            <a:r>
              <a:rPr lang="en-IN" dirty="0"/>
              <a:t>      c. Value returned by a callee, based on return descriptor type.</a:t>
            </a:r>
          </a:p>
          <a:p>
            <a:pPr marL="1428750" lvl="2" indent="-514350">
              <a:buFont typeface="+mj-lt"/>
              <a:buAutoNum type="romanUcPeriod"/>
            </a:pPr>
            <a:r>
              <a:rPr lang="en-IN" dirty="0"/>
              <a:t>Based on return value profile, using </a:t>
            </a:r>
            <a:r>
              <a:rPr lang="en-IN" dirty="0" err="1"/>
              <a:t>make_from_oop</a:t>
            </a:r>
            <a:r>
              <a:rPr lang="en-IN" dirty="0"/>
              <a:t>.</a:t>
            </a:r>
          </a:p>
          <a:p>
            <a:pPr marL="1428750" lvl="2" indent="-514350">
              <a:buFont typeface="+mj-lt"/>
              <a:buAutoNum type="romanUcPeriod"/>
            </a:pPr>
            <a:r>
              <a:rPr lang="en-IN" dirty="0"/>
              <a:t>Based on return value descriptor, using </a:t>
            </a:r>
            <a:r>
              <a:rPr lang="en-IN" dirty="0" err="1"/>
              <a:t>make_from_multi</a:t>
            </a:r>
            <a:r>
              <a:rPr lang="en-IN" dirty="0"/>
              <a:t>(in = false)</a:t>
            </a:r>
          </a:p>
          <a:p>
            <a:pPr marL="914400" lvl="1" indent="-457200">
              <a:buAutoNum type="alphaLcPeriod" startAt="4"/>
            </a:pPr>
            <a:r>
              <a:rPr lang="en-IN" dirty="0"/>
              <a:t>A new allocation, </a:t>
            </a:r>
            <a:r>
              <a:rPr lang="en-IN" dirty="0" err="1"/>
              <a:t>aconst_init</a:t>
            </a:r>
            <a:r>
              <a:rPr lang="en-IN" dirty="0"/>
              <a:t>.</a:t>
            </a:r>
          </a:p>
          <a:p>
            <a:pPr marL="914400" lvl="1" indent="-457200">
              <a:buAutoNum type="alphaLcPeriod" startAt="4"/>
            </a:pPr>
            <a:r>
              <a:rPr lang="en-IN" dirty="0"/>
              <a:t>By updating any field value, </a:t>
            </a:r>
            <a:r>
              <a:rPr lang="en-IN" dirty="0" err="1"/>
              <a:t>withfield</a:t>
            </a:r>
            <a:r>
              <a:rPr lang="en-IN" dirty="0"/>
              <a:t>. </a:t>
            </a:r>
          </a:p>
          <a:p>
            <a:pPr marL="0" indent="0">
              <a:buNone/>
            </a:pPr>
            <a:r>
              <a:rPr lang="en-IN" dirty="0"/>
              <a:t>      </a:t>
            </a:r>
            <a:endParaRPr lang="en-US" dirty="0"/>
          </a:p>
        </p:txBody>
      </p:sp>
    </p:spTree>
    <p:extLst>
      <p:ext uri="{BB962C8B-B14F-4D97-AF65-F5344CB8AC3E}">
        <p14:creationId xmlns:p14="http://schemas.microsoft.com/office/powerpoint/2010/main" val="21018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C423-6EB9-B3A0-C8BF-AE2B87AB7D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463985-3340-A603-91BD-67C6B97F7AA0}"/>
              </a:ext>
            </a:extLst>
          </p:cNvPr>
          <p:cNvSpPr>
            <a:spLocks noGrp="1"/>
          </p:cNvSpPr>
          <p:nvPr>
            <p:ph idx="1"/>
          </p:nvPr>
        </p:nvSpPr>
        <p:spPr/>
        <p:txBody>
          <a:bodyPr/>
          <a:lstStyle/>
          <a:p>
            <a:pPr marL="0" indent="0">
              <a:buNone/>
            </a:pPr>
            <a:r>
              <a:rPr lang="en-IN" dirty="0"/>
              <a:t>Q. How does C1 and Interpreter pass value object to C2.</a:t>
            </a:r>
          </a:p>
          <a:p>
            <a:pPr marL="514350" indent="-514350">
              <a:buAutoNum type="alphaUcPeriod"/>
            </a:pPr>
            <a:r>
              <a:rPr lang="en-IN" dirty="0"/>
              <a:t>C1 and </a:t>
            </a:r>
            <a:r>
              <a:rPr lang="en-IN" dirty="0" err="1"/>
              <a:t>Interprter</a:t>
            </a:r>
            <a:r>
              <a:rPr lang="en-IN" dirty="0"/>
              <a:t> pass value buffers and enter though inline entry points which unpacks incoming object into GPRs.</a:t>
            </a:r>
          </a:p>
          <a:p>
            <a:pPr marL="0" indent="0">
              <a:buNone/>
            </a:pPr>
            <a:r>
              <a:rPr lang="en-IN" dirty="0"/>
              <a:t>      However, both interpreter and C1 returns the value in scalarized using</a:t>
            </a:r>
            <a:r>
              <a:rPr lang="en-US" dirty="0"/>
              <a:t> unpack handler is </a:t>
            </a:r>
            <a:r>
              <a:rPr lang="en-US" dirty="0" err="1"/>
              <a:t>InlineTypeReturnedAsFields</a:t>
            </a:r>
            <a:r>
              <a:rPr lang="en-US" dirty="0"/>
              <a:t> is true.</a:t>
            </a:r>
            <a:endParaRPr lang="en-IN" dirty="0"/>
          </a:p>
        </p:txBody>
      </p:sp>
    </p:spTree>
    <p:extLst>
      <p:ext uri="{BB962C8B-B14F-4D97-AF65-F5344CB8AC3E}">
        <p14:creationId xmlns:p14="http://schemas.microsoft.com/office/powerpoint/2010/main" val="80545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44FEC-9DA3-4D58-9E3B-E8B37FBED0A3}"/>
              </a:ext>
            </a:extLst>
          </p:cNvPr>
          <p:cNvSpPr>
            <a:spLocks noGrp="1"/>
          </p:cNvSpPr>
          <p:nvPr>
            <p:ph type="title"/>
          </p:nvPr>
        </p:nvSpPr>
        <p:spPr>
          <a:xfrm>
            <a:off x="727969" y="578191"/>
            <a:ext cx="8758561" cy="575906"/>
          </a:xfrm>
        </p:spPr>
        <p:txBody>
          <a:bodyPr>
            <a:normAutofit fontScale="90000"/>
          </a:bodyPr>
          <a:lstStyle/>
          <a:p>
            <a:r>
              <a:rPr lang="en-US" dirty="0"/>
              <a:t>TBD items:-</a:t>
            </a:r>
          </a:p>
        </p:txBody>
      </p:sp>
      <p:sp>
        <p:nvSpPr>
          <p:cNvPr id="3" name="Content Placeholder 2">
            <a:extLst>
              <a:ext uri="{FF2B5EF4-FFF2-40B4-BE49-F238E27FC236}">
                <a16:creationId xmlns:a16="http://schemas.microsoft.com/office/drawing/2014/main" id="{AE8C7616-6AFA-4E29-A15F-99CB119470AA}"/>
              </a:ext>
            </a:extLst>
          </p:cNvPr>
          <p:cNvSpPr>
            <a:spLocks noGrp="1"/>
          </p:cNvSpPr>
          <p:nvPr>
            <p:ph idx="1"/>
          </p:nvPr>
        </p:nvSpPr>
        <p:spPr>
          <a:xfrm>
            <a:off x="727969" y="1544715"/>
            <a:ext cx="10795247" cy="4935984"/>
          </a:xfrm>
        </p:spPr>
        <p:txBody>
          <a:bodyPr>
            <a:normAutofit fontScale="92500" lnSpcReduction="10000"/>
          </a:bodyPr>
          <a:lstStyle/>
          <a:p>
            <a:pPr lvl="1" fontAlgn="base"/>
            <a:r>
              <a:rPr lang="en-US" sz="1800" b="0" i="0"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For PoC completion:-</a:t>
            </a:r>
          </a:p>
          <a:p>
            <a:pPr lvl="2" fontAlgn="base"/>
            <a:r>
              <a:rPr lang="en-US" sz="1400" b="0" i="0" u="sng" strike="sngStrike" dirty="0" err="1">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PhaseVector</a:t>
            </a:r>
            <a:r>
              <a:rPr lang="en-US" sz="1400" b="0" i="0" u="sng" strike="sngStrike"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 selectively disable object serialization, C2 explicitly handles them in </a:t>
            </a:r>
            <a:r>
              <a:rPr lang="en-US" sz="1400" b="0" i="0" u="sng" strike="sngStrike" dirty="0" err="1">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process_inline_types</a:t>
            </a:r>
            <a:r>
              <a:rPr lang="en-US" sz="1400" b="0" i="0" u="sng" strike="sngStrike"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 pass</a:t>
            </a:r>
            <a:r>
              <a:rPr lang="en-US" sz="1400" u="sng"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a:t>
            </a:r>
          </a:p>
          <a:p>
            <a:pPr lvl="2" fontAlgn="base"/>
            <a:r>
              <a:rPr lang="en-US" sz="14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Crash during VM startup without –add-module=</a:t>
            </a:r>
            <a:r>
              <a:rPr lang="en-US" sz="1400"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jdk.incubator.vector</a:t>
            </a:r>
            <a:r>
              <a:rPr lang="en-US" sz="14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in exploded builds (non-image build).</a:t>
            </a:r>
          </a:p>
          <a:p>
            <a:pPr lvl="2" fontAlgn="base"/>
            <a:r>
              <a:rPr lang="en-US" sz="14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Patch stabilization for all vector operations on </a:t>
            </a:r>
            <a:r>
              <a:rPr lang="en-US" sz="1400" strike="sngStrike"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linux</a:t>
            </a:r>
            <a:r>
              <a:rPr lang="en-US" sz="14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and windows (seeing a crash on Windows).  - </a:t>
            </a:r>
          </a:p>
          <a:p>
            <a:pPr lvl="2" fontAlgn="base"/>
            <a:r>
              <a:rPr lang="en-US" sz="1400" b="1" strike="sngStrike" dirty="0">
                <a:solidFill>
                  <a:srgbClr val="000000"/>
                </a:solidFill>
                <a:highlight>
                  <a:srgbClr val="FFFF00"/>
                </a:highlight>
                <a:latin typeface="Intel Clear" panose="020B0604020203020204" pitchFamily="34" charset="0"/>
                <a:ea typeface="Intel Clear" panose="020B0604020203020204" pitchFamily="34" charset="0"/>
                <a:cs typeface="Intel Clear" panose="020B0604020203020204" pitchFamily="34" charset="0"/>
              </a:rPr>
              <a:t>Replace explicit vector box expansion with buffering, box expansion can be a lightweight operations which simply returns the </a:t>
            </a:r>
            <a:r>
              <a:rPr lang="en-US" sz="1400" b="1" strike="sngStrike" dirty="0" err="1">
                <a:solidFill>
                  <a:srgbClr val="000000"/>
                </a:solidFill>
                <a:highlight>
                  <a:srgbClr val="FFFF00"/>
                </a:highlight>
                <a:latin typeface="Intel Clear" panose="020B0604020203020204" pitchFamily="34" charset="0"/>
                <a:ea typeface="Intel Clear" panose="020B0604020203020204" pitchFamily="34" charset="0"/>
                <a:cs typeface="Intel Clear" panose="020B0604020203020204" pitchFamily="34" charset="0"/>
              </a:rPr>
              <a:t>oop</a:t>
            </a:r>
            <a:r>
              <a:rPr lang="en-US" sz="1400" b="1" strike="sngStrike" dirty="0">
                <a:solidFill>
                  <a:srgbClr val="000000"/>
                </a:solidFill>
                <a:highlight>
                  <a:srgbClr val="FFFF00"/>
                </a:highlight>
                <a:latin typeface="Intel Clear" panose="020B0604020203020204" pitchFamily="34" charset="0"/>
                <a:ea typeface="Intel Clear" panose="020B0604020203020204" pitchFamily="34" charset="0"/>
                <a:cs typeface="Intel Clear" panose="020B0604020203020204" pitchFamily="34" charset="0"/>
              </a:rPr>
              <a:t> value contained in </a:t>
            </a:r>
            <a:r>
              <a:rPr lang="en-US" sz="1400" b="1" strike="sngStrike" dirty="0" err="1">
                <a:solidFill>
                  <a:srgbClr val="000000"/>
                </a:solidFill>
                <a:highlight>
                  <a:srgbClr val="FFFF00"/>
                </a:highlight>
                <a:latin typeface="Intel Clear" panose="020B0604020203020204" pitchFamily="34" charset="0"/>
                <a:ea typeface="Intel Clear" panose="020B0604020203020204" pitchFamily="34" charset="0"/>
                <a:cs typeface="Intel Clear" panose="020B0604020203020204" pitchFamily="34" charset="0"/>
              </a:rPr>
              <a:t>InlineTypeIR</a:t>
            </a:r>
            <a:r>
              <a:rPr lang="en-US" sz="1400" b="1" strike="sngStrike" dirty="0">
                <a:solidFill>
                  <a:srgbClr val="000000"/>
                </a:solidFill>
                <a:highlight>
                  <a:srgbClr val="FFFF00"/>
                </a:highlight>
                <a:latin typeface="Intel Clear" panose="020B0604020203020204" pitchFamily="34" charset="0"/>
                <a:ea typeface="Intel Clear" panose="020B0604020203020204" pitchFamily="34" charset="0"/>
                <a:cs typeface="Intel Clear" panose="020B0604020203020204" pitchFamily="34" charset="0"/>
              </a:rPr>
              <a:t> node.</a:t>
            </a:r>
          </a:p>
          <a:p>
            <a:pPr lvl="2" fontAlgn="base"/>
            <a:r>
              <a:rPr lang="en-US" sz="15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@ForceInline attribute over leaf level payload allocation routines directly exposes inline type instances to c2 which then creates </a:t>
            </a:r>
            <a:r>
              <a:rPr lang="en-US" sz="1500"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InlineTypeNode</a:t>
            </a:r>
            <a:r>
              <a:rPr lang="en-US" sz="15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IR using </a:t>
            </a:r>
            <a:r>
              <a:rPr lang="en-US" sz="1500"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make_from_oop</a:t>
            </a:r>
            <a:r>
              <a:rPr lang="en-US" sz="15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routines before invoking expander for </a:t>
            </a:r>
            <a:r>
              <a:rPr lang="en-US" sz="1500"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makePrivateBuffer</a:t>
            </a:r>
            <a:r>
              <a:rPr lang="en-US" sz="15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for buffer allocation in larval state, this is succeeded by unsafe access APIs which operate over larval state allocations.</a:t>
            </a:r>
          </a:p>
          <a:p>
            <a:pPr lvl="3" fontAlgn="base"/>
            <a:r>
              <a:rPr lang="en-US" sz="13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With –XX:-Inline (non-recommended flow) causes assertion in unsafe access expanders</a:t>
            </a:r>
            <a:r>
              <a:rPr lang="en-US" sz="1300" b="1"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 (Tech debt Valhalla Infrastructure JDK-8239003)</a:t>
            </a:r>
          </a:p>
          <a:p>
            <a:pPr lvl="1" fontAlgn="base"/>
            <a:r>
              <a:rPr lang="en-US" sz="20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Functionality completion:-</a:t>
            </a:r>
          </a:p>
          <a:p>
            <a:pPr lvl="2" fontAlgn="base"/>
            <a:r>
              <a:rPr lang="en-US" sz="1400" b="1" i="0" strike="sngStrike"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Variable value in @multi-field annotation.</a:t>
            </a:r>
            <a:endParaRPr lang="en-US" sz="1400" b="1"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endParaRPr>
          </a:p>
          <a:p>
            <a:pPr lvl="2" fontAlgn="base"/>
            <a:r>
              <a:rPr lang="en-US" sz="14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Handler Shuffle and Mask operations:-</a:t>
            </a:r>
          </a:p>
          <a:p>
            <a:pPr lvl="3" fontAlgn="base"/>
            <a:r>
              <a:rPr lang="en-US" sz="12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Java side fallback implementation changes.</a:t>
            </a:r>
          </a:p>
          <a:p>
            <a:pPr lvl="3" fontAlgn="base"/>
            <a:r>
              <a:rPr lang="en-US" sz="12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Class hierarchy changes in </a:t>
            </a:r>
            <a:r>
              <a:rPr lang="en-US" sz="1200" strike="sngStrike" dirty="0" err="1">
                <a:solidFill>
                  <a:srgbClr val="000000"/>
                </a:solidFill>
                <a:latin typeface="Intel Clear" panose="020B0604020203020204" pitchFamily="34" charset="0"/>
                <a:ea typeface="Intel Clear" panose="020B0604020203020204" pitchFamily="34" charset="0"/>
                <a:cs typeface="Intel Clear" panose="020B0604020203020204" pitchFamily="34" charset="0"/>
              </a:rPr>
              <a:t>VectorSupport</a:t>
            </a:r>
            <a:r>
              <a:rPr lang="en-US" sz="1200" strike="sngStrike"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a:t>
            </a:r>
          </a:p>
          <a:p>
            <a:pPr marL="1371600" lvl="3" indent="0" fontAlgn="base">
              <a:buNone/>
            </a:pPr>
            <a:endParaRPr lang="en-US" sz="1800" dirty="0">
              <a:solidFill>
                <a:srgbClr val="000000"/>
              </a:solidFill>
              <a:latin typeface="Intel Clear" panose="020B0604020203020204" pitchFamily="34" charset="0"/>
              <a:ea typeface="Intel Clear" panose="020B0604020203020204" pitchFamily="34" charset="0"/>
              <a:cs typeface="Intel Clear" panose="020B0604020203020204" pitchFamily="34" charset="0"/>
            </a:endParaRPr>
          </a:p>
          <a:p>
            <a:pPr marL="457200" lvl="1" indent="0" fontAlgn="base">
              <a:buNone/>
            </a:pPr>
            <a:r>
              <a:rPr lang="en-US" sz="16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Performance Validation:</a:t>
            </a:r>
          </a:p>
          <a:p>
            <a:pPr lvl="1" fontAlgn="base"/>
            <a:r>
              <a:rPr lang="en-US" sz="1800" b="1" i="0"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rPr>
              <a:t>Inspect the quality of emitted JIT code.</a:t>
            </a:r>
          </a:p>
          <a:p>
            <a:pPr marL="457200" lvl="1" indent="0" fontAlgn="base">
              <a:buNone/>
            </a:pPr>
            <a:endParaRPr lang="en-US" sz="2200" b="1" i="0"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endParaRPr>
          </a:p>
          <a:p>
            <a:pPr lvl="1" fontAlgn="base"/>
            <a:r>
              <a:rPr lang="en-US" sz="1800" dirty="0">
                <a:solidFill>
                  <a:srgbClr val="000000"/>
                </a:solidFill>
                <a:latin typeface="Intel Clear" panose="020B0604020203020204" pitchFamily="34" charset="0"/>
                <a:ea typeface="Intel Clear" panose="020B0604020203020204" pitchFamily="34" charset="0"/>
                <a:cs typeface="Intel Clear" panose="020B0604020203020204" pitchFamily="34" charset="0"/>
              </a:rPr>
              <a:t>Vector Calling conventions TDB at a later stage.</a:t>
            </a:r>
            <a:endParaRPr lang="en-US" sz="1400" dirty="0">
              <a:solidFill>
                <a:srgbClr val="000000"/>
              </a:solidFill>
              <a:latin typeface="Intel Clear" panose="020B0604020203020204" pitchFamily="34" charset="0"/>
              <a:ea typeface="Intel Clear" panose="020B0604020203020204" pitchFamily="34" charset="0"/>
              <a:cs typeface="Intel Clear" panose="020B0604020203020204" pitchFamily="34" charset="0"/>
            </a:endParaRPr>
          </a:p>
          <a:p>
            <a:pPr lvl="1" fontAlgn="base"/>
            <a:endParaRPr lang="en-US" sz="1800" b="0" i="0" dirty="0">
              <a:solidFill>
                <a:srgbClr val="000000"/>
              </a:solidFill>
              <a:effectLst/>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576312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40E0-66D9-098B-D54E-A209F4A0F6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B7B1DF-52AD-2DF9-E2D4-73E38CD741DA}"/>
              </a:ext>
            </a:extLst>
          </p:cNvPr>
          <p:cNvSpPr>
            <a:spLocks noGrp="1"/>
          </p:cNvSpPr>
          <p:nvPr>
            <p:ph idx="1"/>
          </p:nvPr>
        </p:nvSpPr>
        <p:spPr/>
        <p:txBody>
          <a:bodyPr/>
          <a:lstStyle/>
          <a:p>
            <a:pPr marL="0" indent="0">
              <a:buNone/>
            </a:pPr>
            <a:r>
              <a:rPr lang="en-IN" dirty="0"/>
              <a:t>Q. Conditions under which parameter and return value scalarization is disabled.</a:t>
            </a:r>
          </a:p>
          <a:p>
            <a:pPr marL="514350" indent="-514350">
              <a:buAutoNum type="alphaUcPeriod"/>
            </a:pPr>
            <a:r>
              <a:rPr lang="en-IN" dirty="0"/>
              <a:t>If </a:t>
            </a:r>
            <a:r>
              <a:rPr lang="en-IN" dirty="0" err="1"/>
              <a:t>CompiledEntrySignature</a:t>
            </a:r>
            <a:r>
              <a:rPr lang="en-IN" dirty="0"/>
              <a:t> called during method linking finds more than 60 stack arguments. </a:t>
            </a:r>
          </a:p>
          <a:p>
            <a:pPr marL="0" indent="0">
              <a:buNone/>
            </a:pPr>
            <a:r>
              <a:rPr lang="en-IN" dirty="0"/>
              <a:t>      Using JVM flags </a:t>
            </a:r>
            <a:r>
              <a:rPr lang="en-IN" dirty="0" err="1"/>
              <a:t>InlineTypePassFieldsAsArgs</a:t>
            </a:r>
            <a:r>
              <a:rPr lang="en-IN" dirty="0"/>
              <a:t> and </a:t>
            </a:r>
            <a:r>
              <a:rPr lang="en-IN" dirty="0" err="1"/>
              <a:t>InlineTypeReturnedAsFields</a:t>
            </a:r>
            <a:r>
              <a:rPr lang="en-IN" dirty="0"/>
              <a:t>.</a:t>
            </a:r>
            <a:endParaRPr lang="en-US" dirty="0"/>
          </a:p>
        </p:txBody>
      </p:sp>
    </p:spTree>
    <p:extLst>
      <p:ext uri="{BB962C8B-B14F-4D97-AF65-F5344CB8AC3E}">
        <p14:creationId xmlns:p14="http://schemas.microsoft.com/office/powerpoint/2010/main" val="3796101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0FD1-6704-DE8A-27BA-F83F9E9CB8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4B7CA5-63D6-F592-17C5-8F08DBAC5B49}"/>
              </a:ext>
            </a:extLst>
          </p:cNvPr>
          <p:cNvSpPr>
            <a:spLocks noGrp="1"/>
          </p:cNvSpPr>
          <p:nvPr>
            <p:ph idx="1"/>
          </p:nvPr>
        </p:nvSpPr>
        <p:spPr/>
        <p:txBody>
          <a:bodyPr>
            <a:normAutofit fontScale="77500" lnSpcReduction="20000"/>
          </a:bodyPr>
          <a:lstStyle/>
          <a:p>
            <a:pPr marL="0" indent="0">
              <a:buNone/>
            </a:pPr>
            <a:r>
              <a:rPr lang="en-US" dirty="0"/>
              <a:t>Q. Why is it a problem to re-materialize a value object from updated </a:t>
            </a:r>
            <a:r>
              <a:rPr lang="en-US" dirty="0" err="1"/>
              <a:t>oop</a:t>
            </a:r>
            <a:r>
              <a:rPr lang="en-US" dirty="0"/>
              <a:t> in </a:t>
            </a:r>
            <a:r>
              <a:rPr lang="en-US" dirty="0" err="1"/>
              <a:t>Unsafe.put</a:t>
            </a:r>
            <a:r>
              <a:rPr lang="en-US" dirty="0"/>
              <a:t> API.</a:t>
            </a:r>
          </a:p>
          <a:p>
            <a:pPr marL="514350" indent="-514350">
              <a:buAutoNum type="alphaUcPeriod"/>
            </a:pPr>
            <a:r>
              <a:rPr lang="en-US" dirty="0"/>
              <a:t>An unsafe put operation can only be performed over mutable value object, which expects all updates to be done in-place instead of creating a new value with each update. By re-materializing a scalarized IR we are updating the JVM state since older value is replaced by a newly re-materialized IR, this is a departure from byte code semantics, an </a:t>
            </a:r>
            <a:r>
              <a:rPr lang="en-US" dirty="0" err="1"/>
              <a:t>Unsafe.put</a:t>
            </a:r>
            <a:r>
              <a:rPr lang="en-US" dirty="0"/>
              <a:t> operation returns a void and does not modify a JVM state.  As a side-effect this causes creation of addition </a:t>
            </a:r>
            <a:r>
              <a:rPr lang="en-US" dirty="0" err="1"/>
              <a:t>InlineType</a:t>
            </a:r>
            <a:r>
              <a:rPr lang="en-US" dirty="0"/>
              <a:t> Phi node at state merge points. JVM maintains an running operand stack and a local variable array, there is not additional memory state, any modification to a field is through </a:t>
            </a:r>
            <a:r>
              <a:rPr lang="en-US" dirty="0" err="1"/>
              <a:t>putfield</a:t>
            </a:r>
            <a:r>
              <a:rPr lang="en-US" dirty="0"/>
              <a:t>, however an Unsafe API creates a special scenario where compiler update the memory state but it should not have an effect on JVM state.</a:t>
            </a:r>
          </a:p>
          <a:p>
            <a:pPr marL="0" indent="0">
              <a:buNone/>
            </a:pPr>
            <a:r>
              <a:rPr lang="en-US" dirty="0"/>
              <a:t>        By, disabling scalarization we ensure only memory state modification which anyways is converged when block merge. </a:t>
            </a:r>
          </a:p>
          <a:p>
            <a:pPr marL="0" indent="0">
              <a:buNone/>
            </a:pP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34175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2C9F-452C-739E-9965-C4E081D5DA93}"/>
              </a:ext>
            </a:extLst>
          </p:cNvPr>
          <p:cNvSpPr>
            <a:spLocks noGrp="1"/>
          </p:cNvSpPr>
          <p:nvPr>
            <p:ph type="title"/>
          </p:nvPr>
        </p:nvSpPr>
        <p:spPr>
          <a:xfrm>
            <a:off x="838200" y="365125"/>
            <a:ext cx="9156192" cy="1033907"/>
          </a:xfrm>
        </p:spPr>
        <p:txBody>
          <a:bodyPr>
            <a:normAutofit fontScale="90000"/>
          </a:bodyPr>
          <a:lstStyle/>
          <a:p>
            <a:r>
              <a:rPr lang="en-IN" dirty="0"/>
              <a:t>Vector API alignment with latest JEP 401</a:t>
            </a:r>
            <a:endParaRPr lang="en-US" dirty="0"/>
          </a:p>
        </p:txBody>
      </p:sp>
      <p:sp>
        <p:nvSpPr>
          <p:cNvPr id="3" name="Content Placeholder 2">
            <a:extLst>
              <a:ext uri="{FF2B5EF4-FFF2-40B4-BE49-F238E27FC236}">
                <a16:creationId xmlns:a16="http://schemas.microsoft.com/office/drawing/2014/main" id="{F02A8606-5953-4516-87E3-4901D0C648E0}"/>
              </a:ext>
            </a:extLst>
          </p:cNvPr>
          <p:cNvSpPr>
            <a:spLocks noGrp="1"/>
          </p:cNvSpPr>
          <p:nvPr>
            <p:ph idx="1"/>
          </p:nvPr>
        </p:nvSpPr>
        <p:spPr/>
        <p:txBody>
          <a:bodyPr>
            <a:normAutofit fontScale="70000" lnSpcReduction="20000"/>
          </a:bodyPr>
          <a:lstStyle/>
          <a:p>
            <a:r>
              <a:rPr lang="en-IN" dirty="0"/>
              <a:t>Vector API specific use case.</a:t>
            </a:r>
          </a:p>
          <a:p>
            <a:pPr lvl="1"/>
            <a:r>
              <a:rPr lang="en-IN" dirty="0"/>
              <a:t>Concrete vectors and payloads are value classes :-</a:t>
            </a:r>
          </a:p>
          <a:p>
            <a:pPr marL="914400" lvl="2" indent="0">
              <a:buNone/>
            </a:pPr>
            <a:r>
              <a:rPr lang="en-IN" dirty="0"/>
              <a:t>@ImplicitlyConstructible            -&gt; default value initialization.</a:t>
            </a:r>
          </a:p>
          <a:p>
            <a:pPr marL="914400" lvl="2" indent="0">
              <a:buNone/>
            </a:pPr>
            <a:r>
              <a:rPr lang="en-IN" dirty="0"/>
              <a:t>@LooselyConsistent                    -&gt; Relax strict atomic update constraint. </a:t>
            </a:r>
          </a:p>
          <a:p>
            <a:pPr marL="914400" lvl="2" indent="0">
              <a:buNone/>
            </a:pPr>
            <a:r>
              <a:rPr lang="en-IN" dirty="0"/>
              <a:t>Value class VectorPayloadMF256I  {    </a:t>
            </a:r>
          </a:p>
          <a:p>
            <a:pPr marL="914400" lvl="2" indent="0">
              <a:buNone/>
            </a:pPr>
            <a:r>
              <a:rPr lang="en-IN" dirty="0"/>
              <a:t>     @multifield (value = 8)</a:t>
            </a:r>
          </a:p>
          <a:p>
            <a:pPr marL="914400" lvl="2" indent="0">
              <a:buNone/>
            </a:pPr>
            <a:r>
              <a:rPr lang="en-IN" dirty="0"/>
              <a:t>      int value;</a:t>
            </a:r>
          </a:p>
          <a:p>
            <a:pPr marL="914400" lvl="2" indent="0">
              <a:buNone/>
            </a:pPr>
            <a:r>
              <a:rPr lang="en-IN" dirty="0"/>
              <a:t>}</a:t>
            </a:r>
          </a:p>
          <a:p>
            <a:pPr marL="914400" lvl="2" indent="0">
              <a:buNone/>
            </a:pPr>
            <a:endParaRPr lang="en-IN" dirty="0"/>
          </a:p>
          <a:p>
            <a:pPr marL="914400" lvl="2" indent="0">
              <a:buNone/>
            </a:pPr>
            <a:r>
              <a:rPr lang="en-IN" dirty="0"/>
              <a:t>Value class Int256Vector {</a:t>
            </a:r>
          </a:p>
          <a:p>
            <a:pPr marL="914400" lvl="2" indent="0">
              <a:buNone/>
            </a:pPr>
            <a:r>
              <a:rPr lang="en-IN" dirty="0"/>
              <a:t>      @NullRestricted</a:t>
            </a:r>
          </a:p>
          <a:p>
            <a:pPr marL="914400" lvl="2" indent="0">
              <a:buNone/>
            </a:pPr>
            <a:r>
              <a:rPr lang="en-IN" dirty="0"/>
              <a:t>      VectorPayloadMF256I payload;</a:t>
            </a:r>
          </a:p>
          <a:p>
            <a:pPr marL="914400" lvl="2" indent="0">
              <a:buNone/>
            </a:pPr>
            <a:r>
              <a:rPr lang="en-IN" dirty="0"/>
              <a:t>}</a:t>
            </a:r>
          </a:p>
          <a:p>
            <a:pPr lvl="2"/>
            <a:r>
              <a:rPr lang="en-IN" dirty="0"/>
              <a:t>This shall promote payload flattening in its container, flattening offers compact layout, saves indirection and header size.</a:t>
            </a:r>
          </a:p>
          <a:p>
            <a:pPr lvl="1"/>
            <a:r>
              <a:rPr lang="en-US" dirty="0"/>
              <a:t>API definition expose only abstract vector class to users, </a:t>
            </a:r>
            <a:r>
              <a:rPr lang="en-US" dirty="0" err="1"/>
              <a:t>IntVector</a:t>
            </a:r>
            <a:r>
              <a:rPr lang="en-US" dirty="0"/>
              <a:t>, </a:t>
            </a:r>
            <a:r>
              <a:rPr lang="en-US" dirty="0" err="1"/>
              <a:t>FloatVector</a:t>
            </a:r>
            <a:r>
              <a:rPr lang="en-US" dirty="0"/>
              <a:t> …</a:t>
            </a:r>
          </a:p>
          <a:p>
            <a:pPr lvl="1"/>
            <a:r>
              <a:rPr lang="en-US" dirty="0"/>
              <a:t>Since abstract vectors are not value classes (an abstract class cannot be instantiated and thus no question of materializing an immutable instance for it.) hence vector as passed as regular identity objects.</a:t>
            </a:r>
          </a:p>
          <a:p>
            <a:pPr lvl="1"/>
            <a:r>
              <a:rPr lang="en-US" dirty="0"/>
              <a:t>Parameter type speculation on callee side may scalarize vector, speculation injects type sharpening </a:t>
            </a:r>
            <a:r>
              <a:rPr lang="en-US" dirty="0" err="1"/>
              <a:t>checkcasts</a:t>
            </a:r>
            <a:r>
              <a:rPr lang="en-US" dirty="0"/>
              <a:t>.</a:t>
            </a:r>
          </a:p>
        </p:txBody>
      </p:sp>
    </p:spTree>
    <p:extLst>
      <p:ext uri="{BB962C8B-B14F-4D97-AF65-F5344CB8AC3E}">
        <p14:creationId xmlns:p14="http://schemas.microsoft.com/office/powerpoint/2010/main" val="582148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DB0E-60A3-0A0D-6067-FDCC5A9E0ED2}"/>
              </a:ext>
            </a:extLst>
          </p:cNvPr>
          <p:cNvSpPr>
            <a:spLocks noGrp="1"/>
          </p:cNvSpPr>
          <p:nvPr>
            <p:ph type="title"/>
          </p:nvPr>
        </p:nvSpPr>
        <p:spPr>
          <a:xfrm>
            <a:off x="838200" y="365126"/>
            <a:ext cx="10515600" cy="315912"/>
          </a:xfrm>
        </p:spPr>
        <p:txBody>
          <a:bodyPr>
            <a:normAutofit fontScale="90000"/>
          </a:bodyPr>
          <a:lstStyle/>
          <a:p>
            <a:r>
              <a:rPr lang="en-IN" dirty="0"/>
              <a:t>Vector API fall back implementation template</a:t>
            </a:r>
            <a:endParaRPr lang="en-US" dirty="0"/>
          </a:p>
        </p:txBody>
      </p:sp>
      <p:sp>
        <p:nvSpPr>
          <p:cNvPr id="3" name="Content Placeholder 2">
            <a:extLst>
              <a:ext uri="{FF2B5EF4-FFF2-40B4-BE49-F238E27FC236}">
                <a16:creationId xmlns:a16="http://schemas.microsoft.com/office/drawing/2014/main" id="{2BA2B5A3-AF2D-C5C8-39EC-E79C2DE8CA46}"/>
              </a:ext>
            </a:extLst>
          </p:cNvPr>
          <p:cNvSpPr>
            <a:spLocks noGrp="1"/>
          </p:cNvSpPr>
          <p:nvPr>
            <p:ph idx="1"/>
          </p:nvPr>
        </p:nvSpPr>
        <p:spPr>
          <a:xfrm>
            <a:off x="838200" y="896112"/>
            <a:ext cx="10515600" cy="5280851"/>
          </a:xfrm>
        </p:spPr>
        <p:txBody>
          <a:bodyPr>
            <a:normAutofit fontScale="40000" lnSpcReduction="20000"/>
          </a:bodyPr>
          <a:lstStyle/>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ByteVector</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bOpTemplateMF</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(Vector&lt;Byte&gt; o,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FBinOp</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f) {</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VectorPayloadMF</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vec1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VectorPayloadMF</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vec2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ByteVector</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)o).</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VectorPayloadMF</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tpayload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U.makePrivateBuffer</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(vec1);            //  [A] Intrinsic OR Unsafe implementation.</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long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vOffset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this.multiFieldOffset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int length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vspecies</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().length();</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for (int i = 0; i &lt; length; i++) {</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byte v1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U.getByte</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(vec1,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vOffset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i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Byte.BYTES</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byte v2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U.getByte</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(vec2,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vOffset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i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Byte.BYTES</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U.putByte</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tpayload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vOffset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i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Byte.BYTES</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f.apply</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(i, v1, v2));</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tpayload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U.finishPrivateBuffer</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tpayload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 [B] Intrinsic OR Unsafe implementation.</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return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vectorFactory</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tpayload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pPr marL="0" indent="0">
              <a:buNone/>
            </a:pP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p>
          <a:p>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  If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intrinsified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allocates a value buffer initializes it with incoming scalarized IR, </a:t>
            </a:r>
            <a:r>
              <a:rPr lang="en-US" sz="3700" b="1" dirty="0">
                <a:highlight>
                  <a:srgbClr val="FFFF00"/>
                </a:highlight>
                <a:latin typeface="Intel Clear Light" panose="020B0404020203020204" pitchFamily="34" charset="0"/>
                <a:ea typeface="Intel Clear Light" panose="020B0404020203020204" pitchFamily="34" charset="0"/>
                <a:cs typeface="Intel Clear Light" panose="020B0404020203020204" pitchFamily="34" charset="0"/>
              </a:rPr>
              <a:t>sets </a:t>
            </a:r>
            <a:r>
              <a:rPr lang="en-US" sz="3700" b="1" dirty="0" err="1">
                <a:highlight>
                  <a:srgbClr val="FFFF00"/>
                </a:highlight>
                <a:latin typeface="Intel Clear Light" panose="020B0404020203020204" pitchFamily="34" charset="0"/>
                <a:ea typeface="Intel Clear Light" panose="020B0404020203020204" pitchFamily="34" charset="0"/>
                <a:cs typeface="Intel Clear Light" panose="020B0404020203020204" pitchFamily="34" charset="0"/>
              </a:rPr>
              <a:t>AllocateNode</a:t>
            </a:r>
            <a:r>
              <a:rPr lang="en-US" sz="3700" b="1" dirty="0">
                <a:highlight>
                  <a:srgbClr val="FFFF00"/>
                </a:highlight>
                <a:latin typeface="Intel Clear Light" panose="020B0404020203020204" pitchFamily="34" charset="0"/>
                <a:ea typeface="Intel Clear Light" panose="020B0404020203020204" pitchFamily="34" charset="0"/>
                <a:cs typeface="Intel Clear Light" panose="020B0404020203020204" pitchFamily="34" charset="0"/>
              </a:rPr>
              <a:t>::_larval flag, but do not emit the IR to set larval bit in mark word.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Unsafe implementation returns a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java.lang.Object</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a:t>
            </a:r>
          </a:p>
          <a:p>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[B] If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intrinsified</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 receive a buffer and transition it out of larval state, emits IR to turn off the larval bit and re-materializes an </a:t>
            </a:r>
            <a:r>
              <a:rPr lang="en-US" sz="3700" b="1" dirty="0" err="1">
                <a:latin typeface="Intel Clear Light" panose="020B0404020203020204" pitchFamily="34" charset="0"/>
                <a:ea typeface="Intel Clear Light" panose="020B0404020203020204" pitchFamily="34" charset="0"/>
                <a:cs typeface="Intel Clear Light" panose="020B0404020203020204" pitchFamily="34" charset="0"/>
              </a:rPr>
              <a:t>InlineTypeNode</a:t>
            </a:r>
            <a:r>
              <a:rPr lang="en-US" sz="3700" b="1" dirty="0">
                <a:latin typeface="Intel Clear Light" panose="020B0404020203020204" pitchFamily="34" charset="0"/>
                <a:ea typeface="Intel Clear Light" panose="020B0404020203020204" pitchFamily="34" charset="0"/>
                <a:cs typeface="Intel Clear Light" panose="020B0404020203020204" pitchFamily="34" charset="0"/>
              </a:rPr>
              <a:t>.</a:t>
            </a:r>
          </a:p>
          <a:p>
            <a:endParaRPr lang="en-US" b="1" dirty="0"/>
          </a:p>
          <a:p>
            <a:pPr marL="0" indent="0">
              <a:buNone/>
            </a:pPr>
            <a:endParaRPr lang="en-US" b="1" dirty="0"/>
          </a:p>
        </p:txBody>
      </p:sp>
    </p:spTree>
    <p:extLst>
      <p:ext uri="{BB962C8B-B14F-4D97-AF65-F5344CB8AC3E}">
        <p14:creationId xmlns:p14="http://schemas.microsoft.com/office/powerpoint/2010/main" val="2913120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4CFE-162B-334C-356F-63AEC000A67E}"/>
              </a:ext>
            </a:extLst>
          </p:cNvPr>
          <p:cNvSpPr>
            <a:spLocks noGrp="1"/>
          </p:cNvSpPr>
          <p:nvPr>
            <p:ph type="title"/>
          </p:nvPr>
        </p:nvSpPr>
        <p:spPr>
          <a:xfrm>
            <a:off x="655320" y="81661"/>
            <a:ext cx="2819400" cy="713867"/>
          </a:xfrm>
        </p:spPr>
        <p:txBody>
          <a:bodyPr/>
          <a:lstStyle/>
          <a:p>
            <a:r>
              <a:rPr lang="en-IN"/>
              <a:t>checkcast</a:t>
            </a:r>
            <a:endParaRPr lang="en-US" dirty="0"/>
          </a:p>
        </p:txBody>
      </p:sp>
      <p:sp>
        <p:nvSpPr>
          <p:cNvPr id="3" name="Content Placeholder 2">
            <a:extLst>
              <a:ext uri="{FF2B5EF4-FFF2-40B4-BE49-F238E27FC236}">
                <a16:creationId xmlns:a16="http://schemas.microsoft.com/office/drawing/2014/main" id="{AB56EEC2-1ADB-3AA5-C2F9-DC4ED3477389}"/>
              </a:ext>
            </a:extLst>
          </p:cNvPr>
          <p:cNvSpPr>
            <a:spLocks noGrp="1"/>
          </p:cNvSpPr>
          <p:nvPr>
            <p:ph idx="1"/>
          </p:nvPr>
        </p:nvSpPr>
        <p:spPr>
          <a:xfrm>
            <a:off x="585216" y="859536"/>
            <a:ext cx="10735056" cy="5852160"/>
          </a:xfrm>
        </p:spPr>
        <p:txBody>
          <a:bodyPr>
            <a:noAutofit/>
          </a:bodyPr>
          <a:lstStyle/>
          <a:p>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Source:-</a:t>
            </a:r>
          </a:p>
          <a:p>
            <a:pPr marL="0"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VectorPayloadMF</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vec</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Unsafe.makePrivateBuffer</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vec</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a:t>
            </a:r>
          </a:p>
          <a:p>
            <a:pPr marL="0"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Bytecode:-</a:t>
            </a:r>
          </a:p>
          <a:p>
            <a:pPr marL="0"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invokevirtual</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Unsafe::</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makePrivateBuffer</a:t>
            </a:r>
            <a:endParaRPr lang="en-US" sz="1200" b="1" dirty="0">
              <a:latin typeface="IntelOne Text" panose="020B0503020203020204" pitchFamily="34" charset="0"/>
              <a:ea typeface="Intel Clear Light" panose="020B0404020203020204" pitchFamily="34" charset="0"/>
              <a:cs typeface="Intel Clear Light" panose="020B0404020203020204" pitchFamily="34" charset="0"/>
            </a:endParaRPr>
          </a:p>
          <a:p>
            <a:pPr marL="0"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VectorPayloadMF</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p>
          <a:p>
            <a:pPr marL="0" indent="0">
              <a:buNone/>
            </a:pPr>
            <a:endParaRPr lang="en-US" sz="1200" b="1" dirty="0">
              <a:latin typeface="IntelOne Text" panose="020B0503020203020204" pitchFamily="34" charset="0"/>
              <a:ea typeface="Intel Clear Light" panose="020B0404020203020204" pitchFamily="34" charset="0"/>
              <a:cs typeface="Intel Clear Light" panose="020B0404020203020204" pitchFamily="34" charset="0"/>
            </a:endParaRPr>
          </a:p>
          <a:p>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Unsafe.makePrivateBuffer</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is succeeded by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bytecode.</a:t>
            </a:r>
          </a:p>
          <a:p>
            <a:pPr lvl="1"/>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is a no-op if  cast type is a super-class of receiver type.</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e.g. class Base {} </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class Derived extends Base {}</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Derived obj1 = new Derived();</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Base obj2 = (Base) obj1;</a:t>
            </a:r>
          </a:p>
          <a:p>
            <a:pPr marL="457200" lvl="1" indent="0">
              <a:buNone/>
            </a:pPr>
            <a:endParaRPr lang="en-US" sz="1200" b="1" dirty="0">
              <a:latin typeface="IntelOne Text" panose="020B0503020203020204" pitchFamily="34" charset="0"/>
              <a:ea typeface="Intel Clear Light" panose="020B0404020203020204" pitchFamily="34" charset="0"/>
              <a:cs typeface="Intel Clear Light" panose="020B0404020203020204" pitchFamily="34" charset="0"/>
            </a:endParaRP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Which is why when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makePrivateBuffer</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is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intrinsified</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it returns a buffer of concrete vector type and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checkcasting</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become a no-op.</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However, since unsafe implementation returns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java.lang.Object</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checkcasting</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based on type profile injects a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CheckCastPP</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node followed by scalarization.</a:t>
            </a:r>
          </a:p>
          <a:p>
            <a:pPr marL="457200" lvl="1" indent="0">
              <a:buNone/>
            </a:pPr>
            <a:endParaRPr lang="en-US" sz="1200" b="1" dirty="0">
              <a:latin typeface="IntelOne Text" panose="020B0503020203020204" pitchFamily="34" charset="0"/>
              <a:ea typeface="Intel Clear Light" panose="020B0404020203020204" pitchFamily="34" charset="0"/>
              <a:cs typeface="Intel Clear Light" panose="020B0404020203020204" pitchFamily="34" charset="0"/>
            </a:endParaRPr>
          </a:p>
          <a:p>
            <a:pPr marL="457200" lvl="1" indent="0">
              <a:buNone/>
            </a:pP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Entry_Block</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a:t>
            </a:r>
          </a:p>
          <a:p>
            <a:pPr marL="457200" lvl="1" indent="0">
              <a:buNone/>
            </a:pP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CheckCastPP</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obj,  VectorPayloadMF256I</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If (!larval(obj)) {</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Scalarized_Block</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sobj</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 Scalarize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InlineTypeNode</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 1) Capture larval in receiver profile and disable speculation based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CheckCasting</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based on it.</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 2) </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value = Phi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Entry_Block</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obj ,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Scalarized_Block</a:t>
            </a: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r>
              <a:rPr lang="en-US" sz="1200" b="1" dirty="0" err="1">
                <a:latin typeface="IntelOne Text" panose="020B0503020203020204" pitchFamily="34" charset="0"/>
                <a:ea typeface="Intel Clear Light" panose="020B0404020203020204" pitchFamily="34" charset="0"/>
                <a:cs typeface="Intel Clear Light" panose="020B0404020203020204" pitchFamily="34" charset="0"/>
              </a:rPr>
              <a:t>sobj</a:t>
            </a:r>
            <a:endParaRPr lang="en-US" sz="1200" b="1" dirty="0">
              <a:latin typeface="IntelOne Text" panose="020B0503020203020204" pitchFamily="34" charset="0"/>
              <a:ea typeface="Intel Clear Light" panose="020B0404020203020204" pitchFamily="34" charset="0"/>
              <a:cs typeface="Intel Clear Light" panose="020B0404020203020204" pitchFamily="34" charset="0"/>
            </a:endParaRPr>
          </a:p>
          <a:p>
            <a:pPr marL="457200" lvl="1" indent="0">
              <a:buNone/>
            </a:pPr>
            <a:r>
              <a:rPr lang="en-US" sz="1200" b="1" dirty="0">
                <a:latin typeface="IntelOne Text" panose="020B0503020203020204" pitchFamily="34" charset="0"/>
                <a:ea typeface="Intel Clear Light" panose="020B0404020203020204" pitchFamily="34" charset="0"/>
                <a:cs typeface="Intel Clear Light" panose="020B0404020203020204" pitchFamily="34" charset="0"/>
              </a:rPr>
              <a:t> </a:t>
            </a:r>
          </a:p>
          <a:p>
            <a:pPr marL="0" indent="0">
              <a:buNone/>
            </a:pPr>
            <a:endParaRPr lang="en-US" sz="1200" dirty="0"/>
          </a:p>
        </p:txBody>
      </p:sp>
      <p:pic>
        <p:nvPicPr>
          <p:cNvPr id="5" name="Picture 4">
            <a:extLst>
              <a:ext uri="{FF2B5EF4-FFF2-40B4-BE49-F238E27FC236}">
                <a16:creationId xmlns:a16="http://schemas.microsoft.com/office/drawing/2014/main" id="{61CACE40-8668-C62B-C1F6-0CC354AE428B}"/>
              </a:ext>
            </a:extLst>
          </p:cNvPr>
          <p:cNvPicPr>
            <a:picLocks noChangeAspect="1"/>
          </p:cNvPicPr>
          <p:nvPr/>
        </p:nvPicPr>
        <p:blipFill>
          <a:blip r:embed="rId2"/>
          <a:stretch>
            <a:fillRect/>
          </a:stretch>
        </p:blipFill>
        <p:spPr>
          <a:xfrm>
            <a:off x="6727767" y="1543367"/>
            <a:ext cx="4361882" cy="2107057"/>
          </a:xfrm>
          <a:prstGeom prst="rect">
            <a:avLst/>
          </a:prstGeom>
        </p:spPr>
      </p:pic>
    </p:spTree>
    <p:extLst>
      <p:ext uri="{BB962C8B-B14F-4D97-AF65-F5344CB8AC3E}">
        <p14:creationId xmlns:p14="http://schemas.microsoft.com/office/powerpoint/2010/main" val="2870004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0931-D3C9-8BAC-4B6C-F77130E6850F}"/>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A0606EE8-3AEF-9304-6AF1-3E7E1555B295}"/>
              </a:ext>
            </a:extLst>
          </p:cNvPr>
          <p:cNvSpPr>
            <a:spLocks noGrp="1"/>
          </p:cNvSpPr>
          <p:nvPr>
            <p:ph idx="1"/>
          </p:nvPr>
        </p:nvSpPr>
        <p:spPr/>
        <p:txBody>
          <a:bodyPr/>
          <a:lstStyle/>
          <a:p>
            <a:r>
              <a:rPr lang="en-IN" dirty="0"/>
              <a:t>Currently </a:t>
            </a:r>
            <a:r>
              <a:rPr lang="en-IN" dirty="0" err="1"/>
              <a:t>InlineType</a:t>
            </a:r>
            <a:r>
              <a:rPr lang="en-IN" dirty="0"/>
              <a:t> nodes are propagated across Phi nodes, this promotes scalarization, otherwise a </a:t>
            </a:r>
            <a:r>
              <a:rPr lang="en-IN" dirty="0" err="1"/>
              <a:t>getfield</a:t>
            </a:r>
            <a:r>
              <a:rPr lang="en-IN" dirty="0"/>
              <a:t> will not be able to tier through Phi and C2 will have to buffer the Inline node the moment it has a non-scalar user.</a:t>
            </a:r>
          </a:p>
          <a:p>
            <a:pPr marL="0" indent="0">
              <a:buNone/>
            </a:pPr>
            <a:r>
              <a:rPr lang="en-IN" dirty="0"/>
              <a:t>   Phi (</a:t>
            </a:r>
            <a:r>
              <a:rPr lang="en-IN" dirty="0" err="1"/>
              <a:t>InlineTypeNode</a:t>
            </a:r>
            <a:r>
              <a:rPr lang="en-IN" dirty="0"/>
              <a:t> A , </a:t>
            </a:r>
            <a:r>
              <a:rPr lang="en-IN" dirty="0" err="1"/>
              <a:t>InlineTypeNode</a:t>
            </a:r>
            <a:r>
              <a:rPr lang="en-IN" dirty="0"/>
              <a:t> B) =&gt; </a:t>
            </a:r>
            <a:r>
              <a:rPr lang="en-IN" dirty="0" err="1"/>
              <a:t>InlineTypeNode</a:t>
            </a:r>
            <a:r>
              <a:rPr lang="en-IN" dirty="0"/>
              <a:t> (Phi A, B)</a:t>
            </a:r>
          </a:p>
          <a:p>
            <a:pPr marL="0" indent="0">
              <a:buNone/>
            </a:pPr>
            <a:endParaRPr lang="en-IN" dirty="0"/>
          </a:p>
        </p:txBody>
      </p:sp>
    </p:spTree>
    <p:extLst>
      <p:ext uri="{BB962C8B-B14F-4D97-AF65-F5344CB8AC3E}">
        <p14:creationId xmlns:p14="http://schemas.microsoft.com/office/powerpoint/2010/main" val="297906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9770-2FFD-9C60-95D7-4F60957BF60A}"/>
              </a:ext>
            </a:extLst>
          </p:cNvPr>
          <p:cNvSpPr>
            <a:spLocks noGrp="1"/>
          </p:cNvSpPr>
          <p:nvPr>
            <p:ph type="title"/>
          </p:nvPr>
        </p:nvSpPr>
        <p:spPr/>
        <p:txBody>
          <a:bodyPr/>
          <a:lstStyle/>
          <a:p>
            <a:r>
              <a:rPr lang="en-IN" dirty="0"/>
              <a:t>Larval state propagation (FAQs)</a:t>
            </a:r>
            <a:endParaRPr lang="en-US" dirty="0"/>
          </a:p>
        </p:txBody>
      </p:sp>
      <p:sp>
        <p:nvSpPr>
          <p:cNvPr id="3" name="Content Placeholder 2">
            <a:extLst>
              <a:ext uri="{FF2B5EF4-FFF2-40B4-BE49-F238E27FC236}">
                <a16:creationId xmlns:a16="http://schemas.microsoft.com/office/drawing/2014/main" id="{863CC961-335B-2AD0-6DC0-7D3BF9626F3E}"/>
              </a:ext>
            </a:extLst>
          </p:cNvPr>
          <p:cNvSpPr>
            <a:spLocks noGrp="1"/>
          </p:cNvSpPr>
          <p:nvPr>
            <p:ph idx="1"/>
          </p:nvPr>
        </p:nvSpPr>
        <p:spPr/>
        <p:txBody>
          <a:bodyPr/>
          <a:lstStyle/>
          <a:p>
            <a:pPr marL="0" indent="0">
              <a:buNone/>
            </a:pPr>
            <a:r>
              <a:rPr lang="en-IN" dirty="0"/>
              <a:t>Q. What is larval state ?</a:t>
            </a:r>
          </a:p>
          <a:p>
            <a:pPr marL="514350" indent="-514350">
              <a:buAutoNum type="alphaUcPeriod"/>
            </a:pPr>
            <a:r>
              <a:rPr lang="en-US" dirty="0"/>
              <a:t>A value object is an immutable identity less entity. Any modification to fields of an immutable object results into creation of a new value. There are circumstances where user wants to break this immutability constraint for a while and grant identity semantics to a value object and freely apply chain of updates to it without creating a new value after each update, for this a value object needs to be transitioned into larval state.</a:t>
            </a:r>
          </a:p>
          <a:p>
            <a:pPr marL="0" indent="0">
              <a:buNone/>
            </a:pPr>
            <a:r>
              <a:rPr lang="en-US" dirty="0"/>
              <a:t>Q. How can a value object be transitioned into and out of larval state ?</a:t>
            </a:r>
          </a:p>
          <a:p>
            <a:pPr marL="0" indent="0">
              <a:buNone/>
            </a:pPr>
            <a:r>
              <a:rPr lang="en-US" dirty="0"/>
              <a:t>A.  Using </a:t>
            </a:r>
            <a:r>
              <a:rPr lang="en-US" dirty="0" err="1"/>
              <a:t>Unsafe.makePrivateBuffer</a:t>
            </a:r>
            <a:r>
              <a:rPr lang="en-US" dirty="0"/>
              <a:t> and </a:t>
            </a:r>
            <a:r>
              <a:rPr lang="en-US" dirty="0" err="1"/>
              <a:t>Unsafe.finishPrivateBufferAPI</a:t>
            </a:r>
            <a:r>
              <a:rPr lang="en-US" dirty="0"/>
              <a:t>.</a:t>
            </a:r>
          </a:p>
          <a:p>
            <a:endParaRPr lang="en-US" dirty="0"/>
          </a:p>
        </p:txBody>
      </p:sp>
    </p:spTree>
    <p:extLst>
      <p:ext uri="{BB962C8B-B14F-4D97-AF65-F5344CB8AC3E}">
        <p14:creationId xmlns:p14="http://schemas.microsoft.com/office/powerpoint/2010/main" val="20018902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733E-C4A3-2BDB-89FA-7FC1E9CA67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0497D-61FF-42E5-21CF-21BE12487DB9}"/>
              </a:ext>
            </a:extLst>
          </p:cNvPr>
          <p:cNvSpPr>
            <a:spLocks noGrp="1"/>
          </p:cNvSpPr>
          <p:nvPr>
            <p:ph idx="1"/>
          </p:nvPr>
        </p:nvSpPr>
        <p:spPr/>
        <p:txBody>
          <a:bodyPr/>
          <a:lstStyle/>
          <a:p>
            <a:pPr marL="0" indent="0">
              <a:buNone/>
            </a:pPr>
            <a:r>
              <a:rPr lang="en-IN" dirty="0"/>
              <a:t>Q. Why do we need to transfer larval information to callee. </a:t>
            </a:r>
          </a:p>
          <a:p>
            <a:pPr marL="0" indent="0">
              <a:buNone/>
            </a:pPr>
            <a:r>
              <a:rPr lang="en-IN" dirty="0"/>
              <a:t>A.  A value object transitioned into a larval state in caller must receive back all the updates applied by callee over it. In general, an update to a value object creates a new value but in larval state we relax this constraint to ensure that chain of updates can be applied over same value object by granting temporal mutability.</a:t>
            </a:r>
          </a:p>
          <a:p>
            <a:pPr marL="0" indent="0">
              <a:buNone/>
            </a:pPr>
            <a:endParaRPr lang="en-US" dirty="0"/>
          </a:p>
          <a:p>
            <a:endParaRPr lang="en-US" dirty="0"/>
          </a:p>
        </p:txBody>
      </p:sp>
    </p:spTree>
    <p:extLst>
      <p:ext uri="{BB962C8B-B14F-4D97-AF65-F5344CB8AC3E}">
        <p14:creationId xmlns:p14="http://schemas.microsoft.com/office/powerpoint/2010/main" val="2597379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7DCE3F-C95D-D46B-2BFD-54575A6C9C0A}"/>
              </a:ext>
            </a:extLst>
          </p:cNvPr>
          <p:cNvSpPr>
            <a:spLocks noGrp="1"/>
          </p:cNvSpPr>
          <p:nvPr>
            <p:ph type="title"/>
          </p:nvPr>
        </p:nvSpPr>
        <p:spPr>
          <a:xfrm>
            <a:off x="630936" y="639520"/>
            <a:ext cx="3429000" cy="1719072"/>
          </a:xfrm>
        </p:spPr>
        <p:txBody>
          <a:bodyPr anchor="b">
            <a:normAutofit/>
          </a:bodyPr>
          <a:lstStyle/>
          <a:p>
            <a:r>
              <a:rPr lang="en-IN" sz="3800"/>
              <a:t>Problem with larval state propagation.</a:t>
            </a:r>
            <a:endParaRPr lang="en-US" sz="3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3D90BA-AA28-81E1-933E-29127EC75672}"/>
              </a:ext>
            </a:extLst>
          </p:cNvPr>
          <p:cNvSpPr>
            <a:spLocks noGrp="1"/>
          </p:cNvSpPr>
          <p:nvPr>
            <p:ph idx="1"/>
          </p:nvPr>
        </p:nvSpPr>
        <p:spPr>
          <a:xfrm>
            <a:off x="630936" y="2807208"/>
            <a:ext cx="3822192" cy="3410712"/>
          </a:xfrm>
        </p:spPr>
        <p:txBody>
          <a:bodyPr anchor="t">
            <a:noAutofit/>
          </a:bodyPr>
          <a:lstStyle/>
          <a:p>
            <a:r>
              <a:rPr lang="en-IN" sz="1600" dirty="0">
                <a:latin typeface="Intel Clear Light" panose="020B0404020203020204" pitchFamily="34" charset="0"/>
                <a:ea typeface="Intel Clear Light" panose="020B0404020203020204" pitchFamily="34" charset="0"/>
                <a:cs typeface="Intel Clear Light" panose="020B0404020203020204" pitchFamily="34" charset="0"/>
              </a:rPr>
              <a:t>Out of all the execution engines, C2 compile is the only one which enforces value object scalarization and truly respects immutability. </a:t>
            </a:r>
          </a:p>
          <a:p>
            <a:r>
              <a:rPr lang="en-IN" sz="1600" dirty="0">
                <a:latin typeface="Intel Clear Light" panose="020B0404020203020204" pitchFamily="34" charset="0"/>
                <a:ea typeface="Intel Clear Light" panose="020B0404020203020204" pitchFamily="34" charset="0"/>
                <a:cs typeface="Intel Clear Light" panose="020B0404020203020204" pitchFamily="34" charset="0"/>
              </a:rPr>
              <a:t> It creates an </a:t>
            </a:r>
            <a:r>
              <a:rPr lang="en-IN" sz="1600" dirty="0" err="1">
                <a:latin typeface="Intel Clear Light" panose="020B0404020203020204" pitchFamily="34" charset="0"/>
                <a:ea typeface="Intel Clear Light" panose="020B0404020203020204" pitchFamily="34" charset="0"/>
                <a:cs typeface="Intel Clear Light" panose="020B0404020203020204" pitchFamily="34" charset="0"/>
              </a:rPr>
              <a:t>InlineTypeNode</a:t>
            </a:r>
            <a:r>
              <a:rPr lang="en-IN" sz="1600" dirty="0">
                <a:latin typeface="Intel Clear Light" panose="020B0404020203020204" pitchFamily="34" charset="0"/>
                <a:ea typeface="Intel Clear Light" panose="020B0404020203020204" pitchFamily="34" charset="0"/>
                <a:cs typeface="Intel Clear Light" panose="020B0404020203020204" pitchFamily="34" charset="0"/>
              </a:rPr>
              <a:t> to present a scalarized view of value object.</a:t>
            </a: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C1 and Interpreter always deals with value objects in non-scalar fashion, they even pass the values a identity objects.</a:t>
            </a:r>
          </a:p>
          <a:p>
            <a:r>
              <a:rPr lang="en-US" sz="1600" dirty="0">
                <a:latin typeface="Intel Clear Light" panose="020B0404020203020204" pitchFamily="34" charset="0"/>
                <a:ea typeface="Intel Clear Light" panose="020B0404020203020204" pitchFamily="34" charset="0"/>
                <a:cs typeface="Intel Clear Light" panose="020B0404020203020204" pitchFamily="34" charset="0"/>
              </a:rPr>
              <a:t>Only while returning a value object they scalarize them under influence of following runtime flags, </a:t>
            </a:r>
            <a:r>
              <a:rPr lang="en-IN" sz="1600" dirty="0" err="1">
                <a:latin typeface="Intel Clear Light" panose="020B0404020203020204" pitchFamily="34" charset="0"/>
                <a:ea typeface="Intel Clear Light" panose="020B0404020203020204" pitchFamily="34" charset="0"/>
                <a:cs typeface="Intel Clear Light" panose="020B0404020203020204" pitchFamily="34" charset="0"/>
              </a:rPr>
              <a:t>InlineTypePassFieldsAsArgs</a:t>
            </a:r>
            <a:r>
              <a:rPr lang="en-IN" sz="1600" dirty="0">
                <a:latin typeface="Intel Clear Light" panose="020B0404020203020204" pitchFamily="34" charset="0"/>
                <a:ea typeface="Intel Clear Light" panose="020B0404020203020204" pitchFamily="34" charset="0"/>
                <a:cs typeface="Intel Clear Light" panose="020B0404020203020204" pitchFamily="34" charset="0"/>
              </a:rPr>
              <a:t> and </a:t>
            </a:r>
            <a:r>
              <a:rPr lang="en-IN" sz="1600" dirty="0" err="1">
                <a:latin typeface="Intel Clear Light" panose="020B0404020203020204" pitchFamily="34" charset="0"/>
                <a:ea typeface="Intel Clear Light" panose="020B0404020203020204" pitchFamily="34" charset="0"/>
                <a:cs typeface="Intel Clear Light" panose="020B0404020203020204" pitchFamily="34" charset="0"/>
              </a:rPr>
              <a:t>InlineTypeReturnedAsFields</a:t>
            </a:r>
            <a:r>
              <a:rPr lang="en-IN" sz="1600" dirty="0">
                <a:latin typeface="Intel Clear Light" panose="020B0404020203020204" pitchFamily="34" charset="0"/>
                <a:ea typeface="Intel Clear Light" panose="020B0404020203020204" pitchFamily="34" charset="0"/>
                <a:cs typeface="Intel Clear Light" panose="020B0404020203020204" pitchFamily="34" charset="0"/>
              </a:rPr>
              <a:t>.</a:t>
            </a:r>
            <a:endParaRPr lang="en-US" sz="1600" dirty="0">
              <a:latin typeface="Intel Clear Light" panose="020B0404020203020204" pitchFamily="34" charset="0"/>
              <a:ea typeface="Intel Clear Light" panose="020B0404020203020204" pitchFamily="34" charset="0"/>
              <a:cs typeface="Intel Clear Light" panose="020B0404020203020204" pitchFamily="34" charset="0"/>
            </a:endParaRPr>
          </a:p>
        </p:txBody>
      </p:sp>
      <p:pic>
        <p:nvPicPr>
          <p:cNvPr id="5" name="Picture 4">
            <a:extLst>
              <a:ext uri="{FF2B5EF4-FFF2-40B4-BE49-F238E27FC236}">
                <a16:creationId xmlns:a16="http://schemas.microsoft.com/office/drawing/2014/main" id="{4134009A-77AB-CB93-72A3-734E64FA6C6D}"/>
              </a:ext>
            </a:extLst>
          </p:cNvPr>
          <p:cNvPicPr>
            <a:picLocks noChangeAspect="1"/>
          </p:cNvPicPr>
          <p:nvPr/>
        </p:nvPicPr>
        <p:blipFill>
          <a:blip r:embed="rId2"/>
          <a:stretch>
            <a:fillRect/>
          </a:stretch>
        </p:blipFill>
        <p:spPr>
          <a:xfrm>
            <a:off x="4702752" y="1193921"/>
            <a:ext cx="6855264" cy="5097151"/>
          </a:xfrm>
          <a:prstGeom prst="rect">
            <a:avLst/>
          </a:prstGeom>
        </p:spPr>
      </p:pic>
    </p:spTree>
    <p:extLst>
      <p:ext uri="{BB962C8B-B14F-4D97-AF65-F5344CB8AC3E}">
        <p14:creationId xmlns:p14="http://schemas.microsoft.com/office/powerpoint/2010/main" val="3775444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5813-BD2E-3768-52A2-552113846C4F}"/>
              </a:ext>
            </a:extLst>
          </p:cNvPr>
          <p:cNvSpPr>
            <a:spLocks noGrp="1"/>
          </p:cNvSpPr>
          <p:nvPr>
            <p:ph type="title"/>
          </p:nvPr>
        </p:nvSpPr>
        <p:spPr>
          <a:xfrm>
            <a:off x="838200" y="365125"/>
            <a:ext cx="10820400" cy="1325563"/>
          </a:xfrm>
        </p:spPr>
        <p:txBody>
          <a:bodyPr/>
          <a:lstStyle/>
          <a:p>
            <a:r>
              <a:rPr lang="en-IN" dirty="0"/>
              <a:t>C2 intercepts where </a:t>
            </a:r>
            <a:r>
              <a:rPr lang="en-IN" dirty="0" err="1"/>
              <a:t>InlineTypeNode</a:t>
            </a:r>
            <a:r>
              <a:rPr lang="en-IN" dirty="0"/>
              <a:t> is created</a:t>
            </a:r>
            <a:endParaRPr lang="en-US" dirty="0"/>
          </a:p>
        </p:txBody>
      </p:sp>
      <p:sp>
        <p:nvSpPr>
          <p:cNvPr id="3" name="Content Placeholder 2">
            <a:extLst>
              <a:ext uri="{FF2B5EF4-FFF2-40B4-BE49-F238E27FC236}">
                <a16:creationId xmlns:a16="http://schemas.microsoft.com/office/drawing/2014/main" id="{B1C5BC9D-9869-0635-B146-141189B5FBD5}"/>
              </a:ext>
            </a:extLst>
          </p:cNvPr>
          <p:cNvSpPr>
            <a:spLocks noGrp="1"/>
          </p:cNvSpPr>
          <p:nvPr>
            <p:ph idx="1"/>
          </p:nvPr>
        </p:nvSpPr>
        <p:spPr/>
        <p:txBody>
          <a:bodyPr>
            <a:normAutofit lnSpcReduction="10000"/>
          </a:bodyPr>
          <a:lstStyle/>
          <a:p>
            <a:pPr marL="0" indent="0">
              <a:buNone/>
            </a:pPr>
            <a:r>
              <a:rPr lang="en-IN" dirty="0"/>
              <a:t>a. JVM initial state construction.</a:t>
            </a:r>
          </a:p>
          <a:p>
            <a:pPr marL="971550" lvl="1" indent="-514350">
              <a:buFont typeface="+mj-lt"/>
              <a:buAutoNum type="romanUcPeriod"/>
            </a:pPr>
            <a:r>
              <a:rPr lang="en-IN" dirty="0"/>
              <a:t>Based on parameter descriptor, if incoming parameter has an inline type. Using </a:t>
            </a:r>
            <a:r>
              <a:rPr lang="en-IN" dirty="0" err="1"/>
              <a:t>make_from_multi</a:t>
            </a:r>
            <a:r>
              <a:rPr lang="en-IN" dirty="0"/>
              <a:t> (in= true).</a:t>
            </a:r>
          </a:p>
          <a:p>
            <a:pPr marL="971550" lvl="1" indent="-514350">
              <a:buAutoNum type="romanUcPeriod"/>
            </a:pPr>
            <a:r>
              <a:rPr lang="en-IN" dirty="0"/>
              <a:t>Based on parameter profile, using </a:t>
            </a:r>
            <a:r>
              <a:rPr lang="en-IN" dirty="0" err="1"/>
              <a:t>make_from_oop</a:t>
            </a:r>
            <a:r>
              <a:rPr lang="en-IN" dirty="0"/>
              <a:t>.</a:t>
            </a:r>
          </a:p>
          <a:p>
            <a:pPr marL="0" indent="0">
              <a:buNone/>
            </a:pPr>
            <a:r>
              <a:rPr lang="en-IN" dirty="0"/>
              <a:t>b. During </a:t>
            </a:r>
            <a:r>
              <a:rPr lang="en-IN" dirty="0" err="1"/>
              <a:t>checkcast</a:t>
            </a:r>
            <a:r>
              <a:rPr lang="en-IN" dirty="0"/>
              <a:t> processing, if casted type is a value class.</a:t>
            </a:r>
          </a:p>
          <a:p>
            <a:pPr marL="0" indent="0">
              <a:buNone/>
            </a:pPr>
            <a:r>
              <a:rPr lang="en-IN" dirty="0"/>
              <a:t>c. Value returned by a callee, based on return descriptor type.</a:t>
            </a:r>
          </a:p>
          <a:p>
            <a:pPr marL="971550" lvl="1" indent="-514350">
              <a:buFont typeface="+mj-lt"/>
              <a:buAutoNum type="romanUcPeriod"/>
            </a:pPr>
            <a:r>
              <a:rPr lang="en-IN" dirty="0"/>
              <a:t>Based on return value profile, using </a:t>
            </a:r>
            <a:r>
              <a:rPr lang="en-IN" dirty="0" err="1"/>
              <a:t>make_from_oop</a:t>
            </a:r>
            <a:r>
              <a:rPr lang="en-IN" dirty="0"/>
              <a:t>.</a:t>
            </a:r>
          </a:p>
          <a:p>
            <a:pPr marL="971550" lvl="1" indent="-514350">
              <a:buFont typeface="+mj-lt"/>
              <a:buAutoNum type="romanUcPeriod"/>
            </a:pPr>
            <a:r>
              <a:rPr lang="en-IN" dirty="0"/>
              <a:t>Based on return value descriptor, using </a:t>
            </a:r>
            <a:r>
              <a:rPr lang="en-IN" dirty="0" err="1"/>
              <a:t>make_from_multi</a:t>
            </a:r>
            <a:r>
              <a:rPr lang="en-IN" dirty="0"/>
              <a:t>(in = false)</a:t>
            </a:r>
          </a:p>
          <a:p>
            <a:pPr marL="457200" indent="-457200">
              <a:buAutoNum type="alphaLcPeriod" startAt="4"/>
            </a:pPr>
            <a:r>
              <a:rPr lang="en-IN" dirty="0"/>
              <a:t>A new allocation, </a:t>
            </a:r>
            <a:r>
              <a:rPr lang="en-IN" dirty="0" err="1"/>
              <a:t>aconst_init</a:t>
            </a:r>
            <a:r>
              <a:rPr lang="en-IN" dirty="0"/>
              <a:t>.</a:t>
            </a:r>
          </a:p>
          <a:p>
            <a:pPr marL="457200" indent="-457200">
              <a:buAutoNum type="alphaLcPeriod" startAt="4"/>
            </a:pPr>
            <a:r>
              <a:rPr lang="en-IN" dirty="0"/>
              <a:t>By updating any field value, </a:t>
            </a:r>
            <a:r>
              <a:rPr lang="en-IN" dirty="0" err="1"/>
              <a:t>withfield</a:t>
            </a:r>
            <a:r>
              <a:rPr lang="en-IN" dirty="0"/>
              <a:t>. </a:t>
            </a:r>
          </a:p>
          <a:p>
            <a:endParaRPr lang="en-US" dirty="0"/>
          </a:p>
        </p:txBody>
      </p:sp>
    </p:spTree>
    <p:extLst>
      <p:ext uri="{BB962C8B-B14F-4D97-AF65-F5344CB8AC3E}">
        <p14:creationId xmlns:p14="http://schemas.microsoft.com/office/powerpoint/2010/main" val="153041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FD79F-C53C-F3E7-C76D-D146E35FA8DA}"/>
              </a:ext>
            </a:extLst>
          </p:cNvPr>
          <p:cNvSpPr>
            <a:spLocks noGrp="1"/>
          </p:cNvSpPr>
          <p:nvPr>
            <p:ph type="title"/>
          </p:nvPr>
        </p:nvSpPr>
        <p:spPr>
          <a:xfrm>
            <a:off x="838200" y="365125"/>
            <a:ext cx="10515600" cy="1325563"/>
          </a:xfrm>
        </p:spPr>
        <p:txBody>
          <a:bodyPr>
            <a:normAutofit/>
          </a:bodyPr>
          <a:lstStyle/>
          <a:p>
            <a:r>
              <a:rPr lang="en-US" sz="5400" dirty="0"/>
              <a:t>PoC+ changes:-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A2F68D-236B-7055-5081-C956334A27D8}"/>
              </a:ext>
            </a:extLst>
          </p:cNvPr>
          <p:cNvSpPr>
            <a:spLocks noGrp="1"/>
          </p:cNvSpPr>
          <p:nvPr>
            <p:ph idx="1"/>
          </p:nvPr>
        </p:nvSpPr>
        <p:spPr>
          <a:xfrm>
            <a:off x="838200" y="1929384"/>
            <a:ext cx="10515600" cy="4251960"/>
          </a:xfrm>
        </p:spPr>
        <p:txBody>
          <a:bodyPr>
            <a:normAutofit/>
          </a:bodyPr>
          <a:lstStyle/>
          <a:p>
            <a:r>
              <a:rPr lang="en-US" sz="1200" dirty="0"/>
              <a:t>Streamline vector / mask / shuffle IR with </a:t>
            </a:r>
            <a:r>
              <a:rPr lang="en-US" sz="1200" dirty="0" err="1"/>
              <a:t>InlineTypeNode</a:t>
            </a:r>
            <a:r>
              <a:rPr lang="en-US" sz="1200" dirty="0"/>
              <a:t>.</a:t>
            </a:r>
          </a:p>
          <a:p>
            <a:pPr lvl="1"/>
            <a:r>
              <a:rPr lang="en-US" sz="1200" dirty="0"/>
              <a:t>Almost all the vector APIs return an abstract vector type (not a value type).</a:t>
            </a:r>
          </a:p>
          <a:p>
            <a:pPr lvl="1"/>
            <a:r>
              <a:rPr lang="en-US" sz="1200" dirty="0">
                <a:highlight>
                  <a:srgbClr val="FFFF00"/>
                </a:highlight>
              </a:rPr>
              <a:t>If inline type node does not need buffering, i.e., all its fields are directly forwarded to the user IR.</a:t>
            </a:r>
          </a:p>
          <a:p>
            <a:r>
              <a:rPr lang="en-US" sz="1200" dirty="0"/>
              <a:t>Currently we create explicit </a:t>
            </a:r>
            <a:r>
              <a:rPr lang="en-US" sz="1200" dirty="0" err="1"/>
              <a:t>VectorBox</a:t>
            </a:r>
            <a:r>
              <a:rPr lang="en-US" sz="1200" dirty="0"/>
              <a:t>  (embedding </a:t>
            </a:r>
            <a:r>
              <a:rPr lang="en-US" sz="1200" dirty="0" err="1"/>
              <a:t>VectorBoxAllocation</a:t>
            </a:r>
            <a:r>
              <a:rPr lang="en-US" sz="1200" dirty="0"/>
              <a:t>) and </a:t>
            </a:r>
            <a:r>
              <a:rPr lang="en-US" sz="1200" dirty="0" err="1"/>
              <a:t>VectorUnbox</a:t>
            </a:r>
            <a:r>
              <a:rPr lang="en-US" sz="1200" dirty="0"/>
              <a:t> nodes.</a:t>
            </a:r>
          </a:p>
          <a:p>
            <a:r>
              <a:rPr lang="en-US" sz="1200" dirty="0"/>
              <a:t>Stock </a:t>
            </a:r>
            <a:r>
              <a:rPr lang="en-US" sz="1200" dirty="0" err="1"/>
              <a:t>InlineTypeNode</a:t>
            </a:r>
            <a:r>
              <a:rPr lang="en-US" sz="1200" dirty="0"/>
              <a:t> favors eager buffering  as done for value objects returned by non-</a:t>
            </a:r>
            <a:r>
              <a:rPr lang="en-US" sz="1200" dirty="0" err="1"/>
              <a:t>inlined</a:t>
            </a:r>
            <a:r>
              <a:rPr lang="en-US" sz="1200" dirty="0"/>
              <a:t> calls. </a:t>
            </a:r>
          </a:p>
          <a:p>
            <a:r>
              <a:rPr lang="en-US" sz="1200" dirty="0" err="1"/>
              <a:t>VectorBoxes</a:t>
            </a:r>
            <a:r>
              <a:rPr lang="en-US" sz="1200" dirty="0"/>
              <a:t> are indeed inline types but currently represented by a specialized IR. </a:t>
            </a:r>
          </a:p>
          <a:p>
            <a:r>
              <a:rPr lang="en-US" sz="1200" dirty="0" err="1"/>
              <a:t>VectorUnbox</a:t>
            </a:r>
            <a:r>
              <a:rPr lang="en-US" sz="1200" dirty="0"/>
              <a:t> is a lite weight operation which tier through the </a:t>
            </a:r>
            <a:r>
              <a:rPr lang="en-US" sz="1200" dirty="0" err="1"/>
              <a:t>InlineTypeNode</a:t>
            </a:r>
            <a:r>
              <a:rPr lang="en-US" sz="1200" dirty="0"/>
              <a:t> (Box) node and return the needed field to the consumer.</a:t>
            </a:r>
          </a:p>
          <a:p>
            <a:pPr lvl="1"/>
            <a:r>
              <a:rPr lang="en-US" sz="1200" dirty="0"/>
              <a:t>Cost of removing </a:t>
            </a:r>
            <a:r>
              <a:rPr lang="en-US" sz="1200" dirty="0" err="1"/>
              <a:t>VectorUnbox</a:t>
            </a:r>
            <a:r>
              <a:rPr lang="en-US" sz="1200" dirty="0"/>
              <a:t> Node and associated idealization routines :-</a:t>
            </a:r>
          </a:p>
          <a:p>
            <a:pPr lvl="2"/>
            <a:r>
              <a:rPr lang="en-US" sz="1200" dirty="0"/>
              <a:t>Mask and Shuffles use byte [] are a backing storage.</a:t>
            </a:r>
          </a:p>
          <a:p>
            <a:pPr lvl="2"/>
            <a:r>
              <a:rPr lang="en-US" sz="1200" dirty="0"/>
              <a:t>A mask load is a two-step process where first raw masks the masks are loaded into vector which is succeeded by </a:t>
            </a:r>
            <a:r>
              <a:rPr lang="en-US" sz="1200" dirty="0" err="1"/>
              <a:t>VectorLoadMask</a:t>
            </a:r>
            <a:r>
              <a:rPr lang="en-US" sz="1200" dirty="0"/>
              <a:t> operation which uncompressed the mask lanes to match </a:t>
            </a:r>
            <a:r>
              <a:rPr lang="en-US" sz="1200" dirty="0" err="1"/>
              <a:t>upto</a:t>
            </a:r>
            <a:r>
              <a:rPr lang="en-US" sz="1200" dirty="0"/>
              <a:t> vector lanes (for legacy targets), AVX-512 / SVE masks are propagated through predicate registers.</a:t>
            </a:r>
          </a:p>
          <a:p>
            <a:pPr lvl="2"/>
            <a:r>
              <a:rPr lang="en-US" sz="1200" dirty="0"/>
              <a:t>Masks casting optimization.</a:t>
            </a:r>
          </a:p>
          <a:p>
            <a:pPr lvl="2"/>
            <a:r>
              <a:rPr lang="en-US" sz="1200" dirty="0"/>
              <a:t>Similar to masks, shuffles load comprises of raw shuffle load followed by </a:t>
            </a:r>
            <a:r>
              <a:rPr lang="en-US" sz="1200" dirty="0" err="1"/>
              <a:t>VectorLoadShuffle</a:t>
            </a:r>
            <a:r>
              <a:rPr lang="en-US" sz="1200" dirty="0"/>
              <a:t>, current implementation perform shuffle load during unboxing idealization.</a:t>
            </a:r>
          </a:p>
          <a:p>
            <a:r>
              <a:rPr lang="en-US" sz="1200" i="1" dirty="0" err="1"/>
              <a:t>process_inline_type</a:t>
            </a:r>
            <a:r>
              <a:rPr lang="en-US" sz="1200" i="1" dirty="0"/>
              <a:t>() </a:t>
            </a:r>
            <a:r>
              <a:rPr lang="en-US" sz="1200" dirty="0"/>
              <a:t>automatically replaces any surviving </a:t>
            </a:r>
            <a:r>
              <a:rPr lang="en-US" sz="1200" dirty="0" err="1"/>
              <a:t>InlineTypeNode</a:t>
            </a:r>
            <a:r>
              <a:rPr lang="en-US" sz="1200" dirty="0"/>
              <a:t> with its </a:t>
            </a:r>
            <a:r>
              <a:rPr lang="en-US" sz="1200" dirty="0" err="1"/>
              <a:t>oop</a:t>
            </a:r>
            <a:r>
              <a:rPr lang="en-US" sz="1200" dirty="0"/>
              <a:t> (buffer) towards the end of optimization pass.</a:t>
            </a:r>
          </a:p>
          <a:p>
            <a:pPr lvl="1"/>
            <a:endParaRPr lang="en-US" sz="1200" i="1" dirty="0"/>
          </a:p>
          <a:p>
            <a:pPr lvl="2"/>
            <a:endParaRPr lang="en-US" sz="1200" dirty="0"/>
          </a:p>
          <a:p>
            <a:pPr lvl="2"/>
            <a:endParaRPr lang="en-US" sz="1200" dirty="0"/>
          </a:p>
        </p:txBody>
      </p:sp>
    </p:spTree>
    <p:extLst>
      <p:ext uri="{BB962C8B-B14F-4D97-AF65-F5344CB8AC3E}">
        <p14:creationId xmlns:p14="http://schemas.microsoft.com/office/powerpoint/2010/main" val="11709337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EF98-3B83-1520-B52D-D0B9100A34A3}"/>
              </a:ext>
            </a:extLst>
          </p:cNvPr>
          <p:cNvSpPr>
            <a:spLocks noGrp="1"/>
          </p:cNvSpPr>
          <p:nvPr>
            <p:ph type="title"/>
          </p:nvPr>
        </p:nvSpPr>
        <p:spPr/>
        <p:txBody>
          <a:bodyPr/>
          <a:lstStyle/>
          <a:p>
            <a:r>
              <a:rPr lang="en-IN" dirty="0"/>
              <a:t>Approaches to handle larvae value object.</a:t>
            </a:r>
            <a:endParaRPr lang="en-US" dirty="0"/>
          </a:p>
        </p:txBody>
      </p:sp>
      <p:sp>
        <p:nvSpPr>
          <p:cNvPr id="3" name="Content Placeholder 2">
            <a:extLst>
              <a:ext uri="{FF2B5EF4-FFF2-40B4-BE49-F238E27FC236}">
                <a16:creationId xmlns:a16="http://schemas.microsoft.com/office/drawing/2014/main" id="{47A409E8-CFB9-714F-990A-50CDFC6DFBB4}"/>
              </a:ext>
            </a:extLst>
          </p:cNvPr>
          <p:cNvSpPr>
            <a:spLocks noGrp="1"/>
          </p:cNvSpPr>
          <p:nvPr>
            <p:ph idx="1"/>
          </p:nvPr>
        </p:nvSpPr>
        <p:spPr/>
        <p:txBody>
          <a:bodyPr>
            <a:normAutofit fontScale="85000" lnSpcReduction="20000"/>
          </a:bodyPr>
          <a:lstStyle/>
          <a:p>
            <a:r>
              <a:rPr lang="en-IN" dirty="0"/>
              <a:t>Disable scalarization, make private buffer to return a value buffer.</a:t>
            </a:r>
          </a:p>
          <a:p>
            <a:r>
              <a:rPr lang="en-IN" dirty="0" err="1"/>
              <a:t>checkcast</a:t>
            </a:r>
            <a:r>
              <a:rPr lang="en-IN" dirty="0"/>
              <a:t> to deoptimize if receiver is a larvae.</a:t>
            </a:r>
          </a:p>
          <a:p>
            <a:pPr lvl="1"/>
            <a:r>
              <a:rPr lang="en-IN" dirty="0"/>
              <a:t>This will result into a back-and-forth transition b/w interpreter and compiler.</a:t>
            </a:r>
          </a:p>
          <a:p>
            <a:r>
              <a:rPr lang="en-US" dirty="0"/>
              <a:t>Caller to always pass a non-scalarized value object and tap into inline entry point. </a:t>
            </a:r>
          </a:p>
          <a:p>
            <a:pPr lvl="1"/>
            <a:r>
              <a:rPr lang="en-US" dirty="0"/>
              <a:t>We cannot directly de-optimize from an inline entry point in absence of associated </a:t>
            </a:r>
            <a:r>
              <a:rPr lang="en-US" dirty="0" err="1"/>
              <a:t>ScopeDesc</a:t>
            </a:r>
            <a:r>
              <a:rPr lang="en-US" dirty="0"/>
              <a:t> (debug dump JVM states needed to reconstruct activation stack during depot fetch unrolling.)</a:t>
            </a:r>
          </a:p>
          <a:p>
            <a:r>
              <a:rPr lang="en-US" dirty="0"/>
              <a:t>Scalarize larvae objects before passing them to callee with an explicit larval state argument, we anyways pass </a:t>
            </a:r>
            <a:r>
              <a:rPr lang="en-US" dirty="0" err="1"/>
              <a:t>init</a:t>
            </a:r>
            <a:r>
              <a:rPr lang="en-US" dirty="0"/>
              <a:t> value explicitly.</a:t>
            </a:r>
          </a:p>
          <a:p>
            <a:pPr lvl="1"/>
            <a:r>
              <a:rPr lang="en-US" dirty="0"/>
              <a:t>Entry point protocol will not be disturbed.</a:t>
            </a:r>
          </a:p>
          <a:p>
            <a:pPr lvl="1"/>
            <a:r>
              <a:rPr lang="en-US" dirty="0"/>
              <a:t>C2 create initial JVM state based on larval parameter. </a:t>
            </a:r>
          </a:p>
          <a:p>
            <a:pPr lvl="2"/>
            <a:r>
              <a:rPr lang="en-US" dirty="0"/>
              <a:t>This will again result into formation of </a:t>
            </a:r>
            <a:r>
              <a:rPr lang="en-US" dirty="0" err="1"/>
              <a:t>PhiNode</a:t>
            </a:r>
            <a:r>
              <a:rPr lang="en-US" dirty="0"/>
              <a:t>.</a:t>
            </a:r>
          </a:p>
          <a:p>
            <a:pPr lvl="2"/>
            <a:r>
              <a:rPr lang="en-US" dirty="0"/>
              <a:t>To be optimal C2 can resort to </a:t>
            </a:r>
            <a:r>
              <a:rPr lang="en-US" dirty="0" err="1"/>
              <a:t>multiversioning</a:t>
            </a:r>
            <a:r>
              <a:rPr lang="en-US" dirty="0"/>
              <a:t>.</a:t>
            </a:r>
          </a:p>
          <a:p>
            <a:pPr lvl="1"/>
            <a:r>
              <a:rPr lang="en-US" dirty="0"/>
              <a:t>Follow pass by copy-restore semantics to pass back updates to larval object to caller.</a:t>
            </a:r>
          </a:p>
        </p:txBody>
      </p:sp>
    </p:spTree>
    <p:extLst>
      <p:ext uri="{BB962C8B-B14F-4D97-AF65-F5344CB8AC3E}">
        <p14:creationId xmlns:p14="http://schemas.microsoft.com/office/powerpoint/2010/main" val="15776629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A8B4-5EEE-D2DC-D24E-0564EA4EFD3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8C9118B-98CF-66D7-59EA-A94718A3B858}"/>
              </a:ext>
            </a:extLst>
          </p:cNvPr>
          <p:cNvSpPr>
            <a:spLocks noGrp="1"/>
          </p:cNvSpPr>
          <p:nvPr>
            <p:ph idx="1"/>
          </p:nvPr>
        </p:nvSpPr>
        <p:spPr/>
        <p:txBody>
          <a:bodyPr/>
          <a:lstStyle/>
          <a:p>
            <a:r>
              <a:rPr lang="en-IN" dirty="0"/>
              <a:t>Since entry point generation is completely de-coupled from method body compilation, hence we can make </a:t>
            </a:r>
            <a:r>
              <a:rPr lang="en-IN" dirty="0" err="1"/>
              <a:t>MachVEP</a:t>
            </a:r>
            <a:r>
              <a:rPr lang="en-IN" dirty="0"/>
              <a:t> as an Ideal node.</a:t>
            </a:r>
          </a:p>
          <a:p>
            <a:pPr lvl="1"/>
            <a:r>
              <a:rPr lang="en-IN" dirty="0" err="1"/>
              <a:t>VEPNode</a:t>
            </a:r>
            <a:r>
              <a:rPr lang="en-IN" dirty="0"/>
              <a:t> derivative of </a:t>
            </a:r>
            <a:r>
              <a:rPr lang="en-IN" dirty="0" err="1"/>
              <a:t>SafePointNode</a:t>
            </a:r>
            <a:r>
              <a:rPr lang="en-IN" dirty="0"/>
              <a:t> and bound to </a:t>
            </a:r>
            <a:r>
              <a:rPr lang="en-IN" dirty="0" err="1"/>
              <a:t>StartNode</a:t>
            </a:r>
            <a:r>
              <a:rPr lang="en-IN" dirty="0"/>
              <a:t> during initial JVM state creation.</a:t>
            </a:r>
          </a:p>
          <a:p>
            <a:pPr lvl="1"/>
            <a:r>
              <a:rPr lang="en-IN" dirty="0"/>
              <a:t>VEP bookkeeps the JVM state, goes through regular compilation flow. </a:t>
            </a:r>
          </a:p>
          <a:p>
            <a:pPr lvl="1"/>
            <a:r>
              <a:rPr lang="en-IN" dirty="0"/>
              <a:t>We may still need a clear trick to create a separate </a:t>
            </a:r>
            <a:r>
              <a:rPr lang="en-IN" dirty="0" err="1"/>
              <a:t>PcDesc</a:t>
            </a:r>
            <a:r>
              <a:rPr lang="en-IN" dirty="0"/>
              <a:t> for each </a:t>
            </a:r>
            <a:r>
              <a:rPr lang="en-IN" dirty="0" err="1"/>
              <a:t>uncommon_trap</a:t>
            </a:r>
            <a:r>
              <a:rPr lang="en-IN" dirty="0"/>
              <a:t> in entry point, one for each value object.  </a:t>
            </a:r>
          </a:p>
          <a:p>
            <a:r>
              <a:rPr lang="en-IN" dirty="0"/>
              <a:t>Instead of de-optimization, bailout callee C2 compilation and allow it to be compiled by a lower tier compiler.</a:t>
            </a:r>
          </a:p>
          <a:p>
            <a:endParaRPr lang="en-IN" dirty="0"/>
          </a:p>
          <a:p>
            <a:endParaRPr lang="en-US" dirty="0"/>
          </a:p>
        </p:txBody>
      </p:sp>
      <p:pic>
        <p:nvPicPr>
          <p:cNvPr id="5" name="Picture 4">
            <a:extLst>
              <a:ext uri="{FF2B5EF4-FFF2-40B4-BE49-F238E27FC236}">
                <a16:creationId xmlns:a16="http://schemas.microsoft.com/office/drawing/2014/main" id="{5E03BD7D-5218-EA7B-06FB-5EB5018CA6E7}"/>
              </a:ext>
            </a:extLst>
          </p:cNvPr>
          <p:cNvPicPr>
            <a:picLocks noChangeAspect="1"/>
          </p:cNvPicPr>
          <p:nvPr/>
        </p:nvPicPr>
        <p:blipFill>
          <a:blip r:embed="rId2"/>
          <a:stretch>
            <a:fillRect/>
          </a:stretch>
        </p:blipFill>
        <p:spPr>
          <a:xfrm>
            <a:off x="1096249" y="5441224"/>
            <a:ext cx="6195597" cy="1051651"/>
          </a:xfrm>
          <a:prstGeom prst="rect">
            <a:avLst/>
          </a:prstGeom>
        </p:spPr>
      </p:pic>
    </p:spTree>
    <p:extLst>
      <p:ext uri="{BB962C8B-B14F-4D97-AF65-F5344CB8AC3E}">
        <p14:creationId xmlns:p14="http://schemas.microsoft.com/office/powerpoint/2010/main" val="2168708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FE23-E099-8198-D35F-4483AAF7BD23}"/>
              </a:ext>
            </a:extLst>
          </p:cNvPr>
          <p:cNvSpPr>
            <a:spLocks noGrp="1"/>
          </p:cNvSpPr>
          <p:nvPr>
            <p:ph type="title"/>
          </p:nvPr>
        </p:nvSpPr>
        <p:spPr/>
        <p:txBody>
          <a:bodyPr/>
          <a:lstStyle/>
          <a:p>
            <a:r>
              <a:rPr lang="en-IN" dirty="0"/>
              <a:t>Status Update 2/21/2024</a:t>
            </a:r>
            <a:endParaRPr lang="en-US" dirty="0"/>
          </a:p>
        </p:txBody>
      </p:sp>
      <p:sp>
        <p:nvSpPr>
          <p:cNvPr id="3" name="Content Placeholder 2">
            <a:extLst>
              <a:ext uri="{FF2B5EF4-FFF2-40B4-BE49-F238E27FC236}">
                <a16:creationId xmlns:a16="http://schemas.microsoft.com/office/drawing/2014/main" id="{B37086ED-CAFF-EDFF-98C9-02B90B2C8942}"/>
              </a:ext>
            </a:extLst>
          </p:cNvPr>
          <p:cNvSpPr>
            <a:spLocks noGrp="1"/>
          </p:cNvSpPr>
          <p:nvPr>
            <p:ph idx="1"/>
          </p:nvPr>
        </p:nvSpPr>
        <p:spPr/>
        <p:txBody>
          <a:bodyPr>
            <a:normAutofit lnSpcReduction="10000"/>
          </a:bodyPr>
          <a:lstStyle/>
          <a:p>
            <a:pPr algn="l" rtl="0" fontAlgn="base"/>
            <a:r>
              <a:rPr lang="en-US" sz="1800" b="0" i="0" dirty="0">
                <a:solidFill>
                  <a:srgbClr val="000000"/>
                </a:solidFill>
                <a:effectLst/>
                <a:latin typeface="Intel Clear" panose="020B0604020203020204"/>
              </a:rPr>
              <a:t>A) JEP 401 alignment:- </a:t>
            </a:r>
            <a:endParaRPr lang="en-US" sz="1800" b="0" i="0" dirty="0">
              <a:solidFill>
                <a:srgbClr val="000000"/>
              </a:solidFill>
              <a:effectLst/>
              <a:latin typeface="Segoe UI" panose="020B0502040204020203" pitchFamily="34" charset="0"/>
            </a:endParaRPr>
          </a:p>
          <a:p>
            <a:pPr lvl="1" fontAlgn="base"/>
            <a:r>
              <a:rPr lang="en-US" sz="1800" b="0" i="0" dirty="0">
                <a:solidFill>
                  <a:srgbClr val="000000"/>
                </a:solidFill>
                <a:effectLst/>
                <a:latin typeface="Intel Clear" panose="020B0604020203020204"/>
              </a:rPr>
              <a:t>Java side change to mark vector payloads classes with </a:t>
            </a:r>
            <a:r>
              <a:rPr lang="en-US" sz="1800" b="0" i="0" dirty="0" err="1">
                <a:solidFill>
                  <a:srgbClr val="000000"/>
                </a:solidFill>
                <a:effectLst/>
                <a:latin typeface="Intel Clear" panose="020B0604020203020204"/>
              </a:rPr>
              <a:t>ImplicitlyContructible</a:t>
            </a:r>
            <a:r>
              <a:rPr lang="en-US" sz="1800" b="0" i="0" dirty="0">
                <a:solidFill>
                  <a:srgbClr val="000000"/>
                </a:solidFill>
                <a:effectLst/>
                <a:latin typeface="Intel Clear" panose="020B0604020203020204"/>
              </a:rPr>
              <a:t> and </a:t>
            </a:r>
            <a:r>
              <a:rPr lang="en-US" sz="1800" b="0" i="0" dirty="0" err="1">
                <a:solidFill>
                  <a:srgbClr val="000000"/>
                </a:solidFill>
                <a:effectLst/>
                <a:latin typeface="Intel Clear" panose="020B0604020203020204"/>
              </a:rPr>
              <a:t>LooselyConsistentValue</a:t>
            </a:r>
            <a:r>
              <a:rPr lang="en-US" sz="1800" b="0" i="0" dirty="0">
                <a:solidFill>
                  <a:srgbClr val="000000"/>
                </a:solidFill>
                <a:effectLst/>
                <a:latin typeface="Intel Clear" panose="020B0604020203020204"/>
              </a:rPr>
              <a:t> annotations and make payload field in concrete class as </a:t>
            </a:r>
            <a:r>
              <a:rPr lang="en-US" sz="1800" b="0" i="0" dirty="0" err="1">
                <a:solidFill>
                  <a:srgbClr val="000000"/>
                </a:solidFill>
                <a:effectLst/>
                <a:latin typeface="Intel Clear" panose="020B0604020203020204"/>
              </a:rPr>
              <a:t>NullRestricted</a:t>
            </a:r>
            <a:r>
              <a:rPr lang="en-US" sz="1800" b="0" i="0" dirty="0">
                <a:solidFill>
                  <a:srgbClr val="000000"/>
                </a:solidFill>
                <a:effectLst/>
                <a:latin typeface="Intel Clear" panose="020B0604020203020204"/>
              </a:rPr>
              <a:t>. </a:t>
            </a:r>
            <a:endParaRPr lang="en-US" sz="1800" b="0" i="0" dirty="0">
              <a:solidFill>
                <a:srgbClr val="000000"/>
              </a:solidFill>
              <a:effectLst/>
              <a:latin typeface="Calibri" panose="020F0502020204030204" pitchFamily="34" charset="0"/>
            </a:endParaRPr>
          </a:p>
          <a:p>
            <a:pPr lvl="1" fontAlgn="base"/>
            <a:r>
              <a:rPr lang="en-US" sz="1800" b="0" i="0" dirty="0">
                <a:solidFill>
                  <a:srgbClr val="000000"/>
                </a:solidFill>
                <a:effectLst/>
                <a:latin typeface="Intel Clear" panose="020B0604020203020204"/>
              </a:rPr>
              <a:t>This ensure payload field flattening. </a:t>
            </a:r>
            <a:endParaRPr lang="en-US" sz="1800" b="0" i="0" dirty="0">
              <a:solidFill>
                <a:srgbClr val="000000"/>
              </a:solidFill>
              <a:effectLst/>
              <a:latin typeface="Calibri" panose="020F0502020204030204" pitchFamily="34" charset="0"/>
            </a:endParaRPr>
          </a:p>
          <a:p>
            <a:pPr lvl="1" fontAlgn="base"/>
            <a:r>
              <a:rPr lang="en-US" sz="1800" b="0" i="0" dirty="0">
                <a:solidFill>
                  <a:srgbClr val="000000"/>
                </a:solidFill>
                <a:effectLst/>
                <a:latin typeface="Intel Clear" panose="020B0604020203020204"/>
              </a:rPr>
              <a:t>Working on fixing issues seen during JTREG tests </a:t>
            </a:r>
            <a:endParaRPr lang="en-US" sz="1800" b="0" i="0" dirty="0">
              <a:solidFill>
                <a:srgbClr val="000000"/>
              </a:solidFill>
              <a:effectLst/>
              <a:latin typeface="Calibri" panose="020F0502020204030204" pitchFamily="34" charset="0"/>
            </a:endParaRPr>
          </a:p>
          <a:p>
            <a:pPr marL="742950" lvl="1" indent="-285750" algn="l" rtl="0" fontAlgn="base">
              <a:buFont typeface="Arial" panose="020B0604020202020204" pitchFamily="34" charset="0"/>
              <a:buChar char="•"/>
            </a:pPr>
            <a:r>
              <a:rPr lang="en-US" sz="1800" b="0" i="0" dirty="0">
                <a:solidFill>
                  <a:srgbClr val="000000"/>
                </a:solidFill>
                <a:effectLst/>
                <a:latin typeface="Intel Clear" panose="020B0604020203020204"/>
              </a:rPr>
              <a:t>Some non-eliminated </a:t>
            </a:r>
            <a:r>
              <a:rPr lang="en-US" sz="1800" b="0" i="0" dirty="0" err="1">
                <a:solidFill>
                  <a:srgbClr val="000000"/>
                </a:solidFill>
                <a:effectLst/>
                <a:latin typeface="Intel Clear" panose="020B0604020203020204"/>
              </a:rPr>
              <a:t>InlineTypeNode</a:t>
            </a:r>
            <a:r>
              <a:rPr lang="en-US" sz="1800" b="0" i="0" dirty="0">
                <a:solidFill>
                  <a:srgbClr val="000000"/>
                </a:solidFill>
                <a:effectLst/>
                <a:latin typeface="Intel Clear" panose="020B0604020203020204"/>
              </a:rPr>
              <a:t> are not buffered, this is causing assertion failures during </a:t>
            </a:r>
            <a:r>
              <a:rPr lang="en-US" sz="1800" b="0" i="0" dirty="0" err="1">
                <a:solidFill>
                  <a:srgbClr val="000000"/>
                </a:solidFill>
                <a:effectLst/>
                <a:latin typeface="Intel Clear" panose="020B0604020203020204"/>
              </a:rPr>
              <a:t>oop</a:t>
            </a:r>
            <a:r>
              <a:rPr lang="en-US" sz="1800" b="0" i="0" dirty="0">
                <a:solidFill>
                  <a:srgbClr val="000000"/>
                </a:solidFill>
                <a:effectLst/>
                <a:latin typeface="Intel Clear" panose="020B0604020203020204"/>
              </a:rPr>
              <a:t> replacements. </a:t>
            </a:r>
            <a:endParaRPr lang="en-US" sz="1800" b="0" i="0" dirty="0">
              <a:solidFill>
                <a:srgbClr val="000000"/>
              </a:solidFill>
              <a:effectLst/>
              <a:latin typeface="Calibri" panose="020F0502020204030204" pitchFamily="34" charset="0"/>
            </a:endParaRPr>
          </a:p>
          <a:p>
            <a:pPr algn="l" rtl="0" fontAlgn="base"/>
            <a:r>
              <a:rPr lang="en-US" sz="1800" b="0" i="0" dirty="0">
                <a:solidFill>
                  <a:srgbClr val="000000"/>
                </a:solidFill>
                <a:effectLst/>
                <a:highlight>
                  <a:srgbClr val="FFFF00"/>
                </a:highlight>
                <a:latin typeface="Intel Clear" panose="020B0604020203020204"/>
              </a:rPr>
              <a:t>B) Value Type Payload: </a:t>
            </a:r>
            <a:endParaRPr lang="en-US" sz="1800" b="0" i="0" dirty="0">
              <a:solidFill>
                <a:srgbClr val="000000"/>
              </a:solidFill>
              <a:effectLst/>
              <a:highlight>
                <a:srgbClr val="FFFF00"/>
              </a:highlight>
              <a:latin typeface="Segoe UI" panose="020B0502040204020203" pitchFamily="34" charset="0"/>
            </a:endParaRPr>
          </a:p>
          <a:p>
            <a:pPr lvl="1" fontAlgn="base"/>
            <a:r>
              <a:rPr lang="en-US" sz="1800" b="0" i="0" dirty="0">
                <a:solidFill>
                  <a:srgbClr val="000000"/>
                </a:solidFill>
                <a:effectLst/>
                <a:highlight>
                  <a:srgbClr val="FFFF00"/>
                </a:highlight>
                <a:latin typeface="Intel Clear" panose="020B0604020203020204"/>
              </a:rPr>
              <a:t>WIP on null value payloads, did some more debugging, still figuring out the root cause. </a:t>
            </a:r>
            <a:endParaRPr lang="en-US" sz="1800" b="0" i="0" dirty="0">
              <a:solidFill>
                <a:srgbClr val="000000"/>
              </a:solidFill>
              <a:effectLst/>
              <a:highlight>
                <a:srgbClr val="FFFF00"/>
              </a:highlight>
              <a:latin typeface="Calibri" panose="020F0502020204030204" pitchFamily="34" charset="0"/>
            </a:endParaRPr>
          </a:p>
          <a:p>
            <a:pPr lvl="1" fontAlgn="base"/>
            <a:r>
              <a:rPr lang="en-US" sz="1800" b="0" i="0" dirty="0">
                <a:solidFill>
                  <a:srgbClr val="000000"/>
                </a:solidFill>
                <a:effectLst/>
                <a:highlight>
                  <a:srgbClr val="FFFF00"/>
                </a:highlight>
                <a:latin typeface="Intel Clear" panose="020B0604020203020204"/>
              </a:rPr>
              <a:t>Incorrect graph shape with –XX:-</a:t>
            </a:r>
            <a:r>
              <a:rPr lang="en-US" sz="1800" b="0" i="0" dirty="0" err="1">
                <a:solidFill>
                  <a:srgbClr val="000000"/>
                </a:solidFill>
                <a:effectLst/>
                <a:highlight>
                  <a:srgbClr val="FFFF00"/>
                </a:highlight>
                <a:latin typeface="Intel Clear" panose="020B0604020203020204"/>
              </a:rPr>
              <a:t>IncrementalInline</a:t>
            </a:r>
            <a:r>
              <a:rPr lang="en-US" sz="1800" b="0" i="0" dirty="0">
                <a:solidFill>
                  <a:srgbClr val="000000"/>
                </a:solidFill>
                <a:effectLst/>
                <a:highlight>
                  <a:srgbClr val="FFFF00"/>
                </a:highlight>
                <a:latin typeface="Intel Clear" panose="020B0604020203020204"/>
              </a:rPr>
              <a:t>, this causes eager inline expansion, assertion failure during loop optimization. </a:t>
            </a:r>
            <a:endParaRPr lang="en-US" sz="1800" b="0" i="0" dirty="0">
              <a:solidFill>
                <a:srgbClr val="000000"/>
              </a:solidFill>
              <a:effectLst/>
              <a:highlight>
                <a:srgbClr val="FFFF00"/>
              </a:highlight>
              <a:latin typeface="Calibri" panose="020F0502020204030204" pitchFamily="34" charset="0"/>
            </a:endParaRPr>
          </a:p>
          <a:p>
            <a:pPr algn="l" rtl="0" fontAlgn="base"/>
            <a:r>
              <a:rPr lang="en-US" sz="1800" b="0" i="0" dirty="0">
                <a:solidFill>
                  <a:srgbClr val="000000"/>
                </a:solidFill>
                <a:effectLst/>
                <a:latin typeface="Intel Clear" panose="020B0604020203020204"/>
              </a:rPr>
              <a:t>C) Profile driven larval Handling for </a:t>
            </a:r>
            <a:r>
              <a:rPr lang="en-US" sz="1800" b="0" i="0" dirty="0" err="1">
                <a:solidFill>
                  <a:srgbClr val="000000"/>
                </a:solidFill>
                <a:effectLst/>
                <a:latin typeface="Intel Clear" panose="020B0604020203020204"/>
              </a:rPr>
              <a:t>lworld+vector</a:t>
            </a:r>
            <a:r>
              <a:rPr lang="en-US" sz="1800" b="0" i="0" dirty="0">
                <a:solidFill>
                  <a:srgbClr val="000000"/>
                </a:solidFill>
                <a:effectLst/>
                <a:latin typeface="Intel Clear" panose="020B0604020203020204"/>
              </a:rPr>
              <a:t>. </a:t>
            </a:r>
            <a:endParaRPr lang="en-US" sz="1800" b="0" i="0" dirty="0">
              <a:solidFill>
                <a:srgbClr val="000000"/>
              </a:solidFill>
              <a:effectLst/>
              <a:latin typeface="Segoe UI" panose="020B0502040204020203" pitchFamily="34" charset="0"/>
            </a:endParaRPr>
          </a:p>
          <a:p>
            <a:pPr lvl="1" fontAlgn="base"/>
            <a:r>
              <a:rPr lang="en-US" sz="1800" b="0" i="0" dirty="0">
                <a:solidFill>
                  <a:srgbClr val="000000"/>
                </a:solidFill>
                <a:effectLst/>
                <a:latin typeface="Intel Clear" panose="020B0604020203020204"/>
              </a:rPr>
              <a:t>Extended </a:t>
            </a:r>
            <a:r>
              <a:rPr lang="en-US" sz="1800" b="0" i="0" dirty="0" err="1">
                <a:solidFill>
                  <a:srgbClr val="000000"/>
                </a:solidFill>
                <a:effectLst/>
                <a:latin typeface="Intel Clear" panose="020B0604020203020204"/>
              </a:rPr>
              <a:t>ReceiverProfile</a:t>
            </a:r>
            <a:r>
              <a:rPr lang="en-US" sz="1800" b="0" i="0" dirty="0">
                <a:solidFill>
                  <a:srgbClr val="000000"/>
                </a:solidFill>
                <a:effectLst/>
                <a:latin typeface="Intel Clear" panose="020B0604020203020204"/>
              </a:rPr>
              <a:t> to encapsulate larval state, interpreter and c1 profile capturing changes in progress. </a:t>
            </a:r>
            <a:endParaRPr lang="en-US" sz="1800" b="0" i="0" dirty="0">
              <a:solidFill>
                <a:srgbClr val="000000"/>
              </a:solidFill>
              <a:effectLst/>
              <a:latin typeface="Calibri" panose="020F0502020204030204" pitchFamily="34" charset="0"/>
            </a:endParaRPr>
          </a:p>
          <a:p>
            <a:endParaRPr lang="en-US" dirty="0"/>
          </a:p>
        </p:txBody>
      </p:sp>
    </p:spTree>
    <p:extLst>
      <p:ext uri="{BB962C8B-B14F-4D97-AF65-F5344CB8AC3E}">
        <p14:creationId xmlns:p14="http://schemas.microsoft.com/office/powerpoint/2010/main" val="20923641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71C9-86F2-D338-3E84-A31D6424BE24}"/>
              </a:ext>
            </a:extLst>
          </p:cNvPr>
          <p:cNvSpPr>
            <a:spLocks noGrp="1"/>
          </p:cNvSpPr>
          <p:nvPr>
            <p:ph type="title"/>
          </p:nvPr>
        </p:nvSpPr>
        <p:spPr/>
        <p:txBody>
          <a:bodyPr/>
          <a:lstStyle/>
          <a:p>
            <a:r>
              <a:rPr lang="en-IN" dirty="0"/>
              <a:t>Status Update 8/5/2024</a:t>
            </a:r>
            <a:endParaRPr lang="en-US" dirty="0"/>
          </a:p>
        </p:txBody>
      </p:sp>
      <p:sp>
        <p:nvSpPr>
          <p:cNvPr id="3" name="Content Placeholder 2">
            <a:extLst>
              <a:ext uri="{FF2B5EF4-FFF2-40B4-BE49-F238E27FC236}">
                <a16:creationId xmlns:a16="http://schemas.microsoft.com/office/drawing/2014/main" id="{F0C25F7A-A88B-AF66-219A-AF62B115136F}"/>
              </a:ext>
            </a:extLst>
          </p:cNvPr>
          <p:cNvSpPr>
            <a:spLocks noGrp="1"/>
          </p:cNvSpPr>
          <p:nvPr>
            <p:ph idx="1"/>
          </p:nvPr>
        </p:nvSpPr>
        <p:spPr>
          <a:xfrm>
            <a:off x="838200" y="1825625"/>
            <a:ext cx="6851904" cy="2069719"/>
          </a:xfrm>
        </p:spPr>
        <p:txBody>
          <a:bodyPr/>
          <a:lstStyle/>
          <a:p>
            <a:r>
              <a:rPr lang="en-IN" dirty="0"/>
              <a:t>Valhalla</a:t>
            </a:r>
            <a:endParaRPr lang="en-US" dirty="0"/>
          </a:p>
          <a:p>
            <a:r>
              <a:rPr lang="en-IN" dirty="0"/>
              <a:t>Vector API</a:t>
            </a:r>
          </a:p>
        </p:txBody>
      </p:sp>
    </p:spTree>
    <p:extLst>
      <p:ext uri="{BB962C8B-B14F-4D97-AF65-F5344CB8AC3E}">
        <p14:creationId xmlns:p14="http://schemas.microsoft.com/office/powerpoint/2010/main" val="21627061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4D9D9-8450-AE76-9ABC-D3767FA8F0D2}"/>
              </a:ext>
            </a:extLst>
          </p:cNvPr>
          <p:cNvSpPr>
            <a:spLocks noGrp="1"/>
          </p:cNvSpPr>
          <p:nvPr>
            <p:ph type="title"/>
          </p:nvPr>
        </p:nvSpPr>
        <p:spPr>
          <a:xfrm>
            <a:off x="1008184" y="174032"/>
            <a:ext cx="10175631" cy="1111843"/>
          </a:xfrm>
        </p:spPr>
        <p:txBody>
          <a:bodyPr anchor="ctr">
            <a:normAutofit/>
          </a:bodyPr>
          <a:lstStyle/>
          <a:p>
            <a:pPr algn="ctr"/>
            <a:r>
              <a:rPr lang="en-IN" sz="4000" dirty="0"/>
              <a:t>Valhalla </a:t>
            </a:r>
            <a:endParaRPr lang="en-US" sz="4000" dirty="0"/>
          </a:p>
        </p:txBody>
      </p:sp>
      <p:sp>
        <p:nvSpPr>
          <p:cNvPr id="3" name="Content Placeholder 2">
            <a:extLst>
              <a:ext uri="{FF2B5EF4-FFF2-40B4-BE49-F238E27FC236}">
                <a16:creationId xmlns:a16="http://schemas.microsoft.com/office/drawing/2014/main" id="{EA484816-CFAB-792F-D840-E8ADBA174815}"/>
              </a:ext>
            </a:extLst>
          </p:cNvPr>
          <p:cNvSpPr>
            <a:spLocks noGrp="1"/>
          </p:cNvSpPr>
          <p:nvPr>
            <p:ph idx="1"/>
          </p:nvPr>
        </p:nvSpPr>
        <p:spPr>
          <a:xfrm>
            <a:off x="1008184" y="1026367"/>
            <a:ext cx="10175630" cy="1201444"/>
          </a:xfrm>
        </p:spPr>
        <p:txBody>
          <a:bodyPr anchor="ctr">
            <a:normAutofit fontScale="85000" lnSpcReduction="20000"/>
          </a:bodyPr>
          <a:lstStyle/>
          <a:p>
            <a:pPr algn="ctr"/>
            <a:endParaRPr lang="en-IN" sz="2000" dirty="0"/>
          </a:p>
          <a:p>
            <a:pPr algn="ctr"/>
            <a:endParaRPr lang="en-IN" sz="2000" dirty="0"/>
          </a:p>
          <a:p>
            <a:r>
              <a:rPr lang="en-IN" sz="2000" dirty="0"/>
              <a:t>Merged latest changes w.r.t to JEP 401 alignment from </a:t>
            </a:r>
            <a:r>
              <a:rPr lang="en-IN" sz="2000" dirty="0" err="1"/>
              <a:t>lworld</a:t>
            </a:r>
            <a:r>
              <a:rPr lang="en-IN" sz="2000" dirty="0"/>
              <a:t>.</a:t>
            </a:r>
          </a:p>
          <a:p>
            <a:r>
              <a:rPr lang="en-IN" sz="2000" dirty="0"/>
              <a:t>Post merge issues logged into JDK-8327435</a:t>
            </a:r>
          </a:p>
          <a:p>
            <a:pPr algn="ctr"/>
            <a:endParaRPr lang="en-US" sz="2000" dirty="0"/>
          </a:p>
          <a:p>
            <a:pPr lvl="1" algn="ctr"/>
            <a:endParaRPr lang="en-US" sz="2000" dirty="0"/>
          </a:p>
        </p:txBody>
      </p:sp>
      <p:sp>
        <p:nvSpPr>
          <p:cNvPr id="7" name="AutoShape 2" descr="Sub-task">
            <a:hlinkClick r:id="rId2"/>
            <a:extLst>
              <a:ext uri="{FF2B5EF4-FFF2-40B4-BE49-F238E27FC236}">
                <a16:creationId xmlns:a16="http://schemas.microsoft.com/office/drawing/2014/main" id="{F9B90588-7326-EDEE-2C80-90C8BEFD4F20}"/>
              </a:ext>
            </a:extLst>
          </p:cNvPr>
          <p:cNvSpPr>
            <a:spLocks noChangeAspect="1" noChangeArrowheads="1"/>
          </p:cNvSpPr>
          <p:nvPr/>
        </p:nvSpPr>
        <p:spPr bwMode="auto">
          <a:xfrm>
            <a:off x="2008042" y="2926195"/>
            <a:ext cx="226933"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3" descr="Sub-task">
            <a:hlinkClick r:id="rId3"/>
            <a:extLst>
              <a:ext uri="{FF2B5EF4-FFF2-40B4-BE49-F238E27FC236}">
                <a16:creationId xmlns:a16="http://schemas.microsoft.com/office/drawing/2014/main" id="{D3BE368A-FAA0-7BE9-1814-61046E7D81C2}"/>
              </a:ext>
            </a:extLst>
          </p:cNvPr>
          <p:cNvSpPr>
            <a:spLocks noChangeAspect="1" noChangeArrowheads="1"/>
          </p:cNvSpPr>
          <p:nvPr/>
        </p:nvSpPr>
        <p:spPr bwMode="auto">
          <a:xfrm>
            <a:off x="2198542" y="2926195"/>
            <a:ext cx="226933"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Sub-task">
            <a:hlinkClick r:id="rId4"/>
            <a:extLst>
              <a:ext uri="{FF2B5EF4-FFF2-40B4-BE49-F238E27FC236}">
                <a16:creationId xmlns:a16="http://schemas.microsoft.com/office/drawing/2014/main" id="{694C5DAF-8EC2-6AE7-7371-9CED2EBC190C}"/>
              </a:ext>
            </a:extLst>
          </p:cNvPr>
          <p:cNvSpPr>
            <a:spLocks noChangeAspect="1" noChangeArrowheads="1"/>
          </p:cNvSpPr>
          <p:nvPr/>
        </p:nvSpPr>
        <p:spPr bwMode="auto">
          <a:xfrm>
            <a:off x="2389042" y="2926195"/>
            <a:ext cx="226933"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5" descr="Sub-task">
            <a:hlinkClick r:id="rId5"/>
            <a:extLst>
              <a:ext uri="{FF2B5EF4-FFF2-40B4-BE49-F238E27FC236}">
                <a16:creationId xmlns:a16="http://schemas.microsoft.com/office/drawing/2014/main" id="{DB73F3F1-F2C3-9FF0-0B86-7FB047A16066}"/>
              </a:ext>
            </a:extLst>
          </p:cNvPr>
          <p:cNvSpPr>
            <a:spLocks noChangeAspect="1" noChangeArrowheads="1"/>
          </p:cNvSpPr>
          <p:nvPr/>
        </p:nvSpPr>
        <p:spPr bwMode="auto">
          <a:xfrm>
            <a:off x="2579542" y="2926195"/>
            <a:ext cx="226933"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Sub-task">
            <a:hlinkClick r:id="rId6"/>
            <a:extLst>
              <a:ext uri="{FF2B5EF4-FFF2-40B4-BE49-F238E27FC236}">
                <a16:creationId xmlns:a16="http://schemas.microsoft.com/office/drawing/2014/main" id="{C6DA5126-D1C8-351E-21D5-93F1302DF187}"/>
              </a:ext>
            </a:extLst>
          </p:cNvPr>
          <p:cNvSpPr>
            <a:spLocks noChangeAspect="1" noChangeArrowheads="1"/>
          </p:cNvSpPr>
          <p:nvPr/>
        </p:nvSpPr>
        <p:spPr bwMode="auto">
          <a:xfrm>
            <a:off x="2770042" y="2926195"/>
            <a:ext cx="226933"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6" name="Table 5">
            <a:extLst>
              <a:ext uri="{FF2B5EF4-FFF2-40B4-BE49-F238E27FC236}">
                <a16:creationId xmlns:a16="http://schemas.microsoft.com/office/drawing/2014/main" id="{0EDD1FDE-28BA-AB0D-D333-5BAF7F3B5FA9}"/>
              </a:ext>
            </a:extLst>
          </p:cNvPr>
          <p:cNvGraphicFramePr>
            <a:graphicFrameLocks noGrp="1"/>
          </p:cNvGraphicFramePr>
          <p:nvPr>
            <p:extLst>
              <p:ext uri="{D42A27DB-BD31-4B8C-83A1-F6EECF244321}">
                <p14:modId xmlns:p14="http://schemas.microsoft.com/office/powerpoint/2010/main" val="1511813679"/>
              </p:ext>
            </p:extLst>
          </p:nvPr>
        </p:nvGraphicFramePr>
        <p:xfrm>
          <a:off x="835154" y="2510104"/>
          <a:ext cx="10515596" cy="3689485"/>
        </p:xfrm>
        <a:graphic>
          <a:graphicData uri="http://schemas.openxmlformats.org/drawingml/2006/table">
            <a:tbl>
              <a:tblPr firstRow="1" bandRow="1"/>
              <a:tblGrid>
                <a:gridCol w="979936">
                  <a:extLst>
                    <a:ext uri="{9D8B030D-6E8A-4147-A177-3AD203B41FA5}">
                      <a16:colId xmlns:a16="http://schemas.microsoft.com/office/drawing/2014/main" val="514741749"/>
                    </a:ext>
                  </a:extLst>
                </a:gridCol>
                <a:gridCol w="5805740">
                  <a:extLst>
                    <a:ext uri="{9D8B030D-6E8A-4147-A177-3AD203B41FA5}">
                      <a16:colId xmlns:a16="http://schemas.microsoft.com/office/drawing/2014/main" val="3619711805"/>
                    </a:ext>
                  </a:extLst>
                </a:gridCol>
                <a:gridCol w="917341">
                  <a:extLst>
                    <a:ext uri="{9D8B030D-6E8A-4147-A177-3AD203B41FA5}">
                      <a16:colId xmlns:a16="http://schemas.microsoft.com/office/drawing/2014/main" val="720407767"/>
                    </a:ext>
                  </a:extLst>
                </a:gridCol>
                <a:gridCol w="917821">
                  <a:extLst>
                    <a:ext uri="{9D8B030D-6E8A-4147-A177-3AD203B41FA5}">
                      <a16:colId xmlns:a16="http://schemas.microsoft.com/office/drawing/2014/main" val="487910172"/>
                    </a:ext>
                  </a:extLst>
                </a:gridCol>
                <a:gridCol w="1127859">
                  <a:extLst>
                    <a:ext uri="{9D8B030D-6E8A-4147-A177-3AD203B41FA5}">
                      <a16:colId xmlns:a16="http://schemas.microsoft.com/office/drawing/2014/main" val="3812163120"/>
                    </a:ext>
                  </a:extLst>
                </a:gridCol>
                <a:gridCol w="766899">
                  <a:extLst>
                    <a:ext uri="{9D8B030D-6E8A-4147-A177-3AD203B41FA5}">
                      <a16:colId xmlns:a16="http://schemas.microsoft.com/office/drawing/2014/main" val="2758497136"/>
                    </a:ext>
                  </a:extLst>
                </a:gridCol>
              </a:tblGrid>
              <a:tr h="737897">
                <a:tc>
                  <a:txBody>
                    <a:bodyPr/>
                    <a:lstStyle/>
                    <a:p>
                      <a:pPr algn="l" fontAlgn="t"/>
                      <a:r>
                        <a:rPr lang="en-US" sz="2000">
                          <a:effectLst/>
                        </a:rPr>
                        <a:t>1.</a:t>
                      </a:r>
                    </a:p>
                  </a:txBody>
                  <a:tcPr marL="170436" marR="85218" marT="42608" marB="42608">
                    <a:lnL>
                      <a:noFill/>
                    </a:lnL>
                    <a:lnR>
                      <a:noFill/>
                    </a:lnR>
                    <a:lnT>
                      <a:noFill/>
                    </a:lnT>
                    <a:lnB w="7620" cap="flat" cmpd="sng" algn="ctr">
                      <a:solidFill>
                        <a:srgbClr val="90CBBB"/>
                      </a:solidFill>
                      <a:prstDash val="solid"/>
                      <a:round/>
                      <a:headEnd type="none" w="med" len="med"/>
                      <a:tailEnd type="none" w="med" len="med"/>
                    </a:lnB>
                    <a:solidFill>
                      <a:srgbClr val="EBECF0"/>
                    </a:solidFill>
                  </a:tcPr>
                </a:tc>
                <a:tc>
                  <a:txBody>
                    <a:bodyPr/>
                    <a:lstStyle/>
                    <a:p>
                      <a:pPr algn="l" fontAlgn="t"/>
                      <a:r>
                        <a:rPr lang="en-US" sz="2000" dirty="0">
                          <a:solidFill>
                            <a:srgbClr val="0065FF"/>
                          </a:solidFill>
                          <a:effectLst/>
                          <a:hlinkClick r:id="rId2"/>
                        </a:rPr>
                        <a:t>Fix failures in JTREG with -XX:+</a:t>
                      </a:r>
                      <a:r>
                        <a:rPr lang="en-US" sz="2000" dirty="0" err="1">
                          <a:solidFill>
                            <a:srgbClr val="0065FF"/>
                          </a:solidFill>
                          <a:effectLst/>
                          <a:hlinkClick r:id="rId2"/>
                        </a:rPr>
                        <a:t>DeoptimizeALot</a:t>
                      </a:r>
                      <a:endParaRPr lang="en-US" sz="2000" dirty="0">
                        <a:effectLst/>
                      </a:endParaRPr>
                    </a:p>
                  </a:txBody>
                  <a:tcPr marL="85218" marR="85218" marT="42608" marB="42608">
                    <a:lnL>
                      <a:noFill/>
                    </a:lnL>
                    <a:lnR>
                      <a:noFill/>
                    </a:lnR>
                    <a:lnT>
                      <a:noFill/>
                    </a:lnT>
                    <a:lnB w="7620" cap="flat" cmpd="sng" algn="ctr">
                      <a:solidFill>
                        <a:srgbClr val="C1C7D0"/>
                      </a:solidFill>
                      <a:prstDash val="solid"/>
                      <a:round/>
                      <a:headEnd type="none" w="med" len="med"/>
                      <a:tailEnd type="none" w="med" len="med"/>
                    </a:lnB>
                    <a:solidFill>
                      <a:srgbClr val="EBECF0"/>
                    </a:solidFill>
                  </a:tcPr>
                </a:tc>
                <a:tc>
                  <a:txBody>
                    <a:bodyPr/>
                    <a:lstStyle/>
                    <a:p>
                      <a:pPr algn="l" fontAlgn="t"/>
                      <a:endParaRPr lang="en-US" sz="2000">
                        <a:effectLst/>
                      </a:endParaRPr>
                    </a:p>
                  </a:txBody>
                  <a:tcPr marL="85218" marR="85218" marT="42608" marB="42608">
                    <a:lnL>
                      <a:noFill/>
                    </a:lnL>
                    <a:lnR>
                      <a:noFill/>
                    </a:lnR>
                    <a:lnT>
                      <a:noFill/>
                    </a:lnT>
                    <a:lnB w="7620" cap="flat" cmpd="sng" algn="ctr">
                      <a:solidFill>
                        <a:srgbClr val="C1C7D0"/>
                      </a:solidFill>
                      <a:prstDash val="solid"/>
                      <a:round/>
                      <a:headEnd type="none" w="med" len="med"/>
                      <a:tailEnd type="none" w="med" len="med"/>
                    </a:lnB>
                    <a:solidFill>
                      <a:srgbClr val="EBECF0"/>
                    </a:solidFill>
                  </a:tcPr>
                </a:tc>
                <a:tc>
                  <a:txBody>
                    <a:bodyPr/>
                    <a:lstStyle/>
                    <a:p>
                      <a:pPr algn="l" fontAlgn="t"/>
                      <a:r>
                        <a:rPr lang="en-US" sz="2000" b="1" u="none" strike="noStrike" cap="all">
                          <a:solidFill>
                            <a:srgbClr val="42526E"/>
                          </a:solidFill>
                          <a:effectLst/>
                        </a:rPr>
                        <a:t>OPEN</a:t>
                      </a:r>
                      <a:endParaRPr lang="en-US" sz="2000">
                        <a:effectLst/>
                      </a:endParaRPr>
                    </a:p>
                  </a:txBody>
                  <a:tcPr marL="85218" marR="85218" marT="42608" marB="42608">
                    <a:lnL>
                      <a:noFill/>
                    </a:lnL>
                    <a:lnR>
                      <a:noFill/>
                    </a:lnR>
                    <a:lnT>
                      <a:noFill/>
                    </a:lnT>
                    <a:lnB w="7620" cap="flat" cmpd="sng" algn="ctr">
                      <a:solidFill>
                        <a:srgbClr val="C1C7D0"/>
                      </a:solidFill>
                      <a:prstDash val="solid"/>
                      <a:round/>
                      <a:headEnd type="none" w="med" len="med"/>
                      <a:tailEnd type="none" w="med" len="med"/>
                    </a:lnB>
                    <a:solidFill>
                      <a:srgbClr val="EBECF0"/>
                    </a:solidFill>
                  </a:tcPr>
                </a:tc>
                <a:tc>
                  <a:txBody>
                    <a:bodyPr/>
                    <a:lstStyle/>
                    <a:p>
                      <a:pPr algn="l" fontAlgn="t"/>
                      <a:r>
                        <a:rPr lang="en-US" sz="2000">
                          <a:solidFill>
                            <a:srgbClr val="172B4D"/>
                          </a:solidFill>
                          <a:effectLst/>
                          <a:hlinkClick r:id="rId7"/>
                        </a:rPr>
                        <a:t>Jatin Bhateja</a:t>
                      </a:r>
                      <a:endParaRPr lang="en-US" sz="2000">
                        <a:effectLst/>
                      </a:endParaRPr>
                    </a:p>
                  </a:txBody>
                  <a:tcPr marL="85218" marR="85218" marT="42608" marB="42608">
                    <a:lnL>
                      <a:noFill/>
                    </a:lnL>
                    <a:lnR>
                      <a:noFill/>
                    </a:lnR>
                    <a:lnT>
                      <a:noFill/>
                    </a:lnT>
                    <a:lnB w="7620" cap="flat" cmpd="sng" algn="ctr">
                      <a:solidFill>
                        <a:srgbClr val="C1C7D0"/>
                      </a:solidFill>
                      <a:prstDash val="solid"/>
                      <a:round/>
                      <a:headEnd type="none" w="med" len="med"/>
                      <a:tailEnd type="none" w="med" len="med"/>
                    </a:lnB>
                    <a:solidFill>
                      <a:srgbClr val="EBECF0"/>
                    </a:solidFill>
                  </a:tcPr>
                </a:tc>
                <a:tc>
                  <a:txBody>
                    <a:bodyPr/>
                    <a:lstStyle/>
                    <a:p>
                      <a:pPr algn="l" fontAlgn="t"/>
                      <a:r>
                        <a:rPr lang="en-US" sz="2000">
                          <a:effectLst/>
                        </a:rPr>
                        <a:t> </a:t>
                      </a:r>
                    </a:p>
                  </a:txBody>
                  <a:tcPr marL="85218" marR="170436" marT="42608" marB="42608">
                    <a:lnL>
                      <a:noFill/>
                    </a:lnL>
                    <a:lnR>
                      <a:noFill/>
                    </a:lnR>
                    <a:lnT>
                      <a:noFill/>
                    </a:lnT>
                    <a:lnB w="7620" cap="flat" cmpd="sng" algn="ctr">
                      <a:solidFill>
                        <a:srgbClr val="C1C7D0"/>
                      </a:solidFill>
                      <a:prstDash val="solid"/>
                      <a:round/>
                      <a:headEnd type="none" w="med" len="med"/>
                      <a:tailEnd type="none" w="med" len="med"/>
                    </a:lnB>
                    <a:solidFill>
                      <a:srgbClr val="EBECF0"/>
                    </a:solidFill>
                  </a:tcPr>
                </a:tc>
                <a:extLst>
                  <a:ext uri="{0D108BD9-81ED-4DB2-BD59-A6C34878D82A}">
                    <a16:rowId xmlns:a16="http://schemas.microsoft.com/office/drawing/2014/main" val="643774636"/>
                  </a:ext>
                </a:extLst>
              </a:tr>
              <a:tr h="737897">
                <a:tc>
                  <a:txBody>
                    <a:bodyPr/>
                    <a:lstStyle/>
                    <a:p>
                      <a:pPr algn="l" fontAlgn="t"/>
                      <a:r>
                        <a:rPr lang="en-US" sz="2000">
                          <a:effectLst/>
                        </a:rPr>
                        <a:t>2.</a:t>
                      </a:r>
                    </a:p>
                  </a:txBody>
                  <a:tcPr marL="170436" marR="85218" marT="42608" marB="42608">
                    <a:lnL>
                      <a:noFill/>
                    </a:lnL>
                    <a:lnR>
                      <a:noFill/>
                    </a:lnR>
                    <a:lnT w="7620" cap="flat" cmpd="sng" algn="ctr">
                      <a:solidFill>
                        <a:srgbClr val="90CBBB"/>
                      </a:solidFill>
                      <a:prstDash val="solid"/>
                      <a:round/>
                      <a:headEnd type="none" w="med" len="med"/>
                      <a:tailEnd type="none" w="med" len="med"/>
                    </a:lnT>
                    <a:lnB w="7620" cap="flat" cmpd="sng" algn="ctr">
                      <a:solidFill>
                        <a:srgbClr val="E01896"/>
                      </a:solidFill>
                      <a:prstDash val="solid"/>
                      <a:round/>
                      <a:headEnd type="none" w="med" len="med"/>
                      <a:tailEnd type="none" w="med" len="med"/>
                    </a:lnB>
                    <a:solidFill>
                      <a:srgbClr val="FFFFFF"/>
                    </a:solidFill>
                  </a:tcPr>
                </a:tc>
                <a:tc>
                  <a:txBody>
                    <a:bodyPr/>
                    <a:lstStyle/>
                    <a:p>
                      <a:pPr algn="l" fontAlgn="t"/>
                      <a:r>
                        <a:rPr lang="en-US" sz="2000">
                          <a:solidFill>
                            <a:srgbClr val="0052CC"/>
                          </a:solidFill>
                          <a:effectLst/>
                          <a:hlinkClick r:id="rId3"/>
                        </a:rPr>
                        <a:t>Initialization of multifield during putifield bytecode processing by interpreter.</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b="1" u="none" strike="noStrike" cap="all">
                          <a:solidFill>
                            <a:srgbClr val="42526E"/>
                          </a:solidFill>
                          <a:effectLst/>
                        </a:rPr>
                        <a:t>OPEN</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solidFill>
                            <a:srgbClr val="172B4D"/>
                          </a:solidFill>
                          <a:effectLst/>
                          <a:hlinkClick r:id="rId7"/>
                        </a:rPr>
                        <a:t>Jatin Bhateja</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effectLst/>
                        </a:rPr>
                        <a:t> </a:t>
                      </a:r>
                    </a:p>
                  </a:txBody>
                  <a:tcPr marL="85218" marR="170436"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945682008"/>
                  </a:ext>
                </a:extLst>
              </a:tr>
              <a:tr h="737897">
                <a:tc>
                  <a:txBody>
                    <a:bodyPr/>
                    <a:lstStyle/>
                    <a:p>
                      <a:pPr algn="l" fontAlgn="t"/>
                      <a:r>
                        <a:rPr lang="en-US" sz="2000">
                          <a:effectLst/>
                        </a:rPr>
                        <a:t>3.</a:t>
                      </a:r>
                    </a:p>
                  </a:txBody>
                  <a:tcPr marL="170436" marR="85218" marT="42608" marB="42608">
                    <a:lnL>
                      <a:noFill/>
                    </a:lnL>
                    <a:lnR>
                      <a:noFill/>
                    </a:lnR>
                    <a:lnT w="7620" cap="flat" cmpd="sng" algn="ctr">
                      <a:solidFill>
                        <a:srgbClr val="E01896"/>
                      </a:solidFill>
                      <a:prstDash val="solid"/>
                      <a:round/>
                      <a:headEnd type="none" w="med" len="med"/>
                      <a:tailEnd type="none" w="med" len="med"/>
                    </a:lnT>
                    <a:lnB w="7620" cap="flat" cmpd="sng" algn="ctr">
                      <a:solidFill>
                        <a:srgbClr val="C01596"/>
                      </a:solidFill>
                      <a:prstDash val="solid"/>
                      <a:round/>
                      <a:headEnd type="none" w="med" len="med"/>
                      <a:tailEnd type="none" w="med" len="med"/>
                    </a:lnB>
                    <a:solidFill>
                      <a:srgbClr val="FFFFFF"/>
                    </a:solidFill>
                  </a:tcPr>
                </a:tc>
                <a:tc>
                  <a:txBody>
                    <a:bodyPr/>
                    <a:lstStyle/>
                    <a:p>
                      <a:pPr algn="l" fontAlgn="t"/>
                      <a:r>
                        <a:rPr lang="en-US" sz="2000">
                          <a:solidFill>
                            <a:srgbClr val="0052CC"/>
                          </a:solidFill>
                          <a:effectLst/>
                          <a:hlinkClick r:id="rId4"/>
                        </a:rPr>
                        <a:t>Initialization of scalarized multifield during putfield processing by compilers.</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b="1" u="none" strike="noStrike" cap="all">
                          <a:solidFill>
                            <a:srgbClr val="42526E"/>
                          </a:solidFill>
                          <a:effectLst/>
                        </a:rPr>
                        <a:t>OPEN</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solidFill>
                            <a:srgbClr val="172B4D"/>
                          </a:solidFill>
                          <a:effectLst/>
                          <a:hlinkClick r:id="rId7"/>
                        </a:rPr>
                        <a:t>Jatin Bhateja</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effectLst/>
                        </a:rPr>
                        <a:t> </a:t>
                      </a:r>
                    </a:p>
                  </a:txBody>
                  <a:tcPr marL="85218" marR="170436"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4056869058"/>
                  </a:ext>
                </a:extLst>
              </a:tr>
              <a:tr h="737897">
                <a:tc>
                  <a:txBody>
                    <a:bodyPr/>
                    <a:lstStyle/>
                    <a:p>
                      <a:pPr algn="l" fontAlgn="t"/>
                      <a:r>
                        <a:rPr lang="en-US" sz="2000">
                          <a:effectLst/>
                        </a:rPr>
                        <a:t>4.</a:t>
                      </a:r>
                    </a:p>
                  </a:txBody>
                  <a:tcPr marL="170436" marR="85218" marT="42608" marB="42608">
                    <a:lnL>
                      <a:noFill/>
                    </a:lnL>
                    <a:lnR>
                      <a:noFill/>
                    </a:lnR>
                    <a:lnT w="7620" cap="flat" cmpd="sng" algn="ctr">
                      <a:solidFill>
                        <a:srgbClr val="C01596"/>
                      </a:solidFill>
                      <a:prstDash val="solid"/>
                      <a:round/>
                      <a:headEnd type="none" w="med" len="med"/>
                      <a:tailEnd type="none" w="med" len="med"/>
                    </a:lnT>
                    <a:lnB w="7620" cap="flat" cmpd="sng" algn="ctr">
                      <a:solidFill>
                        <a:srgbClr val="201696"/>
                      </a:solidFill>
                      <a:prstDash val="solid"/>
                      <a:round/>
                      <a:headEnd type="none" w="med" len="med"/>
                      <a:tailEnd type="none" w="med" len="med"/>
                    </a:lnB>
                    <a:solidFill>
                      <a:srgbClr val="FFFFFF"/>
                    </a:solidFill>
                  </a:tcPr>
                </a:tc>
                <a:tc>
                  <a:txBody>
                    <a:bodyPr/>
                    <a:lstStyle/>
                    <a:p>
                      <a:pPr algn="l" fontAlgn="t"/>
                      <a:r>
                        <a:rPr lang="en-US" sz="2000">
                          <a:solidFill>
                            <a:srgbClr val="0052CC"/>
                          </a:solidFill>
                          <a:effectLst/>
                          <a:hlinkClick r:id="rId5"/>
                        </a:rPr>
                        <a:t>JVM state propagation issue in Shuffle/Mask recursive constructor with new code model</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b="1" u="none" strike="noStrike" cap="all">
                          <a:solidFill>
                            <a:srgbClr val="42526E"/>
                          </a:solidFill>
                          <a:effectLst/>
                        </a:rPr>
                        <a:t>OPEN</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solidFill>
                            <a:srgbClr val="172B4D"/>
                          </a:solidFill>
                          <a:effectLst/>
                          <a:hlinkClick r:id="rId7"/>
                        </a:rPr>
                        <a:t>Jatin Bhateja</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effectLst/>
                        </a:rPr>
                        <a:t> </a:t>
                      </a:r>
                    </a:p>
                  </a:txBody>
                  <a:tcPr marL="85218" marR="170436"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756769891"/>
                  </a:ext>
                </a:extLst>
              </a:tr>
              <a:tr h="737897">
                <a:tc>
                  <a:txBody>
                    <a:bodyPr/>
                    <a:lstStyle/>
                    <a:p>
                      <a:pPr algn="l" fontAlgn="t"/>
                      <a:r>
                        <a:rPr lang="en-US" sz="2000">
                          <a:effectLst/>
                        </a:rPr>
                        <a:t>5.</a:t>
                      </a:r>
                    </a:p>
                  </a:txBody>
                  <a:tcPr marL="170436" marR="85218" marT="42608" marB="42608">
                    <a:lnL>
                      <a:noFill/>
                    </a:lnL>
                    <a:lnR>
                      <a:noFill/>
                    </a:lnR>
                    <a:lnT w="7620" cap="flat" cmpd="sng" algn="ctr">
                      <a:solidFill>
                        <a:srgbClr val="201696"/>
                      </a:solidFill>
                      <a:prstDash val="solid"/>
                      <a:round/>
                      <a:headEnd type="none" w="med" len="med"/>
                      <a:tailEnd type="none" w="med" len="med"/>
                    </a:lnT>
                    <a:lnB w="7620" cap="flat" cmpd="sng" algn="ctr">
                      <a:solidFill>
                        <a:srgbClr val="202596"/>
                      </a:solidFill>
                      <a:prstDash val="solid"/>
                      <a:round/>
                      <a:headEnd type="none" w="med" len="med"/>
                      <a:tailEnd type="none" w="med" len="med"/>
                    </a:lnB>
                    <a:solidFill>
                      <a:srgbClr val="FFFFFF"/>
                    </a:solidFill>
                  </a:tcPr>
                </a:tc>
                <a:tc>
                  <a:txBody>
                    <a:bodyPr/>
                    <a:lstStyle/>
                    <a:p>
                      <a:pPr algn="l" fontAlgn="t"/>
                      <a:r>
                        <a:rPr lang="en-US" sz="2000" dirty="0" err="1">
                          <a:solidFill>
                            <a:srgbClr val="0052CC"/>
                          </a:solidFill>
                          <a:effectLst/>
                          <a:hlinkClick r:id="rId6"/>
                        </a:rPr>
                        <a:t>InineTypeNode</a:t>
                      </a:r>
                      <a:r>
                        <a:rPr lang="en-US" sz="2000" dirty="0">
                          <a:solidFill>
                            <a:srgbClr val="0052CC"/>
                          </a:solidFill>
                          <a:effectLst/>
                          <a:hlinkClick r:id="rId6"/>
                        </a:rPr>
                        <a:t> larval out of sync with non-intrinsic </a:t>
                      </a:r>
                      <a:r>
                        <a:rPr lang="en-US" sz="2000" dirty="0" err="1">
                          <a:solidFill>
                            <a:srgbClr val="0052CC"/>
                          </a:solidFill>
                          <a:effectLst/>
                          <a:hlinkClick r:id="rId6"/>
                        </a:rPr>
                        <a:t>makePrivateBuffer</a:t>
                      </a:r>
                      <a:endParaRPr lang="en-US" sz="2000" dirty="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b="1" u="none" strike="noStrike" cap="all">
                          <a:solidFill>
                            <a:srgbClr val="42526E"/>
                          </a:solidFill>
                          <a:effectLst/>
                        </a:rPr>
                        <a:t>OPEN</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a:solidFill>
                            <a:srgbClr val="172B4D"/>
                          </a:solidFill>
                          <a:effectLst/>
                          <a:hlinkClick r:id="rId7"/>
                        </a:rPr>
                        <a:t>Jatin Bhateja</a:t>
                      </a:r>
                      <a:endParaRPr lang="en-US" sz="2000">
                        <a:effectLst/>
                      </a:endParaRPr>
                    </a:p>
                  </a:txBody>
                  <a:tcPr marL="85218" marR="85218"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tc>
                  <a:txBody>
                    <a:bodyPr/>
                    <a:lstStyle/>
                    <a:p>
                      <a:pPr algn="l" fontAlgn="t"/>
                      <a:r>
                        <a:rPr lang="en-US" sz="2000" dirty="0">
                          <a:effectLst/>
                        </a:rPr>
                        <a:t> </a:t>
                      </a:r>
                    </a:p>
                  </a:txBody>
                  <a:tcPr marL="85218" marR="170436" marT="42608" marB="42608">
                    <a:lnL>
                      <a:noFill/>
                    </a:lnL>
                    <a:lnR>
                      <a:noFill/>
                    </a:lnR>
                    <a:lnT w="7620" cap="flat" cmpd="sng" algn="ctr">
                      <a:solidFill>
                        <a:srgbClr val="C1C7D0"/>
                      </a:solidFill>
                      <a:prstDash val="solid"/>
                      <a:round/>
                      <a:headEnd type="none" w="med" len="med"/>
                      <a:tailEnd type="none" w="med" len="med"/>
                    </a:lnT>
                    <a:lnB w="7620" cap="flat" cmpd="sng" algn="ctr">
                      <a:solidFill>
                        <a:srgbClr val="C1C7D0"/>
                      </a:solidFill>
                      <a:prstDash val="solid"/>
                      <a:round/>
                      <a:headEnd type="none" w="med" len="med"/>
                      <a:tailEnd type="none" w="med" len="med"/>
                    </a:lnB>
                    <a:solidFill>
                      <a:srgbClr val="FFFFFF"/>
                    </a:solidFill>
                  </a:tcPr>
                </a:tc>
                <a:extLst>
                  <a:ext uri="{0D108BD9-81ED-4DB2-BD59-A6C34878D82A}">
                    <a16:rowId xmlns:a16="http://schemas.microsoft.com/office/drawing/2014/main" val="172963047"/>
                  </a:ext>
                </a:extLst>
              </a:tr>
            </a:tbl>
          </a:graphicData>
        </a:graphic>
      </p:graphicFrame>
    </p:spTree>
    <p:extLst>
      <p:ext uri="{BB962C8B-B14F-4D97-AF65-F5344CB8AC3E}">
        <p14:creationId xmlns:p14="http://schemas.microsoft.com/office/powerpoint/2010/main" val="37453741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2CF3-563B-BD0F-ED6F-E225A038C01D}"/>
              </a:ext>
            </a:extLst>
          </p:cNvPr>
          <p:cNvSpPr>
            <a:spLocks noGrp="1"/>
          </p:cNvSpPr>
          <p:nvPr>
            <p:ph type="title"/>
          </p:nvPr>
        </p:nvSpPr>
        <p:spPr/>
        <p:txBody>
          <a:bodyPr/>
          <a:lstStyle/>
          <a:p>
            <a:r>
              <a:rPr lang="en-IN" dirty="0"/>
              <a:t>Vector API – New Operation Support.</a:t>
            </a:r>
            <a:endParaRPr lang="en-US" dirty="0"/>
          </a:p>
        </p:txBody>
      </p:sp>
      <p:sp>
        <p:nvSpPr>
          <p:cNvPr id="3" name="Content Placeholder 2">
            <a:extLst>
              <a:ext uri="{FF2B5EF4-FFF2-40B4-BE49-F238E27FC236}">
                <a16:creationId xmlns:a16="http://schemas.microsoft.com/office/drawing/2014/main" id="{4C43CF99-48FD-7951-5511-176DCE5985D4}"/>
              </a:ext>
            </a:extLst>
          </p:cNvPr>
          <p:cNvSpPr>
            <a:spLocks noGrp="1"/>
          </p:cNvSpPr>
          <p:nvPr>
            <p:ph idx="1"/>
          </p:nvPr>
        </p:nvSpPr>
        <p:spPr>
          <a:xfrm>
            <a:off x="509265" y="1538245"/>
            <a:ext cx="10704576" cy="4741355"/>
          </a:xfrm>
        </p:spPr>
        <p:txBody>
          <a:bodyPr/>
          <a:lstStyle/>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New Operators:-</a:t>
            </a: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VectorOperators.SATURATING_UNSIGNED_ADD</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VectorOperators.SATURATING_UNSIGNED_SUB</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VectorOperators.SATURATING_ADD</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 </a:t>
            </a:r>
            <a:r>
              <a:rPr lang="en-US" sz="1800" dirty="0" err="1">
                <a:effectLst/>
                <a:latin typeface="Calibri" panose="020F0502020204030204" pitchFamily="34" charset="0"/>
                <a:ea typeface="Times New Roman" panose="02020603050405020304" pitchFamily="18" charset="0"/>
                <a:cs typeface="Arial" panose="020B0604020202020204" pitchFamily="34" charset="0"/>
              </a:rPr>
              <a:t>VectorOperators.SATURATING_SUB</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Applicable Types for new operators:</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Prosed vector operators are applicable to integral types only since their values wraparound in over/underflowing scenarios after setting appropriate status flags.</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For floating point types, as per IEEE 754 specs there are multiple schemes to handler underflow, one of them is gradual underflow[2] which transitions the value to subnormal range. Similarly, overflow implicitly saturates the floating-point value to a representable range or an Infinite value.</a:t>
            </a:r>
          </a:p>
          <a:p>
            <a:pPr marL="0" indent="0">
              <a:buNone/>
            </a:pPr>
            <a:endParaRPr lang="en-US" dirty="0"/>
          </a:p>
        </p:txBody>
      </p:sp>
    </p:spTree>
    <p:extLst>
      <p:ext uri="{BB962C8B-B14F-4D97-AF65-F5344CB8AC3E}">
        <p14:creationId xmlns:p14="http://schemas.microsoft.com/office/powerpoint/2010/main" val="11738467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5DCF-A572-1367-E83C-B1B213F4FEBA}"/>
              </a:ext>
            </a:extLst>
          </p:cNvPr>
          <p:cNvSpPr>
            <a:spLocks noGrp="1"/>
          </p:cNvSpPr>
          <p:nvPr>
            <p:ph type="title"/>
          </p:nvPr>
        </p:nvSpPr>
        <p:spPr/>
        <p:txBody>
          <a:bodyPr/>
          <a:lstStyle/>
          <a:p>
            <a:r>
              <a:rPr lang="en-IN" dirty="0"/>
              <a:t>New API</a:t>
            </a:r>
            <a:endParaRPr lang="en-US" dirty="0"/>
          </a:p>
        </p:txBody>
      </p:sp>
      <p:sp>
        <p:nvSpPr>
          <p:cNvPr id="3" name="Content Placeholder 2">
            <a:extLst>
              <a:ext uri="{FF2B5EF4-FFF2-40B4-BE49-F238E27FC236}">
                <a16:creationId xmlns:a16="http://schemas.microsoft.com/office/drawing/2014/main" id="{B3578641-AB87-E0BE-276B-5C30FD2D57F5}"/>
              </a:ext>
            </a:extLst>
          </p:cNvPr>
          <p:cNvSpPr>
            <a:spLocks noGrp="1"/>
          </p:cNvSpPr>
          <p:nvPr>
            <p:ph idx="1"/>
          </p:nvPr>
        </p:nvSpPr>
        <p:spPr/>
        <p:txBody>
          <a:bodyPr/>
          <a:lstStyle/>
          <a:p>
            <a:r>
              <a:rPr lang="en-IN" dirty="0"/>
              <a:t>Vector&lt;E&gt;.</a:t>
            </a:r>
            <a:r>
              <a:rPr lang="en-IN" dirty="0" err="1"/>
              <a:t>selectFrom</a:t>
            </a:r>
            <a:r>
              <a:rPr lang="en-IN" dirty="0"/>
              <a:t>(Vector&lt;E&gt; v1, Vector&lt;E&gt; v2)</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Using index values stored in the lanes of this vector, assemble values stored in first (v1) and second (v2) vector arguments. Thus, first and second vector serves as a table, whose elements are selected by indexes in the current vector. This is a cross-lane operation that rearranges the lane elements of the argument vectors, under the control of this vector, re-arranged vectors are finally blended under the control of third (mask) argument.  </a:t>
            </a:r>
          </a:p>
          <a:p>
            <a:r>
              <a:rPr lang="en-US" sz="1800" dirty="0">
                <a:effectLst/>
                <a:latin typeface="Calibri" panose="020F0502020204030204" pitchFamily="34" charset="0"/>
                <a:ea typeface="Calibri" panose="020F0502020204030204" pitchFamily="34" charset="0"/>
                <a:cs typeface="Arial" panose="020B0604020202020204" pitchFamily="34" charset="0"/>
              </a:rPr>
              <a:t>API is applicable to all integral and floating-point types.  The result of this operation is semantically equivalent to expression </a:t>
            </a:r>
            <a:r>
              <a:rPr lang="en-US" sz="1800" dirty="0" err="1">
                <a:effectLst/>
                <a:latin typeface="Calibri" panose="020F0502020204030204" pitchFamily="34" charset="0"/>
                <a:ea typeface="Calibri" panose="020F0502020204030204" pitchFamily="34" charset="0"/>
                <a:cs typeface="Arial" panose="020B0604020202020204" pitchFamily="34" charset="0"/>
              </a:rPr>
              <a:t>Vector.blend</a:t>
            </a:r>
            <a:r>
              <a:rPr lang="en-US" sz="1800" dirty="0">
                <a:effectLst/>
                <a:latin typeface="Calibri" panose="020F0502020204030204" pitchFamily="34" charset="0"/>
                <a:ea typeface="Calibri" panose="020F0502020204030204" pitchFamily="34" charset="0"/>
                <a:cs typeface="Arial" panose="020B0604020202020204" pitchFamily="34" charset="0"/>
              </a:rPr>
              <a:t>(v1.rearrange(</a:t>
            </a:r>
            <a:r>
              <a:rPr lang="en-US" sz="1800" dirty="0" err="1">
                <a:effectLst/>
                <a:latin typeface="Calibri" panose="020F0502020204030204" pitchFamily="34" charset="0"/>
                <a:ea typeface="Calibri" panose="020F0502020204030204" pitchFamily="34" charset="0"/>
                <a:cs typeface="Arial" panose="020B0604020202020204" pitchFamily="34" charset="0"/>
              </a:rPr>
              <a:t>this.toShuffle</a:t>
            </a:r>
            <a:r>
              <a:rPr lang="en-US" sz="1800" dirty="0">
                <a:effectLst/>
                <a:latin typeface="Calibri" panose="020F0502020204030204" pitchFamily="34" charset="0"/>
                <a:ea typeface="Calibri" panose="020F0502020204030204" pitchFamily="34" charset="0"/>
                <a:cs typeface="Arial" panose="020B0604020202020204" pitchFamily="34" charset="0"/>
              </a:rPr>
              <a:t>(), v2,rearrange(</a:t>
            </a:r>
            <a:r>
              <a:rPr lang="en-US" sz="1800" dirty="0" err="1">
                <a:effectLst/>
                <a:latin typeface="Calibri" panose="020F0502020204030204" pitchFamily="34" charset="0"/>
                <a:ea typeface="Calibri" panose="020F0502020204030204" pitchFamily="34" charset="0"/>
                <a:cs typeface="Arial" panose="020B0604020202020204" pitchFamily="34" charset="0"/>
              </a:rPr>
              <a:t>this.toShuffle</a:t>
            </a:r>
            <a:r>
              <a:rPr lang="en-US" sz="1800" dirty="0">
                <a:effectLst/>
                <a:latin typeface="Calibri" panose="020F0502020204030204" pitchFamily="34" charset="0"/>
                <a:ea typeface="Calibri" panose="020F0502020204030204" pitchFamily="34" charset="0"/>
                <a:cs typeface="Arial" panose="020B0604020202020204" pitchFamily="34" charset="0"/>
              </a:rPr>
              <a:t>), mask).</a:t>
            </a:r>
          </a:p>
          <a:p>
            <a:r>
              <a:rPr lang="en-US" sz="1800" dirty="0">
                <a:latin typeface="Calibri" panose="020F0502020204030204" pitchFamily="34" charset="0"/>
                <a:ea typeface="Calibri" panose="020F0502020204030204" pitchFamily="34" charset="0"/>
                <a:cs typeface="Arial" panose="020B0604020202020204" pitchFamily="34" charset="0"/>
              </a:rPr>
              <a:t>Will not be able to support ARM 2048-bit byte vectors, since but it’s a known limitation. </a:t>
            </a:r>
          </a:p>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Q. Why not use shuffle to passing indices ?</a:t>
            </a:r>
          </a:p>
          <a:p>
            <a:pPr marL="342900" indent="-342900">
              <a:buAutoNum type="alphaUcPeriod"/>
            </a:pPr>
            <a:r>
              <a:rPr lang="en-US" sz="1800" dirty="0">
                <a:latin typeface="Calibri" panose="020F0502020204030204" pitchFamily="34" charset="0"/>
                <a:ea typeface="Calibri" panose="020F0502020204030204" pitchFamily="34" charset="0"/>
                <a:cs typeface="Arial" panose="020B0604020202020204" pitchFamily="34" charset="0"/>
              </a:rPr>
              <a:t>Shuffles hold the indices corresponding to one vector and wraps around / create a –</a:t>
            </a:r>
            <a:r>
              <a:rPr lang="en-US" sz="1800" dirty="0" err="1">
                <a:latin typeface="Calibri" panose="020F0502020204030204" pitchFamily="34" charset="0"/>
                <a:ea typeface="Calibri" panose="020F0502020204030204" pitchFamily="34" charset="0"/>
                <a:cs typeface="Arial" panose="020B0604020202020204" pitchFamily="34" charset="0"/>
              </a:rPr>
              <a:t>ve</a:t>
            </a:r>
            <a:r>
              <a:rPr lang="en-US" sz="1800" dirty="0">
                <a:latin typeface="Calibri" panose="020F0502020204030204" pitchFamily="34" charset="0"/>
                <a:ea typeface="Calibri" panose="020F0502020204030204" pitchFamily="34" charset="0"/>
                <a:cs typeface="Arial" panose="020B0604020202020204" pitchFamily="34" charset="0"/>
              </a:rPr>
              <a:t> index for out-of-range indices, it always expects indices to fit into valid ranges [0: VEC_LENGTH), it will not be able to accommodate indices for combined index range of two vectors [0 : VEC_LENGTH * 2).</a:t>
            </a:r>
          </a:p>
          <a:p>
            <a:pPr marL="0" indent="0">
              <a:buNone/>
            </a:pPr>
            <a:endParaRPr lang="en-US" dirty="0"/>
          </a:p>
        </p:txBody>
      </p:sp>
    </p:spTree>
    <p:extLst>
      <p:ext uri="{BB962C8B-B14F-4D97-AF65-F5344CB8AC3E}">
        <p14:creationId xmlns:p14="http://schemas.microsoft.com/office/powerpoint/2010/main" val="344741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E001C5-6905-E8B0-882E-6C3FBD89CE37}"/>
              </a:ext>
            </a:extLst>
          </p:cNvPr>
          <p:cNvSpPr>
            <a:spLocks noGrp="1"/>
          </p:cNvSpPr>
          <p:nvPr>
            <p:ph type="title"/>
          </p:nvPr>
        </p:nvSpPr>
        <p:spPr>
          <a:xfrm>
            <a:off x="630936" y="640080"/>
            <a:ext cx="4818888" cy="1481328"/>
          </a:xfrm>
        </p:spPr>
        <p:txBody>
          <a:bodyPr anchor="b">
            <a:normAutofit/>
          </a:bodyPr>
          <a:lstStyle/>
          <a:p>
            <a:r>
              <a:rPr lang="en-US" sz="4600" i="1" dirty="0" err="1"/>
              <a:t>process_inline_type</a:t>
            </a:r>
            <a:endParaRPr lang="en-US" sz="4600" i="1" dirty="0"/>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3E3F34A-C428-E764-7AA6-F05113AE3562}"/>
              </a:ext>
            </a:extLst>
          </p:cNvPr>
          <p:cNvSpPr>
            <a:spLocks noGrp="1"/>
          </p:cNvSpPr>
          <p:nvPr>
            <p:ph idx="1"/>
          </p:nvPr>
        </p:nvSpPr>
        <p:spPr>
          <a:xfrm>
            <a:off x="630936" y="2660904"/>
            <a:ext cx="4818888" cy="3547872"/>
          </a:xfrm>
        </p:spPr>
        <p:txBody>
          <a:bodyPr anchor="t">
            <a:normAutofit/>
          </a:bodyPr>
          <a:lstStyle/>
          <a:p>
            <a:r>
              <a:rPr lang="en-US" sz="2200" dirty="0"/>
              <a:t>In case </a:t>
            </a:r>
            <a:r>
              <a:rPr lang="en-US" sz="2200" dirty="0" err="1"/>
              <a:t>InlineTypeNode</a:t>
            </a:r>
            <a:r>
              <a:rPr lang="en-US" sz="2200" dirty="0"/>
              <a:t> become dead, there oops are tied to </a:t>
            </a:r>
            <a:r>
              <a:rPr lang="en-US" sz="2200" dirty="0" err="1"/>
              <a:t>BlackHole</a:t>
            </a:r>
            <a:r>
              <a:rPr lang="en-US" sz="2200" dirty="0"/>
              <a:t>.</a:t>
            </a:r>
          </a:p>
          <a:p>
            <a:r>
              <a:rPr lang="en-US" sz="2200" dirty="0"/>
              <a:t>But what about field store IR which  gets tied to </a:t>
            </a:r>
            <a:r>
              <a:rPr lang="en-US" sz="2200" dirty="0" err="1"/>
              <a:t>MemoryMergeNode</a:t>
            </a:r>
            <a:r>
              <a:rPr lang="en-US" sz="2200" dirty="0"/>
              <a:t>.</a:t>
            </a:r>
          </a:p>
          <a:p>
            <a:r>
              <a:rPr lang="en-US" sz="2200" dirty="0"/>
              <a:t>This looks like tech debt in existing Valhalla infrastructure. To be investigated.</a:t>
            </a:r>
          </a:p>
        </p:txBody>
      </p:sp>
      <p:pic>
        <p:nvPicPr>
          <p:cNvPr id="5" name="Content Placeholder 4">
            <a:extLst>
              <a:ext uri="{FF2B5EF4-FFF2-40B4-BE49-F238E27FC236}">
                <a16:creationId xmlns:a16="http://schemas.microsoft.com/office/drawing/2014/main" id="{F1B82B81-F876-02DC-4D32-CF80688D329A}"/>
              </a:ext>
            </a:extLst>
          </p:cNvPr>
          <p:cNvPicPr>
            <a:picLocks noChangeAspect="1"/>
          </p:cNvPicPr>
          <p:nvPr/>
        </p:nvPicPr>
        <p:blipFill>
          <a:blip r:embed="rId2"/>
          <a:stretch>
            <a:fillRect/>
          </a:stretch>
        </p:blipFill>
        <p:spPr>
          <a:xfrm>
            <a:off x="6099048" y="1293179"/>
            <a:ext cx="5458968" cy="4271642"/>
          </a:xfrm>
          <a:prstGeom prst="rect">
            <a:avLst/>
          </a:prstGeom>
        </p:spPr>
      </p:pic>
    </p:spTree>
    <p:extLst>
      <p:ext uri="{BB962C8B-B14F-4D97-AF65-F5344CB8AC3E}">
        <p14:creationId xmlns:p14="http://schemas.microsoft.com/office/powerpoint/2010/main" val="103134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898F-5BFB-870A-4B00-DFE89E749B05}"/>
              </a:ext>
            </a:extLst>
          </p:cNvPr>
          <p:cNvSpPr>
            <a:spLocks noGrp="1"/>
          </p:cNvSpPr>
          <p:nvPr>
            <p:ph type="title"/>
          </p:nvPr>
        </p:nvSpPr>
        <p:spPr/>
        <p:txBody>
          <a:bodyPr/>
          <a:lstStyle/>
          <a:p>
            <a:r>
              <a:rPr lang="en-US" dirty="0"/>
              <a:t>Valhalla:</a:t>
            </a:r>
          </a:p>
        </p:txBody>
      </p:sp>
      <p:sp>
        <p:nvSpPr>
          <p:cNvPr id="3" name="Content Placeholder 2">
            <a:extLst>
              <a:ext uri="{FF2B5EF4-FFF2-40B4-BE49-F238E27FC236}">
                <a16:creationId xmlns:a16="http://schemas.microsoft.com/office/drawing/2014/main" id="{0F80D3CC-7887-BC97-C4B6-129CA955FC74}"/>
              </a:ext>
            </a:extLst>
          </p:cNvPr>
          <p:cNvSpPr>
            <a:spLocks noGrp="1"/>
          </p:cNvSpPr>
          <p:nvPr>
            <p:ph idx="1"/>
          </p:nvPr>
        </p:nvSpPr>
        <p:spPr/>
        <p:txBody>
          <a:bodyPr>
            <a:normAutofit fontScale="92500" lnSpcReduction="10000"/>
          </a:bodyPr>
          <a:lstStyle/>
          <a:p>
            <a:r>
              <a:rPr lang="en-US" dirty="0"/>
              <a:t>Larval state. </a:t>
            </a:r>
          </a:p>
          <a:p>
            <a:pPr lvl="1"/>
            <a:r>
              <a:rPr lang="en-US" dirty="0"/>
              <a:t>Larval state is captured in the allocation nodes. Compiler post allocation expansion generates code to set the specific bits in the mark word of the objects.</a:t>
            </a:r>
          </a:p>
          <a:p>
            <a:pPr lvl="1"/>
            <a:r>
              <a:rPr lang="en-US" dirty="0"/>
              <a:t>GC ensures to re-instantiate the larval state in the destination post scavenging.</a:t>
            </a:r>
          </a:p>
          <a:p>
            <a:pPr lvl="1"/>
            <a:r>
              <a:rPr lang="en-US" dirty="0"/>
              <a:t>Any modifications over non-larval instance using unsafe API result into runtime exception.</a:t>
            </a:r>
          </a:p>
          <a:p>
            <a:pPr lvl="1"/>
            <a:r>
              <a:rPr lang="en-US" dirty="0"/>
              <a:t>C2 creates </a:t>
            </a:r>
            <a:r>
              <a:rPr lang="en-US" dirty="0" err="1"/>
              <a:t>InlineTypeNode</a:t>
            </a:r>
            <a:r>
              <a:rPr lang="en-US" dirty="0"/>
              <a:t> IR for a value/primitive object, but the hash value for the node does not capture the larval information, this may result into incorrect sharing during GVN.</a:t>
            </a:r>
          </a:p>
          <a:p>
            <a:r>
              <a:rPr lang="en-US" dirty="0"/>
              <a:t>Object Layout:</a:t>
            </a:r>
          </a:p>
          <a:p>
            <a:pPr lvl="1"/>
            <a:r>
              <a:rPr lang="en-US" dirty="0"/>
              <a:t>Computed by </a:t>
            </a:r>
            <a:r>
              <a:rPr lang="en-US" i="1" dirty="0" err="1"/>
              <a:t>FieldLayoutBuilder</a:t>
            </a:r>
            <a:r>
              <a:rPr lang="en-US" i="1" dirty="0"/>
              <a:t>::</a:t>
            </a:r>
            <a:r>
              <a:rPr lang="en-US" i="1" dirty="0" err="1"/>
              <a:t>build_layout</a:t>
            </a:r>
            <a:r>
              <a:rPr lang="en-US" dirty="0"/>
              <a:t>, for value object, size is computed by fully flattening the value fields. GC object movement will be preserved. </a:t>
            </a:r>
          </a:p>
          <a:p>
            <a:pPr lvl="1"/>
            <a:r>
              <a:rPr lang="en-US" dirty="0"/>
              <a:t>Debug Trace options: –XX:+</a:t>
            </a:r>
            <a:r>
              <a:rPr lang="en-US" dirty="0" err="1"/>
              <a:t>PrintFieldLayout</a:t>
            </a:r>
            <a:r>
              <a:rPr lang="en-US" dirty="0"/>
              <a:t>, -XX:+</a:t>
            </a:r>
            <a:r>
              <a:rPr lang="en-US" dirty="0" err="1"/>
              <a:t>PrintInlineLayout</a:t>
            </a:r>
            <a:r>
              <a:rPr lang="en-US" dirty="0"/>
              <a:t>.</a:t>
            </a:r>
          </a:p>
        </p:txBody>
      </p:sp>
    </p:spTree>
    <p:extLst>
      <p:ext uri="{BB962C8B-B14F-4D97-AF65-F5344CB8AC3E}">
        <p14:creationId xmlns:p14="http://schemas.microsoft.com/office/powerpoint/2010/main" val="339123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206607</TotalTime>
  <Words>10525</Words>
  <Application>Microsoft Office PowerPoint</Application>
  <PresentationFormat>Widescreen</PresentationFormat>
  <Paragraphs>761</Paragraphs>
  <Slides>76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Abadi</vt:lpstr>
      <vt:lpstr>-apple-system</vt:lpstr>
      <vt:lpstr>Arial</vt:lpstr>
      <vt:lpstr>Arial Unicode MS</vt:lpstr>
      <vt:lpstr>Calibri</vt:lpstr>
      <vt:lpstr>Calibri Light</vt:lpstr>
      <vt:lpstr>Courier New</vt:lpstr>
      <vt:lpstr>Intel Clear</vt:lpstr>
      <vt:lpstr>Intel Clear Light</vt:lpstr>
      <vt:lpstr>IntelOne Display AR Light</vt:lpstr>
      <vt:lpstr>IntelOne Text</vt:lpstr>
      <vt:lpstr>Segoe UI</vt:lpstr>
      <vt:lpstr>Times New Roman</vt:lpstr>
      <vt:lpstr>Wingdings</vt:lpstr>
      <vt:lpstr>Office Theme</vt:lpstr>
      <vt:lpstr>lworld+vector</vt:lpstr>
      <vt:lpstr>Java Side Changes</vt:lpstr>
      <vt:lpstr>VM and C2 side changes</vt:lpstr>
      <vt:lpstr>Value objects access points</vt:lpstr>
      <vt:lpstr>Return vector value scalarization.</vt:lpstr>
      <vt:lpstr>TBD items:-</vt:lpstr>
      <vt:lpstr>PoC+ changes:-</vt:lpstr>
      <vt:lpstr>process_inline_type</vt:lpstr>
      <vt:lpstr>Valhalla:</vt:lpstr>
      <vt:lpstr>Valhalla cont..</vt:lpstr>
      <vt:lpstr>Object Model intercepts:-</vt:lpstr>
      <vt:lpstr>Object Model Intercepts…</vt:lpstr>
      <vt:lpstr>Status Update</vt:lpstr>
      <vt:lpstr>Functional Validation</vt:lpstr>
      <vt:lpstr>Community engagement</vt:lpstr>
      <vt:lpstr>Validation Updates:- </vt:lpstr>
      <vt:lpstr>Plan</vt:lpstr>
      <vt:lpstr>Status Update</vt:lpstr>
      <vt:lpstr>Root cause following graph shape during PhiNode::Ideal</vt:lpstr>
      <vt:lpstr>Status Update:-</vt:lpstr>
      <vt:lpstr>Plan</vt:lpstr>
      <vt:lpstr>Status Update </vt:lpstr>
      <vt:lpstr>Status Update  Valhalla Integration (29/06) :-</vt:lpstr>
      <vt:lpstr>Updates  (13/07/2023) :-</vt:lpstr>
      <vt:lpstr>Other vector API Projects:-</vt:lpstr>
      <vt:lpstr>Status Update:-</vt:lpstr>
      <vt:lpstr>Float16 support:-</vt:lpstr>
      <vt:lpstr>Vector Box -&gt; InlineTypeNode replacements</vt:lpstr>
      <vt:lpstr>e.g.</vt:lpstr>
      <vt:lpstr>PhaseVector transforms</vt:lpstr>
      <vt:lpstr>ToDO</vt:lpstr>
      <vt:lpstr>Status Update (24/08/2023)</vt:lpstr>
      <vt:lpstr>AIs </vt:lpstr>
      <vt:lpstr>Status Update (7/9/2023)</vt:lpstr>
      <vt:lpstr>Other Items</vt:lpstr>
      <vt:lpstr>Status Update (21/9)</vt:lpstr>
      <vt:lpstr>Max Species Support:-</vt:lpstr>
      <vt:lpstr>PowerPoint Presentation</vt:lpstr>
      <vt:lpstr>PowerPoint Presentation</vt:lpstr>
      <vt:lpstr>FP16 PoC </vt:lpstr>
      <vt:lpstr>Status Update (10/5/2023)</vt:lpstr>
      <vt:lpstr>Function Validation Status</vt:lpstr>
      <vt:lpstr>Performance Validation:-</vt:lpstr>
      <vt:lpstr>Status Updates 19/10/2023 </vt:lpstr>
      <vt:lpstr>Status Update (2/11/2023)</vt:lpstr>
      <vt:lpstr>Status Update (16/11/2023) :- </vt:lpstr>
      <vt:lpstr>Status Update (30/11/2023)</vt:lpstr>
      <vt:lpstr>PowerPoint Presentation</vt:lpstr>
      <vt:lpstr>PowerPoint Presentation</vt:lpstr>
      <vt:lpstr>Larval State Propagation in Valhalla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Vector API alignment with latest JEP 401</vt:lpstr>
      <vt:lpstr>Vector API fall back implementation template</vt:lpstr>
      <vt:lpstr>checkcast</vt:lpstr>
      <vt:lpstr>PowerPoint Presentation</vt:lpstr>
      <vt:lpstr>Larval state propagation (FAQs)</vt:lpstr>
      <vt:lpstr>PowerPoint Presentation</vt:lpstr>
      <vt:lpstr>Problem with larval state propagation.</vt:lpstr>
      <vt:lpstr>C2 intercepts where InlineTypeNode is created</vt:lpstr>
      <vt:lpstr>Approaches to handle larvae value object.</vt:lpstr>
      <vt:lpstr>PowerPoint Presentation</vt:lpstr>
      <vt:lpstr>Status Update 2/21/2024</vt:lpstr>
      <vt:lpstr>Status Update 8/5/2024</vt:lpstr>
      <vt:lpstr>Valhalla </vt:lpstr>
      <vt:lpstr>Vector API – New Operation Support.</vt:lpstr>
      <vt:lpstr>New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lworld+vector</dc:title>
  <dc:creator>Bhateja, Jatin</dc:creator>
  <cp:lastModifiedBy>Bhateja, Jatin</cp:lastModifiedBy>
  <cp:revision>1</cp:revision>
  <dcterms:created xsi:type="dcterms:W3CDTF">2023-01-11T16:21:19Z</dcterms:created>
  <dcterms:modified xsi:type="dcterms:W3CDTF">2024-05-08T16:13:45Z</dcterms:modified>
</cp:coreProperties>
</file>