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1"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CA0202-20B6-4C97-8795-DC1AA42FA678}" v="2" dt="2024-02-09T12:48:03.1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teja, Jatin" userId="98cda72f-634a-44b2-9235-c876d61a9fae" providerId="ADAL" clId="{6FCA0202-20B6-4C97-8795-DC1AA42FA678}"/>
    <pc:docChg chg="undo custSel addSld delSld modSld sldOrd">
      <pc:chgData name="Bhateja, Jatin" userId="98cda72f-634a-44b2-9235-c876d61a9fae" providerId="ADAL" clId="{6FCA0202-20B6-4C97-8795-DC1AA42FA678}" dt="2024-02-09T12:48:16.702" v="4468" actId="14100"/>
      <pc:docMkLst>
        <pc:docMk/>
      </pc:docMkLst>
      <pc:sldChg chg="modSp mod">
        <pc:chgData name="Bhateja, Jatin" userId="98cda72f-634a-44b2-9235-c876d61a9fae" providerId="ADAL" clId="{6FCA0202-20B6-4C97-8795-DC1AA42FA678}" dt="2024-02-09T12:29:18.358" v="3787" actId="20577"/>
        <pc:sldMkLst>
          <pc:docMk/>
          <pc:sldMk cId="533950180" sldId="256"/>
        </pc:sldMkLst>
        <pc:spChg chg="mod">
          <ac:chgData name="Bhateja, Jatin" userId="98cda72f-634a-44b2-9235-c876d61a9fae" providerId="ADAL" clId="{6FCA0202-20B6-4C97-8795-DC1AA42FA678}" dt="2024-02-09T12:29:18.358" v="3787" actId="20577"/>
          <ac:spMkLst>
            <pc:docMk/>
            <pc:sldMk cId="533950180" sldId="256"/>
            <ac:spMk id="2" creationId="{4904E41F-F647-7647-643F-CBEAE21628F5}"/>
          </ac:spMkLst>
        </pc:spChg>
      </pc:sldChg>
      <pc:sldChg chg="modSp mod">
        <pc:chgData name="Bhateja, Jatin" userId="98cda72f-634a-44b2-9235-c876d61a9fae" providerId="ADAL" clId="{6FCA0202-20B6-4C97-8795-DC1AA42FA678}" dt="2024-02-09T12:45:01.743" v="4291" actId="20577"/>
        <pc:sldMkLst>
          <pc:docMk/>
          <pc:sldMk cId="1278759841" sldId="257"/>
        </pc:sldMkLst>
        <pc:spChg chg="mod">
          <ac:chgData name="Bhateja, Jatin" userId="98cda72f-634a-44b2-9235-c876d61a9fae" providerId="ADAL" clId="{6FCA0202-20B6-4C97-8795-DC1AA42FA678}" dt="2024-02-09T12:44:13.504" v="4259" actId="6549"/>
          <ac:spMkLst>
            <pc:docMk/>
            <pc:sldMk cId="1278759841" sldId="257"/>
            <ac:spMk id="2" creationId="{04870CA7-2F73-8557-4858-22E0A42F50F1}"/>
          </ac:spMkLst>
        </pc:spChg>
        <pc:spChg chg="mod">
          <ac:chgData name="Bhateja, Jatin" userId="98cda72f-634a-44b2-9235-c876d61a9fae" providerId="ADAL" clId="{6FCA0202-20B6-4C97-8795-DC1AA42FA678}" dt="2024-02-09T12:45:01.743" v="4291" actId="20577"/>
          <ac:spMkLst>
            <pc:docMk/>
            <pc:sldMk cId="1278759841" sldId="257"/>
            <ac:spMk id="3" creationId="{D58203FB-28BE-F2ED-8031-2B527045A452}"/>
          </ac:spMkLst>
        </pc:spChg>
      </pc:sldChg>
      <pc:sldChg chg="modSp mod">
        <pc:chgData name="Bhateja, Jatin" userId="98cda72f-634a-44b2-9235-c876d61a9fae" providerId="ADAL" clId="{6FCA0202-20B6-4C97-8795-DC1AA42FA678}" dt="2024-02-09T12:42:38.552" v="4254" actId="123"/>
        <pc:sldMkLst>
          <pc:docMk/>
          <pc:sldMk cId="2847105706" sldId="258"/>
        </pc:sldMkLst>
        <pc:spChg chg="mod">
          <ac:chgData name="Bhateja, Jatin" userId="98cda72f-634a-44b2-9235-c876d61a9fae" providerId="ADAL" clId="{6FCA0202-20B6-4C97-8795-DC1AA42FA678}" dt="2024-02-09T12:42:38.552" v="4254" actId="123"/>
          <ac:spMkLst>
            <pc:docMk/>
            <pc:sldMk cId="2847105706" sldId="258"/>
            <ac:spMk id="3" creationId="{718862F5-1D89-D9BC-BDC1-23F436D6A595}"/>
          </ac:spMkLst>
        </pc:spChg>
      </pc:sldChg>
      <pc:sldChg chg="modSp mod">
        <pc:chgData name="Bhateja, Jatin" userId="98cda72f-634a-44b2-9235-c876d61a9fae" providerId="ADAL" clId="{6FCA0202-20B6-4C97-8795-DC1AA42FA678}" dt="2024-02-09T12:42:48.253" v="4255" actId="123"/>
        <pc:sldMkLst>
          <pc:docMk/>
          <pc:sldMk cId="703302325" sldId="259"/>
        </pc:sldMkLst>
        <pc:spChg chg="mod">
          <ac:chgData name="Bhateja, Jatin" userId="98cda72f-634a-44b2-9235-c876d61a9fae" providerId="ADAL" clId="{6FCA0202-20B6-4C97-8795-DC1AA42FA678}" dt="2024-02-09T12:42:48.253" v="4255" actId="123"/>
          <ac:spMkLst>
            <pc:docMk/>
            <pc:sldMk cId="703302325" sldId="259"/>
            <ac:spMk id="3" creationId="{5EC915C6-9041-007B-0489-B4B008F3E816}"/>
          </ac:spMkLst>
        </pc:spChg>
      </pc:sldChg>
      <pc:sldChg chg="addSp delSp modSp mod ord setBg">
        <pc:chgData name="Bhateja, Jatin" userId="98cda72f-634a-44b2-9235-c876d61a9fae" providerId="ADAL" clId="{6FCA0202-20B6-4C97-8795-DC1AA42FA678}" dt="2024-02-09T12:48:16.702" v="4468" actId="14100"/>
        <pc:sldMkLst>
          <pc:docMk/>
          <pc:sldMk cId="3369770442" sldId="260"/>
        </pc:sldMkLst>
        <pc:spChg chg="mod">
          <ac:chgData name="Bhateja, Jatin" userId="98cda72f-634a-44b2-9235-c876d61a9fae" providerId="ADAL" clId="{6FCA0202-20B6-4C97-8795-DC1AA42FA678}" dt="2024-02-09T12:40:57.664" v="4244" actId="26606"/>
          <ac:spMkLst>
            <pc:docMk/>
            <pc:sldMk cId="3369770442" sldId="260"/>
            <ac:spMk id="2" creationId="{844BF006-3120-95AF-B6E0-88618D8C1258}"/>
          </ac:spMkLst>
        </pc:spChg>
        <pc:spChg chg="mod">
          <ac:chgData name="Bhateja, Jatin" userId="98cda72f-634a-44b2-9235-c876d61a9fae" providerId="ADAL" clId="{6FCA0202-20B6-4C97-8795-DC1AA42FA678}" dt="2024-02-09T12:40:57.664" v="4244" actId="26606"/>
          <ac:spMkLst>
            <pc:docMk/>
            <pc:sldMk cId="3369770442" sldId="260"/>
            <ac:spMk id="3" creationId="{418032BB-1D53-458A-1AC8-315FB5BC109D}"/>
          </ac:spMkLst>
        </pc:spChg>
        <pc:spChg chg="mod">
          <ac:chgData name="Bhateja, Jatin" userId="98cda72f-634a-44b2-9235-c876d61a9fae" providerId="ADAL" clId="{6FCA0202-20B6-4C97-8795-DC1AA42FA678}" dt="2024-02-09T12:40:57.664" v="4244" actId="26606"/>
          <ac:spMkLst>
            <pc:docMk/>
            <pc:sldMk cId="3369770442" sldId="260"/>
            <ac:spMk id="4" creationId="{9346D10C-B9A1-7468-9EEE-100046E616FA}"/>
          </ac:spMkLst>
        </pc:spChg>
        <pc:spChg chg="mod">
          <ac:chgData name="Bhateja, Jatin" userId="98cda72f-634a-44b2-9235-c876d61a9fae" providerId="ADAL" clId="{6FCA0202-20B6-4C97-8795-DC1AA42FA678}" dt="2024-02-09T12:40:57.664" v="4244" actId="26606"/>
          <ac:spMkLst>
            <pc:docMk/>
            <pc:sldMk cId="3369770442" sldId="260"/>
            <ac:spMk id="5" creationId="{42CDA3D6-1B18-0F74-6852-807B9619F2E4}"/>
          </ac:spMkLst>
        </pc:spChg>
        <pc:spChg chg="mod">
          <ac:chgData name="Bhateja, Jatin" userId="98cda72f-634a-44b2-9235-c876d61a9fae" providerId="ADAL" clId="{6FCA0202-20B6-4C97-8795-DC1AA42FA678}" dt="2024-02-09T12:45:38.895" v="4293" actId="14100"/>
          <ac:spMkLst>
            <pc:docMk/>
            <pc:sldMk cId="3369770442" sldId="260"/>
            <ac:spMk id="6" creationId="{E404A4F6-00F5-04F3-3839-0B682056F276}"/>
          </ac:spMkLst>
        </pc:spChg>
        <pc:spChg chg="mod">
          <ac:chgData name="Bhateja, Jatin" userId="98cda72f-634a-44b2-9235-c876d61a9fae" providerId="ADAL" clId="{6FCA0202-20B6-4C97-8795-DC1AA42FA678}" dt="2024-02-09T12:40:57.664" v="4244" actId="26606"/>
          <ac:spMkLst>
            <pc:docMk/>
            <pc:sldMk cId="3369770442" sldId="260"/>
            <ac:spMk id="7" creationId="{4FAED82A-D36D-E291-AD2A-BFC3C005C2C6}"/>
          </ac:spMkLst>
        </pc:spChg>
        <pc:spChg chg="mod">
          <ac:chgData name="Bhateja, Jatin" userId="98cda72f-634a-44b2-9235-c876d61a9fae" providerId="ADAL" clId="{6FCA0202-20B6-4C97-8795-DC1AA42FA678}" dt="2024-02-09T12:45:51.698" v="4296" actId="14100"/>
          <ac:spMkLst>
            <pc:docMk/>
            <pc:sldMk cId="3369770442" sldId="260"/>
            <ac:spMk id="8" creationId="{EBF73A6D-1027-F3E2-DC48-60B16A048F94}"/>
          </ac:spMkLst>
        </pc:spChg>
        <pc:spChg chg="mod">
          <ac:chgData name="Bhateja, Jatin" userId="98cda72f-634a-44b2-9235-c876d61a9fae" providerId="ADAL" clId="{6FCA0202-20B6-4C97-8795-DC1AA42FA678}" dt="2024-02-09T12:47:38.178" v="4418" actId="1037"/>
          <ac:spMkLst>
            <pc:docMk/>
            <pc:sldMk cId="3369770442" sldId="260"/>
            <ac:spMk id="9" creationId="{4913A87B-8002-D3E7-1157-9892EEFAB3CE}"/>
          </ac:spMkLst>
        </pc:spChg>
        <pc:spChg chg="mod">
          <ac:chgData name="Bhateja, Jatin" userId="98cda72f-634a-44b2-9235-c876d61a9fae" providerId="ADAL" clId="{6FCA0202-20B6-4C97-8795-DC1AA42FA678}" dt="2024-02-09T12:45:42.656" v="4294" actId="14100"/>
          <ac:spMkLst>
            <pc:docMk/>
            <pc:sldMk cId="3369770442" sldId="260"/>
            <ac:spMk id="16" creationId="{F8B3EF23-22A6-981B-5D39-B5A448E496EF}"/>
          </ac:spMkLst>
        </pc:spChg>
        <pc:spChg chg="mod">
          <ac:chgData name="Bhateja, Jatin" userId="98cda72f-634a-44b2-9235-c876d61a9fae" providerId="ADAL" clId="{6FCA0202-20B6-4C97-8795-DC1AA42FA678}" dt="2024-02-09T12:45:47.173" v="4295" actId="14100"/>
          <ac:spMkLst>
            <pc:docMk/>
            <pc:sldMk cId="3369770442" sldId="260"/>
            <ac:spMk id="17" creationId="{0C5ED56C-86AA-AA95-5BC2-D71FD4C97D6B}"/>
          </ac:spMkLst>
        </pc:spChg>
        <pc:spChg chg="mod">
          <ac:chgData name="Bhateja, Jatin" userId="98cda72f-634a-44b2-9235-c876d61a9fae" providerId="ADAL" clId="{6FCA0202-20B6-4C97-8795-DC1AA42FA678}" dt="2024-02-09T12:40:57.664" v="4244" actId="26606"/>
          <ac:spMkLst>
            <pc:docMk/>
            <pc:sldMk cId="3369770442" sldId="260"/>
            <ac:spMk id="18" creationId="{BB8EA2B7-621A-BB5D-0E69-5A2A7F3B904E}"/>
          </ac:spMkLst>
        </pc:spChg>
        <pc:spChg chg="mod">
          <ac:chgData name="Bhateja, Jatin" userId="98cda72f-634a-44b2-9235-c876d61a9fae" providerId="ADAL" clId="{6FCA0202-20B6-4C97-8795-DC1AA42FA678}" dt="2024-02-09T12:40:57.664" v="4244" actId="26606"/>
          <ac:spMkLst>
            <pc:docMk/>
            <pc:sldMk cId="3369770442" sldId="260"/>
            <ac:spMk id="19" creationId="{E8FB3290-F8E3-9BC9-60C3-82307CF7E7D7}"/>
          </ac:spMkLst>
        </pc:spChg>
        <pc:spChg chg="add mod">
          <ac:chgData name="Bhateja, Jatin" userId="98cda72f-634a-44b2-9235-c876d61a9fae" providerId="ADAL" clId="{6FCA0202-20B6-4C97-8795-DC1AA42FA678}" dt="2024-02-09T12:46:58.716" v="4308" actId="113"/>
          <ac:spMkLst>
            <pc:docMk/>
            <pc:sldMk cId="3369770442" sldId="260"/>
            <ac:spMk id="26" creationId="{8301AC1E-1702-4BC0-916F-5E87CAC97D43}"/>
          </ac:spMkLst>
        </pc:spChg>
        <pc:spChg chg="add del">
          <ac:chgData name="Bhateja, Jatin" userId="98cda72f-634a-44b2-9235-c876d61a9fae" providerId="ADAL" clId="{6FCA0202-20B6-4C97-8795-DC1AA42FA678}" dt="2024-02-09T12:40:45.857" v="4239" actId="26606"/>
          <ac:spMkLst>
            <pc:docMk/>
            <pc:sldMk cId="3369770442" sldId="260"/>
            <ac:spMk id="27" creationId="{70DFC902-7D23-471A-B557-B6B6917D7A0D}"/>
          </ac:spMkLst>
        </pc:spChg>
        <pc:spChg chg="add del">
          <ac:chgData name="Bhateja, Jatin" userId="98cda72f-634a-44b2-9235-c876d61a9fae" providerId="ADAL" clId="{6FCA0202-20B6-4C97-8795-DC1AA42FA678}" dt="2024-02-09T12:40:45.857" v="4239" actId="26606"/>
          <ac:spMkLst>
            <pc:docMk/>
            <pc:sldMk cId="3369770442" sldId="260"/>
            <ac:spMk id="28" creationId="{A55D5633-D557-4DCA-982C-FF36EB7A1C00}"/>
          </ac:spMkLst>
        </pc:spChg>
        <pc:spChg chg="add mod">
          <ac:chgData name="Bhateja, Jatin" userId="98cda72f-634a-44b2-9235-c876d61a9fae" providerId="ADAL" clId="{6FCA0202-20B6-4C97-8795-DC1AA42FA678}" dt="2024-02-09T12:47:15.068" v="4408" actId="20577"/>
          <ac:spMkLst>
            <pc:docMk/>
            <pc:sldMk cId="3369770442" sldId="260"/>
            <ac:spMk id="29" creationId="{E4C6EE5C-A6AD-D4AF-E230-C417413541AF}"/>
          </ac:spMkLst>
        </pc:spChg>
        <pc:spChg chg="add del">
          <ac:chgData name="Bhateja, Jatin" userId="98cda72f-634a-44b2-9235-c876d61a9fae" providerId="ADAL" clId="{6FCA0202-20B6-4C97-8795-DC1AA42FA678}" dt="2024-02-09T12:39:07.924" v="4152" actId="26606"/>
          <ac:spMkLst>
            <pc:docMk/>
            <pc:sldMk cId="3369770442" sldId="260"/>
            <ac:spMk id="30" creationId="{BACC6370-2D7E-4714-9D71-7542949D7D5D}"/>
          </ac:spMkLst>
        </pc:spChg>
        <pc:spChg chg="add del">
          <ac:chgData name="Bhateja, Jatin" userId="98cda72f-634a-44b2-9235-c876d61a9fae" providerId="ADAL" clId="{6FCA0202-20B6-4C97-8795-DC1AA42FA678}" dt="2024-02-09T12:40:55.772" v="4241" actId="26606"/>
          <ac:spMkLst>
            <pc:docMk/>
            <pc:sldMk cId="3369770442" sldId="260"/>
            <ac:spMk id="31" creationId="{BACC6370-2D7E-4714-9D71-7542949D7D5D}"/>
          </ac:spMkLst>
        </pc:spChg>
        <pc:spChg chg="add del">
          <ac:chgData name="Bhateja, Jatin" userId="98cda72f-634a-44b2-9235-c876d61a9fae" providerId="ADAL" clId="{6FCA0202-20B6-4C97-8795-DC1AA42FA678}" dt="2024-02-09T12:39:07.924" v="4152" actId="26606"/>
          <ac:spMkLst>
            <pc:docMk/>
            <pc:sldMk cId="3369770442" sldId="260"/>
            <ac:spMk id="32" creationId="{F68B3F68-107C-434F-AA38-110D5EA91B85}"/>
          </ac:spMkLst>
        </pc:spChg>
        <pc:spChg chg="add del">
          <ac:chgData name="Bhateja, Jatin" userId="98cda72f-634a-44b2-9235-c876d61a9fae" providerId="ADAL" clId="{6FCA0202-20B6-4C97-8795-DC1AA42FA678}" dt="2024-02-09T12:40:55.772" v="4241" actId="26606"/>
          <ac:spMkLst>
            <pc:docMk/>
            <pc:sldMk cId="3369770442" sldId="260"/>
            <ac:spMk id="33" creationId="{F68B3F68-107C-434F-AA38-110D5EA91B85}"/>
          </ac:spMkLst>
        </pc:spChg>
        <pc:spChg chg="add del">
          <ac:chgData name="Bhateja, Jatin" userId="98cda72f-634a-44b2-9235-c876d61a9fae" providerId="ADAL" clId="{6FCA0202-20B6-4C97-8795-DC1AA42FA678}" dt="2024-02-09T12:39:07.924" v="4152" actId="26606"/>
          <ac:spMkLst>
            <pc:docMk/>
            <pc:sldMk cId="3369770442" sldId="260"/>
            <ac:spMk id="34" creationId="{AAD0DBB9-1A4B-4391-81D4-CB19F9AB918A}"/>
          </ac:spMkLst>
        </pc:spChg>
        <pc:spChg chg="add del">
          <ac:chgData name="Bhateja, Jatin" userId="98cda72f-634a-44b2-9235-c876d61a9fae" providerId="ADAL" clId="{6FCA0202-20B6-4C97-8795-DC1AA42FA678}" dt="2024-02-09T12:40:55.772" v="4241" actId="26606"/>
          <ac:spMkLst>
            <pc:docMk/>
            <pc:sldMk cId="3369770442" sldId="260"/>
            <ac:spMk id="35" creationId="{AAD0DBB9-1A4B-4391-81D4-CB19F9AB918A}"/>
          </ac:spMkLst>
        </pc:spChg>
        <pc:spChg chg="add del">
          <ac:chgData name="Bhateja, Jatin" userId="98cda72f-634a-44b2-9235-c876d61a9fae" providerId="ADAL" clId="{6FCA0202-20B6-4C97-8795-DC1AA42FA678}" dt="2024-02-09T12:39:07.924" v="4152" actId="26606"/>
          <ac:spMkLst>
            <pc:docMk/>
            <pc:sldMk cId="3369770442" sldId="260"/>
            <ac:spMk id="36" creationId="{063BBA22-50EA-4C4D-BE05-F1CE4E63AA56}"/>
          </ac:spMkLst>
        </pc:spChg>
        <pc:spChg chg="add del">
          <ac:chgData name="Bhateja, Jatin" userId="98cda72f-634a-44b2-9235-c876d61a9fae" providerId="ADAL" clId="{6FCA0202-20B6-4C97-8795-DC1AA42FA678}" dt="2024-02-09T12:40:55.772" v="4241" actId="26606"/>
          <ac:spMkLst>
            <pc:docMk/>
            <pc:sldMk cId="3369770442" sldId="260"/>
            <ac:spMk id="37" creationId="{063BBA22-50EA-4C4D-BE05-F1CE4E63AA56}"/>
          </ac:spMkLst>
        </pc:spChg>
        <pc:spChg chg="add del">
          <ac:chgData name="Bhateja, Jatin" userId="98cda72f-634a-44b2-9235-c876d61a9fae" providerId="ADAL" clId="{6FCA0202-20B6-4C97-8795-DC1AA42FA678}" dt="2024-02-09T12:40:57.648" v="4243" actId="26606"/>
          <ac:spMkLst>
            <pc:docMk/>
            <pc:sldMk cId="3369770442" sldId="260"/>
            <ac:spMk id="39" creationId="{16AC3602-3348-4F31-9E43-076B03514ECB}"/>
          </ac:spMkLst>
        </pc:spChg>
        <pc:spChg chg="add del">
          <ac:chgData name="Bhateja, Jatin" userId="98cda72f-634a-44b2-9235-c876d61a9fae" providerId="ADAL" clId="{6FCA0202-20B6-4C97-8795-DC1AA42FA678}" dt="2024-02-09T12:40:57.648" v="4243" actId="26606"/>
          <ac:spMkLst>
            <pc:docMk/>
            <pc:sldMk cId="3369770442" sldId="260"/>
            <ac:spMk id="40" creationId="{394094B0-A6C9-44BE-9042-66EF0612F625}"/>
          </ac:spMkLst>
        </pc:spChg>
        <pc:spChg chg="add del">
          <ac:chgData name="Bhateja, Jatin" userId="98cda72f-634a-44b2-9235-c876d61a9fae" providerId="ADAL" clId="{6FCA0202-20B6-4C97-8795-DC1AA42FA678}" dt="2024-02-09T12:40:57.648" v="4243" actId="26606"/>
          <ac:spMkLst>
            <pc:docMk/>
            <pc:sldMk cId="3369770442" sldId="260"/>
            <ac:spMk id="41" creationId="{64C2CA96-0B16-4AA7-B340-33044D238597}"/>
          </ac:spMkLst>
        </pc:spChg>
        <pc:spChg chg="add del">
          <ac:chgData name="Bhateja, Jatin" userId="98cda72f-634a-44b2-9235-c876d61a9fae" providerId="ADAL" clId="{6FCA0202-20B6-4C97-8795-DC1AA42FA678}" dt="2024-02-09T12:40:57.648" v="4243" actId="26606"/>
          <ac:spMkLst>
            <pc:docMk/>
            <pc:sldMk cId="3369770442" sldId="260"/>
            <ac:spMk id="42" creationId="{1D50D7A8-F1D5-4306-8A9B-DD7A73EB8BCE}"/>
          </ac:spMkLst>
        </pc:spChg>
        <pc:spChg chg="add">
          <ac:chgData name="Bhateja, Jatin" userId="98cda72f-634a-44b2-9235-c876d61a9fae" providerId="ADAL" clId="{6FCA0202-20B6-4C97-8795-DC1AA42FA678}" dt="2024-02-09T12:40:57.664" v="4244" actId="26606"/>
          <ac:spMkLst>
            <pc:docMk/>
            <pc:sldMk cId="3369770442" sldId="260"/>
            <ac:spMk id="44" creationId="{BACC6370-2D7E-4714-9D71-7542949D7D5D}"/>
          </ac:spMkLst>
        </pc:spChg>
        <pc:spChg chg="add">
          <ac:chgData name="Bhateja, Jatin" userId="98cda72f-634a-44b2-9235-c876d61a9fae" providerId="ADAL" clId="{6FCA0202-20B6-4C97-8795-DC1AA42FA678}" dt="2024-02-09T12:40:57.664" v="4244" actId="26606"/>
          <ac:spMkLst>
            <pc:docMk/>
            <pc:sldMk cId="3369770442" sldId="260"/>
            <ac:spMk id="45" creationId="{F68B3F68-107C-434F-AA38-110D5EA91B85}"/>
          </ac:spMkLst>
        </pc:spChg>
        <pc:spChg chg="add">
          <ac:chgData name="Bhateja, Jatin" userId="98cda72f-634a-44b2-9235-c876d61a9fae" providerId="ADAL" clId="{6FCA0202-20B6-4C97-8795-DC1AA42FA678}" dt="2024-02-09T12:40:57.664" v="4244" actId="26606"/>
          <ac:spMkLst>
            <pc:docMk/>
            <pc:sldMk cId="3369770442" sldId="260"/>
            <ac:spMk id="46" creationId="{AAD0DBB9-1A4B-4391-81D4-CB19F9AB918A}"/>
          </ac:spMkLst>
        </pc:spChg>
        <pc:spChg chg="add">
          <ac:chgData name="Bhateja, Jatin" userId="98cda72f-634a-44b2-9235-c876d61a9fae" providerId="ADAL" clId="{6FCA0202-20B6-4C97-8795-DC1AA42FA678}" dt="2024-02-09T12:40:57.664" v="4244" actId="26606"/>
          <ac:spMkLst>
            <pc:docMk/>
            <pc:sldMk cId="3369770442" sldId="260"/>
            <ac:spMk id="47" creationId="{063BBA22-50EA-4C4D-BE05-F1CE4E63AA56}"/>
          </ac:spMkLst>
        </pc:spChg>
        <pc:picChg chg="add mod">
          <ac:chgData name="Bhateja, Jatin" userId="98cda72f-634a-44b2-9235-c876d61a9fae" providerId="ADAL" clId="{6FCA0202-20B6-4C97-8795-DC1AA42FA678}" dt="2024-02-09T12:41:13.879" v="4248" actId="14100"/>
          <ac:picMkLst>
            <pc:docMk/>
            <pc:sldMk cId="3369770442" sldId="260"/>
            <ac:picMk id="21" creationId="{D2E43D7D-4454-DA02-8FC0-29D4023E4304}"/>
          </ac:picMkLst>
        </pc:picChg>
        <pc:picChg chg="add mod">
          <ac:chgData name="Bhateja, Jatin" userId="98cda72f-634a-44b2-9235-c876d61a9fae" providerId="ADAL" clId="{6FCA0202-20B6-4C97-8795-DC1AA42FA678}" dt="2024-02-09T12:41:00.643" v="4246" actId="27614"/>
          <ac:picMkLst>
            <pc:docMk/>
            <pc:sldMk cId="3369770442" sldId="260"/>
            <ac:picMk id="23" creationId="{6EAD4AE3-13C5-6752-D29F-A0B5C0117133}"/>
          </ac:picMkLst>
        </pc:picChg>
        <pc:picChg chg="add mod">
          <ac:chgData name="Bhateja, Jatin" userId="98cda72f-634a-44b2-9235-c876d61a9fae" providerId="ADAL" clId="{6FCA0202-20B6-4C97-8795-DC1AA42FA678}" dt="2024-02-09T12:41:00.643" v="4245" actId="27614"/>
          <ac:picMkLst>
            <pc:docMk/>
            <pc:sldMk cId="3369770442" sldId="260"/>
            <ac:picMk id="25" creationId="{A396A3EE-9E37-EC16-9AB6-212D1A50C4D7}"/>
          </ac:picMkLst>
        </pc:picChg>
        <pc:cxnChg chg="add mod">
          <ac:chgData name="Bhateja, Jatin" userId="98cda72f-634a-44b2-9235-c876d61a9fae" providerId="ADAL" clId="{6FCA0202-20B6-4C97-8795-DC1AA42FA678}" dt="2024-02-09T12:48:16.702" v="4468" actId="14100"/>
          <ac:cxnSpMkLst>
            <pc:docMk/>
            <pc:sldMk cId="3369770442" sldId="260"/>
            <ac:cxnSpMk id="43" creationId="{768B0DBF-B599-2E6F-BB63-89968759E5EF}"/>
          </ac:cxnSpMkLst>
        </pc:cxnChg>
        <pc:cxnChg chg="add mod">
          <ac:chgData name="Bhateja, Jatin" userId="98cda72f-634a-44b2-9235-c876d61a9fae" providerId="ADAL" clId="{6FCA0202-20B6-4C97-8795-DC1AA42FA678}" dt="2024-02-09T12:48:13.085" v="4467" actId="14100"/>
          <ac:cxnSpMkLst>
            <pc:docMk/>
            <pc:sldMk cId="3369770442" sldId="260"/>
            <ac:cxnSpMk id="48" creationId="{FC442EED-39E6-B5B8-70C3-D3FC00C4EFC2}"/>
          </ac:cxnSpMkLst>
        </pc:cxnChg>
      </pc:sldChg>
      <pc:sldChg chg="modSp new mod ord">
        <pc:chgData name="Bhateja, Jatin" userId="98cda72f-634a-44b2-9235-c876d61a9fae" providerId="ADAL" clId="{6FCA0202-20B6-4C97-8795-DC1AA42FA678}" dt="2024-02-09T12:42:59.746" v="4257" actId="123"/>
        <pc:sldMkLst>
          <pc:docMk/>
          <pc:sldMk cId="1697700808" sldId="261"/>
        </pc:sldMkLst>
        <pc:spChg chg="mod">
          <ac:chgData name="Bhateja, Jatin" userId="98cda72f-634a-44b2-9235-c876d61a9fae" providerId="ADAL" clId="{6FCA0202-20B6-4C97-8795-DC1AA42FA678}" dt="2024-02-09T12:08:00.745" v="36" actId="20577"/>
          <ac:spMkLst>
            <pc:docMk/>
            <pc:sldMk cId="1697700808" sldId="261"/>
            <ac:spMk id="2" creationId="{187FDCDA-8AEC-A081-1FEA-C66F52561FB1}"/>
          </ac:spMkLst>
        </pc:spChg>
        <pc:spChg chg="mod">
          <ac:chgData name="Bhateja, Jatin" userId="98cda72f-634a-44b2-9235-c876d61a9fae" providerId="ADAL" clId="{6FCA0202-20B6-4C97-8795-DC1AA42FA678}" dt="2024-02-09T12:42:59.746" v="4257" actId="123"/>
          <ac:spMkLst>
            <pc:docMk/>
            <pc:sldMk cId="1697700808" sldId="261"/>
            <ac:spMk id="3" creationId="{C65F5563-F3C6-880F-E3C6-F8F4DA12BB79}"/>
          </ac:spMkLst>
        </pc:spChg>
      </pc:sldChg>
      <pc:sldChg chg="new del">
        <pc:chgData name="Bhateja, Jatin" userId="98cda72f-634a-44b2-9235-c876d61a9fae" providerId="ADAL" clId="{6FCA0202-20B6-4C97-8795-DC1AA42FA678}" dt="2024-02-09T12:36:22.941" v="4069" actId="47"/>
        <pc:sldMkLst>
          <pc:docMk/>
          <pc:sldMk cId="2924054030" sldId="26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B794-776D-4278-3191-E37C5DA8C1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B667CA-92E3-6FA6-343B-878F0B41B0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A16BDE6-00EC-C62D-8A6A-D216587B6624}"/>
              </a:ext>
            </a:extLst>
          </p:cNvPr>
          <p:cNvSpPr>
            <a:spLocks noGrp="1"/>
          </p:cNvSpPr>
          <p:nvPr>
            <p:ph type="dt" sz="half" idx="10"/>
          </p:nvPr>
        </p:nvSpPr>
        <p:spPr/>
        <p:txBody>
          <a:bodyPr/>
          <a:lstStyle/>
          <a:p>
            <a:fld id="{E2B3B0F5-B885-4049-A47D-613E963D97B1}" type="datetimeFigureOut">
              <a:rPr lang="en-US" smtClean="0"/>
              <a:t>2/9/2024</a:t>
            </a:fld>
            <a:endParaRPr lang="en-US"/>
          </a:p>
        </p:txBody>
      </p:sp>
      <p:sp>
        <p:nvSpPr>
          <p:cNvPr id="5" name="Footer Placeholder 4">
            <a:extLst>
              <a:ext uri="{FF2B5EF4-FFF2-40B4-BE49-F238E27FC236}">
                <a16:creationId xmlns:a16="http://schemas.microsoft.com/office/drawing/2014/main" id="{ADCF92B0-F94E-D380-F514-94E32F4415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89E4CF-098A-B270-4D97-C213F2FE5EE9}"/>
              </a:ext>
            </a:extLst>
          </p:cNvPr>
          <p:cNvSpPr>
            <a:spLocks noGrp="1"/>
          </p:cNvSpPr>
          <p:nvPr>
            <p:ph type="sldNum" sz="quarter" idx="12"/>
          </p:nvPr>
        </p:nvSpPr>
        <p:spPr/>
        <p:txBody>
          <a:bodyPr/>
          <a:lstStyle/>
          <a:p>
            <a:fld id="{46BC4384-EE71-420A-90E7-6E858FABB2AD}" type="slidenum">
              <a:rPr lang="en-US" smtClean="0"/>
              <a:t>‹#›</a:t>
            </a:fld>
            <a:endParaRPr lang="en-US"/>
          </a:p>
        </p:txBody>
      </p:sp>
    </p:spTree>
    <p:extLst>
      <p:ext uri="{BB962C8B-B14F-4D97-AF65-F5344CB8AC3E}">
        <p14:creationId xmlns:p14="http://schemas.microsoft.com/office/powerpoint/2010/main" val="1671727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39F1A-33D0-4A1F-D495-1927DA93B2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8979BC5-7D43-401A-6465-DD55E26C49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CA7BA5-C12E-6B13-6EE6-14240D806CD2}"/>
              </a:ext>
            </a:extLst>
          </p:cNvPr>
          <p:cNvSpPr>
            <a:spLocks noGrp="1"/>
          </p:cNvSpPr>
          <p:nvPr>
            <p:ph type="dt" sz="half" idx="10"/>
          </p:nvPr>
        </p:nvSpPr>
        <p:spPr/>
        <p:txBody>
          <a:bodyPr/>
          <a:lstStyle/>
          <a:p>
            <a:fld id="{E2B3B0F5-B885-4049-A47D-613E963D97B1}" type="datetimeFigureOut">
              <a:rPr lang="en-US" smtClean="0"/>
              <a:t>2/9/2024</a:t>
            </a:fld>
            <a:endParaRPr lang="en-US"/>
          </a:p>
        </p:txBody>
      </p:sp>
      <p:sp>
        <p:nvSpPr>
          <p:cNvPr id="5" name="Footer Placeholder 4">
            <a:extLst>
              <a:ext uri="{FF2B5EF4-FFF2-40B4-BE49-F238E27FC236}">
                <a16:creationId xmlns:a16="http://schemas.microsoft.com/office/drawing/2014/main" id="{FC4E3A07-58CA-021E-4E4B-09213C1360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19A401-CB86-B398-B4C6-7CDE90F172BA}"/>
              </a:ext>
            </a:extLst>
          </p:cNvPr>
          <p:cNvSpPr>
            <a:spLocks noGrp="1"/>
          </p:cNvSpPr>
          <p:nvPr>
            <p:ph type="sldNum" sz="quarter" idx="12"/>
          </p:nvPr>
        </p:nvSpPr>
        <p:spPr/>
        <p:txBody>
          <a:bodyPr/>
          <a:lstStyle/>
          <a:p>
            <a:fld id="{46BC4384-EE71-420A-90E7-6E858FABB2AD}" type="slidenum">
              <a:rPr lang="en-US" smtClean="0"/>
              <a:t>‹#›</a:t>
            </a:fld>
            <a:endParaRPr lang="en-US"/>
          </a:p>
        </p:txBody>
      </p:sp>
    </p:spTree>
    <p:extLst>
      <p:ext uri="{BB962C8B-B14F-4D97-AF65-F5344CB8AC3E}">
        <p14:creationId xmlns:p14="http://schemas.microsoft.com/office/powerpoint/2010/main" val="3205127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A8EA59-FB16-35C1-1D16-3FEA9290D0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88B7BA-43DE-DF43-F78F-79EF90F42D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CBCC3C-71C0-FABD-EC3D-04BA3B7D22E2}"/>
              </a:ext>
            </a:extLst>
          </p:cNvPr>
          <p:cNvSpPr>
            <a:spLocks noGrp="1"/>
          </p:cNvSpPr>
          <p:nvPr>
            <p:ph type="dt" sz="half" idx="10"/>
          </p:nvPr>
        </p:nvSpPr>
        <p:spPr/>
        <p:txBody>
          <a:bodyPr/>
          <a:lstStyle/>
          <a:p>
            <a:fld id="{E2B3B0F5-B885-4049-A47D-613E963D97B1}" type="datetimeFigureOut">
              <a:rPr lang="en-US" smtClean="0"/>
              <a:t>2/9/2024</a:t>
            </a:fld>
            <a:endParaRPr lang="en-US"/>
          </a:p>
        </p:txBody>
      </p:sp>
      <p:sp>
        <p:nvSpPr>
          <p:cNvPr id="5" name="Footer Placeholder 4">
            <a:extLst>
              <a:ext uri="{FF2B5EF4-FFF2-40B4-BE49-F238E27FC236}">
                <a16:creationId xmlns:a16="http://schemas.microsoft.com/office/drawing/2014/main" id="{5AC511A2-3619-CE09-7386-EB31512361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0887C0-4B83-F0D9-759D-9B95391C3510}"/>
              </a:ext>
            </a:extLst>
          </p:cNvPr>
          <p:cNvSpPr>
            <a:spLocks noGrp="1"/>
          </p:cNvSpPr>
          <p:nvPr>
            <p:ph type="sldNum" sz="quarter" idx="12"/>
          </p:nvPr>
        </p:nvSpPr>
        <p:spPr/>
        <p:txBody>
          <a:bodyPr/>
          <a:lstStyle/>
          <a:p>
            <a:fld id="{46BC4384-EE71-420A-90E7-6E858FABB2AD}" type="slidenum">
              <a:rPr lang="en-US" smtClean="0"/>
              <a:t>‹#›</a:t>
            </a:fld>
            <a:endParaRPr lang="en-US"/>
          </a:p>
        </p:txBody>
      </p:sp>
    </p:spTree>
    <p:extLst>
      <p:ext uri="{BB962C8B-B14F-4D97-AF65-F5344CB8AC3E}">
        <p14:creationId xmlns:p14="http://schemas.microsoft.com/office/powerpoint/2010/main" val="1734582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DCB38-2DF6-5ACD-5064-0350B6DB42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7C1911-DA0B-FD88-BF24-DF65CBD593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4846BD-A93C-6438-B20B-AEE7F07EF81D}"/>
              </a:ext>
            </a:extLst>
          </p:cNvPr>
          <p:cNvSpPr>
            <a:spLocks noGrp="1"/>
          </p:cNvSpPr>
          <p:nvPr>
            <p:ph type="dt" sz="half" idx="10"/>
          </p:nvPr>
        </p:nvSpPr>
        <p:spPr/>
        <p:txBody>
          <a:bodyPr/>
          <a:lstStyle/>
          <a:p>
            <a:fld id="{E2B3B0F5-B885-4049-A47D-613E963D97B1}" type="datetimeFigureOut">
              <a:rPr lang="en-US" smtClean="0"/>
              <a:t>2/9/2024</a:t>
            </a:fld>
            <a:endParaRPr lang="en-US"/>
          </a:p>
        </p:txBody>
      </p:sp>
      <p:sp>
        <p:nvSpPr>
          <p:cNvPr id="5" name="Footer Placeholder 4">
            <a:extLst>
              <a:ext uri="{FF2B5EF4-FFF2-40B4-BE49-F238E27FC236}">
                <a16:creationId xmlns:a16="http://schemas.microsoft.com/office/drawing/2014/main" id="{B61885E0-1D09-CB9B-8E0C-EF0537AAAA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EA1DF1-ABDB-78D7-CA68-36AD529086C8}"/>
              </a:ext>
            </a:extLst>
          </p:cNvPr>
          <p:cNvSpPr>
            <a:spLocks noGrp="1"/>
          </p:cNvSpPr>
          <p:nvPr>
            <p:ph type="sldNum" sz="quarter" idx="12"/>
          </p:nvPr>
        </p:nvSpPr>
        <p:spPr/>
        <p:txBody>
          <a:bodyPr/>
          <a:lstStyle/>
          <a:p>
            <a:fld id="{46BC4384-EE71-420A-90E7-6E858FABB2AD}" type="slidenum">
              <a:rPr lang="en-US" smtClean="0"/>
              <a:t>‹#›</a:t>
            </a:fld>
            <a:endParaRPr lang="en-US"/>
          </a:p>
        </p:txBody>
      </p:sp>
    </p:spTree>
    <p:extLst>
      <p:ext uri="{BB962C8B-B14F-4D97-AF65-F5344CB8AC3E}">
        <p14:creationId xmlns:p14="http://schemas.microsoft.com/office/powerpoint/2010/main" val="3438102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24F29-CFFE-AD21-DA77-A41173A003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6D3FD3-B5FF-289E-7D81-ADA210A4FB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B17784-53FA-10CA-7B46-5DE4ECFC82EC}"/>
              </a:ext>
            </a:extLst>
          </p:cNvPr>
          <p:cNvSpPr>
            <a:spLocks noGrp="1"/>
          </p:cNvSpPr>
          <p:nvPr>
            <p:ph type="dt" sz="half" idx="10"/>
          </p:nvPr>
        </p:nvSpPr>
        <p:spPr/>
        <p:txBody>
          <a:bodyPr/>
          <a:lstStyle/>
          <a:p>
            <a:fld id="{E2B3B0F5-B885-4049-A47D-613E963D97B1}" type="datetimeFigureOut">
              <a:rPr lang="en-US" smtClean="0"/>
              <a:t>2/9/2024</a:t>
            </a:fld>
            <a:endParaRPr lang="en-US"/>
          </a:p>
        </p:txBody>
      </p:sp>
      <p:sp>
        <p:nvSpPr>
          <p:cNvPr id="5" name="Footer Placeholder 4">
            <a:extLst>
              <a:ext uri="{FF2B5EF4-FFF2-40B4-BE49-F238E27FC236}">
                <a16:creationId xmlns:a16="http://schemas.microsoft.com/office/drawing/2014/main" id="{6A8BBAB3-EA63-577D-4BE6-5192FD9E50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9428BF-F0F6-E314-E5A4-BB04711E9030}"/>
              </a:ext>
            </a:extLst>
          </p:cNvPr>
          <p:cNvSpPr>
            <a:spLocks noGrp="1"/>
          </p:cNvSpPr>
          <p:nvPr>
            <p:ph type="sldNum" sz="quarter" idx="12"/>
          </p:nvPr>
        </p:nvSpPr>
        <p:spPr/>
        <p:txBody>
          <a:bodyPr/>
          <a:lstStyle/>
          <a:p>
            <a:fld id="{46BC4384-EE71-420A-90E7-6E858FABB2AD}" type="slidenum">
              <a:rPr lang="en-US" smtClean="0"/>
              <a:t>‹#›</a:t>
            </a:fld>
            <a:endParaRPr lang="en-US"/>
          </a:p>
        </p:txBody>
      </p:sp>
    </p:spTree>
    <p:extLst>
      <p:ext uri="{BB962C8B-B14F-4D97-AF65-F5344CB8AC3E}">
        <p14:creationId xmlns:p14="http://schemas.microsoft.com/office/powerpoint/2010/main" val="2451677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4B36B-E886-D0B1-C83F-0FAD9C2BFC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BF772C-6D4B-9CF5-417A-4E7C6C4C38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89D72E-8BE6-0C69-7B91-B2E8692CD6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F94689-6A0A-B3A3-397B-1787D11F3376}"/>
              </a:ext>
            </a:extLst>
          </p:cNvPr>
          <p:cNvSpPr>
            <a:spLocks noGrp="1"/>
          </p:cNvSpPr>
          <p:nvPr>
            <p:ph type="dt" sz="half" idx="10"/>
          </p:nvPr>
        </p:nvSpPr>
        <p:spPr/>
        <p:txBody>
          <a:bodyPr/>
          <a:lstStyle/>
          <a:p>
            <a:fld id="{E2B3B0F5-B885-4049-A47D-613E963D97B1}" type="datetimeFigureOut">
              <a:rPr lang="en-US" smtClean="0"/>
              <a:t>2/9/2024</a:t>
            </a:fld>
            <a:endParaRPr lang="en-US"/>
          </a:p>
        </p:txBody>
      </p:sp>
      <p:sp>
        <p:nvSpPr>
          <p:cNvPr id="6" name="Footer Placeholder 5">
            <a:extLst>
              <a:ext uri="{FF2B5EF4-FFF2-40B4-BE49-F238E27FC236}">
                <a16:creationId xmlns:a16="http://schemas.microsoft.com/office/drawing/2014/main" id="{CE8A754E-BAE7-035E-10C1-24CA2926CD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32378C-1FD1-842D-68AF-EF5286F41318}"/>
              </a:ext>
            </a:extLst>
          </p:cNvPr>
          <p:cNvSpPr>
            <a:spLocks noGrp="1"/>
          </p:cNvSpPr>
          <p:nvPr>
            <p:ph type="sldNum" sz="quarter" idx="12"/>
          </p:nvPr>
        </p:nvSpPr>
        <p:spPr/>
        <p:txBody>
          <a:bodyPr/>
          <a:lstStyle/>
          <a:p>
            <a:fld id="{46BC4384-EE71-420A-90E7-6E858FABB2AD}" type="slidenum">
              <a:rPr lang="en-US" smtClean="0"/>
              <a:t>‹#›</a:t>
            </a:fld>
            <a:endParaRPr lang="en-US"/>
          </a:p>
        </p:txBody>
      </p:sp>
    </p:spTree>
    <p:extLst>
      <p:ext uri="{BB962C8B-B14F-4D97-AF65-F5344CB8AC3E}">
        <p14:creationId xmlns:p14="http://schemas.microsoft.com/office/powerpoint/2010/main" val="86933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0667F-179B-BDC0-8EC6-C4CBA33FBF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26727F-1FE0-D19D-0D64-950C204652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B2B6C8-EB9F-2484-4BC8-978BD22BAB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505998-81B0-0798-8784-C7418643DE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805DB7-615D-7123-688D-DD44EF5465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5AA5CA-CC0A-7B27-CACE-2CA0D779C278}"/>
              </a:ext>
            </a:extLst>
          </p:cNvPr>
          <p:cNvSpPr>
            <a:spLocks noGrp="1"/>
          </p:cNvSpPr>
          <p:nvPr>
            <p:ph type="dt" sz="half" idx="10"/>
          </p:nvPr>
        </p:nvSpPr>
        <p:spPr/>
        <p:txBody>
          <a:bodyPr/>
          <a:lstStyle/>
          <a:p>
            <a:fld id="{E2B3B0F5-B885-4049-A47D-613E963D97B1}" type="datetimeFigureOut">
              <a:rPr lang="en-US" smtClean="0"/>
              <a:t>2/9/2024</a:t>
            </a:fld>
            <a:endParaRPr lang="en-US"/>
          </a:p>
        </p:txBody>
      </p:sp>
      <p:sp>
        <p:nvSpPr>
          <p:cNvPr id="8" name="Footer Placeholder 7">
            <a:extLst>
              <a:ext uri="{FF2B5EF4-FFF2-40B4-BE49-F238E27FC236}">
                <a16:creationId xmlns:a16="http://schemas.microsoft.com/office/drawing/2014/main" id="{FF91A9E7-8DC3-9A08-54DD-7FD2879872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9EFD1B-26CE-2866-D9D2-FD0DD0E8B2B2}"/>
              </a:ext>
            </a:extLst>
          </p:cNvPr>
          <p:cNvSpPr>
            <a:spLocks noGrp="1"/>
          </p:cNvSpPr>
          <p:nvPr>
            <p:ph type="sldNum" sz="quarter" idx="12"/>
          </p:nvPr>
        </p:nvSpPr>
        <p:spPr/>
        <p:txBody>
          <a:bodyPr/>
          <a:lstStyle/>
          <a:p>
            <a:fld id="{46BC4384-EE71-420A-90E7-6E858FABB2AD}" type="slidenum">
              <a:rPr lang="en-US" smtClean="0"/>
              <a:t>‹#›</a:t>
            </a:fld>
            <a:endParaRPr lang="en-US"/>
          </a:p>
        </p:txBody>
      </p:sp>
    </p:spTree>
    <p:extLst>
      <p:ext uri="{BB962C8B-B14F-4D97-AF65-F5344CB8AC3E}">
        <p14:creationId xmlns:p14="http://schemas.microsoft.com/office/powerpoint/2010/main" val="4147730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4314D-D447-2FE3-EEB5-295CAD8914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1FC21-4DA2-234C-BCDA-8CC8EE19C369}"/>
              </a:ext>
            </a:extLst>
          </p:cNvPr>
          <p:cNvSpPr>
            <a:spLocks noGrp="1"/>
          </p:cNvSpPr>
          <p:nvPr>
            <p:ph type="dt" sz="half" idx="10"/>
          </p:nvPr>
        </p:nvSpPr>
        <p:spPr/>
        <p:txBody>
          <a:bodyPr/>
          <a:lstStyle/>
          <a:p>
            <a:fld id="{E2B3B0F5-B885-4049-A47D-613E963D97B1}" type="datetimeFigureOut">
              <a:rPr lang="en-US" smtClean="0"/>
              <a:t>2/9/2024</a:t>
            </a:fld>
            <a:endParaRPr lang="en-US"/>
          </a:p>
        </p:txBody>
      </p:sp>
      <p:sp>
        <p:nvSpPr>
          <p:cNvPr id="4" name="Footer Placeholder 3">
            <a:extLst>
              <a:ext uri="{FF2B5EF4-FFF2-40B4-BE49-F238E27FC236}">
                <a16:creationId xmlns:a16="http://schemas.microsoft.com/office/drawing/2014/main" id="{223DB024-006F-A6D8-A061-AE872FADED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DE51F7-E49C-C831-4658-875AEE25C475}"/>
              </a:ext>
            </a:extLst>
          </p:cNvPr>
          <p:cNvSpPr>
            <a:spLocks noGrp="1"/>
          </p:cNvSpPr>
          <p:nvPr>
            <p:ph type="sldNum" sz="quarter" idx="12"/>
          </p:nvPr>
        </p:nvSpPr>
        <p:spPr/>
        <p:txBody>
          <a:bodyPr/>
          <a:lstStyle/>
          <a:p>
            <a:fld id="{46BC4384-EE71-420A-90E7-6E858FABB2AD}" type="slidenum">
              <a:rPr lang="en-US" smtClean="0"/>
              <a:t>‹#›</a:t>
            </a:fld>
            <a:endParaRPr lang="en-US"/>
          </a:p>
        </p:txBody>
      </p:sp>
    </p:spTree>
    <p:extLst>
      <p:ext uri="{BB962C8B-B14F-4D97-AF65-F5344CB8AC3E}">
        <p14:creationId xmlns:p14="http://schemas.microsoft.com/office/powerpoint/2010/main" val="2231428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D9DEF0-E5CD-0C4B-62A7-B8FE594FE3FF}"/>
              </a:ext>
            </a:extLst>
          </p:cNvPr>
          <p:cNvSpPr>
            <a:spLocks noGrp="1"/>
          </p:cNvSpPr>
          <p:nvPr>
            <p:ph type="dt" sz="half" idx="10"/>
          </p:nvPr>
        </p:nvSpPr>
        <p:spPr/>
        <p:txBody>
          <a:bodyPr/>
          <a:lstStyle/>
          <a:p>
            <a:fld id="{E2B3B0F5-B885-4049-A47D-613E963D97B1}" type="datetimeFigureOut">
              <a:rPr lang="en-US" smtClean="0"/>
              <a:t>2/9/2024</a:t>
            </a:fld>
            <a:endParaRPr lang="en-US"/>
          </a:p>
        </p:txBody>
      </p:sp>
      <p:sp>
        <p:nvSpPr>
          <p:cNvPr id="3" name="Footer Placeholder 2">
            <a:extLst>
              <a:ext uri="{FF2B5EF4-FFF2-40B4-BE49-F238E27FC236}">
                <a16:creationId xmlns:a16="http://schemas.microsoft.com/office/drawing/2014/main" id="{2EE3503E-4D8B-2CC6-0CBD-94F27936AB7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F20C55-231C-8660-FC6B-CA31549CB1F4}"/>
              </a:ext>
            </a:extLst>
          </p:cNvPr>
          <p:cNvSpPr>
            <a:spLocks noGrp="1"/>
          </p:cNvSpPr>
          <p:nvPr>
            <p:ph type="sldNum" sz="quarter" idx="12"/>
          </p:nvPr>
        </p:nvSpPr>
        <p:spPr/>
        <p:txBody>
          <a:bodyPr/>
          <a:lstStyle/>
          <a:p>
            <a:fld id="{46BC4384-EE71-420A-90E7-6E858FABB2AD}" type="slidenum">
              <a:rPr lang="en-US" smtClean="0"/>
              <a:t>‹#›</a:t>
            </a:fld>
            <a:endParaRPr lang="en-US"/>
          </a:p>
        </p:txBody>
      </p:sp>
    </p:spTree>
    <p:extLst>
      <p:ext uri="{BB962C8B-B14F-4D97-AF65-F5344CB8AC3E}">
        <p14:creationId xmlns:p14="http://schemas.microsoft.com/office/powerpoint/2010/main" val="4108708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B087E-0551-5870-7250-A7305595B9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261B3D-D80A-2D12-CBB4-DF039E7235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646238-74B3-8592-3A29-951D417D4F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D5A814-B0D7-C0CE-9992-7F158362DD0A}"/>
              </a:ext>
            </a:extLst>
          </p:cNvPr>
          <p:cNvSpPr>
            <a:spLocks noGrp="1"/>
          </p:cNvSpPr>
          <p:nvPr>
            <p:ph type="dt" sz="half" idx="10"/>
          </p:nvPr>
        </p:nvSpPr>
        <p:spPr/>
        <p:txBody>
          <a:bodyPr/>
          <a:lstStyle/>
          <a:p>
            <a:fld id="{E2B3B0F5-B885-4049-A47D-613E963D97B1}" type="datetimeFigureOut">
              <a:rPr lang="en-US" smtClean="0"/>
              <a:t>2/9/2024</a:t>
            </a:fld>
            <a:endParaRPr lang="en-US"/>
          </a:p>
        </p:txBody>
      </p:sp>
      <p:sp>
        <p:nvSpPr>
          <p:cNvPr id="6" name="Footer Placeholder 5">
            <a:extLst>
              <a:ext uri="{FF2B5EF4-FFF2-40B4-BE49-F238E27FC236}">
                <a16:creationId xmlns:a16="http://schemas.microsoft.com/office/drawing/2014/main" id="{BB5526FA-6DAC-AB52-20DC-9458D0E8E4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E9B092-1841-A03D-01A9-F26863850CB0}"/>
              </a:ext>
            </a:extLst>
          </p:cNvPr>
          <p:cNvSpPr>
            <a:spLocks noGrp="1"/>
          </p:cNvSpPr>
          <p:nvPr>
            <p:ph type="sldNum" sz="quarter" idx="12"/>
          </p:nvPr>
        </p:nvSpPr>
        <p:spPr/>
        <p:txBody>
          <a:bodyPr/>
          <a:lstStyle/>
          <a:p>
            <a:fld id="{46BC4384-EE71-420A-90E7-6E858FABB2AD}" type="slidenum">
              <a:rPr lang="en-US" smtClean="0"/>
              <a:t>‹#›</a:t>
            </a:fld>
            <a:endParaRPr lang="en-US"/>
          </a:p>
        </p:txBody>
      </p:sp>
    </p:spTree>
    <p:extLst>
      <p:ext uri="{BB962C8B-B14F-4D97-AF65-F5344CB8AC3E}">
        <p14:creationId xmlns:p14="http://schemas.microsoft.com/office/powerpoint/2010/main" val="29467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48D6E-1D61-26DF-E46D-ECEF8D6855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8B7FDD9-F1C9-E251-EB8F-64C419305D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1D5FF6-12E6-8C67-7A15-8EA25770BE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BD4B10-5219-B542-8F8D-78E789020874}"/>
              </a:ext>
            </a:extLst>
          </p:cNvPr>
          <p:cNvSpPr>
            <a:spLocks noGrp="1"/>
          </p:cNvSpPr>
          <p:nvPr>
            <p:ph type="dt" sz="half" idx="10"/>
          </p:nvPr>
        </p:nvSpPr>
        <p:spPr/>
        <p:txBody>
          <a:bodyPr/>
          <a:lstStyle/>
          <a:p>
            <a:fld id="{E2B3B0F5-B885-4049-A47D-613E963D97B1}" type="datetimeFigureOut">
              <a:rPr lang="en-US" smtClean="0"/>
              <a:t>2/9/2024</a:t>
            </a:fld>
            <a:endParaRPr lang="en-US"/>
          </a:p>
        </p:txBody>
      </p:sp>
      <p:sp>
        <p:nvSpPr>
          <p:cNvPr id="6" name="Footer Placeholder 5">
            <a:extLst>
              <a:ext uri="{FF2B5EF4-FFF2-40B4-BE49-F238E27FC236}">
                <a16:creationId xmlns:a16="http://schemas.microsoft.com/office/drawing/2014/main" id="{F7A22764-07A4-D74A-F845-9EDC66B749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AB1C62-ECA3-BDD2-75A3-E50CA3F461E9}"/>
              </a:ext>
            </a:extLst>
          </p:cNvPr>
          <p:cNvSpPr>
            <a:spLocks noGrp="1"/>
          </p:cNvSpPr>
          <p:nvPr>
            <p:ph type="sldNum" sz="quarter" idx="12"/>
          </p:nvPr>
        </p:nvSpPr>
        <p:spPr/>
        <p:txBody>
          <a:bodyPr/>
          <a:lstStyle/>
          <a:p>
            <a:fld id="{46BC4384-EE71-420A-90E7-6E858FABB2AD}" type="slidenum">
              <a:rPr lang="en-US" smtClean="0"/>
              <a:t>‹#›</a:t>
            </a:fld>
            <a:endParaRPr lang="en-US"/>
          </a:p>
        </p:txBody>
      </p:sp>
    </p:spTree>
    <p:extLst>
      <p:ext uri="{BB962C8B-B14F-4D97-AF65-F5344CB8AC3E}">
        <p14:creationId xmlns:p14="http://schemas.microsoft.com/office/powerpoint/2010/main" val="3954096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BC4FE2-F721-58C7-531A-F485734A78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77A5E06-B63C-3267-5634-2A05D0AFA7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DA00A8-97E0-EDD2-85DA-62A474F04C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B3B0F5-B885-4049-A47D-613E963D97B1}" type="datetimeFigureOut">
              <a:rPr lang="en-US" smtClean="0"/>
              <a:t>2/9/2024</a:t>
            </a:fld>
            <a:endParaRPr lang="en-US"/>
          </a:p>
        </p:txBody>
      </p:sp>
      <p:sp>
        <p:nvSpPr>
          <p:cNvPr id="5" name="Footer Placeholder 4">
            <a:extLst>
              <a:ext uri="{FF2B5EF4-FFF2-40B4-BE49-F238E27FC236}">
                <a16:creationId xmlns:a16="http://schemas.microsoft.com/office/drawing/2014/main" id="{9B6C41D1-BC58-4340-71FF-E5913EB88A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BF3F78F-0B86-A82F-C592-3C06820713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BC4384-EE71-420A-90E7-6E858FABB2AD}" type="slidenum">
              <a:rPr lang="en-US" smtClean="0"/>
              <a:t>‹#›</a:t>
            </a:fld>
            <a:endParaRPr lang="en-US"/>
          </a:p>
        </p:txBody>
      </p:sp>
    </p:spTree>
    <p:extLst>
      <p:ext uri="{BB962C8B-B14F-4D97-AF65-F5344CB8AC3E}">
        <p14:creationId xmlns:p14="http://schemas.microsoft.com/office/powerpoint/2010/main" val="34054098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i.meta.com/blog/deep-learning-to-translate-between-programming-languag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4E41F-F647-7647-643F-CBEAE21628F5}"/>
              </a:ext>
            </a:extLst>
          </p:cNvPr>
          <p:cNvSpPr>
            <a:spLocks noGrp="1"/>
          </p:cNvSpPr>
          <p:nvPr>
            <p:ph type="ctrTitle"/>
          </p:nvPr>
        </p:nvSpPr>
        <p:spPr/>
        <p:txBody>
          <a:bodyPr/>
          <a:lstStyle/>
          <a:p>
            <a:r>
              <a:rPr lang="en-IN" dirty="0"/>
              <a:t>C2J </a:t>
            </a:r>
            <a:r>
              <a:rPr lang="en-IN" dirty="0" err="1"/>
              <a:t>Transcompiler</a:t>
            </a:r>
            <a:r>
              <a:rPr lang="en-IN" dirty="0"/>
              <a:t>.</a:t>
            </a:r>
            <a:endParaRPr lang="en-US" dirty="0"/>
          </a:p>
        </p:txBody>
      </p:sp>
      <p:sp>
        <p:nvSpPr>
          <p:cNvPr id="3" name="Subtitle 2">
            <a:extLst>
              <a:ext uri="{FF2B5EF4-FFF2-40B4-BE49-F238E27FC236}">
                <a16:creationId xmlns:a16="http://schemas.microsoft.com/office/drawing/2014/main" id="{DCF2D4E6-9DB0-361A-05D9-C80B0624C5CC}"/>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533950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AD85A-E461-D24F-C92F-32D75DFB98C2}"/>
              </a:ext>
            </a:extLst>
          </p:cNvPr>
          <p:cNvSpPr>
            <a:spLocks noGrp="1"/>
          </p:cNvSpPr>
          <p:nvPr>
            <p:ph type="title"/>
          </p:nvPr>
        </p:nvSpPr>
        <p:spPr/>
        <p:txBody>
          <a:bodyPr/>
          <a:lstStyle/>
          <a:p>
            <a:r>
              <a:rPr lang="en-IN" dirty="0"/>
              <a:t>Motivation</a:t>
            </a:r>
            <a:endParaRPr lang="en-US" dirty="0"/>
          </a:p>
        </p:txBody>
      </p:sp>
      <p:sp>
        <p:nvSpPr>
          <p:cNvPr id="3" name="Content Placeholder 2">
            <a:extLst>
              <a:ext uri="{FF2B5EF4-FFF2-40B4-BE49-F238E27FC236}">
                <a16:creationId xmlns:a16="http://schemas.microsoft.com/office/drawing/2014/main" id="{718862F5-1D89-D9BC-BDC1-23F436D6A595}"/>
              </a:ext>
            </a:extLst>
          </p:cNvPr>
          <p:cNvSpPr>
            <a:spLocks noGrp="1"/>
          </p:cNvSpPr>
          <p:nvPr>
            <p:ph idx="1"/>
          </p:nvPr>
        </p:nvSpPr>
        <p:spPr>
          <a:xfrm>
            <a:off x="664234" y="1570008"/>
            <a:ext cx="10689566" cy="4606955"/>
          </a:xfrm>
        </p:spPr>
        <p:txBody>
          <a:bodyPr/>
          <a:lstStyle/>
          <a:p>
            <a:pPr algn="just"/>
            <a:r>
              <a:rPr lang="en-IN" dirty="0"/>
              <a:t>We often see lots of high-performance code written in system languages like C/C++.</a:t>
            </a:r>
          </a:p>
          <a:p>
            <a:pPr algn="just"/>
            <a:r>
              <a:rPr lang="en-IN" dirty="0"/>
              <a:t>OpenJDK Java JIT compiler have evolved over time, and today generated code quality mostly matches with standard compilers like GCC  and LLVM.</a:t>
            </a:r>
          </a:p>
          <a:p>
            <a:pPr algn="just"/>
            <a:r>
              <a:rPr lang="en-IN" dirty="0"/>
              <a:t>C2 Compiler is capable of emitting vectorized code, either through auto-vectorization OR Java Vector API.</a:t>
            </a:r>
          </a:p>
          <a:p>
            <a:pPr algn="just"/>
            <a:r>
              <a:rPr lang="en-IN" dirty="0"/>
              <a:t>By translating existing native SIMD kernels to Java, user will get benefit of runtime language (WORA) and will be able to exploit latest target features.</a:t>
            </a:r>
          </a:p>
          <a:p>
            <a:pPr marL="0" indent="0">
              <a:buNone/>
            </a:pPr>
            <a:endParaRPr lang="en-US" dirty="0"/>
          </a:p>
        </p:txBody>
      </p:sp>
    </p:spTree>
    <p:extLst>
      <p:ext uri="{BB962C8B-B14F-4D97-AF65-F5344CB8AC3E}">
        <p14:creationId xmlns:p14="http://schemas.microsoft.com/office/powerpoint/2010/main" val="2847105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78921-A97B-464F-359D-CA3A1A0E26CB}"/>
              </a:ext>
            </a:extLst>
          </p:cNvPr>
          <p:cNvSpPr>
            <a:spLocks noGrp="1"/>
          </p:cNvSpPr>
          <p:nvPr>
            <p:ph type="title"/>
          </p:nvPr>
        </p:nvSpPr>
        <p:spPr/>
        <p:txBody>
          <a:bodyPr/>
          <a:lstStyle/>
          <a:p>
            <a:r>
              <a:rPr lang="en-IN" dirty="0"/>
              <a:t>Current research on </a:t>
            </a:r>
            <a:r>
              <a:rPr lang="en-IN" dirty="0" err="1"/>
              <a:t>Transcompilers</a:t>
            </a:r>
            <a:endParaRPr lang="en-US" dirty="0"/>
          </a:p>
        </p:txBody>
      </p:sp>
      <p:sp>
        <p:nvSpPr>
          <p:cNvPr id="3" name="Content Placeholder 2">
            <a:extLst>
              <a:ext uri="{FF2B5EF4-FFF2-40B4-BE49-F238E27FC236}">
                <a16:creationId xmlns:a16="http://schemas.microsoft.com/office/drawing/2014/main" id="{5EC915C6-9041-007B-0489-B4B008F3E816}"/>
              </a:ext>
            </a:extLst>
          </p:cNvPr>
          <p:cNvSpPr>
            <a:spLocks noGrp="1"/>
          </p:cNvSpPr>
          <p:nvPr>
            <p:ph idx="1"/>
          </p:nvPr>
        </p:nvSpPr>
        <p:spPr/>
        <p:txBody>
          <a:bodyPr/>
          <a:lstStyle/>
          <a:p>
            <a:pPr algn="just"/>
            <a:r>
              <a:rPr lang="en-IN" dirty="0"/>
              <a:t>Facebook’s developed a language translation model </a:t>
            </a:r>
            <a:r>
              <a:rPr lang="en-IN" dirty="0">
                <a:hlinkClick r:id="rId2"/>
              </a:rPr>
              <a:t>“</a:t>
            </a:r>
            <a:r>
              <a:rPr lang="en-IN" dirty="0" err="1">
                <a:hlinkClick r:id="rId2"/>
              </a:rPr>
              <a:t>TransCoder</a:t>
            </a:r>
            <a:r>
              <a:rPr lang="en-IN" dirty="0">
                <a:hlinkClick r:id="rId2"/>
              </a:rPr>
              <a:t>” </a:t>
            </a:r>
            <a:r>
              <a:rPr lang="en-IN" dirty="0"/>
              <a:t>in 2020 with a claim that it </a:t>
            </a:r>
            <a:r>
              <a:rPr lang="en-US" b="0" i="0" dirty="0">
                <a:effectLst/>
                <a:latin typeface="Optimistic Text"/>
              </a:rPr>
              <a:t>correctly translates more than 90 percent of Java functions to C++, 74.8 percent of C++ functions to Java.</a:t>
            </a:r>
          </a:p>
          <a:p>
            <a:endParaRPr lang="en-US" dirty="0">
              <a:latin typeface="Optimistic Text"/>
            </a:endParaRPr>
          </a:p>
          <a:p>
            <a:endParaRPr lang="en-US" b="0" i="0" dirty="0">
              <a:effectLst/>
              <a:latin typeface="Optimistic Text"/>
            </a:endParaRPr>
          </a:p>
          <a:p>
            <a:endParaRPr lang="en-US" dirty="0"/>
          </a:p>
        </p:txBody>
      </p:sp>
    </p:spTree>
    <p:extLst>
      <p:ext uri="{BB962C8B-B14F-4D97-AF65-F5344CB8AC3E}">
        <p14:creationId xmlns:p14="http://schemas.microsoft.com/office/powerpoint/2010/main" val="703302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70CA7-2F73-8557-4858-22E0A42F50F1}"/>
              </a:ext>
            </a:extLst>
          </p:cNvPr>
          <p:cNvSpPr>
            <a:spLocks noGrp="1"/>
          </p:cNvSpPr>
          <p:nvPr>
            <p:ph type="title"/>
          </p:nvPr>
        </p:nvSpPr>
        <p:spPr>
          <a:xfrm>
            <a:off x="838199" y="365125"/>
            <a:ext cx="10738449" cy="1325563"/>
          </a:xfrm>
        </p:spPr>
        <p:txBody>
          <a:bodyPr>
            <a:normAutofit/>
          </a:bodyPr>
          <a:lstStyle/>
          <a:p>
            <a:r>
              <a:rPr lang="en-IN" sz="4000" dirty="0"/>
              <a:t>Model for C++ to Java Translation</a:t>
            </a:r>
            <a:endParaRPr lang="en-US" sz="4000" dirty="0"/>
          </a:p>
        </p:txBody>
      </p:sp>
      <p:sp>
        <p:nvSpPr>
          <p:cNvPr id="3" name="Content Placeholder 2">
            <a:extLst>
              <a:ext uri="{FF2B5EF4-FFF2-40B4-BE49-F238E27FC236}">
                <a16:creationId xmlns:a16="http://schemas.microsoft.com/office/drawing/2014/main" id="{D58203FB-28BE-F2ED-8031-2B527045A452}"/>
              </a:ext>
            </a:extLst>
          </p:cNvPr>
          <p:cNvSpPr>
            <a:spLocks noGrp="1"/>
          </p:cNvSpPr>
          <p:nvPr>
            <p:ph idx="1"/>
          </p:nvPr>
        </p:nvSpPr>
        <p:spPr/>
        <p:txBody>
          <a:bodyPr/>
          <a:lstStyle/>
          <a:p>
            <a:pPr algn="just"/>
            <a:r>
              <a:rPr lang="en-IN" dirty="0"/>
              <a:t>Seq2seq model is a Recurrent Neural Network model which accept multiple inputs and generates multiple outputs, but there is no 1:1 mapping b/w inputs and outputs i.e. number of neurons in input layer differ from output layer.</a:t>
            </a:r>
          </a:p>
          <a:p>
            <a:pPr algn="just"/>
            <a:r>
              <a:rPr lang="en-IN" dirty="0"/>
              <a:t>Used for natural language translations, text summarization e.g. English to French, well know use case include google translate. </a:t>
            </a:r>
          </a:p>
          <a:p>
            <a:pPr marL="0" indent="0">
              <a:buNone/>
            </a:pPr>
            <a:endParaRPr lang="en-US" dirty="0"/>
          </a:p>
        </p:txBody>
      </p:sp>
    </p:spTree>
    <p:extLst>
      <p:ext uri="{BB962C8B-B14F-4D97-AF65-F5344CB8AC3E}">
        <p14:creationId xmlns:p14="http://schemas.microsoft.com/office/powerpoint/2010/main" val="1278759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FDCDA-8AEC-A081-1FEA-C66F52561FB1}"/>
              </a:ext>
            </a:extLst>
          </p:cNvPr>
          <p:cNvSpPr>
            <a:spLocks noGrp="1"/>
          </p:cNvSpPr>
          <p:nvPr>
            <p:ph type="title"/>
          </p:nvPr>
        </p:nvSpPr>
        <p:spPr/>
        <p:txBody>
          <a:bodyPr/>
          <a:lstStyle/>
          <a:p>
            <a:r>
              <a:rPr lang="en-IN" dirty="0"/>
              <a:t>Development Plan</a:t>
            </a:r>
            <a:endParaRPr lang="en-US" dirty="0"/>
          </a:p>
        </p:txBody>
      </p:sp>
      <p:sp>
        <p:nvSpPr>
          <p:cNvPr id="3" name="Content Placeholder 2">
            <a:extLst>
              <a:ext uri="{FF2B5EF4-FFF2-40B4-BE49-F238E27FC236}">
                <a16:creationId xmlns:a16="http://schemas.microsoft.com/office/drawing/2014/main" id="{C65F5563-F3C6-880F-E3C6-F8F4DA12BB79}"/>
              </a:ext>
            </a:extLst>
          </p:cNvPr>
          <p:cNvSpPr>
            <a:spLocks noGrp="1"/>
          </p:cNvSpPr>
          <p:nvPr>
            <p:ph idx="1"/>
          </p:nvPr>
        </p:nvSpPr>
        <p:spPr>
          <a:xfrm>
            <a:off x="838200" y="1440611"/>
            <a:ext cx="10515600" cy="4736352"/>
          </a:xfrm>
        </p:spPr>
        <p:txBody>
          <a:bodyPr>
            <a:normAutofit fontScale="55000" lnSpcReduction="20000"/>
          </a:bodyPr>
          <a:lstStyle/>
          <a:p>
            <a:pPr marL="0" indent="0" algn="just">
              <a:buNone/>
            </a:pPr>
            <a:r>
              <a:rPr lang="en-IN" dirty="0">
                <a:highlight>
                  <a:srgbClr val="FFFF00"/>
                </a:highlight>
              </a:rPr>
              <a:t>Stage 1:</a:t>
            </a:r>
          </a:p>
          <a:p>
            <a:pPr marL="0" indent="0" algn="just">
              <a:buNone/>
            </a:pPr>
            <a:r>
              <a:rPr lang="en-IN" dirty="0">
                <a:highlight>
                  <a:srgbClr val="FFFF00"/>
                </a:highlight>
              </a:rPr>
              <a:t>- Develop a seq2seq model based on Teacher Forcing technique over a corpus of </a:t>
            </a:r>
            <a:r>
              <a:rPr lang="en-IN" dirty="0" err="1">
                <a:highlight>
                  <a:srgbClr val="FFFF00"/>
                </a:highlight>
              </a:rPr>
              <a:t>c++</a:t>
            </a:r>
            <a:r>
              <a:rPr lang="en-IN" dirty="0">
                <a:highlight>
                  <a:srgbClr val="FFFF00"/>
                </a:highlight>
              </a:rPr>
              <a:t> and java samples. </a:t>
            </a:r>
          </a:p>
          <a:p>
            <a:pPr marL="0" indent="0" algn="just">
              <a:buNone/>
            </a:pPr>
            <a:r>
              <a:rPr lang="en-IN" dirty="0">
                <a:highlight>
                  <a:srgbClr val="FFFF00"/>
                </a:highlight>
              </a:rPr>
              <a:t>- It’s a challenge to gather large training with 1:1 correspondence b/w language kernels. </a:t>
            </a:r>
          </a:p>
          <a:p>
            <a:pPr marL="0" indent="0" algn="just">
              <a:buNone/>
            </a:pPr>
            <a:r>
              <a:rPr lang="en-IN" dirty="0">
                <a:highlight>
                  <a:srgbClr val="FFFF00"/>
                </a:highlight>
              </a:rPr>
              <a:t>- Due to syntactic similarity b/w </a:t>
            </a:r>
            <a:r>
              <a:rPr lang="en-IN" dirty="0" err="1">
                <a:highlight>
                  <a:srgbClr val="FFFF00"/>
                </a:highlight>
              </a:rPr>
              <a:t>c++</a:t>
            </a:r>
            <a:r>
              <a:rPr lang="en-IN" dirty="0">
                <a:highlight>
                  <a:srgbClr val="FFFF00"/>
                </a:highlight>
              </a:rPr>
              <a:t> and Java, we can initially train the model on just </a:t>
            </a:r>
            <a:r>
              <a:rPr lang="en-IN" dirty="0" err="1">
                <a:highlight>
                  <a:srgbClr val="FFFF00"/>
                </a:highlight>
              </a:rPr>
              <a:t>c++</a:t>
            </a:r>
            <a:r>
              <a:rPr lang="en-IN" dirty="0">
                <a:highlight>
                  <a:srgbClr val="FFFF00"/>
                </a:highlight>
              </a:rPr>
              <a:t> input and output. </a:t>
            </a:r>
          </a:p>
          <a:p>
            <a:pPr marL="0" indent="0" algn="just">
              <a:buNone/>
            </a:pPr>
            <a:r>
              <a:rPr lang="en-IN" dirty="0">
                <a:highlight>
                  <a:srgbClr val="FFFF00"/>
                </a:highlight>
              </a:rPr>
              <a:t>- Evaluate the mode on unseen </a:t>
            </a:r>
            <a:r>
              <a:rPr lang="en-IN" dirty="0" err="1">
                <a:highlight>
                  <a:srgbClr val="FFFF00"/>
                </a:highlight>
              </a:rPr>
              <a:t>c++</a:t>
            </a:r>
            <a:r>
              <a:rPr lang="en-IN" dirty="0">
                <a:highlight>
                  <a:srgbClr val="FFFF00"/>
                </a:highlight>
              </a:rPr>
              <a:t> input, output should be similar to input.</a:t>
            </a:r>
          </a:p>
          <a:p>
            <a:pPr marL="0" indent="0" algn="just">
              <a:buNone/>
            </a:pPr>
            <a:r>
              <a:rPr lang="en-IN" dirty="0"/>
              <a:t>Stage 2:</a:t>
            </a:r>
          </a:p>
          <a:p>
            <a:pPr marL="0" indent="0" algn="just">
              <a:buNone/>
            </a:pPr>
            <a:r>
              <a:rPr lang="en-IN" dirty="0"/>
              <a:t>- Once sufficient accuracy is reached, refine the model by adding an Attention Layer to Decoder. </a:t>
            </a:r>
          </a:p>
          <a:p>
            <a:pPr marL="0" indent="0" algn="just">
              <a:buNone/>
            </a:pPr>
            <a:r>
              <a:rPr lang="en-IN" dirty="0"/>
              <a:t>- Unlike vanilla seq2seq models where decoder is fed with the context vector generated by encoder, an attention-based decoder looks at all the hidden states of encoder and computes the alignment of decode ground trough input with respect to each hidden states of all the time steps of the encoder.</a:t>
            </a:r>
          </a:p>
          <a:p>
            <a:pPr marL="0" indent="0" algn="just">
              <a:buNone/>
            </a:pPr>
            <a:r>
              <a:rPr lang="en-IN" dirty="0"/>
              <a:t>- This ensures decoder pays attention to each input of encoder and eventually causes faster training convergence.</a:t>
            </a:r>
          </a:p>
          <a:p>
            <a:pPr marL="0" indent="0" algn="just">
              <a:buNone/>
            </a:pPr>
            <a:r>
              <a:rPr lang="en-IN" dirty="0"/>
              <a:t>Stage 3:</a:t>
            </a:r>
          </a:p>
          <a:p>
            <a:pPr marL="0" indent="0" algn="just">
              <a:buNone/>
            </a:pPr>
            <a:r>
              <a:rPr lang="en-IN" dirty="0"/>
              <a:t> - Collect java and equivalent </a:t>
            </a:r>
            <a:r>
              <a:rPr lang="en-IN" dirty="0" err="1"/>
              <a:t>c++</a:t>
            </a:r>
            <a:r>
              <a:rPr lang="en-IN" dirty="0"/>
              <a:t> source from various </a:t>
            </a:r>
            <a:r>
              <a:rPr lang="en-IN" dirty="0" err="1"/>
              <a:t>github</a:t>
            </a:r>
            <a:r>
              <a:rPr lang="en-IN" dirty="0"/>
              <a:t> repose and use transfer learning technique to tune pre-trained model.</a:t>
            </a:r>
          </a:p>
          <a:p>
            <a:pPr marL="0" indent="0" algn="just">
              <a:buNone/>
            </a:pPr>
            <a:r>
              <a:rPr lang="en-IN" dirty="0"/>
              <a:t> - Hyper parameter tuning for accuracy.</a:t>
            </a:r>
          </a:p>
          <a:p>
            <a:pPr marL="0" indent="0" algn="just">
              <a:buNone/>
            </a:pPr>
            <a:r>
              <a:rPr lang="en-IN" dirty="0"/>
              <a:t>Stage 4:</a:t>
            </a:r>
          </a:p>
          <a:p>
            <a:pPr marL="0" indent="0" algn="just">
              <a:buNone/>
            </a:pPr>
            <a:r>
              <a:rPr lang="en-IN" dirty="0"/>
              <a:t>  - Develop a corpus of C++ data parallel kernels and equivalent Java Vector API kernels.</a:t>
            </a:r>
          </a:p>
          <a:p>
            <a:pPr marL="0" indent="0" algn="just">
              <a:buNone/>
            </a:pPr>
            <a:r>
              <a:rPr lang="en-IN" dirty="0"/>
              <a:t>  - Use transfer learning technique to tune the mode over new SIMD kernel corpus.</a:t>
            </a:r>
          </a:p>
        </p:txBody>
      </p:sp>
    </p:spTree>
    <p:extLst>
      <p:ext uri="{BB962C8B-B14F-4D97-AF65-F5344CB8AC3E}">
        <p14:creationId xmlns:p14="http://schemas.microsoft.com/office/powerpoint/2010/main" val="1697700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44BF006-3120-95AF-B6E0-88618D8C1258}"/>
              </a:ext>
            </a:extLst>
          </p:cNvPr>
          <p:cNvSpPr>
            <a:spLocks noGrp="1"/>
          </p:cNvSpPr>
          <p:nvPr>
            <p:ph type="title"/>
          </p:nvPr>
        </p:nvSpPr>
        <p:spPr>
          <a:xfrm>
            <a:off x="1371597" y="348865"/>
            <a:ext cx="10044023" cy="877729"/>
          </a:xfrm>
        </p:spPr>
        <p:txBody>
          <a:bodyPr anchor="ctr">
            <a:normAutofit/>
          </a:bodyPr>
          <a:lstStyle/>
          <a:p>
            <a:r>
              <a:rPr lang="en-IN" sz="4000" dirty="0">
                <a:solidFill>
                  <a:srgbClr val="FFFFFF"/>
                </a:solidFill>
              </a:rPr>
              <a:t>Vanilla seq2seq model topology</a:t>
            </a:r>
            <a:endParaRPr lang="en-US" sz="4000" dirty="0">
              <a:solidFill>
                <a:srgbClr val="FFFFFF"/>
              </a:solidFill>
            </a:endParaRPr>
          </a:p>
        </p:txBody>
      </p:sp>
      <p:sp>
        <p:nvSpPr>
          <p:cNvPr id="3" name="Content Placeholder 2">
            <a:extLst>
              <a:ext uri="{FF2B5EF4-FFF2-40B4-BE49-F238E27FC236}">
                <a16:creationId xmlns:a16="http://schemas.microsoft.com/office/drawing/2014/main" id="{418032BB-1D53-458A-1AC8-315FB5BC109D}"/>
              </a:ext>
            </a:extLst>
          </p:cNvPr>
          <p:cNvSpPr>
            <a:spLocks/>
          </p:cNvSpPr>
          <p:nvPr/>
        </p:nvSpPr>
        <p:spPr>
          <a:xfrm>
            <a:off x="3752482" y="1690688"/>
            <a:ext cx="8479765" cy="3433403"/>
          </a:xfrm>
          <a:prstGeom prst="rect">
            <a:avLst/>
          </a:prstGeom>
        </p:spPr>
        <p:txBody>
          <a:bodyPr/>
          <a:lstStyle/>
          <a:p>
            <a:pPr marL="0" indent="0">
              <a:buNone/>
            </a:pPr>
            <a:endParaRPr lang="en-US" dirty="0"/>
          </a:p>
        </p:txBody>
      </p:sp>
      <p:sp>
        <p:nvSpPr>
          <p:cNvPr id="4" name="Rectangle 3">
            <a:extLst>
              <a:ext uri="{FF2B5EF4-FFF2-40B4-BE49-F238E27FC236}">
                <a16:creationId xmlns:a16="http://schemas.microsoft.com/office/drawing/2014/main" id="{9346D10C-B9A1-7468-9EEE-100046E616FA}"/>
              </a:ext>
            </a:extLst>
          </p:cNvPr>
          <p:cNvSpPr/>
          <p:nvPr/>
        </p:nvSpPr>
        <p:spPr>
          <a:xfrm>
            <a:off x="4355410" y="3124452"/>
            <a:ext cx="2385109" cy="111399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2CDA3D6-1B18-0F74-6852-807B9619F2E4}"/>
              </a:ext>
            </a:extLst>
          </p:cNvPr>
          <p:cNvSpPr/>
          <p:nvPr/>
        </p:nvSpPr>
        <p:spPr>
          <a:xfrm>
            <a:off x="8046649" y="3124452"/>
            <a:ext cx="3043610" cy="111399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404A4F6-00F5-04F3-3839-0B682056F276}"/>
              </a:ext>
            </a:extLst>
          </p:cNvPr>
          <p:cNvSpPr/>
          <p:nvPr/>
        </p:nvSpPr>
        <p:spPr>
          <a:xfrm>
            <a:off x="4507655" y="3362467"/>
            <a:ext cx="674205" cy="63796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768096">
              <a:spcAft>
                <a:spcPts val="600"/>
              </a:spcAft>
            </a:pPr>
            <a:r>
              <a:rPr lang="en-IN" sz="840" kern="1200" dirty="0">
                <a:solidFill>
                  <a:schemeClr val="dk1"/>
                </a:solidFill>
                <a:latin typeface="+mn-lt"/>
                <a:ea typeface="+mn-ea"/>
                <a:cs typeface="+mn-cs"/>
              </a:rPr>
              <a:t>Input</a:t>
            </a:r>
          </a:p>
          <a:p>
            <a:pPr algn="ctr" defTabSz="768096">
              <a:spcAft>
                <a:spcPts val="600"/>
              </a:spcAft>
            </a:pPr>
            <a:r>
              <a:rPr lang="en-IN" sz="840" kern="1200" dirty="0">
                <a:solidFill>
                  <a:schemeClr val="dk1"/>
                </a:solidFill>
                <a:latin typeface="+mn-lt"/>
                <a:ea typeface="+mn-ea"/>
                <a:cs typeface="+mn-cs"/>
              </a:rPr>
              <a:t>(Tokenizer)</a:t>
            </a:r>
          </a:p>
          <a:p>
            <a:pPr algn="ctr" defTabSz="768096">
              <a:spcAft>
                <a:spcPts val="600"/>
              </a:spcAft>
            </a:pPr>
            <a:r>
              <a:rPr lang="en-IN" sz="840" kern="1200" dirty="0">
                <a:solidFill>
                  <a:schemeClr val="dk1"/>
                </a:solidFill>
                <a:latin typeface="+mn-lt"/>
                <a:ea typeface="+mn-ea"/>
                <a:cs typeface="+mn-cs"/>
              </a:rPr>
              <a:t>C++ source</a:t>
            </a:r>
            <a:endParaRPr lang="en-US" sz="1000" dirty="0"/>
          </a:p>
        </p:txBody>
      </p:sp>
      <p:sp>
        <p:nvSpPr>
          <p:cNvPr id="7" name="Rectangle 6">
            <a:extLst>
              <a:ext uri="{FF2B5EF4-FFF2-40B4-BE49-F238E27FC236}">
                <a16:creationId xmlns:a16="http://schemas.microsoft.com/office/drawing/2014/main" id="{4FAED82A-D36D-E291-AD2A-BFC3C005C2C6}"/>
              </a:ext>
            </a:extLst>
          </p:cNvPr>
          <p:cNvSpPr/>
          <p:nvPr/>
        </p:nvSpPr>
        <p:spPr>
          <a:xfrm>
            <a:off x="5980521" y="3362467"/>
            <a:ext cx="666961" cy="63796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768096">
              <a:spcAft>
                <a:spcPts val="600"/>
              </a:spcAft>
            </a:pPr>
            <a:r>
              <a:rPr lang="en-IN" sz="924" kern="1200">
                <a:solidFill>
                  <a:schemeClr val="dk1"/>
                </a:solidFill>
                <a:latin typeface="+mn-lt"/>
                <a:ea typeface="+mn-ea"/>
                <a:cs typeface="+mn-cs"/>
              </a:rPr>
              <a:t>GRU</a:t>
            </a:r>
            <a:endParaRPr lang="en-IN" sz="1100"/>
          </a:p>
        </p:txBody>
      </p:sp>
      <p:sp>
        <p:nvSpPr>
          <p:cNvPr id="8" name="Rectangle 7">
            <a:extLst>
              <a:ext uri="{FF2B5EF4-FFF2-40B4-BE49-F238E27FC236}">
                <a16:creationId xmlns:a16="http://schemas.microsoft.com/office/drawing/2014/main" id="{EBF73A6D-1027-F3E2-DC48-60B16A048F94}"/>
              </a:ext>
            </a:extLst>
          </p:cNvPr>
          <p:cNvSpPr/>
          <p:nvPr/>
        </p:nvSpPr>
        <p:spPr>
          <a:xfrm>
            <a:off x="5227774" y="3367305"/>
            <a:ext cx="699589" cy="63796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768096">
              <a:spcAft>
                <a:spcPts val="600"/>
              </a:spcAft>
            </a:pPr>
            <a:r>
              <a:rPr lang="en-IN" sz="840" kern="1200" dirty="0">
                <a:solidFill>
                  <a:schemeClr val="dk1"/>
                </a:solidFill>
                <a:latin typeface="+mn-lt"/>
                <a:ea typeface="+mn-ea"/>
                <a:cs typeface="+mn-cs"/>
              </a:rPr>
              <a:t>Embedding</a:t>
            </a:r>
            <a:endParaRPr lang="en-US" sz="1000" dirty="0"/>
          </a:p>
        </p:txBody>
      </p:sp>
      <p:sp>
        <p:nvSpPr>
          <p:cNvPr id="9" name="Rectangle 8">
            <a:extLst>
              <a:ext uri="{FF2B5EF4-FFF2-40B4-BE49-F238E27FC236}">
                <a16:creationId xmlns:a16="http://schemas.microsoft.com/office/drawing/2014/main" id="{4913A87B-8002-D3E7-1157-9892EEFAB3CE}"/>
              </a:ext>
            </a:extLst>
          </p:cNvPr>
          <p:cNvSpPr/>
          <p:nvPr/>
        </p:nvSpPr>
        <p:spPr>
          <a:xfrm>
            <a:off x="6986525" y="2655637"/>
            <a:ext cx="843974" cy="2385109"/>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defTabSz="768096">
              <a:spcAft>
                <a:spcPts val="600"/>
              </a:spcAft>
            </a:pPr>
            <a:r>
              <a:rPr lang="en-IN" sz="1008" b="1" kern="1200" dirty="0">
                <a:solidFill>
                  <a:schemeClr val="tx1"/>
                </a:solidFill>
                <a:latin typeface="+mn-lt"/>
                <a:ea typeface="+mn-ea"/>
                <a:cs typeface="+mn-cs"/>
              </a:rPr>
              <a:t>Latent Space</a:t>
            </a:r>
          </a:p>
          <a:p>
            <a:pPr algn="ctr" defTabSz="768096">
              <a:spcAft>
                <a:spcPts val="600"/>
              </a:spcAft>
            </a:pPr>
            <a:r>
              <a:rPr lang="en-IN" sz="1008" b="1" kern="1200" dirty="0">
                <a:solidFill>
                  <a:schemeClr val="tx1"/>
                </a:solidFill>
                <a:latin typeface="+mn-lt"/>
                <a:ea typeface="+mn-ea"/>
                <a:cs typeface="+mn-cs"/>
              </a:rPr>
              <a:t>(Context / Thought Vector)</a:t>
            </a:r>
            <a:endParaRPr lang="en-US" sz="1200" b="1" dirty="0">
              <a:solidFill>
                <a:schemeClr val="tx1"/>
              </a:solidFill>
            </a:endParaRPr>
          </a:p>
        </p:txBody>
      </p:sp>
      <p:sp>
        <p:nvSpPr>
          <p:cNvPr id="16" name="Rectangle 15">
            <a:extLst>
              <a:ext uri="{FF2B5EF4-FFF2-40B4-BE49-F238E27FC236}">
                <a16:creationId xmlns:a16="http://schemas.microsoft.com/office/drawing/2014/main" id="{F8B3EF23-22A6-981B-5D39-B5A448E496EF}"/>
              </a:ext>
            </a:extLst>
          </p:cNvPr>
          <p:cNvSpPr/>
          <p:nvPr/>
        </p:nvSpPr>
        <p:spPr>
          <a:xfrm>
            <a:off x="8128857" y="3335280"/>
            <a:ext cx="672351" cy="6923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768096">
              <a:spcAft>
                <a:spcPts val="600"/>
              </a:spcAft>
            </a:pPr>
            <a:r>
              <a:rPr lang="en-IN" sz="756" kern="1200" dirty="0">
                <a:solidFill>
                  <a:schemeClr val="dk1"/>
                </a:solidFill>
                <a:latin typeface="+mn-lt"/>
                <a:ea typeface="+mn-ea"/>
                <a:cs typeface="+mn-cs"/>
              </a:rPr>
              <a:t>Input (Tokenizer) Java code</a:t>
            </a:r>
            <a:endParaRPr lang="en-US" sz="900" dirty="0"/>
          </a:p>
        </p:txBody>
      </p:sp>
      <p:sp>
        <p:nvSpPr>
          <p:cNvPr id="17" name="Rectangle 16">
            <a:extLst>
              <a:ext uri="{FF2B5EF4-FFF2-40B4-BE49-F238E27FC236}">
                <a16:creationId xmlns:a16="http://schemas.microsoft.com/office/drawing/2014/main" id="{0C5ED56C-86AA-AA95-5BC2-D71FD4C97D6B}"/>
              </a:ext>
            </a:extLst>
          </p:cNvPr>
          <p:cNvSpPr/>
          <p:nvPr/>
        </p:nvSpPr>
        <p:spPr>
          <a:xfrm>
            <a:off x="8883416" y="3335280"/>
            <a:ext cx="663893" cy="6923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768096">
              <a:spcAft>
                <a:spcPts val="600"/>
              </a:spcAft>
            </a:pPr>
            <a:r>
              <a:rPr lang="en-IN" sz="756" kern="1200">
                <a:solidFill>
                  <a:schemeClr val="dk1"/>
                </a:solidFill>
                <a:latin typeface="+mn-lt"/>
                <a:ea typeface="+mn-ea"/>
                <a:cs typeface="+mn-cs"/>
              </a:rPr>
              <a:t>Embedding</a:t>
            </a:r>
            <a:endParaRPr lang="en-US" sz="900"/>
          </a:p>
        </p:txBody>
      </p:sp>
      <p:sp>
        <p:nvSpPr>
          <p:cNvPr id="18" name="Rectangle 17">
            <a:extLst>
              <a:ext uri="{FF2B5EF4-FFF2-40B4-BE49-F238E27FC236}">
                <a16:creationId xmlns:a16="http://schemas.microsoft.com/office/drawing/2014/main" id="{BB8EA2B7-621A-BB5D-0E69-5A2A7F3B904E}"/>
              </a:ext>
            </a:extLst>
          </p:cNvPr>
          <p:cNvSpPr/>
          <p:nvPr/>
        </p:nvSpPr>
        <p:spPr>
          <a:xfrm>
            <a:off x="9611347" y="3362467"/>
            <a:ext cx="616213" cy="6343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768096">
              <a:spcAft>
                <a:spcPts val="600"/>
              </a:spcAft>
            </a:pPr>
            <a:r>
              <a:rPr lang="en-IN" sz="756" kern="1200">
                <a:solidFill>
                  <a:schemeClr val="dk1"/>
                </a:solidFill>
                <a:latin typeface="+mn-lt"/>
                <a:ea typeface="+mn-ea"/>
                <a:cs typeface="+mn-cs"/>
              </a:rPr>
              <a:t>GRU</a:t>
            </a:r>
          </a:p>
          <a:p>
            <a:pPr algn="ctr">
              <a:spcAft>
                <a:spcPts val="600"/>
              </a:spcAft>
            </a:pPr>
            <a:endParaRPr lang="en-US" sz="900"/>
          </a:p>
        </p:txBody>
      </p:sp>
      <p:sp>
        <p:nvSpPr>
          <p:cNvPr id="19" name="Rectangle 18">
            <a:extLst>
              <a:ext uri="{FF2B5EF4-FFF2-40B4-BE49-F238E27FC236}">
                <a16:creationId xmlns:a16="http://schemas.microsoft.com/office/drawing/2014/main" id="{E8FB3290-F8E3-9BC9-60C3-82307CF7E7D7}"/>
              </a:ext>
            </a:extLst>
          </p:cNvPr>
          <p:cNvSpPr/>
          <p:nvPr/>
        </p:nvSpPr>
        <p:spPr>
          <a:xfrm>
            <a:off x="10300056" y="3374553"/>
            <a:ext cx="686288" cy="6343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768096">
              <a:spcAft>
                <a:spcPts val="600"/>
              </a:spcAft>
            </a:pPr>
            <a:r>
              <a:rPr lang="en-IN" sz="756" kern="1200">
                <a:solidFill>
                  <a:schemeClr val="dk1"/>
                </a:solidFill>
                <a:latin typeface="+mn-lt"/>
                <a:ea typeface="+mn-ea"/>
                <a:cs typeface="+mn-cs"/>
              </a:rPr>
              <a:t>DenseLayer (SoftMax)</a:t>
            </a:r>
          </a:p>
          <a:p>
            <a:pPr algn="ctr">
              <a:spcAft>
                <a:spcPts val="600"/>
              </a:spcAft>
            </a:pPr>
            <a:endParaRPr lang="en-US" sz="900"/>
          </a:p>
        </p:txBody>
      </p:sp>
      <p:pic>
        <p:nvPicPr>
          <p:cNvPr id="21" name="Picture 20" descr="A close-up of a code&#10;&#10;Description automatically generated">
            <a:extLst>
              <a:ext uri="{FF2B5EF4-FFF2-40B4-BE49-F238E27FC236}">
                <a16:creationId xmlns:a16="http://schemas.microsoft.com/office/drawing/2014/main" id="{D2E43D7D-4454-DA02-8FC0-29D4023E4304}"/>
              </a:ext>
            </a:extLst>
          </p:cNvPr>
          <p:cNvPicPr>
            <a:picLocks noChangeAspect="1"/>
          </p:cNvPicPr>
          <p:nvPr/>
        </p:nvPicPr>
        <p:blipFill>
          <a:blip r:embed="rId2"/>
          <a:stretch>
            <a:fillRect/>
          </a:stretch>
        </p:blipFill>
        <p:spPr>
          <a:xfrm>
            <a:off x="956274" y="2053087"/>
            <a:ext cx="5024247" cy="924078"/>
          </a:xfrm>
          <a:prstGeom prst="rect">
            <a:avLst/>
          </a:prstGeom>
        </p:spPr>
      </p:pic>
      <p:pic>
        <p:nvPicPr>
          <p:cNvPr id="23" name="Picture 22" descr="A computer screen shot of a program code&#10;&#10;Description automatically generated">
            <a:extLst>
              <a:ext uri="{FF2B5EF4-FFF2-40B4-BE49-F238E27FC236}">
                <a16:creationId xmlns:a16="http://schemas.microsoft.com/office/drawing/2014/main" id="{6EAD4AE3-13C5-6752-D29F-A0B5C0117133}"/>
              </a:ext>
            </a:extLst>
          </p:cNvPr>
          <p:cNvPicPr>
            <a:picLocks noChangeAspect="1"/>
          </p:cNvPicPr>
          <p:nvPr/>
        </p:nvPicPr>
        <p:blipFill>
          <a:blip r:embed="rId3"/>
          <a:stretch>
            <a:fillRect/>
          </a:stretch>
        </p:blipFill>
        <p:spPr>
          <a:xfrm>
            <a:off x="1125681" y="4598331"/>
            <a:ext cx="4688705" cy="1707053"/>
          </a:xfrm>
          <a:prstGeom prst="rect">
            <a:avLst/>
          </a:prstGeom>
        </p:spPr>
      </p:pic>
      <p:pic>
        <p:nvPicPr>
          <p:cNvPr id="25" name="Picture 24" descr="A close-up of a computer code&#10;&#10;Description automatically generated">
            <a:extLst>
              <a:ext uri="{FF2B5EF4-FFF2-40B4-BE49-F238E27FC236}">
                <a16:creationId xmlns:a16="http://schemas.microsoft.com/office/drawing/2014/main" id="{A396A3EE-9E37-EC16-9AB6-212D1A50C4D7}"/>
              </a:ext>
            </a:extLst>
          </p:cNvPr>
          <p:cNvPicPr>
            <a:picLocks noChangeAspect="1"/>
          </p:cNvPicPr>
          <p:nvPr/>
        </p:nvPicPr>
        <p:blipFill>
          <a:blip r:embed="rId4"/>
          <a:stretch>
            <a:fillRect/>
          </a:stretch>
        </p:blipFill>
        <p:spPr>
          <a:xfrm>
            <a:off x="5980521" y="5451858"/>
            <a:ext cx="4691229" cy="768124"/>
          </a:xfrm>
          <a:prstGeom prst="rect">
            <a:avLst/>
          </a:prstGeom>
        </p:spPr>
      </p:pic>
      <p:sp>
        <p:nvSpPr>
          <p:cNvPr id="26" name="Rectangle 25">
            <a:extLst>
              <a:ext uri="{FF2B5EF4-FFF2-40B4-BE49-F238E27FC236}">
                <a16:creationId xmlns:a16="http://schemas.microsoft.com/office/drawing/2014/main" id="{8301AC1E-1702-4BC0-916F-5E87CAC97D43}"/>
              </a:ext>
            </a:extLst>
          </p:cNvPr>
          <p:cNvSpPr/>
          <p:nvPr/>
        </p:nvSpPr>
        <p:spPr>
          <a:xfrm>
            <a:off x="4355410" y="3124452"/>
            <a:ext cx="826450" cy="136333"/>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IN" sz="1000" b="1" dirty="0">
                <a:solidFill>
                  <a:schemeClr val="tx1"/>
                </a:solidFill>
              </a:rPr>
              <a:t>ENCODER</a:t>
            </a:r>
            <a:endParaRPr lang="en-US" sz="1000" b="1" dirty="0">
              <a:solidFill>
                <a:schemeClr val="tx1"/>
              </a:solidFill>
            </a:endParaRPr>
          </a:p>
        </p:txBody>
      </p:sp>
      <p:sp>
        <p:nvSpPr>
          <p:cNvPr id="29" name="Rectangle 28">
            <a:extLst>
              <a:ext uri="{FF2B5EF4-FFF2-40B4-BE49-F238E27FC236}">
                <a16:creationId xmlns:a16="http://schemas.microsoft.com/office/drawing/2014/main" id="{E4C6EE5C-A6AD-D4AF-E230-C417413541AF}"/>
              </a:ext>
            </a:extLst>
          </p:cNvPr>
          <p:cNvSpPr/>
          <p:nvPr/>
        </p:nvSpPr>
        <p:spPr>
          <a:xfrm>
            <a:off x="8053264" y="3147460"/>
            <a:ext cx="826450" cy="136333"/>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IN" sz="1000" b="1" dirty="0">
                <a:solidFill>
                  <a:schemeClr val="tx1"/>
                </a:solidFill>
              </a:rPr>
              <a:t>DECODER</a:t>
            </a:r>
            <a:endParaRPr lang="en-US" sz="1000" b="1" dirty="0">
              <a:solidFill>
                <a:schemeClr val="tx1"/>
              </a:solidFill>
            </a:endParaRPr>
          </a:p>
        </p:txBody>
      </p:sp>
      <p:cxnSp>
        <p:nvCxnSpPr>
          <p:cNvPr id="43" name="Straight Arrow Connector 42">
            <a:extLst>
              <a:ext uri="{FF2B5EF4-FFF2-40B4-BE49-F238E27FC236}">
                <a16:creationId xmlns:a16="http://schemas.microsoft.com/office/drawing/2014/main" id="{768B0DBF-B599-2E6F-BB63-89968759E5EF}"/>
              </a:ext>
            </a:extLst>
          </p:cNvPr>
          <p:cNvCxnSpPr>
            <a:cxnSpLocks/>
            <a:stCxn id="4" idx="3"/>
          </p:cNvCxnSpPr>
          <p:nvPr/>
        </p:nvCxnSpPr>
        <p:spPr>
          <a:xfrm>
            <a:off x="6740519" y="3681448"/>
            <a:ext cx="256584" cy="14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FC442EED-39E6-B5B8-70C3-D3FC00C4EFC2}"/>
              </a:ext>
            </a:extLst>
          </p:cNvPr>
          <p:cNvCxnSpPr>
            <a:cxnSpLocks/>
            <a:endCxn id="5" idx="1"/>
          </p:cNvCxnSpPr>
          <p:nvPr/>
        </p:nvCxnSpPr>
        <p:spPr>
          <a:xfrm flipV="1">
            <a:off x="7790065" y="3681448"/>
            <a:ext cx="256584" cy="14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97704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46c98d88-e344-4ed4-8496-4ed7712e255d}" enabled="0" method="" siteId="{46c98d88-e344-4ed4-8496-4ed7712e255d}" removed="1"/>
</clbl:labelList>
</file>

<file path=docProps/app.xml><?xml version="1.0" encoding="utf-8"?>
<Properties xmlns="http://schemas.openxmlformats.org/officeDocument/2006/extended-properties" xmlns:vt="http://schemas.openxmlformats.org/officeDocument/2006/docPropsVTypes">
  <TotalTime>68</TotalTime>
  <Words>489</Words>
  <Application>Microsoft Office PowerPoint</Application>
  <PresentationFormat>Widescreen</PresentationFormat>
  <Paragraphs>42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Optimistic Text</vt:lpstr>
      <vt:lpstr>Office Theme</vt:lpstr>
      <vt:lpstr>C2J Transcompiler.</vt:lpstr>
      <vt:lpstr>Motivation</vt:lpstr>
      <vt:lpstr>Current research on Transcompilers</vt:lpstr>
      <vt:lpstr>Model for C++ to Java Translation</vt:lpstr>
      <vt:lpstr>Development Plan</vt:lpstr>
      <vt:lpstr>Vanilla seq2seq model topology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TransCompiler  (C++ to Java)</dc:title>
  <dc:creator>Bhateja, Jatin</dc:creator>
  <cp:lastModifiedBy>Bhateja, Jatin</cp:lastModifiedBy>
  <cp:revision>1</cp:revision>
  <dcterms:created xsi:type="dcterms:W3CDTF">2024-02-09T11:39:45Z</dcterms:created>
  <dcterms:modified xsi:type="dcterms:W3CDTF">2024-02-09T12:48:18Z</dcterms:modified>
</cp:coreProperties>
</file>