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735D-2D22-D442-91EE-F488F3C31464}" type="datetimeFigureOut">
              <a:rPr lang="en-US" smtClean="0"/>
              <a:t>9/7/14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23F5-ECF0-CB4C-9659-242659ABC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6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735D-2D22-D442-91EE-F488F3C31464}" type="datetimeFigureOut">
              <a:rPr lang="en-US" smtClean="0"/>
              <a:t>9/7/14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23F5-ECF0-CB4C-9659-242659ABC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735D-2D22-D442-91EE-F488F3C31464}" type="datetimeFigureOut">
              <a:rPr lang="en-US" smtClean="0"/>
              <a:t>9/7/14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23F5-ECF0-CB4C-9659-242659ABC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6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735D-2D22-D442-91EE-F488F3C31464}" type="datetimeFigureOut">
              <a:rPr lang="en-US" smtClean="0"/>
              <a:t>9/7/14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23F5-ECF0-CB4C-9659-242659ABC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1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735D-2D22-D442-91EE-F488F3C31464}" type="datetimeFigureOut">
              <a:rPr lang="en-US" smtClean="0"/>
              <a:t>9/7/14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23F5-ECF0-CB4C-9659-242659ABC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735D-2D22-D442-91EE-F488F3C31464}" type="datetimeFigureOut">
              <a:rPr lang="en-US" smtClean="0"/>
              <a:t>9/7/14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23F5-ECF0-CB4C-9659-242659ABC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1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735D-2D22-D442-91EE-F488F3C31464}" type="datetimeFigureOut">
              <a:rPr lang="en-US" smtClean="0"/>
              <a:t>9/7/14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23F5-ECF0-CB4C-9659-242659ABC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9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735D-2D22-D442-91EE-F488F3C31464}" type="datetimeFigureOut">
              <a:rPr lang="en-US" smtClean="0"/>
              <a:t>9/7/14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23F5-ECF0-CB4C-9659-242659ABC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0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735D-2D22-D442-91EE-F488F3C31464}" type="datetimeFigureOut">
              <a:rPr lang="en-US" smtClean="0"/>
              <a:t>9/7/14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23F5-ECF0-CB4C-9659-242659ABC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5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735D-2D22-D442-91EE-F488F3C31464}" type="datetimeFigureOut">
              <a:rPr lang="en-US" smtClean="0"/>
              <a:t>9/7/14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23F5-ECF0-CB4C-9659-242659ABC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0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735D-2D22-D442-91EE-F488F3C31464}" type="datetimeFigureOut">
              <a:rPr lang="en-US" smtClean="0"/>
              <a:t>9/7/14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23F5-ECF0-CB4C-9659-242659ABC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2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7735D-2D22-D442-91EE-F488F3C31464}" type="datetimeFigureOut">
              <a:rPr lang="en-US" smtClean="0"/>
              <a:t>9/7/14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723F5-ECF0-CB4C-9659-242659ABC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f_architecture_blo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39800"/>
            <a:ext cx="7467600" cy="497840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838200" y="253469"/>
            <a:ext cx="4817899" cy="1372661"/>
          </a:xfrm>
          <a:prstGeom prst="wedgeEllipseCallout">
            <a:avLst/>
          </a:prstGeom>
          <a:gradFill>
            <a:gsLst>
              <a:gs pos="0">
                <a:srgbClr val="FF0000">
                  <a:alpha val="68000"/>
                </a:srgbClr>
              </a:gs>
              <a:gs pos="21000">
                <a:schemeClr val="accent6"/>
              </a:gs>
            </a:gsLst>
          </a:gra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UAA Database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39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f_architecture_blo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39800"/>
            <a:ext cx="7467600" cy="4978400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1459419" y="736670"/>
            <a:ext cx="4817899" cy="1372661"/>
          </a:xfrm>
          <a:prstGeom prst="wedgeEllipseCallout">
            <a:avLst/>
          </a:prstGeom>
          <a:gradFill>
            <a:gsLst>
              <a:gs pos="0">
                <a:srgbClr val="FF6600">
                  <a:alpha val="82000"/>
                </a:srgbClr>
              </a:gs>
              <a:gs pos="28000">
                <a:schemeClr val="accent6"/>
              </a:gs>
            </a:gsLst>
          </a:gra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Cloud Controller Database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15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f_architecture_blo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39800"/>
            <a:ext cx="7467600" cy="4978400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3487901" y="1068008"/>
            <a:ext cx="4817899" cy="1372661"/>
          </a:xfrm>
          <a:prstGeom prst="wedgeEllipseCallout">
            <a:avLst/>
          </a:prstGeom>
          <a:gradFill>
            <a:gsLst>
              <a:gs pos="0">
                <a:srgbClr val="FF0000">
                  <a:alpha val="88000"/>
                </a:srgbClr>
              </a:gs>
              <a:gs pos="18000">
                <a:schemeClr val="accent6"/>
              </a:gs>
            </a:gsLst>
          </a:gra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Blob Store          (NFS Server)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27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f_architecture_blo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39800"/>
            <a:ext cx="7467600" cy="497840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838200" y="939800"/>
            <a:ext cx="4817899" cy="1372661"/>
          </a:xfrm>
          <a:prstGeom prst="wedgeEllipseCallout">
            <a:avLst/>
          </a:prstGeom>
          <a:gradFill>
            <a:gsLst>
              <a:gs pos="0">
                <a:srgbClr val="FF6600">
                  <a:alpha val="82000"/>
                </a:srgbClr>
              </a:gs>
              <a:gs pos="28000">
                <a:schemeClr val="accent6"/>
              </a:gs>
            </a:gsLst>
          </a:gra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Cloud Controller Database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838200" y="253469"/>
            <a:ext cx="4817899" cy="1372661"/>
          </a:xfrm>
          <a:prstGeom prst="wedgeEllipseCallout">
            <a:avLst/>
          </a:prstGeom>
          <a:gradFill>
            <a:gsLst>
              <a:gs pos="0">
                <a:srgbClr val="FF0000">
                  <a:alpha val="68000"/>
                </a:srgbClr>
              </a:gs>
              <a:gs pos="21000">
                <a:schemeClr val="accent6"/>
              </a:gs>
            </a:gsLst>
          </a:gra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UAA Database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3750193" y="1423000"/>
            <a:ext cx="4817899" cy="1372661"/>
          </a:xfrm>
          <a:prstGeom prst="wedgeEllipseCallout">
            <a:avLst/>
          </a:prstGeom>
          <a:gradFill>
            <a:gsLst>
              <a:gs pos="0">
                <a:srgbClr val="FF0000">
                  <a:alpha val="88000"/>
                </a:srgbClr>
              </a:gs>
              <a:gs pos="18000">
                <a:schemeClr val="accent6"/>
              </a:gs>
            </a:gsLst>
          </a:gra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Blob Store          (NFS Server)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83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f_architecture_blo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39800"/>
            <a:ext cx="7467600" cy="49784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838200" y="2995845"/>
            <a:ext cx="3648382" cy="1132070"/>
          </a:xfrm>
          <a:prstGeom prst="ellipse">
            <a:avLst/>
          </a:prstGeom>
          <a:noFill/>
          <a:ln w="38100" cap="rnd" cmpd="sng">
            <a:solidFill>
              <a:schemeClr val="tx1">
                <a:lumMod val="95000"/>
                <a:lumOff val="5000"/>
              </a:schemeClr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57282" y="3714280"/>
            <a:ext cx="3648382" cy="1132070"/>
          </a:xfrm>
          <a:prstGeom prst="ellipse">
            <a:avLst/>
          </a:prstGeom>
          <a:noFill/>
          <a:ln w="38100" cap="rnd" cmpd="sng">
            <a:solidFill>
              <a:schemeClr val="tx1">
                <a:lumMod val="95000"/>
                <a:lumOff val="5000"/>
              </a:schemeClr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86893" y="4666876"/>
            <a:ext cx="3648382" cy="1132070"/>
          </a:xfrm>
          <a:prstGeom prst="ellipse">
            <a:avLst/>
          </a:prstGeom>
          <a:noFill/>
          <a:ln w="38100" cap="rnd" cmpd="sng">
            <a:solidFill>
              <a:schemeClr val="tx1">
                <a:lumMod val="95000"/>
                <a:lumOff val="5000"/>
              </a:schemeClr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1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</Words>
  <Application>Microsoft Macintosh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EMC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Corporate User</dc:creator>
  <cp:lastModifiedBy>Corporate User</cp:lastModifiedBy>
  <cp:revision>6</cp:revision>
  <dcterms:created xsi:type="dcterms:W3CDTF">2014-09-06T20:50:21Z</dcterms:created>
  <dcterms:modified xsi:type="dcterms:W3CDTF">2014-09-07T18:51:53Z</dcterms:modified>
</cp:coreProperties>
</file>