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Abel"/>
      <p:regular r:id="rId12"/>
    </p:embeddedFont>
    <p:embeddedFont>
      <p:font typeface="Asap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Asap-regular.fntdata"/><Relationship Id="rId12" Type="http://schemas.openxmlformats.org/officeDocument/2006/relationships/font" Target="fonts/Abel-regular.fntdata"/><Relationship Id="rId15" Type="http://schemas.openxmlformats.org/officeDocument/2006/relationships/font" Target="fonts/Asap-italic.fntdata"/><Relationship Id="rId14" Type="http://schemas.openxmlformats.org/officeDocument/2006/relationships/font" Target="fonts/Asap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Asap-boldItalic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gc1572434d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6" name="Google Shape;4676;gc1572434d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1" name="Shape 4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2" name="Google Shape;4682;gc0a93303e8_0_26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3" name="Google Shape;4683;gc0a93303e8_0_26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ge23d300c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2" name="Google Shape;4692;ge23d300c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132" y="1840050"/>
            <a:ext cx="5006700" cy="27735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28588" rotWithShape="0" algn="bl" dir="2580000" dist="2857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13125" y="534975"/>
            <a:ext cx="5006700" cy="2969400"/>
          </a:xfrm>
          <a:prstGeom prst="roundRect">
            <a:avLst>
              <a:gd fmla="val 9900" name="adj"/>
            </a:avLst>
          </a:prstGeom>
          <a:solidFill>
            <a:schemeClr val="dk1"/>
          </a:solidFill>
          <a:ln>
            <a:noFill/>
          </a:ln>
          <a:effectLst>
            <a:outerShdw blurRad="128588" rotWithShape="0" algn="bl" dir="2580000" dist="28575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3100" y="3199038"/>
            <a:ext cx="5006700" cy="6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588139"/>
            <a:ext cx="50067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50900" y="3199050"/>
            <a:ext cx="37311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466051" y="961049"/>
            <a:ext cx="390929" cy="386447"/>
            <a:chOff x="7056576" y="2352999"/>
            <a:chExt cx="390929" cy="386447"/>
          </a:xfrm>
        </p:grpSpPr>
        <p:sp>
          <p:nvSpPr>
            <p:cNvPr id="15" name="Google Shape;15;p2"/>
            <p:cNvSpPr/>
            <p:nvPr/>
          </p:nvSpPr>
          <p:spPr>
            <a:xfrm>
              <a:off x="7153240" y="2650113"/>
              <a:ext cx="56081" cy="59347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4247" y="2654308"/>
              <a:ext cx="55228" cy="58840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58509" y="2478174"/>
              <a:ext cx="62235" cy="4482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90908" y="2383054"/>
              <a:ext cx="49419" cy="61099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88083" y="2447358"/>
              <a:ext cx="63088" cy="52156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78287" y="2574907"/>
              <a:ext cx="63065" cy="45311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74261" y="2385382"/>
              <a:ext cx="49604" cy="6089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1502" y="2588459"/>
              <a:ext cx="64286" cy="50612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99999" y="2420323"/>
              <a:ext cx="294279" cy="256426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19666" y="2352999"/>
              <a:ext cx="71616" cy="74351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09133" y="2665509"/>
              <a:ext cx="71893" cy="73936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56576" y="2501060"/>
              <a:ext cx="76388" cy="59578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81606" y="2622778"/>
              <a:ext cx="83579" cy="67506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1707" y="2399994"/>
              <a:ext cx="77079" cy="7428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69711" y="2536324"/>
              <a:ext cx="77794" cy="59854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29076" y="2634694"/>
              <a:ext cx="77102" cy="7460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7579" y="2385105"/>
              <a:ext cx="78116" cy="7587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33" name="Google Shape;33;p2"/>
            <p:cNvSpPr/>
            <p:nvPr/>
          </p:nvSpPr>
          <p:spPr>
            <a:xfrm>
              <a:off x="7214360" y="2674809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18154" y="2677844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76990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3431" y="2481572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62737" y="2528101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54977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31014" y="2483256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71438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72178" y="2508539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66987" y="2459825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58642" y="2685949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37775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57606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63678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85864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53671" y="2663652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70261" y="2483056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51" name="Google Shape;51;p2"/>
            <p:cNvSpPr/>
            <p:nvPr/>
          </p:nvSpPr>
          <p:spPr>
            <a:xfrm>
              <a:off x="7214362" y="2674810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8156" y="2677845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76992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23433" y="2481571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62738" y="2528100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54978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31015" y="2483255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441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72179" y="2508538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6989" y="2459824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58644" y="2685950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37776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57607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63680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85867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53673" y="2663653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70262" y="2483055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6128300" y="1226925"/>
            <a:ext cx="2505875" cy="3380500"/>
            <a:chOff x="6121450" y="1435200"/>
            <a:chExt cx="2505875" cy="3380500"/>
          </a:xfrm>
        </p:grpSpPr>
        <p:sp>
          <p:nvSpPr>
            <p:cNvPr id="69" name="Google Shape;69;p2"/>
            <p:cNvSpPr/>
            <p:nvPr/>
          </p:nvSpPr>
          <p:spPr>
            <a:xfrm>
              <a:off x="6121450" y="4621650"/>
              <a:ext cx="2505875" cy="194050"/>
            </a:xfrm>
            <a:custGeom>
              <a:rect b="b" l="l" r="r" t="t"/>
              <a:pathLst>
                <a:path extrusionOk="0" h="7762" w="100235">
                  <a:moveTo>
                    <a:pt x="50132" y="1"/>
                  </a:moveTo>
                  <a:cubicBezTo>
                    <a:pt x="22455" y="1"/>
                    <a:pt x="1" y="1741"/>
                    <a:pt x="1" y="3881"/>
                  </a:cubicBezTo>
                  <a:cubicBezTo>
                    <a:pt x="1" y="6021"/>
                    <a:pt x="22455" y="7762"/>
                    <a:pt x="50132" y="7762"/>
                  </a:cubicBezTo>
                  <a:cubicBezTo>
                    <a:pt x="77779" y="7762"/>
                    <a:pt x="100234" y="6021"/>
                    <a:pt x="100234" y="3881"/>
                  </a:cubicBezTo>
                  <a:cubicBezTo>
                    <a:pt x="100234" y="1741"/>
                    <a:pt x="77779" y="1"/>
                    <a:pt x="5013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69100" y="1435200"/>
              <a:ext cx="2231950" cy="3294775"/>
            </a:xfrm>
            <a:custGeom>
              <a:rect b="b" l="l" r="r" t="t"/>
              <a:pathLst>
                <a:path extrusionOk="0" h="131791" w="89278">
                  <a:moveTo>
                    <a:pt x="45599" y="0"/>
                  </a:moveTo>
                  <a:cubicBezTo>
                    <a:pt x="45307" y="0"/>
                    <a:pt x="45019" y="12"/>
                    <a:pt x="44739" y="34"/>
                  </a:cubicBezTo>
                  <a:cubicBezTo>
                    <a:pt x="42514" y="91"/>
                    <a:pt x="40488" y="1318"/>
                    <a:pt x="39404" y="3258"/>
                  </a:cubicBezTo>
                  <a:cubicBezTo>
                    <a:pt x="39290" y="3344"/>
                    <a:pt x="39232" y="3458"/>
                    <a:pt x="39175" y="3572"/>
                  </a:cubicBezTo>
                  <a:cubicBezTo>
                    <a:pt x="38747" y="4171"/>
                    <a:pt x="38319" y="4656"/>
                    <a:pt x="38177" y="5398"/>
                  </a:cubicBezTo>
                  <a:cubicBezTo>
                    <a:pt x="37891" y="6996"/>
                    <a:pt x="38120" y="8651"/>
                    <a:pt x="38862" y="10106"/>
                  </a:cubicBezTo>
                  <a:cubicBezTo>
                    <a:pt x="38063" y="10334"/>
                    <a:pt x="37549" y="11076"/>
                    <a:pt x="37578" y="11875"/>
                  </a:cubicBezTo>
                  <a:cubicBezTo>
                    <a:pt x="37635" y="12360"/>
                    <a:pt x="37863" y="12816"/>
                    <a:pt x="38205" y="13130"/>
                  </a:cubicBezTo>
                  <a:cubicBezTo>
                    <a:pt x="38377" y="13273"/>
                    <a:pt x="38576" y="13416"/>
                    <a:pt x="38804" y="13501"/>
                  </a:cubicBezTo>
                  <a:cubicBezTo>
                    <a:pt x="38947" y="13587"/>
                    <a:pt x="39118" y="13615"/>
                    <a:pt x="39290" y="13672"/>
                  </a:cubicBezTo>
                  <a:cubicBezTo>
                    <a:pt x="39461" y="15042"/>
                    <a:pt x="40060" y="16354"/>
                    <a:pt x="40973" y="17439"/>
                  </a:cubicBezTo>
                  <a:cubicBezTo>
                    <a:pt x="40944" y="17638"/>
                    <a:pt x="40944" y="17867"/>
                    <a:pt x="40916" y="18066"/>
                  </a:cubicBezTo>
                  <a:cubicBezTo>
                    <a:pt x="40859" y="18323"/>
                    <a:pt x="40830" y="18608"/>
                    <a:pt x="40745" y="18894"/>
                  </a:cubicBezTo>
                  <a:cubicBezTo>
                    <a:pt x="40659" y="19379"/>
                    <a:pt x="40488" y="19892"/>
                    <a:pt x="40231" y="20349"/>
                  </a:cubicBezTo>
                  <a:cubicBezTo>
                    <a:pt x="39832" y="20977"/>
                    <a:pt x="39033" y="20920"/>
                    <a:pt x="38377" y="21148"/>
                  </a:cubicBezTo>
                  <a:lnTo>
                    <a:pt x="38377" y="21119"/>
                  </a:lnTo>
                  <a:cubicBezTo>
                    <a:pt x="38377" y="21038"/>
                    <a:pt x="38324" y="21001"/>
                    <a:pt x="38270" y="21001"/>
                  </a:cubicBezTo>
                  <a:cubicBezTo>
                    <a:pt x="38211" y="21001"/>
                    <a:pt x="38148" y="21045"/>
                    <a:pt x="38148" y="21119"/>
                  </a:cubicBezTo>
                  <a:lnTo>
                    <a:pt x="38148" y="21148"/>
                  </a:lnTo>
                  <a:lnTo>
                    <a:pt x="38034" y="21148"/>
                  </a:lnTo>
                  <a:cubicBezTo>
                    <a:pt x="37777" y="21205"/>
                    <a:pt x="37549" y="21262"/>
                    <a:pt x="37321" y="21348"/>
                  </a:cubicBezTo>
                  <a:cubicBezTo>
                    <a:pt x="35694" y="21576"/>
                    <a:pt x="34125" y="22146"/>
                    <a:pt x="32756" y="23031"/>
                  </a:cubicBezTo>
                  <a:cubicBezTo>
                    <a:pt x="31329" y="23716"/>
                    <a:pt x="30188" y="24828"/>
                    <a:pt x="29503" y="26227"/>
                  </a:cubicBezTo>
                  <a:cubicBezTo>
                    <a:pt x="29474" y="26284"/>
                    <a:pt x="29446" y="26312"/>
                    <a:pt x="29417" y="26369"/>
                  </a:cubicBezTo>
                  <a:cubicBezTo>
                    <a:pt x="29389" y="26426"/>
                    <a:pt x="29389" y="26426"/>
                    <a:pt x="29360" y="26455"/>
                  </a:cubicBezTo>
                  <a:cubicBezTo>
                    <a:pt x="26621" y="31077"/>
                    <a:pt x="23312" y="41434"/>
                    <a:pt x="23026" y="42433"/>
                  </a:cubicBezTo>
                  <a:cubicBezTo>
                    <a:pt x="22798" y="42490"/>
                    <a:pt x="22598" y="42547"/>
                    <a:pt x="22398" y="42661"/>
                  </a:cubicBezTo>
                  <a:cubicBezTo>
                    <a:pt x="22113" y="42775"/>
                    <a:pt x="21799" y="42889"/>
                    <a:pt x="21514" y="43004"/>
                  </a:cubicBezTo>
                  <a:cubicBezTo>
                    <a:pt x="20886" y="43232"/>
                    <a:pt x="20287" y="43460"/>
                    <a:pt x="19659" y="43660"/>
                  </a:cubicBezTo>
                  <a:cubicBezTo>
                    <a:pt x="18689" y="44002"/>
                    <a:pt x="17719" y="44316"/>
                    <a:pt x="16721" y="44601"/>
                  </a:cubicBezTo>
                  <a:lnTo>
                    <a:pt x="16721" y="43460"/>
                  </a:lnTo>
                  <a:cubicBezTo>
                    <a:pt x="16749" y="42433"/>
                    <a:pt x="16692" y="41434"/>
                    <a:pt x="16521" y="40436"/>
                  </a:cubicBezTo>
                  <a:cubicBezTo>
                    <a:pt x="16521" y="40407"/>
                    <a:pt x="16492" y="40379"/>
                    <a:pt x="16464" y="40350"/>
                  </a:cubicBezTo>
                  <a:cubicBezTo>
                    <a:pt x="16492" y="40264"/>
                    <a:pt x="16464" y="40207"/>
                    <a:pt x="16378" y="40179"/>
                  </a:cubicBezTo>
                  <a:cubicBezTo>
                    <a:pt x="15636" y="40008"/>
                    <a:pt x="14866" y="39893"/>
                    <a:pt x="14096" y="39865"/>
                  </a:cubicBezTo>
                  <a:cubicBezTo>
                    <a:pt x="14124" y="38895"/>
                    <a:pt x="14153" y="37896"/>
                    <a:pt x="14153" y="36926"/>
                  </a:cubicBezTo>
                  <a:cubicBezTo>
                    <a:pt x="14153" y="36733"/>
                    <a:pt x="13995" y="36605"/>
                    <a:pt x="13832" y="36605"/>
                  </a:cubicBezTo>
                  <a:cubicBezTo>
                    <a:pt x="13754" y="36605"/>
                    <a:pt x="13675" y="36634"/>
                    <a:pt x="13611" y="36698"/>
                  </a:cubicBezTo>
                  <a:cubicBezTo>
                    <a:pt x="13393" y="36611"/>
                    <a:pt x="13175" y="36573"/>
                    <a:pt x="12944" y="36573"/>
                  </a:cubicBezTo>
                  <a:cubicBezTo>
                    <a:pt x="12873" y="36573"/>
                    <a:pt x="12800" y="36577"/>
                    <a:pt x="12726" y="36584"/>
                  </a:cubicBezTo>
                  <a:lnTo>
                    <a:pt x="10073" y="36584"/>
                  </a:lnTo>
                  <a:cubicBezTo>
                    <a:pt x="10158" y="34644"/>
                    <a:pt x="10101" y="32675"/>
                    <a:pt x="10101" y="30735"/>
                  </a:cubicBezTo>
                  <a:cubicBezTo>
                    <a:pt x="10101" y="28652"/>
                    <a:pt x="10073" y="26540"/>
                    <a:pt x="10073" y="24458"/>
                  </a:cubicBezTo>
                  <a:cubicBezTo>
                    <a:pt x="10073" y="22403"/>
                    <a:pt x="10073" y="20349"/>
                    <a:pt x="10015" y="18295"/>
                  </a:cubicBezTo>
                  <a:cubicBezTo>
                    <a:pt x="9987" y="16212"/>
                    <a:pt x="9958" y="14072"/>
                    <a:pt x="9787" y="12018"/>
                  </a:cubicBezTo>
                  <a:cubicBezTo>
                    <a:pt x="9787" y="11975"/>
                    <a:pt x="9759" y="11953"/>
                    <a:pt x="9734" y="11953"/>
                  </a:cubicBezTo>
                  <a:cubicBezTo>
                    <a:pt x="9709" y="11953"/>
                    <a:pt x="9687" y="11975"/>
                    <a:pt x="9702" y="12018"/>
                  </a:cubicBezTo>
                  <a:cubicBezTo>
                    <a:pt x="9530" y="14043"/>
                    <a:pt x="9502" y="16126"/>
                    <a:pt x="9473" y="18180"/>
                  </a:cubicBezTo>
                  <a:cubicBezTo>
                    <a:pt x="9416" y="20235"/>
                    <a:pt x="9445" y="22375"/>
                    <a:pt x="9416" y="24458"/>
                  </a:cubicBezTo>
                  <a:cubicBezTo>
                    <a:pt x="9388" y="26540"/>
                    <a:pt x="9388" y="28566"/>
                    <a:pt x="9388" y="30621"/>
                  </a:cubicBezTo>
                  <a:cubicBezTo>
                    <a:pt x="9388" y="32618"/>
                    <a:pt x="9302" y="34615"/>
                    <a:pt x="9416" y="36612"/>
                  </a:cubicBezTo>
                  <a:cubicBezTo>
                    <a:pt x="9185" y="36606"/>
                    <a:pt x="8953" y="36602"/>
                    <a:pt x="8720" y="36602"/>
                  </a:cubicBezTo>
                  <a:cubicBezTo>
                    <a:pt x="7916" y="36602"/>
                    <a:pt x="7103" y="36644"/>
                    <a:pt x="6306" y="36755"/>
                  </a:cubicBezTo>
                  <a:cubicBezTo>
                    <a:pt x="6238" y="36642"/>
                    <a:pt x="6130" y="36592"/>
                    <a:pt x="6023" y="36592"/>
                  </a:cubicBezTo>
                  <a:cubicBezTo>
                    <a:pt x="5859" y="36592"/>
                    <a:pt x="5696" y="36708"/>
                    <a:pt x="5679" y="36898"/>
                  </a:cubicBezTo>
                  <a:lnTo>
                    <a:pt x="5764" y="39979"/>
                  </a:lnTo>
                  <a:lnTo>
                    <a:pt x="5251" y="39979"/>
                  </a:lnTo>
                  <a:cubicBezTo>
                    <a:pt x="4794" y="39979"/>
                    <a:pt x="4366" y="40065"/>
                    <a:pt x="3938" y="40207"/>
                  </a:cubicBezTo>
                  <a:cubicBezTo>
                    <a:pt x="3910" y="40236"/>
                    <a:pt x="3881" y="40264"/>
                    <a:pt x="3881" y="40293"/>
                  </a:cubicBezTo>
                  <a:cubicBezTo>
                    <a:pt x="3853" y="40321"/>
                    <a:pt x="3824" y="40379"/>
                    <a:pt x="3795" y="40407"/>
                  </a:cubicBezTo>
                  <a:cubicBezTo>
                    <a:pt x="3453" y="42119"/>
                    <a:pt x="3596" y="43974"/>
                    <a:pt x="3567" y="45714"/>
                  </a:cubicBezTo>
                  <a:lnTo>
                    <a:pt x="3567" y="46741"/>
                  </a:lnTo>
                  <a:lnTo>
                    <a:pt x="3539" y="46741"/>
                  </a:lnTo>
                  <a:cubicBezTo>
                    <a:pt x="3282" y="46770"/>
                    <a:pt x="3025" y="46855"/>
                    <a:pt x="2768" y="46941"/>
                  </a:cubicBezTo>
                  <a:cubicBezTo>
                    <a:pt x="2626" y="46969"/>
                    <a:pt x="2512" y="47027"/>
                    <a:pt x="2397" y="47084"/>
                  </a:cubicBezTo>
                  <a:lnTo>
                    <a:pt x="2369" y="47084"/>
                  </a:lnTo>
                  <a:cubicBezTo>
                    <a:pt x="2055" y="47169"/>
                    <a:pt x="1827" y="47455"/>
                    <a:pt x="1855" y="47797"/>
                  </a:cubicBezTo>
                  <a:cubicBezTo>
                    <a:pt x="1855" y="48111"/>
                    <a:pt x="1969" y="48396"/>
                    <a:pt x="2169" y="48624"/>
                  </a:cubicBezTo>
                  <a:cubicBezTo>
                    <a:pt x="2226" y="48710"/>
                    <a:pt x="2312" y="48767"/>
                    <a:pt x="2397" y="48796"/>
                  </a:cubicBezTo>
                  <a:cubicBezTo>
                    <a:pt x="2141" y="48824"/>
                    <a:pt x="1912" y="48938"/>
                    <a:pt x="1741" y="49166"/>
                  </a:cubicBezTo>
                  <a:cubicBezTo>
                    <a:pt x="1541" y="49452"/>
                    <a:pt x="1484" y="49823"/>
                    <a:pt x="1598" y="50165"/>
                  </a:cubicBezTo>
                  <a:cubicBezTo>
                    <a:pt x="1827" y="50679"/>
                    <a:pt x="2312" y="51021"/>
                    <a:pt x="2854" y="51050"/>
                  </a:cubicBezTo>
                  <a:cubicBezTo>
                    <a:pt x="2626" y="51164"/>
                    <a:pt x="2397" y="51363"/>
                    <a:pt x="2283" y="51592"/>
                  </a:cubicBezTo>
                  <a:cubicBezTo>
                    <a:pt x="2141" y="51620"/>
                    <a:pt x="2055" y="51734"/>
                    <a:pt x="2055" y="51877"/>
                  </a:cubicBezTo>
                  <a:cubicBezTo>
                    <a:pt x="2026" y="52134"/>
                    <a:pt x="2112" y="52362"/>
                    <a:pt x="2283" y="52533"/>
                  </a:cubicBezTo>
                  <a:cubicBezTo>
                    <a:pt x="2198" y="52704"/>
                    <a:pt x="2169" y="52904"/>
                    <a:pt x="2198" y="53075"/>
                  </a:cubicBezTo>
                  <a:cubicBezTo>
                    <a:pt x="2283" y="53589"/>
                    <a:pt x="2711" y="53960"/>
                    <a:pt x="3111" y="54245"/>
                  </a:cubicBezTo>
                  <a:cubicBezTo>
                    <a:pt x="3253" y="54359"/>
                    <a:pt x="3425" y="54445"/>
                    <a:pt x="3596" y="54531"/>
                  </a:cubicBezTo>
                  <a:lnTo>
                    <a:pt x="3596" y="61749"/>
                  </a:lnTo>
                  <a:lnTo>
                    <a:pt x="3596" y="82863"/>
                  </a:lnTo>
                  <a:cubicBezTo>
                    <a:pt x="3596" y="86943"/>
                    <a:pt x="3482" y="91052"/>
                    <a:pt x="3653" y="95132"/>
                  </a:cubicBezTo>
                  <a:lnTo>
                    <a:pt x="2454" y="95132"/>
                  </a:lnTo>
                  <a:cubicBezTo>
                    <a:pt x="2205" y="95132"/>
                    <a:pt x="1945" y="95124"/>
                    <a:pt x="1683" y="95124"/>
                  </a:cubicBezTo>
                  <a:cubicBezTo>
                    <a:pt x="1225" y="95124"/>
                    <a:pt x="761" y="95147"/>
                    <a:pt x="343" y="95274"/>
                  </a:cubicBezTo>
                  <a:lnTo>
                    <a:pt x="343" y="95246"/>
                  </a:lnTo>
                  <a:cubicBezTo>
                    <a:pt x="329" y="95217"/>
                    <a:pt x="300" y="95203"/>
                    <a:pt x="268" y="95203"/>
                  </a:cubicBezTo>
                  <a:cubicBezTo>
                    <a:pt x="236" y="95203"/>
                    <a:pt x="200" y="95217"/>
                    <a:pt x="172" y="95246"/>
                  </a:cubicBezTo>
                  <a:lnTo>
                    <a:pt x="143" y="95303"/>
                  </a:lnTo>
                  <a:lnTo>
                    <a:pt x="115" y="95332"/>
                  </a:lnTo>
                  <a:cubicBezTo>
                    <a:pt x="115" y="95360"/>
                    <a:pt x="115" y="95360"/>
                    <a:pt x="115" y="95360"/>
                  </a:cubicBezTo>
                  <a:lnTo>
                    <a:pt x="58" y="95389"/>
                  </a:lnTo>
                  <a:cubicBezTo>
                    <a:pt x="1" y="95417"/>
                    <a:pt x="1" y="95503"/>
                    <a:pt x="58" y="95531"/>
                  </a:cubicBezTo>
                  <a:cubicBezTo>
                    <a:pt x="58" y="95588"/>
                    <a:pt x="29" y="95645"/>
                    <a:pt x="29" y="95702"/>
                  </a:cubicBezTo>
                  <a:cubicBezTo>
                    <a:pt x="29" y="95845"/>
                    <a:pt x="29" y="95988"/>
                    <a:pt x="29" y="96130"/>
                  </a:cubicBezTo>
                  <a:cubicBezTo>
                    <a:pt x="1" y="96302"/>
                    <a:pt x="29" y="96416"/>
                    <a:pt x="1" y="96558"/>
                  </a:cubicBezTo>
                  <a:cubicBezTo>
                    <a:pt x="1" y="96730"/>
                    <a:pt x="29" y="96901"/>
                    <a:pt x="58" y="97043"/>
                  </a:cubicBezTo>
                  <a:lnTo>
                    <a:pt x="58" y="97072"/>
                  </a:lnTo>
                  <a:cubicBezTo>
                    <a:pt x="1" y="97101"/>
                    <a:pt x="1" y="97186"/>
                    <a:pt x="58" y="97215"/>
                  </a:cubicBezTo>
                  <a:cubicBezTo>
                    <a:pt x="517" y="97444"/>
                    <a:pt x="1031" y="97488"/>
                    <a:pt x="1545" y="97488"/>
                  </a:cubicBezTo>
                  <a:cubicBezTo>
                    <a:pt x="1862" y="97488"/>
                    <a:pt x="2179" y="97471"/>
                    <a:pt x="2483" y="97471"/>
                  </a:cubicBezTo>
                  <a:cubicBezTo>
                    <a:pt x="3196" y="97500"/>
                    <a:pt x="3881" y="97500"/>
                    <a:pt x="4594" y="97500"/>
                  </a:cubicBezTo>
                  <a:cubicBezTo>
                    <a:pt x="4794" y="103606"/>
                    <a:pt x="4994" y="109712"/>
                    <a:pt x="5222" y="115789"/>
                  </a:cubicBezTo>
                  <a:cubicBezTo>
                    <a:pt x="5365" y="120297"/>
                    <a:pt x="5393" y="124805"/>
                    <a:pt x="5736" y="129313"/>
                  </a:cubicBezTo>
                  <a:cubicBezTo>
                    <a:pt x="5707" y="129313"/>
                    <a:pt x="5707" y="129342"/>
                    <a:pt x="5736" y="129342"/>
                  </a:cubicBezTo>
                  <a:lnTo>
                    <a:pt x="4537" y="129342"/>
                  </a:lnTo>
                  <a:cubicBezTo>
                    <a:pt x="4435" y="129336"/>
                    <a:pt x="4331" y="129332"/>
                    <a:pt x="4226" y="129332"/>
                  </a:cubicBezTo>
                  <a:cubicBezTo>
                    <a:pt x="3864" y="129332"/>
                    <a:pt x="3493" y="129374"/>
                    <a:pt x="3139" y="129485"/>
                  </a:cubicBezTo>
                  <a:cubicBezTo>
                    <a:pt x="3125" y="129456"/>
                    <a:pt x="3096" y="129442"/>
                    <a:pt x="3068" y="129442"/>
                  </a:cubicBezTo>
                  <a:cubicBezTo>
                    <a:pt x="3039" y="129442"/>
                    <a:pt x="3011" y="129456"/>
                    <a:pt x="2997" y="129485"/>
                  </a:cubicBezTo>
                  <a:lnTo>
                    <a:pt x="2968" y="129513"/>
                  </a:lnTo>
                  <a:cubicBezTo>
                    <a:pt x="2940" y="129542"/>
                    <a:pt x="2911" y="129570"/>
                    <a:pt x="2882" y="129627"/>
                  </a:cubicBezTo>
                  <a:cubicBezTo>
                    <a:pt x="2854" y="129713"/>
                    <a:pt x="2854" y="129798"/>
                    <a:pt x="2854" y="129884"/>
                  </a:cubicBezTo>
                  <a:cubicBezTo>
                    <a:pt x="2854" y="129998"/>
                    <a:pt x="2854" y="130141"/>
                    <a:pt x="2825" y="130255"/>
                  </a:cubicBezTo>
                  <a:cubicBezTo>
                    <a:pt x="2797" y="130369"/>
                    <a:pt x="2825" y="130483"/>
                    <a:pt x="2797" y="130597"/>
                  </a:cubicBezTo>
                  <a:cubicBezTo>
                    <a:pt x="2797" y="130740"/>
                    <a:pt x="2825" y="130883"/>
                    <a:pt x="2854" y="130997"/>
                  </a:cubicBezTo>
                  <a:cubicBezTo>
                    <a:pt x="2882" y="131025"/>
                    <a:pt x="2882" y="131025"/>
                    <a:pt x="2882" y="131054"/>
                  </a:cubicBezTo>
                  <a:cubicBezTo>
                    <a:pt x="2882" y="131082"/>
                    <a:pt x="2882" y="131139"/>
                    <a:pt x="2911" y="131168"/>
                  </a:cubicBezTo>
                  <a:cubicBezTo>
                    <a:pt x="3367" y="131453"/>
                    <a:pt x="3938" y="131396"/>
                    <a:pt x="4452" y="131425"/>
                  </a:cubicBezTo>
                  <a:lnTo>
                    <a:pt x="10101" y="131425"/>
                  </a:lnTo>
                  <a:cubicBezTo>
                    <a:pt x="10900" y="131425"/>
                    <a:pt x="11712" y="131437"/>
                    <a:pt x="12527" y="131437"/>
                  </a:cubicBezTo>
                  <a:cubicBezTo>
                    <a:pt x="12935" y="131437"/>
                    <a:pt x="13344" y="131434"/>
                    <a:pt x="13753" y="131425"/>
                  </a:cubicBezTo>
                  <a:cubicBezTo>
                    <a:pt x="14895" y="131425"/>
                    <a:pt x="16036" y="131368"/>
                    <a:pt x="17177" y="131254"/>
                  </a:cubicBezTo>
                  <a:cubicBezTo>
                    <a:pt x="17234" y="131339"/>
                    <a:pt x="17320" y="131368"/>
                    <a:pt x="17405" y="131368"/>
                  </a:cubicBezTo>
                  <a:cubicBezTo>
                    <a:pt x="17577" y="131368"/>
                    <a:pt x="17691" y="131225"/>
                    <a:pt x="17691" y="131082"/>
                  </a:cubicBezTo>
                  <a:cubicBezTo>
                    <a:pt x="17691" y="130826"/>
                    <a:pt x="17691" y="130597"/>
                    <a:pt x="17662" y="130369"/>
                  </a:cubicBezTo>
                  <a:cubicBezTo>
                    <a:pt x="17662" y="130312"/>
                    <a:pt x="17662" y="130255"/>
                    <a:pt x="17634" y="130226"/>
                  </a:cubicBezTo>
                  <a:cubicBezTo>
                    <a:pt x="17634" y="130141"/>
                    <a:pt x="17605" y="130084"/>
                    <a:pt x="17577" y="130027"/>
                  </a:cubicBezTo>
                  <a:cubicBezTo>
                    <a:pt x="17548" y="129998"/>
                    <a:pt x="17548" y="129970"/>
                    <a:pt x="17519" y="129913"/>
                  </a:cubicBezTo>
                  <a:cubicBezTo>
                    <a:pt x="17519" y="129856"/>
                    <a:pt x="17491" y="129798"/>
                    <a:pt x="17491" y="129741"/>
                  </a:cubicBezTo>
                  <a:cubicBezTo>
                    <a:pt x="17577" y="129684"/>
                    <a:pt x="17577" y="129513"/>
                    <a:pt x="17434" y="129485"/>
                  </a:cubicBezTo>
                  <a:cubicBezTo>
                    <a:pt x="16521" y="129370"/>
                    <a:pt x="15579" y="129313"/>
                    <a:pt x="14638" y="129285"/>
                  </a:cubicBezTo>
                  <a:cubicBezTo>
                    <a:pt x="14638" y="129285"/>
                    <a:pt x="14638" y="129256"/>
                    <a:pt x="14638" y="129256"/>
                  </a:cubicBezTo>
                  <a:cubicBezTo>
                    <a:pt x="14923" y="125233"/>
                    <a:pt x="14952" y="121210"/>
                    <a:pt x="15094" y="117187"/>
                  </a:cubicBezTo>
                  <a:cubicBezTo>
                    <a:pt x="15237" y="113250"/>
                    <a:pt x="15380" y="109312"/>
                    <a:pt x="15494" y="105346"/>
                  </a:cubicBezTo>
                  <a:cubicBezTo>
                    <a:pt x="15608" y="102721"/>
                    <a:pt x="15693" y="100096"/>
                    <a:pt x="15779" y="97443"/>
                  </a:cubicBezTo>
                  <a:cubicBezTo>
                    <a:pt x="17405" y="97443"/>
                    <a:pt x="19060" y="97414"/>
                    <a:pt x="20687" y="97272"/>
                  </a:cubicBezTo>
                  <a:cubicBezTo>
                    <a:pt x="20744" y="97329"/>
                    <a:pt x="20829" y="97386"/>
                    <a:pt x="20943" y="97386"/>
                  </a:cubicBezTo>
                  <a:cubicBezTo>
                    <a:pt x="21086" y="97386"/>
                    <a:pt x="21229" y="97243"/>
                    <a:pt x="21229" y="97101"/>
                  </a:cubicBezTo>
                  <a:cubicBezTo>
                    <a:pt x="21229" y="96844"/>
                    <a:pt x="21229" y="96587"/>
                    <a:pt x="21200" y="96330"/>
                  </a:cubicBezTo>
                  <a:lnTo>
                    <a:pt x="21172" y="96130"/>
                  </a:lnTo>
                  <a:cubicBezTo>
                    <a:pt x="21172" y="96073"/>
                    <a:pt x="21143" y="95988"/>
                    <a:pt x="21115" y="95902"/>
                  </a:cubicBezTo>
                  <a:cubicBezTo>
                    <a:pt x="21086" y="95845"/>
                    <a:pt x="21057" y="95788"/>
                    <a:pt x="21057" y="95760"/>
                  </a:cubicBezTo>
                  <a:cubicBezTo>
                    <a:pt x="21029" y="95702"/>
                    <a:pt x="21029" y="95617"/>
                    <a:pt x="21029" y="95560"/>
                  </a:cubicBezTo>
                  <a:lnTo>
                    <a:pt x="21000" y="95531"/>
                  </a:lnTo>
                  <a:cubicBezTo>
                    <a:pt x="21115" y="95446"/>
                    <a:pt x="21057" y="95246"/>
                    <a:pt x="20943" y="95246"/>
                  </a:cubicBezTo>
                  <a:cubicBezTo>
                    <a:pt x="19517" y="95103"/>
                    <a:pt x="18090" y="95075"/>
                    <a:pt x="16664" y="95046"/>
                  </a:cubicBezTo>
                  <a:cubicBezTo>
                    <a:pt x="16835" y="91451"/>
                    <a:pt x="16721" y="87856"/>
                    <a:pt x="16721" y="84261"/>
                  </a:cubicBezTo>
                  <a:lnTo>
                    <a:pt x="16721" y="73533"/>
                  </a:lnTo>
                  <a:lnTo>
                    <a:pt x="16721" y="57641"/>
                  </a:lnTo>
                  <a:cubicBezTo>
                    <a:pt x="16806" y="55957"/>
                    <a:pt x="16806" y="54274"/>
                    <a:pt x="16749" y="52562"/>
                  </a:cubicBezTo>
                  <a:cubicBezTo>
                    <a:pt x="19003" y="52391"/>
                    <a:pt x="21257" y="52162"/>
                    <a:pt x="23511" y="51963"/>
                  </a:cubicBezTo>
                  <a:cubicBezTo>
                    <a:pt x="25052" y="51791"/>
                    <a:pt x="26650" y="51677"/>
                    <a:pt x="28019" y="50964"/>
                  </a:cubicBezTo>
                  <a:lnTo>
                    <a:pt x="28019" y="50964"/>
                  </a:lnTo>
                  <a:cubicBezTo>
                    <a:pt x="27962" y="52276"/>
                    <a:pt x="27791" y="55101"/>
                    <a:pt x="27620" y="58696"/>
                  </a:cubicBezTo>
                  <a:cubicBezTo>
                    <a:pt x="27591" y="59181"/>
                    <a:pt x="27563" y="59666"/>
                    <a:pt x="27534" y="60123"/>
                  </a:cubicBezTo>
                  <a:cubicBezTo>
                    <a:pt x="27192" y="65487"/>
                    <a:pt x="26964" y="70822"/>
                    <a:pt x="26878" y="76186"/>
                  </a:cubicBezTo>
                  <a:cubicBezTo>
                    <a:pt x="26792" y="79696"/>
                    <a:pt x="26735" y="82920"/>
                    <a:pt x="26792" y="85345"/>
                  </a:cubicBezTo>
                  <a:cubicBezTo>
                    <a:pt x="26992" y="95617"/>
                    <a:pt x="27677" y="99611"/>
                    <a:pt x="27677" y="99611"/>
                  </a:cubicBezTo>
                  <a:lnTo>
                    <a:pt x="27820" y="99611"/>
                  </a:lnTo>
                  <a:lnTo>
                    <a:pt x="27820" y="99640"/>
                  </a:lnTo>
                  <a:cubicBezTo>
                    <a:pt x="27848" y="99726"/>
                    <a:pt x="27905" y="99811"/>
                    <a:pt x="27991" y="99840"/>
                  </a:cubicBezTo>
                  <a:lnTo>
                    <a:pt x="28875" y="99954"/>
                  </a:lnTo>
                  <a:lnTo>
                    <a:pt x="28875" y="100353"/>
                  </a:lnTo>
                  <a:cubicBezTo>
                    <a:pt x="28618" y="108485"/>
                    <a:pt x="28733" y="116588"/>
                    <a:pt x="28733" y="124691"/>
                  </a:cubicBezTo>
                  <a:cubicBezTo>
                    <a:pt x="28733" y="124862"/>
                    <a:pt x="28875" y="125005"/>
                    <a:pt x="29046" y="125005"/>
                  </a:cubicBezTo>
                  <a:lnTo>
                    <a:pt x="29417" y="125005"/>
                  </a:lnTo>
                  <a:cubicBezTo>
                    <a:pt x="28904" y="126432"/>
                    <a:pt x="27620" y="127316"/>
                    <a:pt x="26450" y="128201"/>
                  </a:cubicBezTo>
                  <a:cubicBezTo>
                    <a:pt x="25879" y="128572"/>
                    <a:pt x="25423" y="129057"/>
                    <a:pt x="25081" y="129627"/>
                  </a:cubicBezTo>
                  <a:cubicBezTo>
                    <a:pt x="24824" y="130084"/>
                    <a:pt x="24595" y="130911"/>
                    <a:pt x="25081" y="131311"/>
                  </a:cubicBezTo>
                  <a:cubicBezTo>
                    <a:pt x="25252" y="131465"/>
                    <a:pt x="25464" y="131496"/>
                    <a:pt x="25680" y="131496"/>
                  </a:cubicBezTo>
                  <a:cubicBezTo>
                    <a:pt x="25825" y="131496"/>
                    <a:pt x="25971" y="131482"/>
                    <a:pt x="26108" y="131482"/>
                  </a:cubicBezTo>
                  <a:lnTo>
                    <a:pt x="27677" y="131453"/>
                  </a:lnTo>
                  <a:lnTo>
                    <a:pt x="30730" y="131368"/>
                  </a:lnTo>
                  <a:lnTo>
                    <a:pt x="33783" y="131282"/>
                  </a:lnTo>
                  <a:cubicBezTo>
                    <a:pt x="34014" y="131282"/>
                    <a:pt x="34311" y="131309"/>
                    <a:pt x="34610" y="131309"/>
                  </a:cubicBezTo>
                  <a:cubicBezTo>
                    <a:pt x="35122" y="131309"/>
                    <a:pt x="35639" y="131230"/>
                    <a:pt x="35837" y="130797"/>
                  </a:cubicBezTo>
                  <a:cubicBezTo>
                    <a:pt x="36008" y="130398"/>
                    <a:pt x="35894" y="129884"/>
                    <a:pt x="35837" y="129485"/>
                  </a:cubicBezTo>
                  <a:cubicBezTo>
                    <a:pt x="35780" y="128971"/>
                    <a:pt x="35694" y="128457"/>
                    <a:pt x="35637" y="127944"/>
                  </a:cubicBezTo>
                  <a:cubicBezTo>
                    <a:pt x="35466" y="126888"/>
                    <a:pt x="35238" y="125832"/>
                    <a:pt x="34924" y="124805"/>
                  </a:cubicBezTo>
                  <a:lnTo>
                    <a:pt x="35295" y="124777"/>
                  </a:lnTo>
                  <a:cubicBezTo>
                    <a:pt x="35409" y="124777"/>
                    <a:pt x="35580" y="124691"/>
                    <a:pt x="35609" y="124549"/>
                  </a:cubicBezTo>
                  <a:cubicBezTo>
                    <a:pt x="36693" y="116902"/>
                    <a:pt x="37578" y="109170"/>
                    <a:pt x="37749" y="101437"/>
                  </a:cubicBezTo>
                  <a:lnTo>
                    <a:pt x="37806" y="100867"/>
                  </a:lnTo>
                  <a:lnTo>
                    <a:pt x="38205" y="100895"/>
                  </a:lnTo>
                  <a:cubicBezTo>
                    <a:pt x="38448" y="100938"/>
                    <a:pt x="38690" y="100960"/>
                    <a:pt x="38929" y="100960"/>
                  </a:cubicBezTo>
                  <a:cubicBezTo>
                    <a:pt x="39168" y="100960"/>
                    <a:pt x="39404" y="100938"/>
                    <a:pt x="39632" y="100895"/>
                  </a:cubicBezTo>
                  <a:cubicBezTo>
                    <a:pt x="39660" y="100924"/>
                    <a:pt x="39718" y="100924"/>
                    <a:pt x="39746" y="100924"/>
                  </a:cubicBezTo>
                  <a:cubicBezTo>
                    <a:pt x="39917" y="100867"/>
                    <a:pt x="40003" y="100696"/>
                    <a:pt x="39974" y="100524"/>
                  </a:cubicBezTo>
                  <a:cubicBezTo>
                    <a:pt x="39803" y="99668"/>
                    <a:pt x="39632" y="98784"/>
                    <a:pt x="39518" y="97928"/>
                  </a:cubicBezTo>
                  <a:cubicBezTo>
                    <a:pt x="39404" y="96587"/>
                    <a:pt x="39232" y="94789"/>
                    <a:pt x="39061" y="92678"/>
                  </a:cubicBezTo>
                  <a:cubicBezTo>
                    <a:pt x="39090" y="92678"/>
                    <a:pt x="39090" y="92650"/>
                    <a:pt x="39090" y="92621"/>
                  </a:cubicBezTo>
                  <a:cubicBezTo>
                    <a:pt x="39347" y="91366"/>
                    <a:pt x="39489" y="90082"/>
                    <a:pt x="39660" y="88798"/>
                  </a:cubicBezTo>
                  <a:cubicBezTo>
                    <a:pt x="39832" y="87514"/>
                    <a:pt x="40003" y="86287"/>
                    <a:pt x="40146" y="85060"/>
                  </a:cubicBezTo>
                  <a:cubicBezTo>
                    <a:pt x="40374" y="83291"/>
                    <a:pt x="40573" y="81493"/>
                    <a:pt x="40802" y="79724"/>
                  </a:cubicBezTo>
                  <a:cubicBezTo>
                    <a:pt x="42086" y="89882"/>
                    <a:pt x="43227" y="100068"/>
                    <a:pt x="44311" y="110254"/>
                  </a:cubicBezTo>
                  <a:cubicBezTo>
                    <a:pt x="44454" y="111766"/>
                    <a:pt x="44597" y="113278"/>
                    <a:pt x="44768" y="114791"/>
                  </a:cubicBezTo>
                  <a:cubicBezTo>
                    <a:pt x="44853" y="115704"/>
                    <a:pt x="44939" y="116617"/>
                    <a:pt x="45053" y="117530"/>
                  </a:cubicBezTo>
                  <a:cubicBezTo>
                    <a:pt x="45082" y="120896"/>
                    <a:pt x="45167" y="124263"/>
                    <a:pt x="45281" y="127630"/>
                  </a:cubicBezTo>
                  <a:cubicBezTo>
                    <a:pt x="45281" y="127801"/>
                    <a:pt x="45367" y="127972"/>
                    <a:pt x="45510" y="128058"/>
                  </a:cubicBezTo>
                  <a:cubicBezTo>
                    <a:pt x="45510" y="128172"/>
                    <a:pt x="45510" y="128286"/>
                    <a:pt x="45510" y="128400"/>
                  </a:cubicBezTo>
                  <a:cubicBezTo>
                    <a:pt x="45499" y="128395"/>
                    <a:pt x="45489" y="128393"/>
                    <a:pt x="45478" y="128393"/>
                  </a:cubicBezTo>
                  <a:cubicBezTo>
                    <a:pt x="45433" y="128393"/>
                    <a:pt x="45395" y="128439"/>
                    <a:pt x="45395" y="128486"/>
                  </a:cubicBezTo>
                  <a:cubicBezTo>
                    <a:pt x="45338" y="129428"/>
                    <a:pt x="45281" y="130369"/>
                    <a:pt x="45281" y="131339"/>
                  </a:cubicBezTo>
                  <a:cubicBezTo>
                    <a:pt x="45281" y="131482"/>
                    <a:pt x="45395" y="131596"/>
                    <a:pt x="45538" y="131596"/>
                  </a:cubicBezTo>
                  <a:cubicBezTo>
                    <a:pt x="45915" y="131648"/>
                    <a:pt x="46292" y="131674"/>
                    <a:pt x="46668" y="131674"/>
                  </a:cubicBezTo>
                  <a:cubicBezTo>
                    <a:pt x="47319" y="131674"/>
                    <a:pt x="47969" y="131598"/>
                    <a:pt x="48620" y="131453"/>
                  </a:cubicBezTo>
                  <a:cubicBezTo>
                    <a:pt x="48734" y="131425"/>
                    <a:pt x="48791" y="131368"/>
                    <a:pt x="48819" y="131254"/>
                  </a:cubicBezTo>
                  <a:cubicBezTo>
                    <a:pt x="49076" y="131339"/>
                    <a:pt x="49361" y="131396"/>
                    <a:pt x="49647" y="131425"/>
                  </a:cubicBezTo>
                  <a:cubicBezTo>
                    <a:pt x="51511" y="131674"/>
                    <a:pt x="53441" y="131736"/>
                    <a:pt x="55380" y="131736"/>
                  </a:cubicBezTo>
                  <a:cubicBezTo>
                    <a:pt x="57308" y="131736"/>
                    <a:pt x="59244" y="131675"/>
                    <a:pt x="61131" y="131675"/>
                  </a:cubicBezTo>
                  <a:cubicBezTo>
                    <a:pt x="61470" y="131675"/>
                    <a:pt x="61808" y="131677"/>
                    <a:pt x="62144" y="131682"/>
                  </a:cubicBezTo>
                  <a:cubicBezTo>
                    <a:pt x="64405" y="131697"/>
                    <a:pt x="66702" y="131791"/>
                    <a:pt x="68985" y="131791"/>
                  </a:cubicBezTo>
                  <a:cubicBezTo>
                    <a:pt x="70850" y="131791"/>
                    <a:pt x="72705" y="131728"/>
                    <a:pt x="74527" y="131510"/>
                  </a:cubicBezTo>
                  <a:cubicBezTo>
                    <a:pt x="75155" y="131425"/>
                    <a:pt x="75725" y="131225"/>
                    <a:pt x="76267" y="130911"/>
                  </a:cubicBezTo>
                  <a:cubicBezTo>
                    <a:pt x="76553" y="130968"/>
                    <a:pt x="76809" y="130997"/>
                    <a:pt x="77066" y="130997"/>
                  </a:cubicBezTo>
                  <a:lnTo>
                    <a:pt x="78236" y="131025"/>
                  </a:lnTo>
                  <a:cubicBezTo>
                    <a:pt x="78650" y="131040"/>
                    <a:pt x="79063" y="131047"/>
                    <a:pt x="79481" y="131047"/>
                  </a:cubicBezTo>
                  <a:cubicBezTo>
                    <a:pt x="79898" y="131047"/>
                    <a:pt x="80319" y="131040"/>
                    <a:pt x="80747" y="131025"/>
                  </a:cubicBezTo>
                  <a:cubicBezTo>
                    <a:pt x="81574" y="131025"/>
                    <a:pt x="82402" y="130968"/>
                    <a:pt x="83229" y="130911"/>
                  </a:cubicBezTo>
                  <a:cubicBezTo>
                    <a:pt x="84028" y="130883"/>
                    <a:pt x="84855" y="130797"/>
                    <a:pt x="85654" y="130683"/>
                  </a:cubicBezTo>
                  <a:cubicBezTo>
                    <a:pt x="86168" y="130626"/>
                    <a:pt x="86539" y="130141"/>
                    <a:pt x="86453" y="129599"/>
                  </a:cubicBezTo>
                  <a:cubicBezTo>
                    <a:pt x="86368" y="129000"/>
                    <a:pt x="85854" y="128486"/>
                    <a:pt x="85426" y="128087"/>
                  </a:cubicBezTo>
                  <a:cubicBezTo>
                    <a:pt x="84913" y="127601"/>
                    <a:pt x="84370" y="127145"/>
                    <a:pt x="83800" y="126746"/>
                  </a:cubicBezTo>
                  <a:cubicBezTo>
                    <a:pt x="83258" y="126289"/>
                    <a:pt x="82687" y="125861"/>
                    <a:pt x="82088" y="125519"/>
                  </a:cubicBezTo>
                  <a:cubicBezTo>
                    <a:pt x="82116" y="125462"/>
                    <a:pt x="82116" y="125405"/>
                    <a:pt x="82116" y="125347"/>
                  </a:cubicBezTo>
                  <a:cubicBezTo>
                    <a:pt x="82231" y="117558"/>
                    <a:pt x="82345" y="109797"/>
                    <a:pt x="82430" y="102008"/>
                  </a:cubicBezTo>
                  <a:lnTo>
                    <a:pt x="82430" y="98727"/>
                  </a:lnTo>
                  <a:cubicBezTo>
                    <a:pt x="82459" y="97899"/>
                    <a:pt x="82459" y="97072"/>
                    <a:pt x="82402" y="96245"/>
                  </a:cubicBezTo>
                  <a:cubicBezTo>
                    <a:pt x="82773" y="96188"/>
                    <a:pt x="83172" y="96130"/>
                    <a:pt x="83543" y="96073"/>
                  </a:cubicBezTo>
                  <a:cubicBezTo>
                    <a:pt x="83657" y="96016"/>
                    <a:pt x="83743" y="95902"/>
                    <a:pt x="83743" y="95788"/>
                  </a:cubicBezTo>
                  <a:cubicBezTo>
                    <a:pt x="83914" y="87285"/>
                    <a:pt x="83914" y="78811"/>
                    <a:pt x="83942" y="70309"/>
                  </a:cubicBezTo>
                  <a:cubicBezTo>
                    <a:pt x="83942" y="67998"/>
                    <a:pt x="84114" y="65658"/>
                    <a:pt x="83914" y="63347"/>
                  </a:cubicBezTo>
                  <a:lnTo>
                    <a:pt x="84057" y="63176"/>
                  </a:lnTo>
                  <a:cubicBezTo>
                    <a:pt x="84427" y="62662"/>
                    <a:pt x="84798" y="62149"/>
                    <a:pt x="85141" y="61607"/>
                  </a:cubicBezTo>
                  <a:cubicBezTo>
                    <a:pt x="85198" y="61578"/>
                    <a:pt x="87851" y="57127"/>
                    <a:pt x="88736" y="54730"/>
                  </a:cubicBezTo>
                  <a:cubicBezTo>
                    <a:pt x="88964" y="54217"/>
                    <a:pt x="89135" y="53646"/>
                    <a:pt x="89221" y="53075"/>
                  </a:cubicBezTo>
                  <a:cubicBezTo>
                    <a:pt x="89278" y="52448"/>
                    <a:pt x="89278" y="51848"/>
                    <a:pt x="89221" y="51221"/>
                  </a:cubicBezTo>
                  <a:cubicBezTo>
                    <a:pt x="89107" y="49908"/>
                    <a:pt x="89078" y="48567"/>
                    <a:pt x="88936" y="47255"/>
                  </a:cubicBezTo>
                  <a:cubicBezTo>
                    <a:pt x="88679" y="44630"/>
                    <a:pt x="88165" y="42062"/>
                    <a:pt x="87423" y="39523"/>
                  </a:cubicBezTo>
                  <a:cubicBezTo>
                    <a:pt x="87110" y="38410"/>
                    <a:pt x="86739" y="37297"/>
                    <a:pt x="86311" y="36213"/>
                  </a:cubicBezTo>
                  <a:cubicBezTo>
                    <a:pt x="86311" y="36184"/>
                    <a:pt x="86311" y="36184"/>
                    <a:pt x="86311" y="36184"/>
                  </a:cubicBezTo>
                  <a:cubicBezTo>
                    <a:pt x="85968" y="34615"/>
                    <a:pt x="85312" y="33131"/>
                    <a:pt x="84370" y="31847"/>
                  </a:cubicBezTo>
                  <a:cubicBezTo>
                    <a:pt x="84370" y="31847"/>
                    <a:pt x="83771" y="31534"/>
                    <a:pt x="82858" y="31134"/>
                  </a:cubicBezTo>
                  <a:cubicBezTo>
                    <a:pt x="82487" y="30877"/>
                    <a:pt x="82088" y="30649"/>
                    <a:pt x="81688" y="30421"/>
                  </a:cubicBezTo>
                  <a:cubicBezTo>
                    <a:pt x="80490" y="29765"/>
                    <a:pt x="79235" y="29251"/>
                    <a:pt x="77922" y="28880"/>
                  </a:cubicBezTo>
                  <a:cubicBezTo>
                    <a:pt x="77906" y="28875"/>
                    <a:pt x="77892" y="28872"/>
                    <a:pt x="77878" y="28872"/>
                  </a:cubicBezTo>
                  <a:cubicBezTo>
                    <a:pt x="77818" y="28872"/>
                    <a:pt x="77779" y="28919"/>
                    <a:pt x="77779" y="28966"/>
                  </a:cubicBezTo>
                  <a:lnTo>
                    <a:pt x="77494" y="28794"/>
                  </a:lnTo>
                  <a:cubicBezTo>
                    <a:pt x="78721" y="27539"/>
                    <a:pt x="79691" y="26055"/>
                    <a:pt x="80376" y="24429"/>
                  </a:cubicBezTo>
                  <a:cubicBezTo>
                    <a:pt x="81118" y="22860"/>
                    <a:pt x="81432" y="21119"/>
                    <a:pt x="81317" y="19379"/>
                  </a:cubicBezTo>
                  <a:cubicBezTo>
                    <a:pt x="81175" y="17410"/>
                    <a:pt x="80490" y="15470"/>
                    <a:pt x="79891" y="13615"/>
                  </a:cubicBezTo>
                  <a:cubicBezTo>
                    <a:pt x="79577" y="12645"/>
                    <a:pt x="79206" y="11675"/>
                    <a:pt x="78835" y="10705"/>
                  </a:cubicBezTo>
                  <a:cubicBezTo>
                    <a:pt x="78550" y="9963"/>
                    <a:pt x="78150" y="9278"/>
                    <a:pt x="77637" y="8679"/>
                  </a:cubicBezTo>
                  <a:cubicBezTo>
                    <a:pt x="77066" y="8080"/>
                    <a:pt x="76324" y="7652"/>
                    <a:pt x="75525" y="7481"/>
                  </a:cubicBezTo>
                  <a:cubicBezTo>
                    <a:pt x="75378" y="7445"/>
                    <a:pt x="75230" y="7428"/>
                    <a:pt x="75084" y="7428"/>
                  </a:cubicBezTo>
                  <a:cubicBezTo>
                    <a:pt x="74528" y="7428"/>
                    <a:pt x="74004" y="7679"/>
                    <a:pt x="73642" y="8109"/>
                  </a:cubicBezTo>
                  <a:cubicBezTo>
                    <a:pt x="73243" y="7538"/>
                    <a:pt x="72644" y="7139"/>
                    <a:pt x="71959" y="6996"/>
                  </a:cubicBezTo>
                  <a:cubicBezTo>
                    <a:pt x="71445" y="6825"/>
                    <a:pt x="70903" y="6739"/>
                    <a:pt x="70390" y="6739"/>
                  </a:cubicBezTo>
                  <a:cubicBezTo>
                    <a:pt x="70247" y="6739"/>
                    <a:pt x="70076" y="6711"/>
                    <a:pt x="69905" y="6682"/>
                  </a:cubicBezTo>
                  <a:cubicBezTo>
                    <a:pt x="69391" y="6682"/>
                    <a:pt x="68877" y="6825"/>
                    <a:pt x="68478" y="7167"/>
                  </a:cubicBezTo>
                  <a:cubicBezTo>
                    <a:pt x="67251" y="7852"/>
                    <a:pt x="66509" y="9221"/>
                    <a:pt x="65996" y="10477"/>
                  </a:cubicBezTo>
                  <a:cubicBezTo>
                    <a:pt x="65083" y="12446"/>
                    <a:pt x="64312" y="14471"/>
                    <a:pt x="63656" y="16554"/>
                  </a:cubicBezTo>
                  <a:cubicBezTo>
                    <a:pt x="63057" y="18551"/>
                    <a:pt x="62572" y="20777"/>
                    <a:pt x="63142" y="22860"/>
                  </a:cubicBezTo>
                  <a:cubicBezTo>
                    <a:pt x="63685" y="24914"/>
                    <a:pt x="65368" y="26341"/>
                    <a:pt x="66195" y="28224"/>
                  </a:cubicBezTo>
                  <a:cubicBezTo>
                    <a:pt x="65653" y="28509"/>
                    <a:pt x="65054" y="28737"/>
                    <a:pt x="64455" y="28966"/>
                  </a:cubicBezTo>
                  <a:cubicBezTo>
                    <a:pt x="63485" y="29280"/>
                    <a:pt x="62543" y="29679"/>
                    <a:pt x="61602" y="30135"/>
                  </a:cubicBezTo>
                  <a:cubicBezTo>
                    <a:pt x="60831" y="30563"/>
                    <a:pt x="60147" y="31106"/>
                    <a:pt x="59576" y="31762"/>
                  </a:cubicBezTo>
                  <a:cubicBezTo>
                    <a:pt x="58920" y="29536"/>
                    <a:pt x="57493" y="27653"/>
                    <a:pt x="55810" y="26084"/>
                  </a:cubicBezTo>
                  <a:cubicBezTo>
                    <a:pt x="54811" y="25171"/>
                    <a:pt x="53755" y="24315"/>
                    <a:pt x="52643" y="23545"/>
                  </a:cubicBezTo>
                  <a:cubicBezTo>
                    <a:pt x="52129" y="23202"/>
                    <a:pt x="51615" y="22774"/>
                    <a:pt x="51045" y="22460"/>
                  </a:cubicBezTo>
                  <a:cubicBezTo>
                    <a:pt x="50785" y="22278"/>
                    <a:pt x="50358" y="22025"/>
                    <a:pt x="50004" y="22025"/>
                  </a:cubicBezTo>
                  <a:cubicBezTo>
                    <a:pt x="49970" y="22025"/>
                    <a:pt x="49936" y="22027"/>
                    <a:pt x="49904" y="22032"/>
                  </a:cubicBezTo>
                  <a:lnTo>
                    <a:pt x="49761" y="21890"/>
                  </a:lnTo>
                  <a:cubicBezTo>
                    <a:pt x="49739" y="21860"/>
                    <a:pt x="49711" y="21848"/>
                    <a:pt x="49682" y="21848"/>
                  </a:cubicBezTo>
                  <a:cubicBezTo>
                    <a:pt x="49602" y="21848"/>
                    <a:pt x="49519" y="21948"/>
                    <a:pt x="49561" y="22032"/>
                  </a:cubicBezTo>
                  <a:lnTo>
                    <a:pt x="49561" y="22061"/>
                  </a:lnTo>
                  <a:lnTo>
                    <a:pt x="49533" y="22032"/>
                  </a:lnTo>
                  <a:cubicBezTo>
                    <a:pt x="49361" y="21918"/>
                    <a:pt x="49190" y="21804"/>
                    <a:pt x="49019" y="21718"/>
                  </a:cubicBezTo>
                  <a:cubicBezTo>
                    <a:pt x="48705" y="21519"/>
                    <a:pt x="48477" y="21205"/>
                    <a:pt x="48363" y="20863"/>
                  </a:cubicBezTo>
                  <a:cubicBezTo>
                    <a:pt x="48306" y="20406"/>
                    <a:pt x="48277" y="19949"/>
                    <a:pt x="48363" y="19493"/>
                  </a:cubicBezTo>
                  <a:cubicBezTo>
                    <a:pt x="48391" y="19008"/>
                    <a:pt x="48420" y="18523"/>
                    <a:pt x="48420" y="18038"/>
                  </a:cubicBezTo>
                  <a:cubicBezTo>
                    <a:pt x="49048" y="17610"/>
                    <a:pt x="49561" y="17039"/>
                    <a:pt x="49932" y="16354"/>
                  </a:cubicBezTo>
                  <a:cubicBezTo>
                    <a:pt x="50189" y="15784"/>
                    <a:pt x="50389" y="15185"/>
                    <a:pt x="50503" y="14557"/>
                  </a:cubicBezTo>
                  <a:lnTo>
                    <a:pt x="50759" y="14557"/>
                  </a:lnTo>
                  <a:cubicBezTo>
                    <a:pt x="51130" y="14528"/>
                    <a:pt x="51444" y="14357"/>
                    <a:pt x="51730" y="14157"/>
                  </a:cubicBezTo>
                  <a:cubicBezTo>
                    <a:pt x="51844" y="14043"/>
                    <a:pt x="51929" y="13958"/>
                    <a:pt x="52015" y="13872"/>
                  </a:cubicBezTo>
                  <a:cubicBezTo>
                    <a:pt x="52329" y="13558"/>
                    <a:pt x="52557" y="13187"/>
                    <a:pt x="52671" y="12759"/>
                  </a:cubicBezTo>
                  <a:cubicBezTo>
                    <a:pt x="52842" y="11875"/>
                    <a:pt x="52357" y="10962"/>
                    <a:pt x="51530" y="10648"/>
                  </a:cubicBezTo>
                  <a:cubicBezTo>
                    <a:pt x="52015" y="9136"/>
                    <a:pt x="52300" y="7595"/>
                    <a:pt x="52414" y="6026"/>
                  </a:cubicBezTo>
                  <a:cubicBezTo>
                    <a:pt x="52500" y="4628"/>
                    <a:pt x="51929" y="3001"/>
                    <a:pt x="50389" y="2688"/>
                  </a:cubicBezTo>
                  <a:cubicBezTo>
                    <a:pt x="50189" y="2003"/>
                    <a:pt x="49761" y="1375"/>
                    <a:pt x="49190" y="947"/>
                  </a:cubicBezTo>
                  <a:cubicBezTo>
                    <a:pt x="48172" y="229"/>
                    <a:pt x="46852" y="0"/>
                    <a:pt x="45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516675" y="1990275"/>
              <a:ext cx="236850" cy="768250"/>
            </a:xfrm>
            <a:custGeom>
              <a:rect b="b" l="l" r="r" t="t"/>
              <a:pathLst>
                <a:path extrusionOk="0" h="30730" w="9474">
                  <a:moveTo>
                    <a:pt x="1" y="1"/>
                  </a:moveTo>
                  <a:lnTo>
                    <a:pt x="1" y="30730"/>
                  </a:lnTo>
                  <a:lnTo>
                    <a:pt x="5593" y="30131"/>
                  </a:lnTo>
                  <a:cubicBezTo>
                    <a:pt x="5593" y="30131"/>
                    <a:pt x="2740" y="28190"/>
                    <a:pt x="2882" y="24881"/>
                  </a:cubicBezTo>
                  <a:cubicBezTo>
                    <a:pt x="3053" y="21599"/>
                    <a:pt x="9473" y="9930"/>
                    <a:pt x="9473" y="9930"/>
                  </a:cubicBezTo>
                  <a:cubicBezTo>
                    <a:pt x="9473" y="9930"/>
                    <a:pt x="9017" y="6791"/>
                    <a:pt x="5564" y="3795"/>
                  </a:cubicBezTo>
                  <a:cubicBezTo>
                    <a:pt x="2140" y="79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27775" y="1868300"/>
              <a:ext cx="288925" cy="316775"/>
            </a:xfrm>
            <a:custGeom>
              <a:rect b="b" l="l" r="r" t="t"/>
              <a:pathLst>
                <a:path extrusionOk="0" h="12671" w="11557">
                  <a:moveTo>
                    <a:pt x="10017" y="468"/>
                  </a:moveTo>
                  <a:cubicBezTo>
                    <a:pt x="9999" y="468"/>
                    <a:pt x="9972" y="487"/>
                    <a:pt x="9938" y="561"/>
                  </a:cubicBezTo>
                  <a:lnTo>
                    <a:pt x="9938" y="561"/>
                  </a:lnTo>
                  <a:cubicBezTo>
                    <a:pt x="10007" y="514"/>
                    <a:pt x="10044" y="486"/>
                    <a:pt x="10044" y="486"/>
                  </a:cubicBezTo>
                  <a:cubicBezTo>
                    <a:pt x="10044" y="486"/>
                    <a:pt x="10035" y="468"/>
                    <a:pt x="10017" y="468"/>
                  </a:cubicBezTo>
                  <a:close/>
                  <a:moveTo>
                    <a:pt x="2968" y="1"/>
                  </a:moveTo>
                  <a:cubicBezTo>
                    <a:pt x="3082" y="1598"/>
                    <a:pt x="3168" y="3881"/>
                    <a:pt x="1" y="3995"/>
                  </a:cubicBezTo>
                  <a:cubicBezTo>
                    <a:pt x="2763" y="9210"/>
                    <a:pt x="6389" y="12670"/>
                    <a:pt x="6751" y="12670"/>
                  </a:cubicBezTo>
                  <a:cubicBezTo>
                    <a:pt x="6756" y="12670"/>
                    <a:pt x="6760" y="12670"/>
                    <a:pt x="6763" y="12669"/>
                  </a:cubicBezTo>
                  <a:cubicBezTo>
                    <a:pt x="7077" y="12555"/>
                    <a:pt x="11556" y="4880"/>
                    <a:pt x="11557" y="4880"/>
                  </a:cubicBezTo>
                  <a:lnTo>
                    <a:pt x="11557" y="4880"/>
                  </a:lnTo>
                  <a:cubicBezTo>
                    <a:pt x="11556" y="4880"/>
                    <a:pt x="11339" y="4937"/>
                    <a:pt x="11046" y="4937"/>
                  </a:cubicBezTo>
                  <a:cubicBezTo>
                    <a:pt x="10392" y="4937"/>
                    <a:pt x="9362" y="4650"/>
                    <a:pt x="9559" y="2797"/>
                  </a:cubicBezTo>
                  <a:cubicBezTo>
                    <a:pt x="9719" y="1293"/>
                    <a:pt x="9852" y="749"/>
                    <a:pt x="9938" y="561"/>
                  </a:cubicBezTo>
                  <a:lnTo>
                    <a:pt x="9938" y="561"/>
                  </a:lnTo>
                  <a:cubicBezTo>
                    <a:pt x="9587" y="802"/>
                    <a:pt x="8400" y="1535"/>
                    <a:pt x="6983" y="1535"/>
                  </a:cubicBezTo>
                  <a:cubicBezTo>
                    <a:pt x="6845" y="1535"/>
                    <a:pt x="6705" y="1528"/>
                    <a:pt x="6563" y="1513"/>
                  </a:cubicBezTo>
                  <a:cubicBezTo>
                    <a:pt x="4680" y="1284"/>
                    <a:pt x="2969" y="1"/>
                    <a:pt x="2968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48475" y="1542325"/>
              <a:ext cx="296050" cy="355350"/>
            </a:xfrm>
            <a:custGeom>
              <a:rect b="b" l="l" r="r" t="t"/>
              <a:pathLst>
                <a:path extrusionOk="0" h="14214" w="11842">
                  <a:moveTo>
                    <a:pt x="10643" y="0"/>
                  </a:moveTo>
                  <a:cubicBezTo>
                    <a:pt x="9587" y="0"/>
                    <a:pt x="8560" y="172"/>
                    <a:pt x="7590" y="542"/>
                  </a:cubicBezTo>
                  <a:cubicBezTo>
                    <a:pt x="7019" y="771"/>
                    <a:pt x="6477" y="1056"/>
                    <a:pt x="5907" y="1227"/>
                  </a:cubicBezTo>
                  <a:cubicBezTo>
                    <a:pt x="5346" y="1389"/>
                    <a:pt x="4755" y="1445"/>
                    <a:pt x="4157" y="1445"/>
                  </a:cubicBezTo>
                  <a:cubicBezTo>
                    <a:pt x="3599" y="1445"/>
                    <a:pt x="3034" y="1396"/>
                    <a:pt x="2483" y="1341"/>
                  </a:cubicBezTo>
                  <a:lnTo>
                    <a:pt x="1655" y="1370"/>
                  </a:lnTo>
                  <a:cubicBezTo>
                    <a:pt x="999" y="2939"/>
                    <a:pt x="514" y="4594"/>
                    <a:pt x="229" y="6277"/>
                  </a:cubicBezTo>
                  <a:cubicBezTo>
                    <a:pt x="0" y="7961"/>
                    <a:pt x="143" y="9758"/>
                    <a:pt x="971" y="11242"/>
                  </a:cubicBezTo>
                  <a:cubicBezTo>
                    <a:pt x="2017" y="13087"/>
                    <a:pt x="3966" y="14214"/>
                    <a:pt x="6101" y="14214"/>
                  </a:cubicBezTo>
                  <a:cubicBezTo>
                    <a:pt x="6178" y="14214"/>
                    <a:pt x="6256" y="14212"/>
                    <a:pt x="6335" y="14209"/>
                  </a:cubicBezTo>
                  <a:cubicBezTo>
                    <a:pt x="8532" y="14038"/>
                    <a:pt x="10386" y="12526"/>
                    <a:pt x="11042" y="10415"/>
                  </a:cubicBezTo>
                  <a:cubicBezTo>
                    <a:pt x="11299" y="9502"/>
                    <a:pt x="11299" y="8560"/>
                    <a:pt x="11556" y="7647"/>
                  </a:cubicBezTo>
                  <a:cubicBezTo>
                    <a:pt x="11670" y="7305"/>
                    <a:pt x="11784" y="6991"/>
                    <a:pt x="11841" y="6648"/>
                  </a:cubicBezTo>
                  <a:cubicBezTo>
                    <a:pt x="11841" y="6306"/>
                    <a:pt x="11813" y="5964"/>
                    <a:pt x="11727" y="5621"/>
                  </a:cubicBezTo>
                  <a:lnTo>
                    <a:pt x="10643" y="0"/>
                  </a:ln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205675" y="1691575"/>
              <a:ext cx="52100" cy="74775"/>
            </a:xfrm>
            <a:custGeom>
              <a:rect b="b" l="l" r="r" t="t"/>
              <a:pathLst>
                <a:path extrusionOk="0" h="2991" w="2084">
                  <a:moveTo>
                    <a:pt x="1752" y="0"/>
                  </a:moveTo>
                  <a:cubicBezTo>
                    <a:pt x="1436" y="0"/>
                    <a:pt x="1124" y="59"/>
                    <a:pt x="828" y="165"/>
                  </a:cubicBezTo>
                  <a:cubicBezTo>
                    <a:pt x="229" y="564"/>
                    <a:pt x="0" y="1335"/>
                    <a:pt x="314" y="1991"/>
                  </a:cubicBezTo>
                  <a:cubicBezTo>
                    <a:pt x="645" y="2597"/>
                    <a:pt x="1269" y="2991"/>
                    <a:pt x="1955" y="2991"/>
                  </a:cubicBezTo>
                  <a:cubicBezTo>
                    <a:pt x="1978" y="2991"/>
                    <a:pt x="2002" y="2990"/>
                    <a:pt x="2026" y="2989"/>
                  </a:cubicBezTo>
                  <a:lnTo>
                    <a:pt x="2083" y="22"/>
                  </a:lnTo>
                  <a:cubicBezTo>
                    <a:pt x="1973" y="7"/>
                    <a:pt x="1862" y="0"/>
                    <a:pt x="1752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15950" y="1705525"/>
              <a:ext cx="69950" cy="93850"/>
            </a:xfrm>
            <a:custGeom>
              <a:rect b="b" l="l" r="r" t="t"/>
              <a:pathLst>
                <a:path extrusionOk="0" h="3754" w="2798">
                  <a:moveTo>
                    <a:pt x="1257" y="1"/>
                  </a:moveTo>
                  <a:cubicBezTo>
                    <a:pt x="1210" y="1"/>
                    <a:pt x="1162" y="3"/>
                    <a:pt x="1114" y="6"/>
                  </a:cubicBezTo>
                  <a:lnTo>
                    <a:pt x="1" y="3658"/>
                  </a:lnTo>
                  <a:cubicBezTo>
                    <a:pt x="210" y="3722"/>
                    <a:pt x="421" y="3754"/>
                    <a:pt x="631" y="3754"/>
                  </a:cubicBezTo>
                  <a:cubicBezTo>
                    <a:pt x="1079" y="3754"/>
                    <a:pt x="1514" y="3608"/>
                    <a:pt x="1884" y="3316"/>
                  </a:cubicBezTo>
                  <a:cubicBezTo>
                    <a:pt x="2369" y="2888"/>
                    <a:pt x="2683" y="2260"/>
                    <a:pt x="2712" y="1575"/>
                  </a:cubicBezTo>
                  <a:cubicBezTo>
                    <a:pt x="2797" y="1062"/>
                    <a:pt x="2597" y="548"/>
                    <a:pt x="2169" y="206"/>
                  </a:cubicBezTo>
                  <a:cubicBezTo>
                    <a:pt x="1896" y="82"/>
                    <a:pt x="1580" y="1"/>
                    <a:pt x="1257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224225" y="1444500"/>
              <a:ext cx="354525" cy="266175"/>
            </a:xfrm>
            <a:custGeom>
              <a:rect b="b" l="l" r="r" t="t"/>
              <a:pathLst>
                <a:path extrusionOk="0" h="10647" w="14181">
                  <a:moveTo>
                    <a:pt x="1262" y="9682"/>
                  </a:moveTo>
                  <a:cubicBezTo>
                    <a:pt x="1204" y="9871"/>
                    <a:pt x="1145" y="10059"/>
                    <a:pt x="1085" y="10247"/>
                  </a:cubicBezTo>
                  <a:lnTo>
                    <a:pt x="1513" y="10076"/>
                  </a:lnTo>
                  <a:cubicBezTo>
                    <a:pt x="1426" y="9947"/>
                    <a:pt x="1343" y="9815"/>
                    <a:pt x="1262" y="9682"/>
                  </a:cubicBezTo>
                  <a:close/>
                  <a:moveTo>
                    <a:pt x="7276" y="0"/>
                  </a:moveTo>
                  <a:cubicBezTo>
                    <a:pt x="6032" y="0"/>
                    <a:pt x="4800" y="144"/>
                    <a:pt x="3710" y="689"/>
                  </a:cubicBezTo>
                  <a:cubicBezTo>
                    <a:pt x="2939" y="1060"/>
                    <a:pt x="2283" y="1631"/>
                    <a:pt x="1769" y="2316"/>
                  </a:cubicBezTo>
                  <a:cubicBezTo>
                    <a:pt x="1655" y="2430"/>
                    <a:pt x="1541" y="2544"/>
                    <a:pt x="1427" y="2686"/>
                  </a:cubicBezTo>
                  <a:cubicBezTo>
                    <a:pt x="1256" y="2829"/>
                    <a:pt x="1085" y="3029"/>
                    <a:pt x="970" y="3229"/>
                  </a:cubicBezTo>
                  <a:cubicBezTo>
                    <a:pt x="913" y="3400"/>
                    <a:pt x="885" y="3542"/>
                    <a:pt x="856" y="3714"/>
                  </a:cubicBezTo>
                  <a:cubicBezTo>
                    <a:pt x="828" y="3856"/>
                    <a:pt x="828" y="3885"/>
                    <a:pt x="742" y="3970"/>
                  </a:cubicBezTo>
                  <a:cubicBezTo>
                    <a:pt x="628" y="4056"/>
                    <a:pt x="599" y="4056"/>
                    <a:pt x="542" y="4113"/>
                  </a:cubicBezTo>
                  <a:cubicBezTo>
                    <a:pt x="314" y="4370"/>
                    <a:pt x="172" y="4684"/>
                    <a:pt x="143" y="5026"/>
                  </a:cubicBezTo>
                  <a:cubicBezTo>
                    <a:pt x="57" y="5511"/>
                    <a:pt x="29" y="6025"/>
                    <a:pt x="29" y="6510"/>
                  </a:cubicBezTo>
                  <a:cubicBezTo>
                    <a:pt x="0" y="6709"/>
                    <a:pt x="29" y="6909"/>
                    <a:pt x="86" y="7109"/>
                  </a:cubicBezTo>
                  <a:cubicBezTo>
                    <a:pt x="143" y="7252"/>
                    <a:pt x="229" y="7394"/>
                    <a:pt x="286" y="7565"/>
                  </a:cubicBezTo>
                  <a:cubicBezTo>
                    <a:pt x="523" y="8302"/>
                    <a:pt x="859" y="9018"/>
                    <a:pt x="1262" y="9682"/>
                  </a:cubicBezTo>
                  <a:lnTo>
                    <a:pt x="1262" y="9682"/>
                  </a:lnTo>
                  <a:cubicBezTo>
                    <a:pt x="1769" y="8005"/>
                    <a:pt x="2141" y="6287"/>
                    <a:pt x="2397" y="4570"/>
                  </a:cubicBezTo>
                  <a:cubicBezTo>
                    <a:pt x="3107" y="5165"/>
                    <a:pt x="4057" y="5411"/>
                    <a:pt x="5009" y="5411"/>
                  </a:cubicBezTo>
                  <a:cubicBezTo>
                    <a:pt x="5242" y="5411"/>
                    <a:pt x="5476" y="5397"/>
                    <a:pt x="5707" y="5368"/>
                  </a:cubicBezTo>
                  <a:cubicBezTo>
                    <a:pt x="6877" y="5169"/>
                    <a:pt x="8018" y="4826"/>
                    <a:pt x="9074" y="4370"/>
                  </a:cubicBezTo>
                  <a:cubicBezTo>
                    <a:pt x="9451" y="4170"/>
                    <a:pt x="9881" y="4056"/>
                    <a:pt x="10309" y="4056"/>
                  </a:cubicBezTo>
                  <a:cubicBezTo>
                    <a:pt x="10430" y="4056"/>
                    <a:pt x="10551" y="4066"/>
                    <a:pt x="10671" y="4085"/>
                  </a:cubicBezTo>
                  <a:cubicBezTo>
                    <a:pt x="11470" y="4256"/>
                    <a:pt x="11927" y="5112"/>
                    <a:pt x="12127" y="5939"/>
                  </a:cubicBezTo>
                  <a:cubicBezTo>
                    <a:pt x="12269" y="6538"/>
                    <a:pt x="12355" y="7166"/>
                    <a:pt x="12412" y="7794"/>
                  </a:cubicBezTo>
                  <a:cubicBezTo>
                    <a:pt x="12497" y="8735"/>
                    <a:pt x="12583" y="9677"/>
                    <a:pt x="12669" y="10647"/>
                  </a:cubicBezTo>
                  <a:cubicBezTo>
                    <a:pt x="12897" y="10276"/>
                    <a:pt x="13068" y="9905"/>
                    <a:pt x="13239" y="9506"/>
                  </a:cubicBezTo>
                  <a:cubicBezTo>
                    <a:pt x="13325" y="9277"/>
                    <a:pt x="13353" y="9049"/>
                    <a:pt x="13439" y="8792"/>
                  </a:cubicBezTo>
                  <a:cubicBezTo>
                    <a:pt x="13610" y="8450"/>
                    <a:pt x="13753" y="8079"/>
                    <a:pt x="13867" y="7708"/>
                  </a:cubicBezTo>
                  <a:cubicBezTo>
                    <a:pt x="13924" y="7337"/>
                    <a:pt x="13981" y="6966"/>
                    <a:pt x="14010" y="6567"/>
                  </a:cubicBezTo>
                  <a:cubicBezTo>
                    <a:pt x="14181" y="5283"/>
                    <a:pt x="13781" y="3970"/>
                    <a:pt x="12954" y="2943"/>
                  </a:cubicBezTo>
                  <a:cubicBezTo>
                    <a:pt x="12897" y="2858"/>
                    <a:pt x="12783" y="2743"/>
                    <a:pt x="12697" y="2686"/>
                  </a:cubicBezTo>
                  <a:cubicBezTo>
                    <a:pt x="12612" y="2629"/>
                    <a:pt x="12526" y="2572"/>
                    <a:pt x="12440" y="2544"/>
                  </a:cubicBezTo>
                  <a:cubicBezTo>
                    <a:pt x="12012" y="2258"/>
                    <a:pt x="11813" y="1830"/>
                    <a:pt x="11527" y="1431"/>
                  </a:cubicBezTo>
                  <a:cubicBezTo>
                    <a:pt x="10700" y="261"/>
                    <a:pt x="9074" y="4"/>
                    <a:pt x="7647" y="4"/>
                  </a:cubicBezTo>
                  <a:cubicBezTo>
                    <a:pt x="7523" y="2"/>
                    <a:pt x="7400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69875" y="1739200"/>
              <a:ext cx="253250" cy="161775"/>
            </a:xfrm>
            <a:custGeom>
              <a:rect b="b" l="l" r="r" t="t"/>
              <a:pathLst>
                <a:path extrusionOk="0" h="6471" w="10130">
                  <a:moveTo>
                    <a:pt x="229" y="0"/>
                  </a:moveTo>
                  <a:cubicBezTo>
                    <a:pt x="172" y="1056"/>
                    <a:pt x="514" y="1912"/>
                    <a:pt x="0" y="2853"/>
                  </a:cubicBezTo>
                  <a:lnTo>
                    <a:pt x="428" y="4337"/>
                  </a:lnTo>
                  <a:cubicBezTo>
                    <a:pt x="1616" y="5757"/>
                    <a:pt x="3304" y="6470"/>
                    <a:pt x="4992" y="6470"/>
                  </a:cubicBezTo>
                  <a:cubicBezTo>
                    <a:pt x="6629" y="6470"/>
                    <a:pt x="8265" y="5800"/>
                    <a:pt x="9445" y="4451"/>
                  </a:cubicBezTo>
                  <a:cubicBezTo>
                    <a:pt x="9673" y="4194"/>
                    <a:pt x="9873" y="3909"/>
                    <a:pt x="9987" y="3595"/>
                  </a:cubicBezTo>
                  <a:cubicBezTo>
                    <a:pt x="10129" y="3053"/>
                    <a:pt x="10129" y="2511"/>
                    <a:pt x="9987" y="1969"/>
                  </a:cubicBezTo>
                  <a:cubicBezTo>
                    <a:pt x="9901" y="1484"/>
                    <a:pt x="9844" y="999"/>
                    <a:pt x="9758" y="542"/>
                  </a:cubicBezTo>
                  <a:cubicBezTo>
                    <a:pt x="8497" y="852"/>
                    <a:pt x="7204" y="1005"/>
                    <a:pt x="5910" y="1005"/>
                  </a:cubicBezTo>
                  <a:cubicBezTo>
                    <a:pt x="3983" y="1005"/>
                    <a:pt x="2055" y="666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75000" y="1968175"/>
              <a:ext cx="341700" cy="1146300"/>
            </a:xfrm>
            <a:custGeom>
              <a:rect b="b" l="l" r="r" t="t"/>
              <a:pathLst>
                <a:path extrusionOk="0" h="45852" w="13668">
                  <a:moveTo>
                    <a:pt x="2083" y="0"/>
                  </a:moveTo>
                  <a:cubicBezTo>
                    <a:pt x="1085" y="7390"/>
                    <a:pt x="1" y="36578"/>
                    <a:pt x="999" y="44767"/>
                  </a:cubicBezTo>
                  <a:cubicBezTo>
                    <a:pt x="4937" y="45395"/>
                    <a:pt x="8960" y="45766"/>
                    <a:pt x="12954" y="45851"/>
                  </a:cubicBezTo>
                  <a:lnTo>
                    <a:pt x="13068" y="41286"/>
                  </a:lnTo>
                  <a:cubicBezTo>
                    <a:pt x="13068" y="41286"/>
                    <a:pt x="11356" y="40687"/>
                    <a:pt x="11356" y="37577"/>
                  </a:cubicBezTo>
                  <a:cubicBezTo>
                    <a:pt x="11356" y="34495"/>
                    <a:pt x="11756" y="32584"/>
                    <a:pt x="13668" y="31614"/>
                  </a:cubicBezTo>
                  <a:cubicBezTo>
                    <a:pt x="13268" y="25023"/>
                    <a:pt x="13667" y="886"/>
                    <a:pt x="13668" y="885"/>
                  </a:cubicBezTo>
                  <a:lnTo>
                    <a:pt x="13668" y="885"/>
                  </a:lnTo>
                  <a:lnTo>
                    <a:pt x="8874" y="8674"/>
                  </a:lnTo>
                  <a:cubicBezTo>
                    <a:pt x="8874" y="8674"/>
                    <a:pt x="3510" y="4394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62125" y="1966725"/>
              <a:ext cx="587800" cy="1976600"/>
            </a:xfrm>
            <a:custGeom>
              <a:rect b="b" l="l" r="r" t="t"/>
              <a:pathLst>
                <a:path extrusionOk="0" h="79064" w="23512">
                  <a:moveTo>
                    <a:pt x="22142" y="1"/>
                  </a:moveTo>
                  <a:cubicBezTo>
                    <a:pt x="22142" y="1"/>
                    <a:pt x="16550" y="315"/>
                    <a:pt x="13668" y="5194"/>
                  </a:cubicBezTo>
                  <a:cubicBezTo>
                    <a:pt x="10758" y="10073"/>
                    <a:pt x="7277" y="21229"/>
                    <a:pt x="7277" y="21229"/>
                  </a:cubicBezTo>
                  <a:lnTo>
                    <a:pt x="1" y="23825"/>
                  </a:lnTo>
                  <a:lnTo>
                    <a:pt x="372" y="31215"/>
                  </a:lnTo>
                  <a:cubicBezTo>
                    <a:pt x="376" y="31216"/>
                    <a:pt x="383" y="31216"/>
                    <a:pt x="395" y="31216"/>
                  </a:cubicBezTo>
                  <a:cubicBezTo>
                    <a:pt x="805" y="31216"/>
                    <a:pt x="6028" y="30722"/>
                    <a:pt x="8361" y="30416"/>
                  </a:cubicBezTo>
                  <a:cubicBezTo>
                    <a:pt x="9759" y="30245"/>
                    <a:pt x="11128" y="29760"/>
                    <a:pt x="12355" y="29018"/>
                  </a:cubicBezTo>
                  <a:lnTo>
                    <a:pt x="12355" y="29018"/>
                  </a:lnTo>
                  <a:cubicBezTo>
                    <a:pt x="12355" y="29019"/>
                    <a:pt x="10843" y="53927"/>
                    <a:pt x="11043" y="64198"/>
                  </a:cubicBezTo>
                  <a:cubicBezTo>
                    <a:pt x="11243" y="74470"/>
                    <a:pt x="11956" y="78465"/>
                    <a:pt x="11956" y="78465"/>
                  </a:cubicBezTo>
                  <a:lnTo>
                    <a:pt x="23511" y="79064"/>
                  </a:lnTo>
                  <a:cubicBezTo>
                    <a:pt x="23511" y="79064"/>
                    <a:pt x="22028" y="63114"/>
                    <a:pt x="21429" y="55040"/>
                  </a:cubicBezTo>
                  <a:cubicBezTo>
                    <a:pt x="20829" y="46965"/>
                    <a:pt x="20145" y="18404"/>
                    <a:pt x="2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679250" y="2324825"/>
              <a:ext cx="333850" cy="423725"/>
            </a:xfrm>
            <a:custGeom>
              <a:rect b="b" l="l" r="r" t="t"/>
              <a:pathLst>
                <a:path extrusionOk="0" h="16949" w="13354">
                  <a:moveTo>
                    <a:pt x="13354" y="0"/>
                  </a:moveTo>
                  <a:lnTo>
                    <a:pt x="13354" y="0"/>
                  </a:lnTo>
                  <a:cubicBezTo>
                    <a:pt x="13353" y="1"/>
                    <a:pt x="10472" y="10557"/>
                    <a:pt x="9559" y="11870"/>
                  </a:cubicBezTo>
                  <a:cubicBezTo>
                    <a:pt x="8675" y="13153"/>
                    <a:pt x="1" y="14352"/>
                    <a:pt x="1" y="14352"/>
                  </a:cubicBezTo>
                  <a:lnTo>
                    <a:pt x="200" y="16948"/>
                  </a:lnTo>
                  <a:cubicBezTo>
                    <a:pt x="200" y="16948"/>
                    <a:pt x="10558" y="15836"/>
                    <a:pt x="12155" y="14751"/>
                  </a:cubicBezTo>
                  <a:lnTo>
                    <a:pt x="13354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51475" y="2978975"/>
              <a:ext cx="111300" cy="972200"/>
            </a:xfrm>
            <a:custGeom>
              <a:rect b="b" l="l" r="r" t="t"/>
              <a:pathLst>
                <a:path extrusionOk="0" h="38888" w="4452">
                  <a:moveTo>
                    <a:pt x="1497" y="0"/>
                  </a:moveTo>
                  <a:cubicBezTo>
                    <a:pt x="1307" y="0"/>
                    <a:pt x="0" y="38888"/>
                    <a:pt x="0" y="38888"/>
                  </a:cubicBezTo>
                  <a:lnTo>
                    <a:pt x="4451" y="38631"/>
                  </a:lnTo>
                  <a:cubicBezTo>
                    <a:pt x="4451" y="38631"/>
                    <a:pt x="1798" y="8387"/>
                    <a:pt x="1512" y="141"/>
                  </a:cubicBezTo>
                  <a:cubicBezTo>
                    <a:pt x="1508" y="46"/>
                    <a:pt x="1503" y="0"/>
                    <a:pt x="149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514525" y="2495500"/>
              <a:ext cx="123425" cy="248050"/>
            </a:xfrm>
            <a:custGeom>
              <a:rect b="b" l="l" r="r" t="t"/>
              <a:pathLst>
                <a:path extrusionOk="0" h="9922" w="4937">
                  <a:moveTo>
                    <a:pt x="4800" y="1"/>
                  </a:moveTo>
                  <a:cubicBezTo>
                    <a:pt x="4797" y="1"/>
                    <a:pt x="4786" y="17"/>
                    <a:pt x="4766" y="49"/>
                  </a:cubicBezTo>
                  <a:cubicBezTo>
                    <a:pt x="4245" y="914"/>
                    <a:pt x="3878" y="1728"/>
                    <a:pt x="3633" y="2489"/>
                  </a:cubicBezTo>
                  <a:lnTo>
                    <a:pt x="3633" y="2489"/>
                  </a:lnTo>
                  <a:cubicBezTo>
                    <a:pt x="4323" y="1062"/>
                    <a:pt x="4827" y="1"/>
                    <a:pt x="4800" y="1"/>
                  </a:cubicBezTo>
                  <a:close/>
                  <a:moveTo>
                    <a:pt x="3633" y="2489"/>
                  </a:moveTo>
                  <a:cubicBezTo>
                    <a:pt x="2212" y="5428"/>
                    <a:pt x="1" y="9922"/>
                    <a:pt x="1" y="9922"/>
                  </a:cubicBezTo>
                  <a:lnTo>
                    <a:pt x="4937" y="9608"/>
                  </a:lnTo>
                  <a:cubicBezTo>
                    <a:pt x="4937" y="9608"/>
                    <a:pt x="2183" y="6979"/>
                    <a:pt x="3633" y="2489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01700" y="3000325"/>
              <a:ext cx="71350" cy="154100"/>
            </a:xfrm>
            <a:custGeom>
              <a:rect b="b" l="l" r="r" t="t"/>
              <a:pathLst>
                <a:path extrusionOk="0" h="6164" w="2854">
                  <a:moveTo>
                    <a:pt x="0" y="0"/>
                  </a:moveTo>
                  <a:lnTo>
                    <a:pt x="200" y="6163"/>
                  </a:lnTo>
                  <a:cubicBezTo>
                    <a:pt x="1684" y="5963"/>
                    <a:pt x="2768" y="4679"/>
                    <a:pt x="2739" y="3196"/>
                  </a:cubicBezTo>
                  <a:lnTo>
                    <a:pt x="2854" y="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90975" y="3932600"/>
              <a:ext cx="224000" cy="627750"/>
            </a:xfrm>
            <a:custGeom>
              <a:rect b="b" l="l" r="r" t="t"/>
              <a:pathLst>
                <a:path extrusionOk="0" h="25110" w="8960">
                  <a:moveTo>
                    <a:pt x="0" y="1"/>
                  </a:moveTo>
                  <a:lnTo>
                    <a:pt x="599" y="25109"/>
                  </a:lnTo>
                  <a:lnTo>
                    <a:pt x="6563" y="24681"/>
                  </a:lnTo>
                  <a:lnTo>
                    <a:pt x="8959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189275" y="3087350"/>
              <a:ext cx="317450" cy="1237600"/>
            </a:xfrm>
            <a:custGeom>
              <a:rect b="b" l="l" r="r" t="t"/>
              <a:pathLst>
                <a:path extrusionOk="0" h="49504" w="12698">
                  <a:moveTo>
                    <a:pt x="428" y="0"/>
                  </a:moveTo>
                  <a:lnTo>
                    <a:pt x="428" y="0"/>
                  </a:lnTo>
                  <a:cubicBezTo>
                    <a:pt x="0" y="17947"/>
                    <a:pt x="1940" y="26934"/>
                    <a:pt x="1940" y="26934"/>
                  </a:cubicBezTo>
                  <a:cubicBezTo>
                    <a:pt x="1969" y="26506"/>
                    <a:pt x="3881" y="11812"/>
                    <a:pt x="3881" y="11812"/>
                  </a:cubicBezTo>
                  <a:lnTo>
                    <a:pt x="8503" y="49503"/>
                  </a:lnTo>
                  <a:cubicBezTo>
                    <a:pt x="8503" y="49503"/>
                    <a:pt x="8360" y="13895"/>
                    <a:pt x="8674" y="9872"/>
                  </a:cubicBezTo>
                  <a:cubicBezTo>
                    <a:pt x="8959" y="5821"/>
                    <a:pt x="9559" y="4622"/>
                    <a:pt x="12697" y="2682"/>
                  </a:cubicBezTo>
                  <a:cubicBezTo>
                    <a:pt x="12412" y="1084"/>
                    <a:pt x="12241" y="599"/>
                    <a:pt x="12241" y="599"/>
                  </a:cubicBezTo>
                  <a:cubicBezTo>
                    <a:pt x="12241" y="599"/>
                    <a:pt x="11479" y="610"/>
                    <a:pt x="10337" y="610"/>
                  </a:cubicBezTo>
                  <a:cubicBezTo>
                    <a:pt x="7368" y="610"/>
                    <a:pt x="1829" y="536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05950" y="4553125"/>
              <a:ext cx="149825" cy="153450"/>
            </a:xfrm>
            <a:custGeom>
              <a:rect b="b" l="l" r="r" t="t"/>
              <a:pathLst>
                <a:path extrusionOk="0" h="6138" w="5993">
                  <a:moveTo>
                    <a:pt x="5238" y="0"/>
                  </a:moveTo>
                  <a:cubicBezTo>
                    <a:pt x="5233" y="0"/>
                    <a:pt x="5227" y="1"/>
                    <a:pt x="5222" y="3"/>
                  </a:cubicBezTo>
                  <a:cubicBezTo>
                    <a:pt x="4737" y="117"/>
                    <a:pt x="0" y="288"/>
                    <a:pt x="0" y="288"/>
                  </a:cubicBezTo>
                  <a:cubicBezTo>
                    <a:pt x="0" y="288"/>
                    <a:pt x="1484" y="1629"/>
                    <a:pt x="2854" y="2685"/>
                  </a:cubicBezTo>
                  <a:cubicBezTo>
                    <a:pt x="4149" y="3704"/>
                    <a:pt x="2091" y="5975"/>
                    <a:pt x="2360" y="5975"/>
                  </a:cubicBezTo>
                  <a:cubicBezTo>
                    <a:pt x="2369" y="5975"/>
                    <a:pt x="2382" y="5972"/>
                    <a:pt x="2397" y="5966"/>
                  </a:cubicBezTo>
                  <a:cubicBezTo>
                    <a:pt x="2482" y="5940"/>
                    <a:pt x="2658" y="5929"/>
                    <a:pt x="2890" y="5929"/>
                  </a:cubicBezTo>
                  <a:cubicBezTo>
                    <a:pt x="3908" y="5929"/>
                    <a:pt x="5992" y="6137"/>
                    <a:pt x="5992" y="6137"/>
                  </a:cubicBezTo>
                  <a:cubicBezTo>
                    <a:pt x="5992" y="6137"/>
                    <a:pt x="5713" y="0"/>
                    <a:pt x="5238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06125" y="4642350"/>
              <a:ext cx="82050" cy="74925"/>
            </a:xfrm>
            <a:custGeom>
              <a:rect b="b" l="l" r="r" t="t"/>
              <a:pathLst>
                <a:path extrusionOk="0" h="2997" w="3282">
                  <a:moveTo>
                    <a:pt x="425" y="0"/>
                  </a:moveTo>
                  <a:cubicBezTo>
                    <a:pt x="384" y="0"/>
                    <a:pt x="0" y="2996"/>
                    <a:pt x="0" y="2996"/>
                  </a:cubicBezTo>
                  <a:cubicBezTo>
                    <a:pt x="0" y="2996"/>
                    <a:pt x="3281" y="2853"/>
                    <a:pt x="2853" y="2711"/>
                  </a:cubicBezTo>
                  <a:cubicBezTo>
                    <a:pt x="2397" y="2568"/>
                    <a:pt x="428" y="628"/>
                    <a:pt x="428" y="29"/>
                  </a:cubicBezTo>
                  <a:cubicBezTo>
                    <a:pt x="428" y="9"/>
                    <a:pt x="427" y="0"/>
                    <a:pt x="4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91125" y="1990275"/>
              <a:ext cx="125575" cy="1124200"/>
            </a:xfrm>
            <a:custGeom>
              <a:rect b="b" l="l" r="r" t="t"/>
              <a:pathLst>
                <a:path extrusionOk="0" h="44968" w="5023">
                  <a:moveTo>
                    <a:pt x="5023" y="1"/>
                  </a:moveTo>
                  <a:lnTo>
                    <a:pt x="3739" y="1570"/>
                  </a:lnTo>
                  <a:cubicBezTo>
                    <a:pt x="3425" y="1998"/>
                    <a:pt x="1" y="44768"/>
                    <a:pt x="1" y="44768"/>
                  </a:cubicBezTo>
                  <a:lnTo>
                    <a:pt x="4338" y="44967"/>
                  </a:lnTo>
                  <a:lnTo>
                    <a:pt x="4423" y="40402"/>
                  </a:lnTo>
                  <a:cubicBezTo>
                    <a:pt x="3510" y="38719"/>
                    <a:pt x="3111" y="36807"/>
                    <a:pt x="3282" y="34895"/>
                  </a:cubicBezTo>
                  <a:cubicBezTo>
                    <a:pt x="3567" y="31757"/>
                    <a:pt x="5023" y="30730"/>
                    <a:pt x="5023" y="30730"/>
                  </a:cubicBezTo>
                  <a:lnTo>
                    <a:pt x="5023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96400" y="3087350"/>
              <a:ext cx="310325" cy="1274850"/>
            </a:xfrm>
            <a:custGeom>
              <a:rect b="b" l="l" r="r" t="t"/>
              <a:pathLst>
                <a:path extrusionOk="0" h="50994" w="12413">
                  <a:moveTo>
                    <a:pt x="172" y="0"/>
                  </a:moveTo>
                  <a:lnTo>
                    <a:pt x="1" y="1798"/>
                  </a:lnTo>
                  <a:cubicBezTo>
                    <a:pt x="3596" y="2682"/>
                    <a:pt x="3424" y="2996"/>
                    <a:pt x="3424" y="2996"/>
                  </a:cubicBezTo>
                  <a:lnTo>
                    <a:pt x="3738" y="11213"/>
                  </a:lnTo>
                  <a:cubicBezTo>
                    <a:pt x="3738" y="11213"/>
                    <a:pt x="7738" y="47258"/>
                    <a:pt x="8058" y="50726"/>
                  </a:cubicBezTo>
                  <a:lnTo>
                    <a:pt x="8058" y="50726"/>
                  </a:lnTo>
                  <a:cubicBezTo>
                    <a:pt x="7934" y="47334"/>
                    <a:pt x="7963" y="12811"/>
                    <a:pt x="8674" y="8217"/>
                  </a:cubicBezTo>
                  <a:cubicBezTo>
                    <a:pt x="9416" y="3424"/>
                    <a:pt x="12412" y="2682"/>
                    <a:pt x="12412" y="2682"/>
                  </a:cubicBezTo>
                  <a:lnTo>
                    <a:pt x="11956" y="599"/>
                  </a:lnTo>
                  <a:lnTo>
                    <a:pt x="172" y="0"/>
                  </a:lnTo>
                  <a:close/>
                  <a:moveTo>
                    <a:pt x="8058" y="50726"/>
                  </a:moveTo>
                  <a:lnTo>
                    <a:pt x="8058" y="50726"/>
                  </a:lnTo>
                  <a:cubicBezTo>
                    <a:pt x="8064" y="50874"/>
                    <a:pt x="8069" y="50962"/>
                    <a:pt x="8075" y="50987"/>
                  </a:cubicBezTo>
                  <a:cubicBezTo>
                    <a:pt x="8076" y="50992"/>
                    <a:pt x="8077" y="50994"/>
                    <a:pt x="8078" y="50994"/>
                  </a:cubicBezTo>
                  <a:cubicBezTo>
                    <a:pt x="8081" y="50994"/>
                    <a:pt x="8074" y="50902"/>
                    <a:pt x="8058" y="50726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09525" y="3932600"/>
              <a:ext cx="205450" cy="627750"/>
            </a:xfrm>
            <a:custGeom>
              <a:rect b="b" l="l" r="r" t="t"/>
              <a:pathLst>
                <a:path extrusionOk="0" h="25110" w="8218">
                  <a:moveTo>
                    <a:pt x="0" y="1"/>
                  </a:moveTo>
                  <a:cubicBezTo>
                    <a:pt x="599" y="143"/>
                    <a:pt x="5079" y="3139"/>
                    <a:pt x="5079" y="3139"/>
                  </a:cubicBezTo>
                  <a:lnTo>
                    <a:pt x="2825" y="25109"/>
                  </a:lnTo>
                  <a:lnTo>
                    <a:pt x="5821" y="24681"/>
                  </a:lnTo>
                  <a:lnTo>
                    <a:pt x="8217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81575" y="2137925"/>
              <a:ext cx="591375" cy="613475"/>
            </a:xfrm>
            <a:custGeom>
              <a:rect b="b" l="l" r="r" t="t"/>
              <a:pathLst>
                <a:path extrusionOk="0" h="24539" w="23655">
                  <a:moveTo>
                    <a:pt x="14666" y="1"/>
                  </a:moveTo>
                  <a:cubicBezTo>
                    <a:pt x="14666" y="1"/>
                    <a:pt x="8218" y="2226"/>
                    <a:pt x="6877" y="4024"/>
                  </a:cubicBezTo>
                  <a:cubicBezTo>
                    <a:pt x="5536" y="5821"/>
                    <a:pt x="1199" y="13011"/>
                    <a:pt x="600" y="17320"/>
                  </a:cubicBezTo>
                  <a:cubicBezTo>
                    <a:pt x="1" y="21657"/>
                    <a:pt x="1627" y="24367"/>
                    <a:pt x="5679" y="24510"/>
                  </a:cubicBezTo>
                  <a:cubicBezTo>
                    <a:pt x="6258" y="24530"/>
                    <a:pt x="7000" y="24539"/>
                    <a:pt x="7850" y="24539"/>
                  </a:cubicBezTo>
                  <a:cubicBezTo>
                    <a:pt x="12952" y="24539"/>
                    <a:pt x="21934" y="24225"/>
                    <a:pt x="22741" y="24225"/>
                  </a:cubicBezTo>
                  <a:cubicBezTo>
                    <a:pt x="23654" y="24196"/>
                    <a:pt x="23169" y="20030"/>
                    <a:pt x="23169" y="20030"/>
                  </a:cubicBezTo>
                  <a:lnTo>
                    <a:pt x="15094" y="18689"/>
                  </a:lnTo>
                  <a:lnTo>
                    <a:pt x="14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6525" y="2160050"/>
              <a:ext cx="373800" cy="997925"/>
            </a:xfrm>
            <a:custGeom>
              <a:rect b="b" l="l" r="r" t="t"/>
              <a:pathLst>
                <a:path extrusionOk="0" h="39917" w="14952">
                  <a:moveTo>
                    <a:pt x="1769" y="0"/>
                  </a:moveTo>
                  <a:lnTo>
                    <a:pt x="1941" y="19145"/>
                  </a:lnTo>
                  <a:cubicBezTo>
                    <a:pt x="1941" y="19145"/>
                    <a:pt x="6106" y="21542"/>
                    <a:pt x="6278" y="25708"/>
                  </a:cubicBezTo>
                  <a:cubicBezTo>
                    <a:pt x="6017" y="28721"/>
                    <a:pt x="6051" y="29899"/>
                    <a:pt x="5152" y="29899"/>
                  </a:cubicBezTo>
                  <a:cubicBezTo>
                    <a:pt x="4970" y="29899"/>
                    <a:pt x="4749" y="29851"/>
                    <a:pt x="4480" y="29759"/>
                  </a:cubicBezTo>
                  <a:cubicBezTo>
                    <a:pt x="2540" y="32613"/>
                    <a:pt x="0" y="36949"/>
                    <a:pt x="0" y="36949"/>
                  </a:cubicBezTo>
                  <a:cubicBezTo>
                    <a:pt x="0" y="36949"/>
                    <a:pt x="2226" y="39032"/>
                    <a:pt x="3738" y="39917"/>
                  </a:cubicBezTo>
                  <a:cubicBezTo>
                    <a:pt x="11499" y="30815"/>
                    <a:pt x="12868" y="27077"/>
                    <a:pt x="13896" y="24224"/>
                  </a:cubicBezTo>
                  <a:cubicBezTo>
                    <a:pt x="14951" y="21399"/>
                    <a:pt x="11813" y="9872"/>
                    <a:pt x="11214" y="7190"/>
                  </a:cubicBezTo>
                  <a:cubicBezTo>
                    <a:pt x="10871" y="5621"/>
                    <a:pt x="10215" y="4137"/>
                    <a:pt x="9273" y="2853"/>
                  </a:cubicBezTo>
                  <a:cubicBezTo>
                    <a:pt x="9273" y="2853"/>
                    <a:pt x="4908" y="599"/>
                    <a:pt x="1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244250" y="2533825"/>
              <a:ext cx="92050" cy="279625"/>
            </a:xfrm>
            <a:custGeom>
              <a:rect b="b" l="l" r="r" t="t"/>
              <a:pathLst>
                <a:path extrusionOk="0" h="11185" w="3682">
                  <a:moveTo>
                    <a:pt x="3110" y="0"/>
                  </a:moveTo>
                  <a:cubicBezTo>
                    <a:pt x="1113" y="5592"/>
                    <a:pt x="0" y="5678"/>
                    <a:pt x="0" y="5678"/>
                  </a:cubicBezTo>
                  <a:cubicBezTo>
                    <a:pt x="0" y="5678"/>
                    <a:pt x="1912" y="9073"/>
                    <a:pt x="2197" y="11185"/>
                  </a:cubicBezTo>
                  <a:cubicBezTo>
                    <a:pt x="3681" y="7076"/>
                    <a:pt x="3396" y="4394"/>
                    <a:pt x="3110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207150" y="3017425"/>
              <a:ext cx="154825" cy="825325"/>
            </a:xfrm>
            <a:custGeom>
              <a:rect b="b" l="l" r="r" t="t"/>
              <a:pathLst>
                <a:path extrusionOk="0" h="33013" w="6193">
                  <a:moveTo>
                    <a:pt x="6192" y="1"/>
                  </a:moveTo>
                  <a:cubicBezTo>
                    <a:pt x="6192" y="1"/>
                    <a:pt x="3282" y="3282"/>
                    <a:pt x="1684" y="5793"/>
                  </a:cubicBezTo>
                  <a:cubicBezTo>
                    <a:pt x="1253" y="8633"/>
                    <a:pt x="258" y="8791"/>
                    <a:pt x="42" y="8791"/>
                  </a:cubicBezTo>
                  <a:cubicBezTo>
                    <a:pt x="16" y="8791"/>
                    <a:pt x="1" y="8789"/>
                    <a:pt x="1" y="8789"/>
                  </a:cubicBezTo>
                  <a:lnTo>
                    <a:pt x="1" y="8789"/>
                  </a:lnTo>
                  <a:cubicBezTo>
                    <a:pt x="1" y="8789"/>
                    <a:pt x="771" y="9645"/>
                    <a:pt x="600" y="11870"/>
                  </a:cubicBezTo>
                  <a:cubicBezTo>
                    <a:pt x="429" y="14096"/>
                    <a:pt x="1085" y="32699"/>
                    <a:pt x="1085" y="32699"/>
                  </a:cubicBezTo>
                  <a:lnTo>
                    <a:pt x="2597" y="33013"/>
                  </a:lnTo>
                  <a:cubicBezTo>
                    <a:pt x="2597" y="33013"/>
                    <a:pt x="2084" y="16350"/>
                    <a:pt x="2397" y="13154"/>
                  </a:cubicBezTo>
                  <a:cubicBezTo>
                    <a:pt x="2683" y="9959"/>
                    <a:pt x="6192" y="3596"/>
                    <a:pt x="6192" y="3596"/>
                  </a:cubicBezTo>
                  <a:lnTo>
                    <a:pt x="6192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82200" y="2765650"/>
              <a:ext cx="76325" cy="251800"/>
            </a:xfrm>
            <a:custGeom>
              <a:rect b="b" l="l" r="r" t="t"/>
              <a:pathLst>
                <a:path extrusionOk="0" h="10072" w="3053">
                  <a:moveTo>
                    <a:pt x="114" y="0"/>
                  </a:moveTo>
                  <a:lnTo>
                    <a:pt x="0" y="10072"/>
                  </a:lnTo>
                  <a:lnTo>
                    <a:pt x="3053" y="5535"/>
                  </a:lnTo>
                  <a:lnTo>
                    <a:pt x="2397" y="4194"/>
                  </a:lnTo>
                  <a:lnTo>
                    <a:pt x="1712" y="4679"/>
                  </a:lnTo>
                  <a:cubicBezTo>
                    <a:pt x="1712" y="4679"/>
                    <a:pt x="1598" y="2796"/>
                    <a:pt x="114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551625" y="2553775"/>
              <a:ext cx="600625" cy="189775"/>
            </a:xfrm>
            <a:custGeom>
              <a:rect b="b" l="l" r="r" t="t"/>
              <a:pathLst>
                <a:path extrusionOk="0" h="7591" w="24025">
                  <a:moveTo>
                    <a:pt x="2283" y="1"/>
                  </a:moveTo>
                  <a:cubicBezTo>
                    <a:pt x="1" y="3396"/>
                    <a:pt x="1684" y="6478"/>
                    <a:pt x="4195" y="7591"/>
                  </a:cubicBezTo>
                  <a:lnTo>
                    <a:pt x="23939" y="7591"/>
                  </a:lnTo>
                  <a:lnTo>
                    <a:pt x="24025" y="5279"/>
                  </a:lnTo>
                  <a:cubicBezTo>
                    <a:pt x="23739" y="5080"/>
                    <a:pt x="9159" y="4595"/>
                    <a:pt x="6791" y="3881"/>
                  </a:cubicBezTo>
                  <a:cubicBezTo>
                    <a:pt x="4395" y="3197"/>
                    <a:pt x="1684" y="3482"/>
                    <a:pt x="228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202150" y="2152900"/>
              <a:ext cx="84925" cy="179075"/>
            </a:xfrm>
            <a:custGeom>
              <a:rect b="b" l="l" r="r" t="t"/>
              <a:pathLst>
                <a:path extrusionOk="0" h="7163" w="3397">
                  <a:moveTo>
                    <a:pt x="1" y="1"/>
                  </a:moveTo>
                  <a:lnTo>
                    <a:pt x="3396" y="7162"/>
                  </a:lnTo>
                  <a:lnTo>
                    <a:pt x="2597" y="15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210000" y="2675750"/>
              <a:ext cx="295325" cy="486500"/>
            </a:xfrm>
            <a:custGeom>
              <a:rect b="b" l="l" r="r" t="t"/>
              <a:pathLst>
                <a:path extrusionOk="0" h="19460" w="11813">
                  <a:moveTo>
                    <a:pt x="10900" y="1"/>
                  </a:moveTo>
                  <a:lnTo>
                    <a:pt x="10900" y="1"/>
                  </a:lnTo>
                  <a:cubicBezTo>
                    <a:pt x="10672" y="1627"/>
                    <a:pt x="10187" y="3197"/>
                    <a:pt x="9474" y="4652"/>
                  </a:cubicBezTo>
                  <a:cubicBezTo>
                    <a:pt x="8361" y="6906"/>
                    <a:pt x="1" y="18404"/>
                    <a:pt x="1" y="18404"/>
                  </a:cubicBezTo>
                  <a:lnTo>
                    <a:pt x="1599" y="19460"/>
                  </a:lnTo>
                  <a:cubicBezTo>
                    <a:pt x="1599" y="19460"/>
                    <a:pt x="8361" y="10843"/>
                    <a:pt x="10101" y="6678"/>
                  </a:cubicBezTo>
                  <a:cubicBezTo>
                    <a:pt x="11813" y="2484"/>
                    <a:pt x="10900" y="1"/>
                    <a:pt x="10900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11950" y="1880425"/>
              <a:ext cx="179775" cy="304600"/>
            </a:xfrm>
            <a:custGeom>
              <a:rect b="b" l="l" r="r" t="t"/>
              <a:pathLst>
                <a:path extrusionOk="0" h="12184" w="7191">
                  <a:moveTo>
                    <a:pt x="6192" y="1"/>
                  </a:moveTo>
                  <a:cubicBezTo>
                    <a:pt x="6192" y="1"/>
                    <a:pt x="4813" y="1012"/>
                    <a:pt x="2929" y="1012"/>
                  </a:cubicBezTo>
                  <a:cubicBezTo>
                    <a:pt x="2035" y="1012"/>
                    <a:pt x="1028" y="785"/>
                    <a:pt x="1" y="115"/>
                  </a:cubicBezTo>
                  <a:lnTo>
                    <a:pt x="1" y="115"/>
                  </a:lnTo>
                  <a:cubicBezTo>
                    <a:pt x="1" y="115"/>
                    <a:pt x="1913" y="2312"/>
                    <a:pt x="2911" y="3196"/>
                  </a:cubicBezTo>
                  <a:cubicBezTo>
                    <a:pt x="3910" y="4109"/>
                    <a:pt x="3396" y="12184"/>
                    <a:pt x="3396" y="12184"/>
                  </a:cubicBezTo>
                  <a:lnTo>
                    <a:pt x="7191" y="5507"/>
                  </a:lnTo>
                  <a:cubicBezTo>
                    <a:pt x="7191" y="5507"/>
                    <a:pt x="6506" y="3196"/>
                    <a:pt x="6192" y="2283"/>
                  </a:cubicBezTo>
                  <a:cubicBezTo>
                    <a:pt x="5907" y="1370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55350" y="2028800"/>
              <a:ext cx="243275" cy="342400"/>
            </a:xfrm>
            <a:custGeom>
              <a:rect b="b" l="l" r="r" t="t"/>
              <a:pathLst>
                <a:path extrusionOk="0" h="13696" w="9731">
                  <a:moveTo>
                    <a:pt x="7847" y="0"/>
                  </a:moveTo>
                  <a:cubicBezTo>
                    <a:pt x="7847" y="1"/>
                    <a:pt x="7439" y="1020"/>
                    <a:pt x="5594" y="1020"/>
                  </a:cubicBezTo>
                  <a:cubicBezTo>
                    <a:pt x="5369" y="1020"/>
                    <a:pt x="5122" y="1005"/>
                    <a:pt x="4851" y="970"/>
                  </a:cubicBezTo>
                  <a:cubicBezTo>
                    <a:pt x="2398" y="685"/>
                    <a:pt x="1998" y="143"/>
                    <a:pt x="1998" y="143"/>
                  </a:cubicBezTo>
                  <a:lnTo>
                    <a:pt x="1998" y="143"/>
                  </a:lnTo>
                  <a:cubicBezTo>
                    <a:pt x="2055" y="913"/>
                    <a:pt x="2055" y="1655"/>
                    <a:pt x="1998" y="2397"/>
                  </a:cubicBezTo>
                  <a:cubicBezTo>
                    <a:pt x="1941" y="3595"/>
                    <a:pt x="1713" y="4052"/>
                    <a:pt x="1" y="4651"/>
                  </a:cubicBezTo>
                  <a:cubicBezTo>
                    <a:pt x="1085" y="8103"/>
                    <a:pt x="3054" y="11213"/>
                    <a:pt x="5679" y="13696"/>
                  </a:cubicBezTo>
                  <a:cubicBezTo>
                    <a:pt x="8817" y="7476"/>
                    <a:pt x="9730" y="5307"/>
                    <a:pt x="9730" y="5307"/>
                  </a:cubicBezTo>
                  <a:cubicBezTo>
                    <a:pt x="9730" y="5307"/>
                    <a:pt x="7933" y="4680"/>
                    <a:pt x="7847" y="3281"/>
                  </a:cubicBezTo>
                  <a:cubicBezTo>
                    <a:pt x="7762" y="1912"/>
                    <a:pt x="7847" y="1"/>
                    <a:pt x="78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897200" y="1694250"/>
              <a:ext cx="344225" cy="261800"/>
            </a:xfrm>
            <a:custGeom>
              <a:rect b="b" l="l" r="r" t="t"/>
              <a:pathLst>
                <a:path extrusionOk="0" h="10472" w="13769">
                  <a:moveTo>
                    <a:pt x="7805" y="1"/>
                  </a:moveTo>
                  <a:cubicBezTo>
                    <a:pt x="6521" y="1484"/>
                    <a:pt x="4666" y="2768"/>
                    <a:pt x="3012" y="3967"/>
                  </a:cubicBezTo>
                  <a:cubicBezTo>
                    <a:pt x="1357" y="5165"/>
                    <a:pt x="1671" y="6135"/>
                    <a:pt x="1671" y="6135"/>
                  </a:cubicBezTo>
                  <a:cubicBezTo>
                    <a:pt x="1671" y="6135"/>
                    <a:pt x="1524" y="6103"/>
                    <a:pt x="1321" y="6103"/>
                  </a:cubicBezTo>
                  <a:cubicBezTo>
                    <a:pt x="829" y="6103"/>
                    <a:pt x="0" y="6289"/>
                    <a:pt x="101" y="7562"/>
                  </a:cubicBezTo>
                  <a:cubicBezTo>
                    <a:pt x="77" y="8356"/>
                    <a:pt x="724" y="8968"/>
                    <a:pt x="1458" y="8968"/>
                  </a:cubicBezTo>
                  <a:cubicBezTo>
                    <a:pt x="1594" y="8968"/>
                    <a:pt x="1732" y="8947"/>
                    <a:pt x="1870" y="8903"/>
                  </a:cubicBezTo>
                  <a:lnTo>
                    <a:pt x="2783" y="10472"/>
                  </a:lnTo>
                  <a:lnTo>
                    <a:pt x="4353" y="8304"/>
                  </a:lnTo>
                  <a:cubicBezTo>
                    <a:pt x="5355" y="8761"/>
                    <a:pt x="6507" y="8903"/>
                    <a:pt x="7548" y="8903"/>
                  </a:cubicBezTo>
                  <a:cubicBezTo>
                    <a:pt x="9234" y="8903"/>
                    <a:pt x="10630" y="8532"/>
                    <a:pt x="10630" y="8532"/>
                  </a:cubicBezTo>
                  <a:lnTo>
                    <a:pt x="11685" y="10472"/>
                  </a:lnTo>
                  <a:lnTo>
                    <a:pt x="12285" y="9274"/>
                  </a:lnTo>
                  <a:cubicBezTo>
                    <a:pt x="12285" y="9274"/>
                    <a:pt x="12289" y="9274"/>
                    <a:pt x="12297" y="9274"/>
                  </a:cubicBezTo>
                  <a:cubicBezTo>
                    <a:pt x="12423" y="9274"/>
                    <a:pt x="13465" y="9223"/>
                    <a:pt x="13626" y="7562"/>
                  </a:cubicBezTo>
                  <a:cubicBezTo>
                    <a:pt x="13768" y="5764"/>
                    <a:pt x="11828" y="5679"/>
                    <a:pt x="11828" y="5679"/>
                  </a:cubicBezTo>
                  <a:cubicBezTo>
                    <a:pt x="11828" y="5679"/>
                    <a:pt x="11543" y="3795"/>
                    <a:pt x="10344" y="3225"/>
                  </a:cubicBezTo>
                  <a:cubicBezTo>
                    <a:pt x="9146" y="2626"/>
                    <a:pt x="8775" y="1570"/>
                    <a:pt x="7805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958925" y="1901825"/>
              <a:ext cx="237550" cy="152150"/>
            </a:xfrm>
            <a:custGeom>
              <a:rect b="b" l="l" r="r" t="t"/>
              <a:pathLst>
                <a:path extrusionOk="0" h="6086" w="9502">
                  <a:moveTo>
                    <a:pt x="1884" y="1"/>
                  </a:moveTo>
                  <a:lnTo>
                    <a:pt x="0" y="2483"/>
                  </a:lnTo>
                  <a:cubicBezTo>
                    <a:pt x="0" y="2483"/>
                    <a:pt x="515" y="6086"/>
                    <a:pt x="4395" y="6086"/>
                  </a:cubicBezTo>
                  <a:cubicBezTo>
                    <a:pt x="4497" y="6086"/>
                    <a:pt x="4601" y="6083"/>
                    <a:pt x="4708" y="6078"/>
                  </a:cubicBezTo>
                  <a:cubicBezTo>
                    <a:pt x="8903" y="5850"/>
                    <a:pt x="9502" y="2397"/>
                    <a:pt x="9502" y="2397"/>
                  </a:cubicBezTo>
                  <a:lnTo>
                    <a:pt x="8161" y="229"/>
                  </a:lnTo>
                  <a:cubicBezTo>
                    <a:pt x="8161" y="229"/>
                    <a:pt x="6180" y="605"/>
                    <a:pt x="5156" y="605"/>
                  </a:cubicBezTo>
                  <a:cubicBezTo>
                    <a:pt x="5088" y="605"/>
                    <a:pt x="5024" y="603"/>
                    <a:pt x="4965" y="600"/>
                  </a:cubicBezTo>
                  <a:cubicBezTo>
                    <a:pt x="3909" y="457"/>
                    <a:pt x="2882" y="257"/>
                    <a:pt x="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44075" y="1603929"/>
              <a:ext cx="456550" cy="557175"/>
            </a:xfrm>
            <a:custGeom>
              <a:rect b="b" l="l" r="r" t="t"/>
              <a:pathLst>
                <a:path extrusionOk="0" h="22287" w="18262">
                  <a:moveTo>
                    <a:pt x="6795" y="1"/>
                  </a:moveTo>
                  <a:cubicBezTo>
                    <a:pt x="4165" y="1"/>
                    <a:pt x="2701" y="5445"/>
                    <a:pt x="1713" y="7506"/>
                  </a:cubicBezTo>
                  <a:cubicBezTo>
                    <a:pt x="743" y="9589"/>
                    <a:pt x="1" y="13641"/>
                    <a:pt x="372" y="15495"/>
                  </a:cubicBezTo>
                  <a:cubicBezTo>
                    <a:pt x="743" y="17379"/>
                    <a:pt x="3567" y="21744"/>
                    <a:pt x="3567" y="21744"/>
                  </a:cubicBezTo>
                  <a:lnTo>
                    <a:pt x="4423" y="21031"/>
                  </a:lnTo>
                  <a:lnTo>
                    <a:pt x="4423" y="21630"/>
                  </a:lnTo>
                  <a:cubicBezTo>
                    <a:pt x="4423" y="21630"/>
                    <a:pt x="5793" y="21116"/>
                    <a:pt x="6278" y="20432"/>
                  </a:cubicBezTo>
                  <a:cubicBezTo>
                    <a:pt x="6791" y="19775"/>
                    <a:pt x="6449" y="17521"/>
                    <a:pt x="6449" y="17521"/>
                  </a:cubicBezTo>
                  <a:cubicBezTo>
                    <a:pt x="5080" y="16466"/>
                    <a:pt x="4252" y="12728"/>
                    <a:pt x="4252" y="12728"/>
                  </a:cubicBezTo>
                  <a:cubicBezTo>
                    <a:pt x="4252" y="12728"/>
                    <a:pt x="2198" y="12728"/>
                    <a:pt x="2198" y="11159"/>
                  </a:cubicBezTo>
                  <a:cubicBezTo>
                    <a:pt x="2198" y="9831"/>
                    <a:pt x="3321" y="9729"/>
                    <a:pt x="3667" y="9729"/>
                  </a:cubicBezTo>
                  <a:cubicBezTo>
                    <a:pt x="3730" y="9729"/>
                    <a:pt x="3767" y="9732"/>
                    <a:pt x="3767" y="9732"/>
                  </a:cubicBezTo>
                  <a:cubicBezTo>
                    <a:pt x="4252" y="8448"/>
                    <a:pt x="5108" y="7335"/>
                    <a:pt x="6278" y="6565"/>
                  </a:cubicBezTo>
                  <a:cubicBezTo>
                    <a:pt x="6592" y="6365"/>
                    <a:pt x="6906" y="6194"/>
                    <a:pt x="7277" y="6080"/>
                  </a:cubicBezTo>
                  <a:cubicBezTo>
                    <a:pt x="7419" y="6023"/>
                    <a:pt x="7562" y="5994"/>
                    <a:pt x="7676" y="5909"/>
                  </a:cubicBezTo>
                  <a:cubicBezTo>
                    <a:pt x="8104" y="5652"/>
                    <a:pt x="8475" y="5309"/>
                    <a:pt x="8817" y="4910"/>
                  </a:cubicBezTo>
                  <a:cubicBezTo>
                    <a:pt x="9160" y="4539"/>
                    <a:pt x="9502" y="4140"/>
                    <a:pt x="9816" y="3712"/>
                  </a:cubicBezTo>
                  <a:cubicBezTo>
                    <a:pt x="10044" y="3997"/>
                    <a:pt x="10301" y="4254"/>
                    <a:pt x="10586" y="4482"/>
                  </a:cubicBezTo>
                  <a:cubicBezTo>
                    <a:pt x="10843" y="4767"/>
                    <a:pt x="11014" y="5110"/>
                    <a:pt x="11242" y="5395"/>
                  </a:cubicBezTo>
                  <a:cubicBezTo>
                    <a:pt x="12954" y="7564"/>
                    <a:pt x="13782" y="6679"/>
                    <a:pt x="13925" y="9275"/>
                  </a:cubicBezTo>
                  <a:cubicBezTo>
                    <a:pt x="15351" y="9504"/>
                    <a:pt x="15722" y="9875"/>
                    <a:pt x="15722" y="11159"/>
                  </a:cubicBezTo>
                  <a:cubicBezTo>
                    <a:pt x="15722" y="12414"/>
                    <a:pt x="14381" y="12871"/>
                    <a:pt x="14381" y="12871"/>
                  </a:cubicBezTo>
                  <a:lnTo>
                    <a:pt x="13782" y="14582"/>
                  </a:lnTo>
                  <a:cubicBezTo>
                    <a:pt x="13221" y="16211"/>
                    <a:pt x="12711" y="16990"/>
                    <a:pt x="12343" y="16990"/>
                  </a:cubicBezTo>
                  <a:cubicBezTo>
                    <a:pt x="12318" y="16990"/>
                    <a:pt x="12294" y="16986"/>
                    <a:pt x="12270" y="16979"/>
                  </a:cubicBezTo>
                  <a:cubicBezTo>
                    <a:pt x="12265" y="16978"/>
                    <a:pt x="12261" y="16977"/>
                    <a:pt x="12256" y="16977"/>
                  </a:cubicBezTo>
                  <a:cubicBezTo>
                    <a:pt x="11940" y="16977"/>
                    <a:pt x="12415" y="20074"/>
                    <a:pt x="12641" y="21031"/>
                  </a:cubicBezTo>
                  <a:cubicBezTo>
                    <a:pt x="12869" y="22001"/>
                    <a:pt x="14124" y="22286"/>
                    <a:pt x="14124" y="22286"/>
                  </a:cubicBezTo>
                  <a:cubicBezTo>
                    <a:pt x="14124" y="22286"/>
                    <a:pt x="14809" y="21031"/>
                    <a:pt x="16378" y="18548"/>
                  </a:cubicBezTo>
                  <a:cubicBezTo>
                    <a:pt x="17948" y="16095"/>
                    <a:pt x="18261" y="12585"/>
                    <a:pt x="17719" y="10788"/>
                  </a:cubicBezTo>
                  <a:cubicBezTo>
                    <a:pt x="17177" y="8990"/>
                    <a:pt x="15779" y="3227"/>
                    <a:pt x="13753" y="1515"/>
                  </a:cubicBezTo>
                  <a:cubicBezTo>
                    <a:pt x="13088" y="944"/>
                    <a:pt x="12511" y="754"/>
                    <a:pt x="12037" y="754"/>
                  </a:cubicBezTo>
                  <a:cubicBezTo>
                    <a:pt x="11090" y="754"/>
                    <a:pt x="10558" y="1515"/>
                    <a:pt x="10558" y="1515"/>
                  </a:cubicBezTo>
                  <a:cubicBezTo>
                    <a:pt x="10558" y="1515"/>
                    <a:pt x="9588" y="145"/>
                    <a:pt x="6877" y="2"/>
                  </a:cubicBezTo>
                  <a:cubicBezTo>
                    <a:pt x="6850" y="1"/>
                    <a:pt x="6823" y="1"/>
                    <a:pt x="6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955350" y="2152900"/>
              <a:ext cx="244700" cy="489350"/>
            </a:xfrm>
            <a:custGeom>
              <a:rect b="b" l="l" r="r" t="t"/>
              <a:pathLst>
                <a:path extrusionOk="0" h="19574" w="9788">
                  <a:moveTo>
                    <a:pt x="1" y="1"/>
                  </a:moveTo>
                  <a:lnTo>
                    <a:pt x="315" y="17719"/>
                  </a:lnTo>
                  <a:lnTo>
                    <a:pt x="7476" y="19203"/>
                  </a:lnTo>
                  <a:lnTo>
                    <a:pt x="8218" y="19431"/>
                  </a:lnTo>
                  <a:lnTo>
                    <a:pt x="9188" y="19574"/>
                  </a:lnTo>
                  <a:lnTo>
                    <a:pt x="9787" y="686"/>
                  </a:lnTo>
                  <a:lnTo>
                    <a:pt x="5679" y="8732"/>
                  </a:lnTo>
                  <a:cubicBezTo>
                    <a:pt x="5679" y="8732"/>
                    <a:pt x="914" y="285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56650" y="2933975"/>
              <a:ext cx="121275" cy="158375"/>
            </a:xfrm>
            <a:custGeom>
              <a:rect b="b" l="l" r="r" t="t"/>
              <a:pathLst>
                <a:path extrusionOk="0" h="6335" w="4851">
                  <a:moveTo>
                    <a:pt x="4765" y="1"/>
                  </a:moveTo>
                  <a:cubicBezTo>
                    <a:pt x="4628" y="578"/>
                    <a:pt x="2794" y="3064"/>
                    <a:pt x="490" y="3064"/>
                  </a:cubicBezTo>
                  <a:cubicBezTo>
                    <a:pt x="403" y="3064"/>
                    <a:pt x="316" y="3061"/>
                    <a:pt x="229" y="3054"/>
                  </a:cubicBezTo>
                  <a:lnTo>
                    <a:pt x="229" y="3054"/>
                  </a:lnTo>
                  <a:cubicBezTo>
                    <a:pt x="0" y="3567"/>
                    <a:pt x="371" y="6335"/>
                    <a:pt x="371" y="6335"/>
                  </a:cubicBezTo>
                  <a:lnTo>
                    <a:pt x="3567" y="5992"/>
                  </a:lnTo>
                  <a:lnTo>
                    <a:pt x="4851" y="3082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105025" y="2732125"/>
              <a:ext cx="76475" cy="123925"/>
            </a:xfrm>
            <a:custGeom>
              <a:rect b="b" l="l" r="r" t="t"/>
              <a:pathLst>
                <a:path extrusionOk="0" h="4957" w="3059">
                  <a:moveTo>
                    <a:pt x="2317" y="0"/>
                  </a:moveTo>
                  <a:cubicBezTo>
                    <a:pt x="2317" y="0"/>
                    <a:pt x="2210" y="962"/>
                    <a:pt x="1497" y="962"/>
                  </a:cubicBezTo>
                  <a:cubicBezTo>
                    <a:pt x="1386" y="962"/>
                    <a:pt x="1260" y="938"/>
                    <a:pt x="1118" y="885"/>
                  </a:cubicBezTo>
                  <a:cubicBezTo>
                    <a:pt x="1046" y="859"/>
                    <a:pt x="985" y="847"/>
                    <a:pt x="935" y="847"/>
                  </a:cubicBezTo>
                  <a:cubicBezTo>
                    <a:pt x="1" y="847"/>
                    <a:pt x="2567" y="4956"/>
                    <a:pt x="2812" y="4956"/>
                  </a:cubicBezTo>
                  <a:cubicBezTo>
                    <a:pt x="2822" y="4956"/>
                    <a:pt x="2828" y="4950"/>
                    <a:pt x="2830" y="4936"/>
                  </a:cubicBezTo>
                  <a:cubicBezTo>
                    <a:pt x="2916" y="4565"/>
                    <a:pt x="3059" y="599"/>
                    <a:pt x="3059" y="599"/>
                  </a:cubicBezTo>
                  <a:lnTo>
                    <a:pt x="2317" y="0"/>
                  </a:lnTo>
                  <a:close/>
                </a:path>
              </a:pathLst>
            </a:custGeom>
            <a:solidFill>
              <a:srgbClr val="579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213575" y="3834175"/>
              <a:ext cx="49950" cy="739000"/>
            </a:xfrm>
            <a:custGeom>
              <a:rect b="b" l="l" r="r" t="t"/>
              <a:pathLst>
                <a:path extrusionOk="0" h="29560" w="1998">
                  <a:moveTo>
                    <a:pt x="1969" y="0"/>
                  </a:moveTo>
                  <a:lnTo>
                    <a:pt x="828" y="29"/>
                  </a:lnTo>
                  <a:lnTo>
                    <a:pt x="0" y="29560"/>
                  </a:lnTo>
                  <a:lnTo>
                    <a:pt x="0" y="29560"/>
                  </a:lnTo>
                  <a:lnTo>
                    <a:pt x="1998" y="29474"/>
                  </a:lnTo>
                  <a:cubicBezTo>
                    <a:pt x="1855" y="19602"/>
                    <a:pt x="1399" y="9929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248525" y="3831325"/>
              <a:ext cx="75625" cy="739725"/>
            </a:xfrm>
            <a:custGeom>
              <a:rect b="b" l="l" r="r" t="t"/>
              <a:pathLst>
                <a:path extrusionOk="0" h="29589" w="3025">
                  <a:moveTo>
                    <a:pt x="3025" y="0"/>
                  </a:moveTo>
                  <a:lnTo>
                    <a:pt x="571" y="114"/>
                  </a:lnTo>
                  <a:cubicBezTo>
                    <a:pt x="1" y="10043"/>
                    <a:pt x="457" y="19716"/>
                    <a:pt x="600" y="29588"/>
                  </a:cubicBezTo>
                  <a:cubicBezTo>
                    <a:pt x="1513" y="29531"/>
                    <a:pt x="2397" y="29502"/>
                    <a:pt x="2483" y="29474"/>
                  </a:cubicBezTo>
                  <a:cubicBezTo>
                    <a:pt x="2654" y="29417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06725" y="3081625"/>
              <a:ext cx="244675" cy="179075"/>
            </a:xfrm>
            <a:custGeom>
              <a:rect b="b" l="l" r="r" t="t"/>
              <a:pathLst>
                <a:path extrusionOk="0" h="7163" w="9787">
                  <a:moveTo>
                    <a:pt x="371" y="1"/>
                  </a:moveTo>
                  <a:cubicBezTo>
                    <a:pt x="114" y="1"/>
                    <a:pt x="0" y="372"/>
                    <a:pt x="114" y="571"/>
                  </a:cubicBezTo>
                  <a:cubicBezTo>
                    <a:pt x="228" y="771"/>
                    <a:pt x="428" y="942"/>
                    <a:pt x="685" y="999"/>
                  </a:cubicBezTo>
                  <a:cubicBezTo>
                    <a:pt x="1626" y="1399"/>
                    <a:pt x="2625" y="1656"/>
                    <a:pt x="3652" y="1741"/>
                  </a:cubicBezTo>
                  <a:lnTo>
                    <a:pt x="2169" y="3196"/>
                  </a:lnTo>
                  <a:cubicBezTo>
                    <a:pt x="2026" y="3339"/>
                    <a:pt x="1912" y="3510"/>
                    <a:pt x="1826" y="3710"/>
                  </a:cubicBezTo>
                  <a:cubicBezTo>
                    <a:pt x="1710" y="4213"/>
                    <a:pt x="2119" y="4585"/>
                    <a:pt x="2537" y="4585"/>
                  </a:cubicBezTo>
                  <a:cubicBezTo>
                    <a:pt x="2678" y="4585"/>
                    <a:pt x="2821" y="4543"/>
                    <a:pt x="2944" y="4448"/>
                  </a:cubicBezTo>
                  <a:lnTo>
                    <a:pt x="2944" y="4448"/>
                  </a:lnTo>
                  <a:cubicBezTo>
                    <a:pt x="2794" y="4624"/>
                    <a:pt x="2692" y="4834"/>
                    <a:pt x="2625" y="5080"/>
                  </a:cubicBezTo>
                  <a:cubicBezTo>
                    <a:pt x="2568" y="5365"/>
                    <a:pt x="2768" y="5679"/>
                    <a:pt x="3053" y="5736"/>
                  </a:cubicBezTo>
                  <a:cubicBezTo>
                    <a:pt x="3167" y="5736"/>
                    <a:pt x="3281" y="5707"/>
                    <a:pt x="3367" y="5650"/>
                  </a:cubicBezTo>
                  <a:cubicBezTo>
                    <a:pt x="4223" y="5308"/>
                    <a:pt x="4993" y="4766"/>
                    <a:pt x="5621" y="4081"/>
                  </a:cubicBezTo>
                  <a:lnTo>
                    <a:pt x="5621" y="4081"/>
                  </a:lnTo>
                  <a:cubicBezTo>
                    <a:pt x="5136" y="5051"/>
                    <a:pt x="4965" y="6107"/>
                    <a:pt x="5136" y="7162"/>
                  </a:cubicBezTo>
                  <a:cubicBezTo>
                    <a:pt x="6049" y="6734"/>
                    <a:pt x="6734" y="5935"/>
                    <a:pt x="7019" y="4965"/>
                  </a:cubicBezTo>
                  <a:lnTo>
                    <a:pt x="7019" y="7020"/>
                  </a:lnTo>
                  <a:cubicBezTo>
                    <a:pt x="7058" y="7030"/>
                    <a:pt x="7096" y="7035"/>
                    <a:pt x="7134" y="7035"/>
                  </a:cubicBezTo>
                  <a:cubicBezTo>
                    <a:pt x="7402" y="7035"/>
                    <a:pt x="7643" y="6788"/>
                    <a:pt x="7818" y="6563"/>
                  </a:cubicBezTo>
                  <a:cubicBezTo>
                    <a:pt x="8645" y="5536"/>
                    <a:pt x="9302" y="4423"/>
                    <a:pt x="9787" y="3196"/>
                  </a:cubicBezTo>
                  <a:cubicBezTo>
                    <a:pt x="9387" y="3168"/>
                    <a:pt x="9016" y="2968"/>
                    <a:pt x="8788" y="2626"/>
                  </a:cubicBezTo>
                  <a:lnTo>
                    <a:pt x="5621" y="486"/>
                  </a:lnTo>
                  <a:cubicBezTo>
                    <a:pt x="5227" y="242"/>
                    <a:pt x="4788" y="165"/>
                    <a:pt x="4327" y="165"/>
                  </a:cubicBezTo>
                  <a:cubicBezTo>
                    <a:pt x="3545" y="165"/>
                    <a:pt x="2702" y="386"/>
                    <a:pt x="1912" y="386"/>
                  </a:cubicBezTo>
                  <a:cubicBezTo>
                    <a:pt x="1480" y="386"/>
                    <a:pt x="1065" y="320"/>
                    <a:pt x="685" y="115"/>
                  </a:cubicBezTo>
                  <a:cubicBezTo>
                    <a:pt x="571" y="58"/>
                    <a:pt x="485" y="29"/>
                    <a:pt x="37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53650" y="2637250"/>
              <a:ext cx="141275" cy="271775"/>
            </a:xfrm>
            <a:custGeom>
              <a:rect b="b" l="l" r="r" t="t"/>
              <a:pathLst>
                <a:path extrusionOk="0" h="10871" w="5651">
                  <a:moveTo>
                    <a:pt x="1" y="0"/>
                  </a:moveTo>
                  <a:lnTo>
                    <a:pt x="315" y="3424"/>
                  </a:lnTo>
                  <a:cubicBezTo>
                    <a:pt x="1599" y="5421"/>
                    <a:pt x="2512" y="7647"/>
                    <a:pt x="3025" y="9958"/>
                  </a:cubicBezTo>
                  <a:cubicBezTo>
                    <a:pt x="3370" y="9889"/>
                    <a:pt x="3622" y="9635"/>
                    <a:pt x="3692" y="9315"/>
                  </a:cubicBezTo>
                  <a:lnTo>
                    <a:pt x="3692" y="9315"/>
                  </a:lnTo>
                  <a:cubicBezTo>
                    <a:pt x="3693" y="9808"/>
                    <a:pt x="3917" y="10295"/>
                    <a:pt x="4309" y="10614"/>
                  </a:cubicBezTo>
                  <a:cubicBezTo>
                    <a:pt x="4537" y="10357"/>
                    <a:pt x="4709" y="10072"/>
                    <a:pt x="4794" y="9730"/>
                  </a:cubicBezTo>
                  <a:lnTo>
                    <a:pt x="4794" y="9730"/>
                  </a:lnTo>
                  <a:cubicBezTo>
                    <a:pt x="4766" y="10129"/>
                    <a:pt x="4880" y="10557"/>
                    <a:pt x="5165" y="10871"/>
                  </a:cubicBezTo>
                  <a:cubicBezTo>
                    <a:pt x="5622" y="10272"/>
                    <a:pt x="5650" y="9444"/>
                    <a:pt x="5622" y="8703"/>
                  </a:cubicBezTo>
                  <a:cubicBezTo>
                    <a:pt x="5593" y="6791"/>
                    <a:pt x="5336" y="4851"/>
                    <a:pt x="4452" y="3167"/>
                  </a:cubicBezTo>
                  <a:cubicBezTo>
                    <a:pt x="3539" y="1512"/>
                    <a:pt x="1912" y="143"/>
                    <a:pt x="1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11725" y="2038075"/>
              <a:ext cx="191900" cy="331000"/>
            </a:xfrm>
            <a:custGeom>
              <a:rect b="b" l="l" r="r" t="t"/>
              <a:pathLst>
                <a:path extrusionOk="0" h="13240" w="7676">
                  <a:moveTo>
                    <a:pt x="5621" y="0"/>
                  </a:moveTo>
                  <a:lnTo>
                    <a:pt x="5250" y="114"/>
                  </a:lnTo>
                  <a:cubicBezTo>
                    <a:pt x="4523" y="301"/>
                    <a:pt x="3771" y="402"/>
                    <a:pt x="3012" y="402"/>
                  </a:cubicBezTo>
                  <a:cubicBezTo>
                    <a:pt x="2609" y="402"/>
                    <a:pt x="2203" y="373"/>
                    <a:pt x="1797" y="314"/>
                  </a:cubicBezTo>
                  <a:cubicBezTo>
                    <a:pt x="1512" y="286"/>
                    <a:pt x="1227" y="228"/>
                    <a:pt x="941" y="171"/>
                  </a:cubicBezTo>
                  <a:cubicBezTo>
                    <a:pt x="770" y="114"/>
                    <a:pt x="571" y="86"/>
                    <a:pt x="371" y="57"/>
                  </a:cubicBezTo>
                  <a:cubicBezTo>
                    <a:pt x="359" y="56"/>
                    <a:pt x="347" y="56"/>
                    <a:pt x="337" y="56"/>
                  </a:cubicBezTo>
                  <a:cubicBezTo>
                    <a:pt x="0" y="56"/>
                    <a:pt x="460" y="490"/>
                    <a:pt x="571" y="628"/>
                  </a:cubicBezTo>
                  <a:cubicBezTo>
                    <a:pt x="1455" y="1883"/>
                    <a:pt x="2340" y="3139"/>
                    <a:pt x="3224" y="4394"/>
                  </a:cubicBezTo>
                  <a:cubicBezTo>
                    <a:pt x="3452" y="4708"/>
                    <a:pt x="3623" y="5022"/>
                    <a:pt x="3738" y="5393"/>
                  </a:cubicBezTo>
                  <a:cubicBezTo>
                    <a:pt x="3880" y="5935"/>
                    <a:pt x="3709" y="6506"/>
                    <a:pt x="3709" y="7076"/>
                  </a:cubicBezTo>
                  <a:cubicBezTo>
                    <a:pt x="3738" y="7361"/>
                    <a:pt x="3738" y="7675"/>
                    <a:pt x="3738" y="7961"/>
                  </a:cubicBezTo>
                  <a:lnTo>
                    <a:pt x="3738" y="9701"/>
                  </a:lnTo>
                  <a:cubicBezTo>
                    <a:pt x="3738" y="10899"/>
                    <a:pt x="3681" y="12069"/>
                    <a:pt x="3566" y="13239"/>
                  </a:cubicBezTo>
                  <a:lnTo>
                    <a:pt x="5164" y="9844"/>
                  </a:lnTo>
                  <a:cubicBezTo>
                    <a:pt x="5450" y="9302"/>
                    <a:pt x="5706" y="8731"/>
                    <a:pt x="5963" y="8160"/>
                  </a:cubicBezTo>
                  <a:cubicBezTo>
                    <a:pt x="6077" y="7989"/>
                    <a:pt x="6191" y="7818"/>
                    <a:pt x="6334" y="7647"/>
                  </a:cubicBezTo>
                  <a:cubicBezTo>
                    <a:pt x="6477" y="7419"/>
                    <a:pt x="6619" y="7133"/>
                    <a:pt x="6733" y="6876"/>
                  </a:cubicBezTo>
                  <a:cubicBezTo>
                    <a:pt x="7133" y="6192"/>
                    <a:pt x="7447" y="5478"/>
                    <a:pt x="7675" y="4737"/>
                  </a:cubicBezTo>
                  <a:cubicBezTo>
                    <a:pt x="7219" y="4565"/>
                    <a:pt x="6705" y="4451"/>
                    <a:pt x="6448" y="3995"/>
                  </a:cubicBezTo>
                  <a:cubicBezTo>
                    <a:pt x="6163" y="3453"/>
                    <a:pt x="5992" y="2882"/>
                    <a:pt x="5906" y="2311"/>
                  </a:cubicBezTo>
                  <a:cubicBezTo>
                    <a:pt x="5820" y="1627"/>
                    <a:pt x="5735" y="942"/>
                    <a:pt x="5649" y="257"/>
                  </a:cubicBezTo>
                  <a:cubicBezTo>
                    <a:pt x="5621" y="171"/>
                    <a:pt x="5621" y="86"/>
                    <a:pt x="5621" y="0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301975" y="1538125"/>
              <a:ext cx="276775" cy="264575"/>
            </a:xfrm>
            <a:custGeom>
              <a:rect b="b" l="l" r="r" t="t"/>
              <a:pathLst>
                <a:path extrusionOk="0" h="10583" w="11071">
                  <a:moveTo>
                    <a:pt x="7396" y="1"/>
                  </a:moveTo>
                  <a:cubicBezTo>
                    <a:pt x="6901" y="1"/>
                    <a:pt x="6401" y="302"/>
                    <a:pt x="5935" y="568"/>
                  </a:cubicBezTo>
                  <a:cubicBezTo>
                    <a:pt x="4708" y="1224"/>
                    <a:pt x="3367" y="1623"/>
                    <a:pt x="1969" y="1738"/>
                  </a:cubicBezTo>
                  <a:lnTo>
                    <a:pt x="0" y="1566"/>
                  </a:lnTo>
                  <a:lnTo>
                    <a:pt x="0" y="1566"/>
                  </a:lnTo>
                  <a:cubicBezTo>
                    <a:pt x="665" y="2280"/>
                    <a:pt x="1713" y="2463"/>
                    <a:pt x="2702" y="2463"/>
                  </a:cubicBezTo>
                  <a:cubicBezTo>
                    <a:pt x="2859" y="2463"/>
                    <a:pt x="3015" y="2459"/>
                    <a:pt x="3167" y="2451"/>
                  </a:cubicBezTo>
                  <a:cubicBezTo>
                    <a:pt x="4480" y="2394"/>
                    <a:pt x="5764" y="2194"/>
                    <a:pt x="6991" y="1795"/>
                  </a:cubicBezTo>
                  <a:cubicBezTo>
                    <a:pt x="7362" y="4163"/>
                    <a:pt x="7362" y="6588"/>
                    <a:pt x="7019" y="8928"/>
                  </a:cubicBezTo>
                  <a:cubicBezTo>
                    <a:pt x="7362" y="8671"/>
                    <a:pt x="7761" y="8528"/>
                    <a:pt x="8189" y="8528"/>
                  </a:cubicBezTo>
                  <a:lnTo>
                    <a:pt x="8674" y="10583"/>
                  </a:lnTo>
                  <a:cubicBezTo>
                    <a:pt x="9216" y="10326"/>
                    <a:pt x="9758" y="9983"/>
                    <a:pt x="10272" y="9612"/>
                  </a:cubicBezTo>
                  <a:cubicBezTo>
                    <a:pt x="10757" y="9213"/>
                    <a:pt x="11071" y="8614"/>
                    <a:pt x="11071" y="7986"/>
                  </a:cubicBezTo>
                  <a:cubicBezTo>
                    <a:pt x="11045" y="7411"/>
                    <a:pt x="10539" y="6859"/>
                    <a:pt x="9971" y="6859"/>
                  </a:cubicBezTo>
                  <a:cubicBezTo>
                    <a:pt x="9920" y="6859"/>
                    <a:pt x="9868" y="6864"/>
                    <a:pt x="9815" y="6873"/>
                  </a:cubicBezTo>
                  <a:lnTo>
                    <a:pt x="9502" y="7758"/>
                  </a:lnTo>
                  <a:lnTo>
                    <a:pt x="8788" y="1966"/>
                  </a:lnTo>
                  <a:cubicBezTo>
                    <a:pt x="8703" y="1224"/>
                    <a:pt x="8531" y="340"/>
                    <a:pt x="7818" y="83"/>
                  </a:cubicBezTo>
                  <a:cubicBezTo>
                    <a:pt x="7678" y="26"/>
                    <a:pt x="7537" y="1"/>
                    <a:pt x="7396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159375" y="2689000"/>
              <a:ext cx="91325" cy="195075"/>
            </a:xfrm>
            <a:custGeom>
              <a:rect b="b" l="l" r="r" t="t"/>
              <a:pathLst>
                <a:path extrusionOk="0" h="7803" w="3653">
                  <a:moveTo>
                    <a:pt x="183" y="1"/>
                  </a:moveTo>
                  <a:cubicBezTo>
                    <a:pt x="122" y="1"/>
                    <a:pt x="61" y="5"/>
                    <a:pt x="0" y="13"/>
                  </a:cubicBezTo>
                  <a:lnTo>
                    <a:pt x="86" y="1383"/>
                  </a:lnTo>
                  <a:cubicBezTo>
                    <a:pt x="856" y="2667"/>
                    <a:pt x="1541" y="4036"/>
                    <a:pt x="2111" y="5463"/>
                  </a:cubicBezTo>
                  <a:cubicBezTo>
                    <a:pt x="2454" y="6176"/>
                    <a:pt x="2625" y="7003"/>
                    <a:pt x="2596" y="7802"/>
                  </a:cubicBezTo>
                  <a:cubicBezTo>
                    <a:pt x="3110" y="6205"/>
                    <a:pt x="3652" y="4464"/>
                    <a:pt x="3082" y="2866"/>
                  </a:cubicBezTo>
                  <a:cubicBezTo>
                    <a:pt x="2853" y="2267"/>
                    <a:pt x="2511" y="1725"/>
                    <a:pt x="2083" y="1240"/>
                  </a:cubicBezTo>
                  <a:cubicBezTo>
                    <a:pt x="1607" y="632"/>
                    <a:pt x="936" y="1"/>
                    <a:pt x="183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130825" y="3097325"/>
              <a:ext cx="124850" cy="170500"/>
            </a:xfrm>
            <a:custGeom>
              <a:rect b="b" l="l" r="r" t="t"/>
              <a:pathLst>
                <a:path extrusionOk="0" h="6820" w="4994">
                  <a:moveTo>
                    <a:pt x="115" y="1"/>
                  </a:moveTo>
                  <a:lnTo>
                    <a:pt x="115" y="1"/>
                  </a:lnTo>
                  <a:cubicBezTo>
                    <a:pt x="372" y="657"/>
                    <a:pt x="971" y="1113"/>
                    <a:pt x="1228" y="1770"/>
                  </a:cubicBezTo>
                  <a:cubicBezTo>
                    <a:pt x="1599" y="2597"/>
                    <a:pt x="1370" y="3538"/>
                    <a:pt x="999" y="4366"/>
                  </a:cubicBezTo>
                  <a:cubicBezTo>
                    <a:pt x="657" y="5165"/>
                    <a:pt x="172" y="5935"/>
                    <a:pt x="1" y="6820"/>
                  </a:cubicBezTo>
                  <a:cubicBezTo>
                    <a:pt x="1056" y="6106"/>
                    <a:pt x="1912" y="5136"/>
                    <a:pt x="2426" y="3966"/>
                  </a:cubicBezTo>
                  <a:lnTo>
                    <a:pt x="2426" y="3966"/>
                  </a:lnTo>
                  <a:cubicBezTo>
                    <a:pt x="2226" y="4880"/>
                    <a:pt x="2055" y="5821"/>
                    <a:pt x="1884" y="6734"/>
                  </a:cubicBezTo>
                  <a:cubicBezTo>
                    <a:pt x="2683" y="6449"/>
                    <a:pt x="3368" y="5907"/>
                    <a:pt x="3824" y="5165"/>
                  </a:cubicBezTo>
                  <a:cubicBezTo>
                    <a:pt x="4281" y="4452"/>
                    <a:pt x="4623" y="3653"/>
                    <a:pt x="4908" y="2854"/>
                  </a:cubicBezTo>
                  <a:cubicBezTo>
                    <a:pt x="4994" y="2625"/>
                    <a:pt x="4994" y="2255"/>
                    <a:pt x="4737" y="2255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77581" y="1691704"/>
              <a:ext cx="257525" cy="236150"/>
            </a:xfrm>
            <a:custGeom>
              <a:rect b="b" l="l" r="r" t="t"/>
              <a:pathLst>
                <a:path extrusionOk="0" h="9446" w="10301">
                  <a:moveTo>
                    <a:pt x="4566" y="1"/>
                  </a:moveTo>
                  <a:cubicBezTo>
                    <a:pt x="4395" y="657"/>
                    <a:pt x="3995" y="1199"/>
                    <a:pt x="3425" y="1542"/>
                  </a:cubicBezTo>
                  <a:lnTo>
                    <a:pt x="1" y="4195"/>
                  </a:lnTo>
                  <a:cubicBezTo>
                    <a:pt x="1684" y="3853"/>
                    <a:pt x="3253" y="3054"/>
                    <a:pt x="4537" y="1913"/>
                  </a:cubicBezTo>
                  <a:cubicBezTo>
                    <a:pt x="4794" y="2683"/>
                    <a:pt x="5479" y="3197"/>
                    <a:pt x="5878" y="3910"/>
                  </a:cubicBezTo>
                  <a:cubicBezTo>
                    <a:pt x="6706" y="5365"/>
                    <a:pt x="6078" y="7191"/>
                    <a:pt x="6420" y="8789"/>
                  </a:cubicBezTo>
                  <a:cubicBezTo>
                    <a:pt x="6734" y="8675"/>
                    <a:pt x="7105" y="8561"/>
                    <a:pt x="7448" y="8532"/>
                  </a:cubicBezTo>
                  <a:lnTo>
                    <a:pt x="8304" y="9445"/>
                  </a:lnTo>
                  <a:cubicBezTo>
                    <a:pt x="8817" y="9188"/>
                    <a:pt x="9302" y="8846"/>
                    <a:pt x="9730" y="8446"/>
                  </a:cubicBezTo>
                  <a:cubicBezTo>
                    <a:pt x="10130" y="8018"/>
                    <a:pt x="10301" y="7419"/>
                    <a:pt x="10158" y="6820"/>
                  </a:cubicBezTo>
                  <a:cubicBezTo>
                    <a:pt x="9967" y="6310"/>
                    <a:pt x="9458" y="5990"/>
                    <a:pt x="8928" y="5990"/>
                  </a:cubicBezTo>
                  <a:cubicBezTo>
                    <a:pt x="8747" y="5990"/>
                    <a:pt x="8563" y="6027"/>
                    <a:pt x="8389" y="6107"/>
                  </a:cubicBezTo>
                  <a:cubicBezTo>
                    <a:pt x="8532" y="5508"/>
                    <a:pt x="8389" y="4851"/>
                    <a:pt x="7961" y="4395"/>
                  </a:cubicBezTo>
                  <a:cubicBezTo>
                    <a:pt x="7562" y="3910"/>
                    <a:pt x="7048" y="3510"/>
                    <a:pt x="6620" y="3054"/>
                  </a:cubicBezTo>
                  <a:cubicBezTo>
                    <a:pt x="5793" y="2141"/>
                    <a:pt x="5365" y="943"/>
                    <a:pt x="4566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03725" y="2164325"/>
              <a:ext cx="100600" cy="479375"/>
            </a:xfrm>
            <a:custGeom>
              <a:rect b="b" l="l" r="r" t="t"/>
              <a:pathLst>
                <a:path extrusionOk="0" h="19175" w="4024">
                  <a:moveTo>
                    <a:pt x="4024" y="0"/>
                  </a:moveTo>
                  <a:lnTo>
                    <a:pt x="457" y="6791"/>
                  </a:lnTo>
                  <a:cubicBezTo>
                    <a:pt x="657" y="10614"/>
                    <a:pt x="514" y="14466"/>
                    <a:pt x="1" y="18261"/>
                  </a:cubicBezTo>
                  <a:cubicBezTo>
                    <a:pt x="1113" y="18718"/>
                    <a:pt x="2283" y="19003"/>
                    <a:pt x="3481" y="19174"/>
                  </a:cubicBezTo>
                  <a:cubicBezTo>
                    <a:pt x="2711" y="12783"/>
                    <a:pt x="2882" y="6335"/>
                    <a:pt x="4024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133675" y="2723550"/>
              <a:ext cx="45675" cy="148400"/>
            </a:xfrm>
            <a:custGeom>
              <a:rect b="b" l="l" r="r" t="t"/>
              <a:pathLst>
                <a:path extrusionOk="0" h="5936" w="1827">
                  <a:moveTo>
                    <a:pt x="1741" y="1"/>
                  </a:moveTo>
                  <a:lnTo>
                    <a:pt x="1741" y="1"/>
                  </a:lnTo>
                  <a:cubicBezTo>
                    <a:pt x="1399" y="172"/>
                    <a:pt x="1228" y="571"/>
                    <a:pt x="999" y="885"/>
                  </a:cubicBezTo>
                  <a:cubicBezTo>
                    <a:pt x="824" y="1126"/>
                    <a:pt x="530" y="1351"/>
                    <a:pt x="248" y="1351"/>
                  </a:cubicBezTo>
                  <a:cubicBezTo>
                    <a:pt x="164" y="1351"/>
                    <a:pt x="80" y="1331"/>
                    <a:pt x="1" y="1285"/>
                  </a:cubicBezTo>
                  <a:lnTo>
                    <a:pt x="1" y="1285"/>
                  </a:lnTo>
                  <a:lnTo>
                    <a:pt x="999" y="3453"/>
                  </a:lnTo>
                  <a:cubicBezTo>
                    <a:pt x="1285" y="4252"/>
                    <a:pt x="1399" y="5079"/>
                    <a:pt x="1399" y="5935"/>
                  </a:cubicBezTo>
                  <a:cubicBezTo>
                    <a:pt x="1713" y="3967"/>
                    <a:pt x="1827" y="1969"/>
                    <a:pt x="1741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10575" y="2798450"/>
              <a:ext cx="156050" cy="204050"/>
            </a:xfrm>
            <a:custGeom>
              <a:rect b="b" l="l" r="r" t="t"/>
              <a:pathLst>
                <a:path extrusionOk="0" h="8162" w="6242">
                  <a:moveTo>
                    <a:pt x="4530" y="1"/>
                  </a:moveTo>
                  <a:lnTo>
                    <a:pt x="2447" y="486"/>
                  </a:lnTo>
                  <a:cubicBezTo>
                    <a:pt x="2447" y="486"/>
                    <a:pt x="1" y="8162"/>
                    <a:pt x="6106" y="8162"/>
                  </a:cubicBezTo>
                  <a:cubicBezTo>
                    <a:pt x="6151" y="8162"/>
                    <a:pt x="6196" y="8162"/>
                    <a:pt x="6242" y="8161"/>
                  </a:cubicBezTo>
                  <a:cubicBezTo>
                    <a:pt x="3645" y="8075"/>
                    <a:pt x="4359" y="4880"/>
                    <a:pt x="4359" y="2968"/>
                  </a:cubicBezTo>
                  <a:cubicBezTo>
                    <a:pt x="4330" y="1969"/>
                    <a:pt x="4387" y="971"/>
                    <a:pt x="453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700700" y="2800600"/>
              <a:ext cx="149125" cy="202600"/>
            </a:xfrm>
            <a:custGeom>
              <a:rect b="b" l="l" r="r" t="t"/>
              <a:pathLst>
                <a:path extrusionOk="0" h="8104" w="5965">
                  <a:moveTo>
                    <a:pt x="115" y="0"/>
                  </a:moveTo>
                  <a:cubicBezTo>
                    <a:pt x="1" y="1855"/>
                    <a:pt x="1" y="3738"/>
                    <a:pt x="115" y="5592"/>
                  </a:cubicBezTo>
                  <a:cubicBezTo>
                    <a:pt x="280" y="7804"/>
                    <a:pt x="444" y="7998"/>
                    <a:pt x="2113" y="7998"/>
                  </a:cubicBezTo>
                  <a:cubicBezTo>
                    <a:pt x="2468" y="7998"/>
                    <a:pt x="2891" y="7989"/>
                    <a:pt x="3396" y="7989"/>
                  </a:cubicBezTo>
                  <a:lnTo>
                    <a:pt x="5593" y="8103"/>
                  </a:lnTo>
                  <a:cubicBezTo>
                    <a:pt x="5650" y="5421"/>
                    <a:pt x="5650" y="2739"/>
                    <a:pt x="5964" y="29"/>
                  </a:cubicBezTo>
                  <a:cubicBezTo>
                    <a:pt x="2883" y="29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40525" y="2800525"/>
              <a:ext cx="275950" cy="211225"/>
            </a:xfrm>
            <a:custGeom>
              <a:rect b="b" l="l" r="r" t="t"/>
              <a:pathLst>
                <a:path extrusionOk="0" h="8449" w="11038">
                  <a:moveTo>
                    <a:pt x="8348" y="1"/>
                  </a:moveTo>
                  <a:cubicBezTo>
                    <a:pt x="8296" y="1"/>
                    <a:pt x="8243" y="1"/>
                    <a:pt x="8189" y="3"/>
                  </a:cubicBezTo>
                  <a:cubicBezTo>
                    <a:pt x="7353" y="37"/>
                    <a:pt x="5852" y="50"/>
                    <a:pt x="4143" y="50"/>
                  </a:cubicBezTo>
                  <a:cubicBezTo>
                    <a:pt x="2935" y="50"/>
                    <a:pt x="1624" y="43"/>
                    <a:pt x="371" y="32"/>
                  </a:cubicBezTo>
                  <a:cubicBezTo>
                    <a:pt x="57" y="2742"/>
                    <a:pt x="57" y="5424"/>
                    <a:pt x="0" y="8106"/>
                  </a:cubicBezTo>
                  <a:cubicBezTo>
                    <a:pt x="2853" y="8249"/>
                    <a:pt x="7561" y="8449"/>
                    <a:pt x="8788" y="8449"/>
                  </a:cubicBezTo>
                  <a:cubicBezTo>
                    <a:pt x="10586" y="8420"/>
                    <a:pt x="10186" y="7108"/>
                    <a:pt x="10186" y="4597"/>
                  </a:cubicBezTo>
                  <a:cubicBezTo>
                    <a:pt x="10186" y="2161"/>
                    <a:pt x="11038" y="1"/>
                    <a:pt x="834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570175" y="3008875"/>
              <a:ext cx="89900" cy="80625"/>
            </a:xfrm>
            <a:custGeom>
              <a:rect b="b" l="l" r="r" t="t"/>
              <a:pathLst>
                <a:path extrusionOk="0" h="3225" w="3596">
                  <a:moveTo>
                    <a:pt x="3595" y="1"/>
                  </a:moveTo>
                  <a:lnTo>
                    <a:pt x="200" y="58"/>
                  </a:lnTo>
                  <a:lnTo>
                    <a:pt x="0" y="3225"/>
                  </a:lnTo>
                  <a:cubicBezTo>
                    <a:pt x="1056" y="3196"/>
                    <a:pt x="2083" y="3196"/>
                    <a:pt x="3110" y="3196"/>
                  </a:cubicBezTo>
                  <a:cubicBezTo>
                    <a:pt x="3168" y="2112"/>
                    <a:pt x="3339" y="1056"/>
                    <a:pt x="3595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47925" y="3005300"/>
              <a:ext cx="327425" cy="83500"/>
            </a:xfrm>
            <a:custGeom>
              <a:rect b="b" l="l" r="r" t="t"/>
              <a:pathLst>
                <a:path extrusionOk="0" h="3340" w="13097">
                  <a:moveTo>
                    <a:pt x="13097" y="1"/>
                  </a:moveTo>
                  <a:lnTo>
                    <a:pt x="485" y="144"/>
                  </a:lnTo>
                  <a:cubicBezTo>
                    <a:pt x="200" y="1199"/>
                    <a:pt x="29" y="2255"/>
                    <a:pt x="0" y="3339"/>
                  </a:cubicBezTo>
                  <a:cubicBezTo>
                    <a:pt x="4366" y="3254"/>
                    <a:pt x="8731" y="3225"/>
                    <a:pt x="13097" y="3225"/>
                  </a:cubicBezTo>
                  <a:lnTo>
                    <a:pt x="13097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975325" y="3004600"/>
              <a:ext cx="89200" cy="81325"/>
            </a:xfrm>
            <a:custGeom>
              <a:rect b="b" l="l" r="r" t="t"/>
              <a:pathLst>
                <a:path extrusionOk="0" h="3253" w="3568">
                  <a:moveTo>
                    <a:pt x="3567" y="0"/>
                  </a:moveTo>
                  <a:lnTo>
                    <a:pt x="1" y="57"/>
                  </a:lnTo>
                  <a:lnTo>
                    <a:pt x="1" y="3253"/>
                  </a:lnTo>
                  <a:lnTo>
                    <a:pt x="3168" y="3253"/>
                  </a:lnTo>
                  <a:cubicBezTo>
                    <a:pt x="2911" y="2169"/>
                    <a:pt x="3054" y="999"/>
                    <a:pt x="356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18250" y="3083050"/>
              <a:ext cx="470075" cy="233275"/>
            </a:xfrm>
            <a:custGeom>
              <a:rect b="b" l="l" r="r" t="t"/>
              <a:pathLst>
                <a:path extrusionOk="0" h="9331" w="18803">
                  <a:moveTo>
                    <a:pt x="13239" y="1"/>
                  </a:moveTo>
                  <a:lnTo>
                    <a:pt x="6163" y="115"/>
                  </a:lnTo>
                  <a:cubicBezTo>
                    <a:pt x="5764" y="1570"/>
                    <a:pt x="4166" y="2255"/>
                    <a:pt x="2910" y="3082"/>
                  </a:cubicBezTo>
                  <a:cubicBezTo>
                    <a:pt x="2140" y="3567"/>
                    <a:pt x="1455" y="4195"/>
                    <a:pt x="885" y="4908"/>
                  </a:cubicBezTo>
                  <a:cubicBezTo>
                    <a:pt x="400" y="5536"/>
                    <a:pt x="0" y="6278"/>
                    <a:pt x="86" y="7077"/>
                  </a:cubicBezTo>
                  <a:cubicBezTo>
                    <a:pt x="257" y="7933"/>
                    <a:pt x="856" y="8618"/>
                    <a:pt x="1655" y="8931"/>
                  </a:cubicBezTo>
                  <a:cubicBezTo>
                    <a:pt x="2454" y="9217"/>
                    <a:pt x="3310" y="9331"/>
                    <a:pt x="4166" y="9331"/>
                  </a:cubicBezTo>
                  <a:cubicBezTo>
                    <a:pt x="2597" y="9245"/>
                    <a:pt x="1741" y="7505"/>
                    <a:pt x="2568" y="6192"/>
                  </a:cubicBezTo>
                  <a:cubicBezTo>
                    <a:pt x="2711" y="5964"/>
                    <a:pt x="2939" y="5793"/>
                    <a:pt x="3053" y="5565"/>
                  </a:cubicBezTo>
                  <a:cubicBezTo>
                    <a:pt x="3709" y="4680"/>
                    <a:pt x="4508" y="3910"/>
                    <a:pt x="5393" y="3282"/>
                  </a:cubicBezTo>
                  <a:cubicBezTo>
                    <a:pt x="5906" y="2854"/>
                    <a:pt x="6477" y="2540"/>
                    <a:pt x="7105" y="2341"/>
                  </a:cubicBezTo>
                  <a:cubicBezTo>
                    <a:pt x="7522" y="2251"/>
                    <a:pt x="7940" y="2208"/>
                    <a:pt x="8358" y="2208"/>
                  </a:cubicBezTo>
                  <a:cubicBezTo>
                    <a:pt x="8739" y="2208"/>
                    <a:pt x="9120" y="2244"/>
                    <a:pt x="9501" y="2312"/>
                  </a:cubicBezTo>
                  <a:cubicBezTo>
                    <a:pt x="10614" y="2426"/>
                    <a:pt x="11812" y="2255"/>
                    <a:pt x="12840" y="2911"/>
                  </a:cubicBezTo>
                  <a:cubicBezTo>
                    <a:pt x="13524" y="3311"/>
                    <a:pt x="13867" y="4109"/>
                    <a:pt x="13753" y="4880"/>
                  </a:cubicBezTo>
                  <a:cubicBezTo>
                    <a:pt x="13496" y="5793"/>
                    <a:pt x="13068" y="6649"/>
                    <a:pt x="12469" y="7419"/>
                  </a:cubicBezTo>
                  <a:cubicBezTo>
                    <a:pt x="12240" y="7647"/>
                    <a:pt x="12126" y="7961"/>
                    <a:pt x="12126" y="8304"/>
                  </a:cubicBezTo>
                  <a:cubicBezTo>
                    <a:pt x="12212" y="8817"/>
                    <a:pt x="12868" y="8960"/>
                    <a:pt x="13382" y="9017"/>
                  </a:cubicBezTo>
                  <a:cubicBezTo>
                    <a:pt x="14252" y="9060"/>
                    <a:pt x="15129" y="9081"/>
                    <a:pt x="16007" y="9081"/>
                  </a:cubicBezTo>
                  <a:cubicBezTo>
                    <a:pt x="16884" y="9081"/>
                    <a:pt x="17761" y="9060"/>
                    <a:pt x="18632" y="9017"/>
                  </a:cubicBezTo>
                  <a:cubicBezTo>
                    <a:pt x="18803" y="5051"/>
                    <a:pt x="15636" y="2826"/>
                    <a:pt x="1323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749225" y="3078775"/>
              <a:ext cx="474350" cy="235600"/>
            </a:xfrm>
            <a:custGeom>
              <a:rect b="b" l="l" r="r" t="t"/>
              <a:pathLst>
                <a:path extrusionOk="0" h="9424" w="18974">
                  <a:moveTo>
                    <a:pt x="13753" y="4366"/>
                  </a:moveTo>
                  <a:lnTo>
                    <a:pt x="13753" y="4366"/>
                  </a:lnTo>
                  <a:cubicBezTo>
                    <a:pt x="13699" y="4413"/>
                    <a:pt x="13649" y="4461"/>
                    <a:pt x="13602" y="4511"/>
                  </a:cubicBezTo>
                  <a:lnTo>
                    <a:pt x="13602" y="4511"/>
                  </a:lnTo>
                  <a:cubicBezTo>
                    <a:pt x="13656" y="4464"/>
                    <a:pt x="13706" y="4416"/>
                    <a:pt x="13753" y="4366"/>
                  </a:cubicBezTo>
                  <a:close/>
                  <a:moveTo>
                    <a:pt x="10585" y="1"/>
                  </a:moveTo>
                  <a:lnTo>
                    <a:pt x="0" y="143"/>
                  </a:lnTo>
                  <a:cubicBezTo>
                    <a:pt x="2397" y="2968"/>
                    <a:pt x="5592" y="5194"/>
                    <a:pt x="5393" y="9160"/>
                  </a:cubicBezTo>
                  <a:lnTo>
                    <a:pt x="6277" y="9102"/>
                  </a:lnTo>
                  <a:cubicBezTo>
                    <a:pt x="6333" y="9100"/>
                    <a:pt x="6390" y="9099"/>
                    <a:pt x="6447" y="9099"/>
                  </a:cubicBezTo>
                  <a:cubicBezTo>
                    <a:pt x="7140" y="9099"/>
                    <a:pt x="7874" y="9249"/>
                    <a:pt x="8560" y="9302"/>
                  </a:cubicBezTo>
                  <a:cubicBezTo>
                    <a:pt x="9387" y="9359"/>
                    <a:pt x="10186" y="9416"/>
                    <a:pt x="11013" y="9416"/>
                  </a:cubicBezTo>
                  <a:cubicBezTo>
                    <a:pt x="11277" y="9421"/>
                    <a:pt x="11541" y="9423"/>
                    <a:pt x="11805" y="9423"/>
                  </a:cubicBezTo>
                  <a:cubicBezTo>
                    <a:pt x="13168" y="9423"/>
                    <a:pt x="14530" y="9360"/>
                    <a:pt x="15892" y="9217"/>
                  </a:cubicBezTo>
                  <a:cubicBezTo>
                    <a:pt x="16634" y="9131"/>
                    <a:pt x="17433" y="9017"/>
                    <a:pt x="18032" y="8560"/>
                  </a:cubicBezTo>
                  <a:cubicBezTo>
                    <a:pt x="18632" y="8104"/>
                    <a:pt x="18974" y="7191"/>
                    <a:pt x="18546" y="6563"/>
                  </a:cubicBezTo>
                  <a:lnTo>
                    <a:pt x="18546" y="6563"/>
                  </a:lnTo>
                  <a:cubicBezTo>
                    <a:pt x="18146" y="6877"/>
                    <a:pt x="17690" y="7077"/>
                    <a:pt x="17205" y="7219"/>
                  </a:cubicBezTo>
                  <a:lnTo>
                    <a:pt x="17433" y="4851"/>
                  </a:lnTo>
                  <a:lnTo>
                    <a:pt x="17433" y="4851"/>
                  </a:lnTo>
                  <a:cubicBezTo>
                    <a:pt x="17091" y="5679"/>
                    <a:pt x="16463" y="6392"/>
                    <a:pt x="15693" y="6877"/>
                  </a:cubicBezTo>
                  <a:cubicBezTo>
                    <a:pt x="15579" y="6049"/>
                    <a:pt x="15721" y="5251"/>
                    <a:pt x="16121" y="4509"/>
                  </a:cubicBezTo>
                  <a:lnTo>
                    <a:pt x="16121" y="4509"/>
                  </a:lnTo>
                  <a:cubicBezTo>
                    <a:pt x="15436" y="4880"/>
                    <a:pt x="14780" y="5251"/>
                    <a:pt x="14095" y="5622"/>
                  </a:cubicBezTo>
                  <a:cubicBezTo>
                    <a:pt x="13978" y="5692"/>
                    <a:pt x="13841" y="5743"/>
                    <a:pt x="13717" y="5743"/>
                  </a:cubicBezTo>
                  <a:cubicBezTo>
                    <a:pt x="13690" y="5743"/>
                    <a:pt x="13664" y="5741"/>
                    <a:pt x="13638" y="5736"/>
                  </a:cubicBezTo>
                  <a:cubicBezTo>
                    <a:pt x="13353" y="5650"/>
                    <a:pt x="13182" y="5365"/>
                    <a:pt x="13267" y="5079"/>
                  </a:cubicBezTo>
                  <a:cubicBezTo>
                    <a:pt x="13333" y="4861"/>
                    <a:pt x="13449" y="4675"/>
                    <a:pt x="13602" y="4511"/>
                  </a:cubicBezTo>
                  <a:lnTo>
                    <a:pt x="13602" y="4511"/>
                  </a:lnTo>
                  <a:cubicBezTo>
                    <a:pt x="13334" y="4744"/>
                    <a:pt x="12989" y="4924"/>
                    <a:pt x="12670" y="4924"/>
                  </a:cubicBezTo>
                  <a:cubicBezTo>
                    <a:pt x="12506" y="4924"/>
                    <a:pt x="12349" y="4877"/>
                    <a:pt x="12212" y="4766"/>
                  </a:cubicBezTo>
                  <a:cubicBezTo>
                    <a:pt x="11698" y="4338"/>
                    <a:pt x="12098" y="3482"/>
                    <a:pt x="12668" y="3111"/>
                  </a:cubicBezTo>
                  <a:cubicBezTo>
                    <a:pt x="13210" y="2768"/>
                    <a:pt x="13924" y="2626"/>
                    <a:pt x="14352" y="2112"/>
                  </a:cubicBezTo>
                  <a:lnTo>
                    <a:pt x="11527" y="1399"/>
                  </a:lnTo>
                  <a:cubicBezTo>
                    <a:pt x="11185" y="1342"/>
                    <a:pt x="10842" y="1170"/>
                    <a:pt x="10585" y="942"/>
                  </a:cubicBezTo>
                  <a:cubicBezTo>
                    <a:pt x="10300" y="685"/>
                    <a:pt x="10300" y="257"/>
                    <a:pt x="10585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52650" y="3142225"/>
              <a:ext cx="185475" cy="108950"/>
            </a:xfrm>
            <a:custGeom>
              <a:rect b="b" l="l" r="r" t="t"/>
              <a:pathLst>
                <a:path extrusionOk="0" h="4358" w="7419">
                  <a:moveTo>
                    <a:pt x="3799" y="1"/>
                  </a:moveTo>
                  <a:cubicBezTo>
                    <a:pt x="3617" y="1"/>
                    <a:pt x="3435" y="10"/>
                    <a:pt x="3253" y="31"/>
                  </a:cubicBezTo>
                  <a:cubicBezTo>
                    <a:pt x="2597" y="88"/>
                    <a:pt x="1969" y="230"/>
                    <a:pt x="1370" y="487"/>
                  </a:cubicBezTo>
                  <a:cubicBezTo>
                    <a:pt x="970" y="630"/>
                    <a:pt x="628" y="887"/>
                    <a:pt x="343" y="1229"/>
                  </a:cubicBezTo>
                  <a:cubicBezTo>
                    <a:pt x="171" y="1429"/>
                    <a:pt x="86" y="1685"/>
                    <a:pt x="29" y="1971"/>
                  </a:cubicBezTo>
                  <a:cubicBezTo>
                    <a:pt x="0" y="2313"/>
                    <a:pt x="200" y="2456"/>
                    <a:pt x="314" y="2741"/>
                  </a:cubicBezTo>
                  <a:cubicBezTo>
                    <a:pt x="400" y="3055"/>
                    <a:pt x="599" y="3312"/>
                    <a:pt x="856" y="3454"/>
                  </a:cubicBezTo>
                  <a:cubicBezTo>
                    <a:pt x="1284" y="3740"/>
                    <a:pt x="1769" y="3968"/>
                    <a:pt x="2283" y="4111"/>
                  </a:cubicBezTo>
                  <a:cubicBezTo>
                    <a:pt x="2835" y="4275"/>
                    <a:pt x="3402" y="4357"/>
                    <a:pt x="3967" y="4357"/>
                  </a:cubicBezTo>
                  <a:cubicBezTo>
                    <a:pt x="4774" y="4357"/>
                    <a:pt x="5579" y="4190"/>
                    <a:pt x="6334" y="3854"/>
                  </a:cubicBezTo>
                  <a:cubicBezTo>
                    <a:pt x="6705" y="3711"/>
                    <a:pt x="7019" y="3483"/>
                    <a:pt x="7219" y="3141"/>
                  </a:cubicBezTo>
                  <a:cubicBezTo>
                    <a:pt x="7419" y="2627"/>
                    <a:pt x="7333" y="2085"/>
                    <a:pt x="7019" y="1657"/>
                  </a:cubicBezTo>
                  <a:cubicBezTo>
                    <a:pt x="6506" y="858"/>
                    <a:pt x="5707" y="287"/>
                    <a:pt x="4794" y="88"/>
                  </a:cubicBezTo>
                  <a:cubicBezTo>
                    <a:pt x="4462" y="32"/>
                    <a:pt x="4130" y="1"/>
                    <a:pt x="3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02550" y="3284925"/>
              <a:ext cx="90600" cy="229675"/>
            </a:xfrm>
            <a:custGeom>
              <a:rect b="b" l="l" r="r" t="t"/>
              <a:pathLst>
                <a:path extrusionOk="0" h="9187" w="3624">
                  <a:moveTo>
                    <a:pt x="685" y="0"/>
                  </a:moveTo>
                  <a:cubicBezTo>
                    <a:pt x="685" y="0"/>
                    <a:pt x="485" y="371"/>
                    <a:pt x="485" y="371"/>
                  </a:cubicBezTo>
                  <a:cubicBezTo>
                    <a:pt x="457" y="514"/>
                    <a:pt x="400" y="657"/>
                    <a:pt x="400" y="828"/>
                  </a:cubicBezTo>
                  <a:cubicBezTo>
                    <a:pt x="371" y="885"/>
                    <a:pt x="371" y="942"/>
                    <a:pt x="343" y="999"/>
                  </a:cubicBezTo>
                  <a:cubicBezTo>
                    <a:pt x="314" y="1113"/>
                    <a:pt x="257" y="1199"/>
                    <a:pt x="200" y="1313"/>
                  </a:cubicBezTo>
                  <a:cubicBezTo>
                    <a:pt x="114" y="1684"/>
                    <a:pt x="86" y="2083"/>
                    <a:pt x="86" y="2454"/>
                  </a:cubicBezTo>
                  <a:cubicBezTo>
                    <a:pt x="57" y="4651"/>
                    <a:pt x="29" y="6848"/>
                    <a:pt x="0" y="9045"/>
                  </a:cubicBezTo>
                  <a:cubicBezTo>
                    <a:pt x="312" y="9143"/>
                    <a:pt x="651" y="9187"/>
                    <a:pt x="998" y="9187"/>
                  </a:cubicBezTo>
                  <a:cubicBezTo>
                    <a:pt x="1159" y="9187"/>
                    <a:pt x="1321" y="9177"/>
                    <a:pt x="1484" y="9159"/>
                  </a:cubicBezTo>
                  <a:cubicBezTo>
                    <a:pt x="1912" y="9074"/>
                    <a:pt x="2340" y="9045"/>
                    <a:pt x="2797" y="9045"/>
                  </a:cubicBezTo>
                  <a:cubicBezTo>
                    <a:pt x="2682" y="7989"/>
                    <a:pt x="2625" y="6934"/>
                    <a:pt x="2568" y="5878"/>
                  </a:cubicBezTo>
                  <a:cubicBezTo>
                    <a:pt x="2511" y="5479"/>
                    <a:pt x="2540" y="5108"/>
                    <a:pt x="2625" y="4708"/>
                  </a:cubicBezTo>
                  <a:cubicBezTo>
                    <a:pt x="2825" y="4138"/>
                    <a:pt x="3167" y="3624"/>
                    <a:pt x="3624" y="3196"/>
                  </a:cubicBezTo>
                  <a:cubicBezTo>
                    <a:pt x="3396" y="2939"/>
                    <a:pt x="3110" y="2740"/>
                    <a:pt x="2797" y="2625"/>
                  </a:cubicBezTo>
                  <a:cubicBezTo>
                    <a:pt x="1741" y="2112"/>
                    <a:pt x="970" y="1142"/>
                    <a:pt x="68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851225" y="3366250"/>
              <a:ext cx="211150" cy="151950"/>
            </a:xfrm>
            <a:custGeom>
              <a:rect b="b" l="l" r="r" t="t"/>
              <a:pathLst>
                <a:path extrusionOk="0" h="6078" w="8446">
                  <a:moveTo>
                    <a:pt x="0" y="0"/>
                  </a:moveTo>
                  <a:cubicBezTo>
                    <a:pt x="1313" y="1027"/>
                    <a:pt x="171" y="3795"/>
                    <a:pt x="57" y="5878"/>
                  </a:cubicBezTo>
                  <a:lnTo>
                    <a:pt x="6477" y="6078"/>
                  </a:lnTo>
                  <a:cubicBezTo>
                    <a:pt x="6448" y="5621"/>
                    <a:pt x="6420" y="5136"/>
                    <a:pt x="6363" y="4679"/>
                  </a:cubicBezTo>
                  <a:cubicBezTo>
                    <a:pt x="6306" y="4251"/>
                    <a:pt x="6306" y="3823"/>
                    <a:pt x="6306" y="3424"/>
                  </a:cubicBezTo>
                  <a:cubicBezTo>
                    <a:pt x="6363" y="2625"/>
                    <a:pt x="6563" y="1798"/>
                    <a:pt x="7219" y="1313"/>
                  </a:cubicBezTo>
                  <a:cubicBezTo>
                    <a:pt x="7675" y="970"/>
                    <a:pt x="8303" y="771"/>
                    <a:pt x="8446" y="228"/>
                  </a:cubicBezTo>
                  <a:cubicBezTo>
                    <a:pt x="5649" y="143"/>
                    <a:pt x="2825" y="57"/>
                    <a:pt x="0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97850" y="3364100"/>
              <a:ext cx="186200" cy="149100"/>
            </a:xfrm>
            <a:custGeom>
              <a:rect b="b" l="l" r="r" t="t"/>
              <a:pathLst>
                <a:path extrusionOk="0" h="5964" w="7448">
                  <a:moveTo>
                    <a:pt x="29" y="1"/>
                  </a:moveTo>
                  <a:lnTo>
                    <a:pt x="29" y="1"/>
                  </a:lnTo>
                  <a:cubicBezTo>
                    <a:pt x="1" y="371"/>
                    <a:pt x="172" y="742"/>
                    <a:pt x="457" y="971"/>
                  </a:cubicBezTo>
                  <a:cubicBezTo>
                    <a:pt x="999" y="1513"/>
                    <a:pt x="1056" y="2312"/>
                    <a:pt x="1028" y="3025"/>
                  </a:cubicBezTo>
                  <a:lnTo>
                    <a:pt x="999" y="5764"/>
                  </a:lnTo>
                  <a:lnTo>
                    <a:pt x="6192" y="5964"/>
                  </a:lnTo>
                  <a:cubicBezTo>
                    <a:pt x="6335" y="3881"/>
                    <a:pt x="7448" y="1113"/>
                    <a:pt x="6135" y="86"/>
                  </a:cubicBezTo>
                  <a:cubicBezTo>
                    <a:pt x="4109" y="58"/>
                    <a:pt x="2055" y="29"/>
                    <a:pt x="2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122275" y="3328425"/>
              <a:ext cx="94175" cy="180500"/>
            </a:xfrm>
            <a:custGeom>
              <a:rect b="b" l="l" r="r" t="t"/>
              <a:pathLst>
                <a:path extrusionOk="0" h="7220" w="3767">
                  <a:moveTo>
                    <a:pt x="3652" y="1"/>
                  </a:moveTo>
                  <a:cubicBezTo>
                    <a:pt x="2540" y="629"/>
                    <a:pt x="1284" y="971"/>
                    <a:pt x="0" y="971"/>
                  </a:cubicBezTo>
                  <a:cubicBezTo>
                    <a:pt x="485" y="1513"/>
                    <a:pt x="457" y="2341"/>
                    <a:pt x="428" y="3054"/>
                  </a:cubicBezTo>
                  <a:cubicBezTo>
                    <a:pt x="371" y="4338"/>
                    <a:pt x="400" y="5622"/>
                    <a:pt x="514" y="6906"/>
                  </a:cubicBezTo>
                  <a:lnTo>
                    <a:pt x="3310" y="7105"/>
                  </a:lnTo>
                  <a:lnTo>
                    <a:pt x="3339" y="7220"/>
                  </a:lnTo>
                  <a:cubicBezTo>
                    <a:pt x="3652" y="4823"/>
                    <a:pt x="3767" y="2398"/>
                    <a:pt x="365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493125" y="4606675"/>
              <a:ext cx="646400" cy="57725"/>
            </a:xfrm>
            <a:custGeom>
              <a:rect b="b" l="l" r="r" t="t"/>
              <a:pathLst>
                <a:path extrusionOk="0" h="2309" w="25856">
                  <a:moveTo>
                    <a:pt x="58" y="1"/>
                  </a:moveTo>
                  <a:lnTo>
                    <a:pt x="58" y="1"/>
                  </a:lnTo>
                  <a:cubicBezTo>
                    <a:pt x="1" y="457"/>
                    <a:pt x="457" y="800"/>
                    <a:pt x="857" y="999"/>
                  </a:cubicBezTo>
                  <a:cubicBezTo>
                    <a:pt x="1342" y="1285"/>
                    <a:pt x="1827" y="1513"/>
                    <a:pt x="2341" y="1770"/>
                  </a:cubicBezTo>
                  <a:cubicBezTo>
                    <a:pt x="2512" y="1855"/>
                    <a:pt x="2712" y="1912"/>
                    <a:pt x="2940" y="1941"/>
                  </a:cubicBezTo>
                  <a:cubicBezTo>
                    <a:pt x="3453" y="1941"/>
                    <a:pt x="3967" y="1998"/>
                    <a:pt x="4481" y="2026"/>
                  </a:cubicBezTo>
                  <a:cubicBezTo>
                    <a:pt x="7267" y="2216"/>
                    <a:pt x="10067" y="2309"/>
                    <a:pt x="12868" y="2309"/>
                  </a:cubicBezTo>
                  <a:cubicBezTo>
                    <a:pt x="15973" y="2309"/>
                    <a:pt x="19080" y="2194"/>
                    <a:pt x="22170" y="1969"/>
                  </a:cubicBezTo>
                  <a:cubicBezTo>
                    <a:pt x="23340" y="1884"/>
                    <a:pt x="24567" y="1741"/>
                    <a:pt x="25480" y="1028"/>
                  </a:cubicBezTo>
                  <a:cubicBezTo>
                    <a:pt x="25623" y="942"/>
                    <a:pt x="25708" y="828"/>
                    <a:pt x="25766" y="685"/>
                  </a:cubicBezTo>
                  <a:cubicBezTo>
                    <a:pt x="25855" y="281"/>
                    <a:pt x="25379" y="106"/>
                    <a:pt x="24921" y="106"/>
                  </a:cubicBezTo>
                  <a:cubicBezTo>
                    <a:pt x="24798" y="106"/>
                    <a:pt x="24676" y="119"/>
                    <a:pt x="24567" y="143"/>
                  </a:cubicBezTo>
                  <a:cubicBezTo>
                    <a:pt x="22598" y="600"/>
                    <a:pt x="20601" y="857"/>
                    <a:pt x="18604" y="914"/>
                  </a:cubicBezTo>
                  <a:cubicBezTo>
                    <a:pt x="18153" y="931"/>
                    <a:pt x="17702" y="938"/>
                    <a:pt x="17251" y="938"/>
                  </a:cubicBezTo>
                  <a:cubicBezTo>
                    <a:pt x="14671" y="938"/>
                    <a:pt x="12082" y="701"/>
                    <a:pt x="9501" y="701"/>
                  </a:cubicBezTo>
                  <a:cubicBezTo>
                    <a:pt x="8759" y="701"/>
                    <a:pt x="8017" y="721"/>
                    <a:pt x="7277" y="771"/>
                  </a:cubicBezTo>
                  <a:cubicBezTo>
                    <a:pt x="6735" y="800"/>
                    <a:pt x="6221" y="857"/>
                    <a:pt x="5707" y="885"/>
                  </a:cubicBezTo>
                  <a:cubicBezTo>
                    <a:pt x="5629" y="891"/>
                    <a:pt x="5552" y="893"/>
                    <a:pt x="5476" y="893"/>
                  </a:cubicBezTo>
                  <a:cubicBezTo>
                    <a:pt x="5267" y="893"/>
                    <a:pt x="5064" y="877"/>
                    <a:pt x="4855" y="877"/>
                  </a:cubicBezTo>
                  <a:cubicBezTo>
                    <a:pt x="4779" y="877"/>
                    <a:pt x="4702" y="879"/>
                    <a:pt x="4623" y="885"/>
                  </a:cubicBezTo>
                  <a:cubicBezTo>
                    <a:pt x="4542" y="888"/>
                    <a:pt x="4462" y="889"/>
                    <a:pt x="4381" y="889"/>
                  </a:cubicBezTo>
                  <a:cubicBezTo>
                    <a:pt x="3496" y="889"/>
                    <a:pt x="2633" y="745"/>
                    <a:pt x="1770" y="457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413950" y="4488275"/>
              <a:ext cx="72800" cy="63675"/>
            </a:xfrm>
            <a:custGeom>
              <a:rect b="b" l="l" r="r" t="t"/>
              <a:pathLst>
                <a:path extrusionOk="0" h="2547" w="2912">
                  <a:moveTo>
                    <a:pt x="2911" y="0"/>
                  </a:moveTo>
                  <a:lnTo>
                    <a:pt x="714" y="143"/>
                  </a:lnTo>
                  <a:cubicBezTo>
                    <a:pt x="653" y="94"/>
                    <a:pt x="585" y="73"/>
                    <a:pt x="516" y="73"/>
                  </a:cubicBezTo>
                  <a:cubicBezTo>
                    <a:pt x="265" y="73"/>
                    <a:pt x="1" y="359"/>
                    <a:pt x="1" y="628"/>
                  </a:cubicBezTo>
                  <a:cubicBezTo>
                    <a:pt x="86" y="999"/>
                    <a:pt x="286" y="1313"/>
                    <a:pt x="572" y="1541"/>
                  </a:cubicBezTo>
                  <a:lnTo>
                    <a:pt x="657" y="1598"/>
                  </a:lnTo>
                  <a:cubicBezTo>
                    <a:pt x="942" y="1912"/>
                    <a:pt x="1285" y="2197"/>
                    <a:pt x="1656" y="2397"/>
                  </a:cubicBezTo>
                  <a:cubicBezTo>
                    <a:pt x="1855" y="2497"/>
                    <a:pt x="2069" y="2547"/>
                    <a:pt x="2283" y="2547"/>
                  </a:cubicBezTo>
                  <a:cubicBezTo>
                    <a:pt x="2497" y="2547"/>
                    <a:pt x="2711" y="2497"/>
                    <a:pt x="2911" y="2397"/>
                  </a:cubicBezTo>
                  <a:cubicBezTo>
                    <a:pt x="2626" y="1598"/>
                    <a:pt x="2626" y="771"/>
                    <a:pt x="291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6500" y="4484700"/>
              <a:ext cx="198325" cy="106500"/>
            </a:xfrm>
            <a:custGeom>
              <a:rect b="b" l="l" r="r" t="t"/>
              <a:pathLst>
                <a:path extrusionOk="0" h="4260" w="7933">
                  <a:moveTo>
                    <a:pt x="6763" y="1"/>
                  </a:moveTo>
                  <a:lnTo>
                    <a:pt x="512" y="238"/>
                  </a:lnTo>
                  <a:lnTo>
                    <a:pt x="512" y="238"/>
                  </a:lnTo>
                  <a:cubicBezTo>
                    <a:pt x="436" y="214"/>
                    <a:pt x="358" y="202"/>
                    <a:pt x="279" y="202"/>
                  </a:cubicBezTo>
                  <a:cubicBezTo>
                    <a:pt x="185" y="202"/>
                    <a:pt x="91" y="220"/>
                    <a:pt x="0" y="257"/>
                  </a:cubicBezTo>
                  <a:lnTo>
                    <a:pt x="512" y="238"/>
                  </a:lnTo>
                  <a:lnTo>
                    <a:pt x="512" y="238"/>
                  </a:lnTo>
                  <a:cubicBezTo>
                    <a:pt x="690" y="293"/>
                    <a:pt x="853" y="409"/>
                    <a:pt x="970" y="571"/>
                  </a:cubicBezTo>
                  <a:cubicBezTo>
                    <a:pt x="1142" y="914"/>
                    <a:pt x="1256" y="1285"/>
                    <a:pt x="1256" y="1656"/>
                  </a:cubicBezTo>
                  <a:cubicBezTo>
                    <a:pt x="1341" y="2141"/>
                    <a:pt x="1313" y="2654"/>
                    <a:pt x="1170" y="3139"/>
                  </a:cubicBezTo>
                  <a:cubicBezTo>
                    <a:pt x="1019" y="3567"/>
                    <a:pt x="625" y="3839"/>
                    <a:pt x="181" y="3839"/>
                  </a:cubicBezTo>
                  <a:cubicBezTo>
                    <a:pt x="122" y="3839"/>
                    <a:pt x="61" y="3834"/>
                    <a:pt x="0" y="3824"/>
                  </a:cubicBezTo>
                  <a:lnTo>
                    <a:pt x="0" y="3824"/>
                  </a:lnTo>
                  <a:cubicBezTo>
                    <a:pt x="143" y="4181"/>
                    <a:pt x="543" y="4260"/>
                    <a:pt x="920" y="4260"/>
                  </a:cubicBezTo>
                  <a:cubicBezTo>
                    <a:pt x="996" y="4260"/>
                    <a:pt x="1070" y="4257"/>
                    <a:pt x="1142" y="4252"/>
                  </a:cubicBezTo>
                  <a:lnTo>
                    <a:pt x="3196" y="4138"/>
                  </a:lnTo>
                  <a:cubicBezTo>
                    <a:pt x="4765" y="4024"/>
                    <a:pt x="6363" y="3938"/>
                    <a:pt x="7932" y="3881"/>
                  </a:cubicBezTo>
                  <a:cubicBezTo>
                    <a:pt x="7647" y="3881"/>
                    <a:pt x="7362" y="3710"/>
                    <a:pt x="7219" y="3453"/>
                  </a:cubicBezTo>
                  <a:cubicBezTo>
                    <a:pt x="7105" y="3196"/>
                    <a:pt x="7019" y="2911"/>
                    <a:pt x="7019" y="2626"/>
                  </a:cubicBezTo>
                  <a:cubicBezTo>
                    <a:pt x="6934" y="1941"/>
                    <a:pt x="6934" y="1256"/>
                    <a:pt x="6991" y="571"/>
                  </a:cubicBezTo>
                  <a:cubicBezTo>
                    <a:pt x="6991" y="343"/>
                    <a:pt x="6991" y="58"/>
                    <a:pt x="676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790575" y="4473100"/>
              <a:ext cx="190475" cy="105775"/>
            </a:xfrm>
            <a:custGeom>
              <a:rect b="b" l="l" r="r" t="t"/>
              <a:pathLst>
                <a:path extrusionOk="0" h="4231" w="7619">
                  <a:moveTo>
                    <a:pt x="6991" y="1"/>
                  </a:moveTo>
                  <a:cubicBezTo>
                    <a:pt x="6777" y="1"/>
                    <a:pt x="6563" y="51"/>
                    <a:pt x="6364" y="151"/>
                  </a:cubicBezTo>
                  <a:lnTo>
                    <a:pt x="1" y="236"/>
                  </a:lnTo>
                  <a:cubicBezTo>
                    <a:pt x="514" y="379"/>
                    <a:pt x="657" y="1035"/>
                    <a:pt x="714" y="1549"/>
                  </a:cubicBezTo>
                  <a:lnTo>
                    <a:pt x="1000" y="4231"/>
                  </a:lnTo>
                  <a:lnTo>
                    <a:pt x="7134" y="4117"/>
                  </a:lnTo>
                  <a:cubicBezTo>
                    <a:pt x="6820" y="3889"/>
                    <a:pt x="6620" y="3518"/>
                    <a:pt x="6649" y="3118"/>
                  </a:cubicBezTo>
                  <a:cubicBezTo>
                    <a:pt x="6649" y="2747"/>
                    <a:pt x="6763" y="2376"/>
                    <a:pt x="6906" y="2034"/>
                  </a:cubicBezTo>
                  <a:cubicBezTo>
                    <a:pt x="7162" y="1406"/>
                    <a:pt x="7391" y="778"/>
                    <a:pt x="7619" y="151"/>
                  </a:cubicBezTo>
                  <a:cubicBezTo>
                    <a:pt x="7419" y="51"/>
                    <a:pt x="7205" y="1"/>
                    <a:pt x="699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088025" y="4474000"/>
              <a:ext cx="132625" cy="97050"/>
            </a:xfrm>
            <a:custGeom>
              <a:rect b="b" l="l" r="r" t="t"/>
              <a:pathLst>
                <a:path extrusionOk="0" h="3882" w="5305">
                  <a:moveTo>
                    <a:pt x="5051" y="1"/>
                  </a:moveTo>
                  <a:lnTo>
                    <a:pt x="1427" y="315"/>
                  </a:lnTo>
                  <a:cubicBezTo>
                    <a:pt x="2112" y="1684"/>
                    <a:pt x="1456" y="3367"/>
                    <a:pt x="1" y="3881"/>
                  </a:cubicBezTo>
                  <a:lnTo>
                    <a:pt x="4994" y="2312"/>
                  </a:lnTo>
                  <a:cubicBezTo>
                    <a:pt x="5017" y="2320"/>
                    <a:pt x="5038" y="2324"/>
                    <a:pt x="5058" y="2324"/>
                  </a:cubicBezTo>
                  <a:cubicBezTo>
                    <a:pt x="5238" y="2324"/>
                    <a:pt x="5305" y="2004"/>
                    <a:pt x="5279" y="1798"/>
                  </a:cubicBezTo>
                  <a:cubicBezTo>
                    <a:pt x="5194" y="1199"/>
                    <a:pt x="5108" y="600"/>
                    <a:pt x="50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0400" y="3520325"/>
              <a:ext cx="62075" cy="237550"/>
            </a:xfrm>
            <a:custGeom>
              <a:rect b="b" l="l" r="r" t="t"/>
              <a:pathLst>
                <a:path extrusionOk="0" h="9502" w="2483">
                  <a:moveTo>
                    <a:pt x="2483" y="0"/>
                  </a:moveTo>
                  <a:lnTo>
                    <a:pt x="0" y="29"/>
                  </a:lnTo>
                  <a:lnTo>
                    <a:pt x="0" y="9501"/>
                  </a:lnTo>
                  <a:lnTo>
                    <a:pt x="1855" y="9501"/>
                  </a:lnTo>
                  <a:cubicBezTo>
                    <a:pt x="1855" y="6334"/>
                    <a:pt x="1940" y="3167"/>
                    <a:pt x="2483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55500" y="3506050"/>
              <a:ext cx="374500" cy="247550"/>
            </a:xfrm>
            <a:custGeom>
              <a:rect b="b" l="l" r="r" t="t"/>
              <a:pathLst>
                <a:path extrusionOk="0" h="9902" w="14980">
                  <a:moveTo>
                    <a:pt x="14780" y="0"/>
                  </a:moveTo>
                  <a:lnTo>
                    <a:pt x="0" y="286"/>
                  </a:lnTo>
                  <a:cubicBezTo>
                    <a:pt x="0" y="3567"/>
                    <a:pt x="29" y="6677"/>
                    <a:pt x="229" y="9901"/>
                  </a:cubicBezTo>
                  <a:lnTo>
                    <a:pt x="14980" y="9787"/>
                  </a:lnTo>
                  <a:lnTo>
                    <a:pt x="147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750" y="3516025"/>
              <a:ext cx="259675" cy="241850"/>
            </a:xfrm>
            <a:custGeom>
              <a:rect b="b" l="l" r="r" t="t"/>
              <a:pathLst>
                <a:path extrusionOk="0" h="9674" w="10387">
                  <a:moveTo>
                    <a:pt x="10387" y="1"/>
                  </a:moveTo>
                  <a:lnTo>
                    <a:pt x="629" y="172"/>
                  </a:lnTo>
                  <a:cubicBezTo>
                    <a:pt x="86" y="3339"/>
                    <a:pt x="29" y="6506"/>
                    <a:pt x="1" y="9673"/>
                  </a:cubicBezTo>
                  <a:lnTo>
                    <a:pt x="10387" y="9559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701425" y="3760700"/>
              <a:ext cx="530725" cy="719750"/>
            </a:xfrm>
            <a:custGeom>
              <a:rect b="b" l="l" r="r" t="t"/>
              <a:pathLst>
                <a:path extrusionOk="0" h="28790" w="21229">
                  <a:moveTo>
                    <a:pt x="20572" y="0"/>
                  </a:moveTo>
                  <a:cubicBezTo>
                    <a:pt x="19887" y="0"/>
                    <a:pt x="799" y="286"/>
                    <a:pt x="799" y="286"/>
                  </a:cubicBezTo>
                  <a:cubicBezTo>
                    <a:pt x="657" y="685"/>
                    <a:pt x="0" y="28789"/>
                    <a:pt x="0" y="28789"/>
                  </a:cubicBezTo>
                  <a:lnTo>
                    <a:pt x="20372" y="28533"/>
                  </a:lnTo>
                  <a:cubicBezTo>
                    <a:pt x="20372" y="28533"/>
                    <a:pt x="21228" y="0"/>
                    <a:pt x="20572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838375" y="3760700"/>
              <a:ext cx="390925" cy="719750"/>
            </a:xfrm>
            <a:custGeom>
              <a:rect b="b" l="l" r="r" t="t"/>
              <a:pathLst>
                <a:path extrusionOk="0" h="28790" w="15637">
                  <a:moveTo>
                    <a:pt x="15151" y="0"/>
                  </a:moveTo>
                  <a:cubicBezTo>
                    <a:pt x="14666" y="0"/>
                    <a:pt x="571" y="286"/>
                    <a:pt x="571" y="286"/>
                  </a:cubicBezTo>
                  <a:cubicBezTo>
                    <a:pt x="486" y="685"/>
                    <a:pt x="1" y="28789"/>
                    <a:pt x="1" y="28789"/>
                  </a:cubicBezTo>
                  <a:lnTo>
                    <a:pt x="15008" y="28533"/>
                  </a:lnTo>
                  <a:cubicBezTo>
                    <a:pt x="15008" y="28533"/>
                    <a:pt x="15636" y="0"/>
                    <a:pt x="1515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421800" y="3757850"/>
              <a:ext cx="34975" cy="720450"/>
            </a:xfrm>
            <a:custGeom>
              <a:rect b="b" l="l" r="r" t="t"/>
              <a:pathLst>
                <a:path extrusionOk="0" h="28818" w="1399">
                  <a:moveTo>
                    <a:pt x="1" y="0"/>
                  </a:moveTo>
                  <a:lnTo>
                    <a:pt x="1" y="28818"/>
                  </a:lnTo>
                  <a:lnTo>
                    <a:pt x="1399" y="2881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82375" y="2474600"/>
              <a:ext cx="224000" cy="604925"/>
            </a:xfrm>
            <a:custGeom>
              <a:rect b="b" l="l" r="r" t="t"/>
              <a:pathLst>
                <a:path extrusionOk="0" h="24197" w="8960">
                  <a:moveTo>
                    <a:pt x="143" y="1"/>
                  </a:moveTo>
                  <a:cubicBezTo>
                    <a:pt x="1171" y="229"/>
                    <a:pt x="1912" y="1171"/>
                    <a:pt x="2226" y="2141"/>
                  </a:cubicBezTo>
                  <a:cubicBezTo>
                    <a:pt x="2540" y="3139"/>
                    <a:pt x="2512" y="4195"/>
                    <a:pt x="2455" y="5251"/>
                  </a:cubicBezTo>
                  <a:lnTo>
                    <a:pt x="1713" y="23312"/>
                  </a:lnTo>
                  <a:lnTo>
                    <a:pt x="1" y="23312"/>
                  </a:lnTo>
                  <a:lnTo>
                    <a:pt x="7134" y="24196"/>
                  </a:lnTo>
                  <a:cubicBezTo>
                    <a:pt x="8960" y="16293"/>
                    <a:pt x="8190" y="8047"/>
                    <a:pt x="7419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10225" y="3139400"/>
              <a:ext cx="158350" cy="702650"/>
            </a:xfrm>
            <a:custGeom>
              <a:rect b="b" l="l" r="r" t="t"/>
              <a:pathLst>
                <a:path extrusionOk="0" h="28106" w="6334">
                  <a:moveTo>
                    <a:pt x="6334" y="1"/>
                  </a:moveTo>
                  <a:lnTo>
                    <a:pt x="856" y="514"/>
                  </a:lnTo>
                  <a:cubicBezTo>
                    <a:pt x="970" y="1199"/>
                    <a:pt x="1" y="27706"/>
                    <a:pt x="626" y="27706"/>
                  </a:cubicBezTo>
                  <a:cubicBezTo>
                    <a:pt x="627" y="27706"/>
                    <a:pt x="627" y="27706"/>
                    <a:pt x="627" y="27706"/>
                  </a:cubicBezTo>
                  <a:cubicBezTo>
                    <a:pt x="637" y="27705"/>
                    <a:pt x="648" y="27705"/>
                    <a:pt x="660" y="27705"/>
                  </a:cubicBezTo>
                  <a:cubicBezTo>
                    <a:pt x="1179" y="27705"/>
                    <a:pt x="3588" y="28105"/>
                    <a:pt x="4969" y="28105"/>
                  </a:cubicBezTo>
                  <a:cubicBezTo>
                    <a:pt x="5660" y="28105"/>
                    <a:pt x="6093" y="28005"/>
                    <a:pt x="5906" y="27706"/>
                  </a:cubicBezTo>
                  <a:cubicBezTo>
                    <a:pt x="5307" y="26764"/>
                    <a:pt x="6334" y="1"/>
                    <a:pt x="633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0400" y="3146550"/>
              <a:ext cx="50675" cy="667675"/>
            </a:xfrm>
            <a:custGeom>
              <a:rect b="b" l="l" r="r" t="t"/>
              <a:pathLst>
                <a:path extrusionOk="0" h="26707" w="2027">
                  <a:moveTo>
                    <a:pt x="1741" y="0"/>
                  </a:moveTo>
                  <a:lnTo>
                    <a:pt x="115" y="86"/>
                  </a:lnTo>
                  <a:lnTo>
                    <a:pt x="1" y="26706"/>
                  </a:lnTo>
                  <a:lnTo>
                    <a:pt x="2027" y="26621"/>
                  </a:lnTo>
                  <a:cubicBezTo>
                    <a:pt x="2027" y="26621"/>
                    <a:pt x="1741" y="913"/>
                    <a:pt x="174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8975" y="3049525"/>
              <a:ext cx="63525" cy="99900"/>
            </a:xfrm>
            <a:custGeom>
              <a:rect b="b" l="l" r="r" t="t"/>
              <a:pathLst>
                <a:path extrusionOk="0" h="3996" w="2541">
                  <a:moveTo>
                    <a:pt x="2426" y="1"/>
                  </a:moveTo>
                  <a:lnTo>
                    <a:pt x="714" y="429"/>
                  </a:lnTo>
                  <a:cubicBezTo>
                    <a:pt x="1" y="1370"/>
                    <a:pt x="172" y="3995"/>
                    <a:pt x="172" y="3995"/>
                  </a:cubicBezTo>
                  <a:lnTo>
                    <a:pt x="2540" y="3995"/>
                  </a:lnTo>
                  <a:cubicBezTo>
                    <a:pt x="2455" y="2654"/>
                    <a:pt x="2455" y="1342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419600" y="3036000"/>
              <a:ext cx="72800" cy="112698"/>
            </a:xfrm>
            <a:custGeom>
              <a:rect b="b" l="l" r="r" t="t"/>
              <a:pathLst>
                <a:path extrusionOk="0" h="4708" w="2912">
                  <a:moveTo>
                    <a:pt x="2911" y="0"/>
                  </a:moveTo>
                  <a:lnTo>
                    <a:pt x="1" y="742"/>
                  </a:lnTo>
                  <a:cubicBezTo>
                    <a:pt x="1" y="2054"/>
                    <a:pt x="30" y="3395"/>
                    <a:pt x="115" y="4708"/>
                  </a:cubicBezTo>
                  <a:lnTo>
                    <a:pt x="2540" y="4708"/>
                  </a:lnTo>
                  <a:cubicBezTo>
                    <a:pt x="2712" y="3139"/>
                    <a:pt x="2911" y="1541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83800" y="3023850"/>
              <a:ext cx="199050" cy="124850"/>
            </a:xfrm>
            <a:custGeom>
              <a:rect b="b" l="l" r="r" t="t"/>
              <a:pathLst>
                <a:path extrusionOk="0" h="4994" w="7962">
                  <a:moveTo>
                    <a:pt x="1427" y="1"/>
                  </a:moveTo>
                  <a:lnTo>
                    <a:pt x="372" y="257"/>
                  </a:lnTo>
                  <a:cubicBezTo>
                    <a:pt x="372" y="1827"/>
                    <a:pt x="144" y="3425"/>
                    <a:pt x="1" y="4994"/>
                  </a:cubicBezTo>
                  <a:lnTo>
                    <a:pt x="7961" y="4994"/>
                  </a:lnTo>
                  <a:cubicBezTo>
                    <a:pt x="7961" y="4994"/>
                    <a:pt x="7741" y="1499"/>
                    <a:pt x="7460" y="1499"/>
                  </a:cubicBezTo>
                  <a:cubicBezTo>
                    <a:pt x="7437" y="1499"/>
                    <a:pt x="7414" y="1521"/>
                    <a:pt x="7391" y="1570"/>
                  </a:cubicBezTo>
                  <a:cubicBezTo>
                    <a:pt x="7350" y="1654"/>
                    <a:pt x="7222" y="1691"/>
                    <a:pt x="7029" y="1691"/>
                  </a:cubicBezTo>
                  <a:cubicBezTo>
                    <a:pt x="5718" y="1691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01800" y="3858425"/>
              <a:ext cx="156075" cy="811775"/>
            </a:xfrm>
            <a:custGeom>
              <a:rect b="b" l="l" r="r" t="t"/>
              <a:pathLst>
                <a:path extrusionOk="0" h="32471" w="6243">
                  <a:moveTo>
                    <a:pt x="1135" y="0"/>
                  </a:moveTo>
                  <a:cubicBezTo>
                    <a:pt x="1135" y="0"/>
                    <a:pt x="0" y="32471"/>
                    <a:pt x="730" y="32471"/>
                  </a:cubicBezTo>
                  <a:cubicBezTo>
                    <a:pt x="732" y="32471"/>
                    <a:pt x="734" y="32470"/>
                    <a:pt x="736" y="32470"/>
                  </a:cubicBezTo>
                  <a:cubicBezTo>
                    <a:pt x="999" y="32396"/>
                    <a:pt x="1688" y="32373"/>
                    <a:pt x="2453" y="32373"/>
                  </a:cubicBezTo>
                  <a:cubicBezTo>
                    <a:pt x="3765" y="32373"/>
                    <a:pt x="5301" y="32441"/>
                    <a:pt x="5301" y="32441"/>
                  </a:cubicBezTo>
                  <a:lnTo>
                    <a:pt x="6243" y="62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519475" y="2357625"/>
              <a:ext cx="89200" cy="75650"/>
            </a:xfrm>
            <a:custGeom>
              <a:rect b="b" l="l" r="r" t="t"/>
              <a:pathLst>
                <a:path extrusionOk="0" h="3026" w="3568">
                  <a:moveTo>
                    <a:pt x="0" y="1"/>
                  </a:moveTo>
                  <a:lnTo>
                    <a:pt x="29" y="2996"/>
                  </a:lnTo>
                  <a:lnTo>
                    <a:pt x="2996" y="3025"/>
                  </a:lnTo>
                  <a:lnTo>
                    <a:pt x="3567" y="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18175" y="2360475"/>
              <a:ext cx="30700" cy="73500"/>
            </a:xfrm>
            <a:custGeom>
              <a:rect b="b" l="l" r="r" t="t"/>
              <a:pathLst>
                <a:path extrusionOk="0" h="2940" w="1228">
                  <a:moveTo>
                    <a:pt x="1" y="1"/>
                  </a:moveTo>
                  <a:lnTo>
                    <a:pt x="942" y="2940"/>
                  </a:lnTo>
                  <a:lnTo>
                    <a:pt x="1228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22600" y="2605200"/>
              <a:ext cx="102750" cy="44900"/>
            </a:xfrm>
            <a:custGeom>
              <a:rect b="b" l="l" r="r" t="t"/>
              <a:pathLst>
                <a:path extrusionOk="0" h="1796" w="4110">
                  <a:moveTo>
                    <a:pt x="2631" y="0"/>
                  </a:moveTo>
                  <a:cubicBezTo>
                    <a:pt x="1768" y="0"/>
                    <a:pt x="923" y="258"/>
                    <a:pt x="200" y="740"/>
                  </a:cubicBezTo>
                  <a:cubicBezTo>
                    <a:pt x="143" y="797"/>
                    <a:pt x="86" y="826"/>
                    <a:pt x="58" y="883"/>
                  </a:cubicBezTo>
                  <a:cubicBezTo>
                    <a:pt x="1" y="940"/>
                    <a:pt x="1" y="1025"/>
                    <a:pt x="1" y="1083"/>
                  </a:cubicBezTo>
                  <a:cubicBezTo>
                    <a:pt x="1" y="1425"/>
                    <a:pt x="257" y="1710"/>
                    <a:pt x="600" y="1767"/>
                  </a:cubicBezTo>
                  <a:cubicBezTo>
                    <a:pt x="714" y="1786"/>
                    <a:pt x="828" y="1796"/>
                    <a:pt x="941" y="1796"/>
                  </a:cubicBezTo>
                  <a:cubicBezTo>
                    <a:pt x="1167" y="1796"/>
                    <a:pt x="1389" y="1758"/>
                    <a:pt x="1598" y="1682"/>
                  </a:cubicBezTo>
                  <a:lnTo>
                    <a:pt x="2797" y="1282"/>
                  </a:lnTo>
                  <a:cubicBezTo>
                    <a:pt x="2835" y="1285"/>
                    <a:pt x="2872" y="1287"/>
                    <a:pt x="2910" y="1287"/>
                  </a:cubicBezTo>
                  <a:cubicBezTo>
                    <a:pt x="3243" y="1287"/>
                    <a:pt x="3571" y="1176"/>
                    <a:pt x="3852" y="997"/>
                  </a:cubicBezTo>
                  <a:cubicBezTo>
                    <a:pt x="3967" y="968"/>
                    <a:pt x="4024" y="883"/>
                    <a:pt x="4081" y="797"/>
                  </a:cubicBezTo>
                  <a:cubicBezTo>
                    <a:pt x="4109" y="655"/>
                    <a:pt x="4081" y="512"/>
                    <a:pt x="3995" y="426"/>
                  </a:cubicBezTo>
                  <a:cubicBezTo>
                    <a:pt x="3738" y="169"/>
                    <a:pt x="3424" y="55"/>
                    <a:pt x="3111" y="27"/>
                  </a:cubicBezTo>
                  <a:cubicBezTo>
                    <a:pt x="2951" y="9"/>
                    <a:pt x="2791" y="0"/>
                    <a:pt x="263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18325" y="2657225"/>
              <a:ext cx="102025" cy="48825"/>
            </a:xfrm>
            <a:custGeom>
              <a:rect b="b" l="l" r="r" t="t"/>
              <a:pathLst>
                <a:path extrusionOk="0" h="1953" w="4081">
                  <a:moveTo>
                    <a:pt x="1769" y="0"/>
                  </a:moveTo>
                  <a:cubicBezTo>
                    <a:pt x="1284" y="0"/>
                    <a:pt x="799" y="143"/>
                    <a:pt x="400" y="457"/>
                  </a:cubicBezTo>
                  <a:cubicBezTo>
                    <a:pt x="143" y="628"/>
                    <a:pt x="0" y="970"/>
                    <a:pt x="86" y="1284"/>
                  </a:cubicBezTo>
                  <a:cubicBezTo>
                    <a:pt x="143" y="1398"/>
                    <a:pt x="200" y="1484"/>
                    <a:pt x="286" y="1541"/>
                  </a:cubicBezTo>
                  <a:cubicBezTo>
                    <a:pt x="603" y="1809"/>
                    <a:pt x="1004" y="1953"/>
                    <a:pt x="1417" y="1953"/>
                  </a:cubicBezTo>
                  <a:cubicBezTo>
                    <a:pt x="1487" y="1953"/>
                    <a:pt x="1557" y="1949"/>
                    <a:pt x="1627" y="1940"/>
                  </a:cubicBezTo>
                  <a:lnTo>
                    <a:pt x="2625" y="1684"/>
                  </a:lnTo>
                  <a:lnTo>
                    <a:pt x="3453" y="1427"/>
                  </a:lnTo>
                  <a:cubicBezTo>
                    <a:pt x="3681" y="1398"/>
                    <a:pt x="3852" y="1284"/>
                    <a:pt x="3995" y="1113"/>
                  </a:cubicBezTo>
                  <a:cubicBezTo>
                    <a:pt x="4081" y="885"/>
                    <a:pt x="3995" y="628"/>
                    <a:pt x="3824" y="485"/>
                  </a:cubicBezTo>
                  <a:cubicBezTo>
                    <a:pt x="3624" y="343"/>
                    <a:pt x="3424" y="257"/>
                    <a:pt x="3196" y="200"/>
                  </a:cubicBezTo>
                  <a:cubicBezTo>
                    <a:pt x="2711" y="86"/>
                    <a:pt x="2254" y="0"/>
                    <a:pt x="1769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9025" y="2708675"/>
              <a:ext cx="103450" cy="45225"/>
            </a:xfrm>
            <a:custGeom>
              <a:rect b="b" l="l" r="r" t="t"/>
              <a:pathLst>
                <a:path extrusionOk="0" h="1809" w="4138">
                  <a:moveTo>
                    <a:pt x="2223" y="1"/>
                  </a:moveTo>
                  <a:cubicBezTo>
                    <a:pt x="1935" y="1"/>
                    <a:pt x="1646" y="33"/>
                    <a:pt x="1370" y="82"/>
                  </a:cubicBezTo>
                  <a:cubicBezTo>
                    <a:pt x="1028" y="111"/>
                    <a:pt x="714" y="225"/>
                    <a:pt x="428" y="424"/>
                  </a:cubicBezTo>
                  <a:cubicBezTo>
                    <a:pt x="143" y="596"/>
                    <a:pt x="0" y="967"/>
                    <a:pt x="86" y="1280"/>
                  </a:cubicBezTo>
                  <a:cubicBezTo>
                    <a:pt x="200" y="1537"/>
                    <a:pt x="428" y="1708"/>
                    <a:pt x="685" y="1765"/>
                  </a:cubicBezTo>
                  <a:cubicBezTo>
                    <a:pt x="814" y="1794"/>
                    <a:pt x="949" y="1808"/>
                    <a:pt x="1085" y="1808"/>
                  </a:cubicBezTo>
                  <a:cubicBezTo>
                    <a:pt x="1220" y="1808"/>
                    <a:pt x="1356" y="1794"/>
                    <a:pt x="1484" y="1765"/>
                  </a:cubicBezTo>
                  <a:lnTo>
                    <a:pt x="2682" y="1708"/>
                  </a:lnTo>
                  <a:cubicBezTo>
                    <a:pt x="3082" y="1651"/>
                    <a:pt x="3481" y="1509"/>
                    <a:pt x="3824" y="1309"/>
                  </a:cubicBezTo>
                  <a:cubicBezTo>
                    <a:pt x="3881" y="1252"/>
                    <a:pt x="3938" y="1223"/>
                    <a:pt x="3995" y="1166"/>
                  </a:cubicBezTo>
                  <a:cubicBezTo>
                    <a:pt x="4138" y="909"/>
                    <a:pt x="3966" y="596"/>
                    <a:pt x="3738" y="453"/>
                  </a:cubicBezTo>
                  <a:cubicBezTo>
                    <a:pt x="3308" y="117"/>
                    <a:pt x="2769" y="1"/>
                    <a:pt x="2223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1550" y="2751275"/>
              <a:ext cx="91675" cy="54325"/>
            </a:xfrm>
            <a:custGeom>
              <a:rect b="b" l="l" r="r" t="t"/>
              <a:pathLst>
                <a:path extrusionOk="0" h="2173" w="3667">
                  <a:moveTo>
                    <a:pt x="661" y="0"/>
                  </a:moveTo>
                  <a:cubicBezTo>
                    <a:pt x="244" y="0"/>
                    <a:pt x="1" y="506"/>
                    <a:pt x="299" y="832"/>
                  </a:cubicBezTo>
                  <a:cubicBezTo>
                    <a:pt x="585" y="1345"/>
                    <a:pt x="1070" y="1716"/>
                    <a:pt x="1640" y="1830"/>
                  </a:cubicBezTo>
                  <a:lnTo>
                    <a:pt x="2297" y="2059"/>
                  </a:lnTo>
                  <a:cubicBezTo>
                    <a:pt x="2668" y="2116"/>
                    <a:pt x="3038" y="2144"/>
                    <a:pt x="3409" y="2173"/>
                  </a:cubicBezTo>
                  <a:cubicBezTo>
                    <a:pt x="3466" y="2173"/>
                    <a:pt x="3552" y="2144"/>
                    <a:pt x="3581" y="2116"/>
                  </a:cubicBezTo>
                  <a:cubicBezTo>
                    <a:pt x="3666" y="2059"/>
                    <a:pt x="3609" y="1916"/>
                    <a:pt x="3552" y="1802"/>
                  </a:cubicBezTo>
                  <a:cubicBezTo>
                    <a:pt x="3238" y="1317"/>
                    <a:pt x="2839" y="860"/>
                    <a:pt x="2382" y="518"/>
                  </a:cubicBezTo>
                  <a:cubicBezTo>
                    <a:pt x="1932" y="174"/>
                    <a:pt x="1383" y="1"/>
                    <a:pt x="850" y="1"/>
                  </a:cubicBezTo>
                  <a:cubicBezTo>
                    <a:pt x="809" y="1"/>
                    <a:pt x="768" y="2"/>
                    <a:pt x="727" y="4"/>
                  </a:cubicBezTo>
                  <a:cubicBezTo>
                    <a:pt x="705" y="2"/>
                    <a:pt x="683" y="0"/>
                    <a:pt x="66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184325" y="4571725"/>
              <a:ext cx="153400" cy="129850"/>
            </a:xfrm>
            <a:custGeom>
              <a:rect b="b" l="l" r="r" t="t"/>
              <a:pathLst>
                <a:path extrusionOk="0" h="5194" w="6136">
                  <a:moveTo>
                    <a:pt x="5108" y="1"/>
                  </a:moveTo>
                  <a:lnTo>
                    <a:pt x="971" y="257"/>
                  </a:lnTo>
                  <a:cubicBezTo>
                    <a:pt x="1113" y="1912"/>
                    <a:pt x="771" y="3567"/>
                    <a:pt x="1" y="5022"/>
                  </a:cubicBezTo>
                  <a:lnTo>
                    <a:pt x="6135" y="5193"/>
                  </a:lnTo>
                  <a:cubicBezTo>
                    <a:pt x="5878" y="4252"/>
                    <a:pt x="4708" y="3881"/>
                    <a:pt x="4309" y="2996"/>
                  </a:cubicBezTo>
                  <a:cubicBezTo>
                    <a:pt x="4166" y="2683"/>
                    <a:pt x="4109" y="2369"/>
                    <a:pt x="4081" y="2026"/>
                  </a:cubicBezTo>
                  <a:cubicBezTo>
                    <a:pt x="4024" y="1627"/>
                    <a:pt x="4081" y="1199"/>
                    <a:pt x="4195" y="799"/>
                  </a:cubicBezTo>
                  <a:cubicBezTo>
                    <a:pt x="4338" y="371"/>
                    <a:pt x="4680" y="58"/>
                    <a:pt x="510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312675" y="1682850"/>
              <a:ext cx="32125" cy="27475"/>
            </a:xfrm>
            <a:custGeom>
              <a:rect b="b" l="l" r="r" t="t"/>
              <a:pathLst>
                <a:path extrusionOk="0" h="1099" w="1285">
                  <a:moveTo>
                    <a:pt x="742" y="0"/>
                  </a:moveTo>
                  <a:cubicBezTo>
                    <a:pt x="229" y="0"/>
                    <a:pt x="0" y="571"/>
                    <a:pt x="343" y="942"/>
                  </a:cubicBezTo>
                  <a:cubicBezTo>
                    <a:pt x="451" y="1050"/>
                    <a:pt x="585" y="1099"/>
                    <a:pt x="718" y="1099"/>
                  </a:cubicBezTo>
                  <a:cubicBezTo>
                    <a:pt x="1005" y="1099"/>
                    <a:pt x="1284" y="874"/>
                    <a:pt x="1284" y="542"/>
                  </a:cubicBezTo>
                  <a:cubicBezTo>
                    <a:pt x="1284" y="228"/>
                    <a:pt x="102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453550" y="1681425"/>
              <a:ext cx="28900" cy="27825"/>
            </a:xfrm>
            <a:custGeom>
              <a:rect b="b" l="l" r="r" t="t"/>
              <a:pathLst>
                <a:path extrusionOk="0" h="1113" w="1156">
                  <a:moveTo>
                    <a:pt x="575" y="0"/>
                  </a:moveTo>
                  <a:cubicBezTo>
                    <a:pt x="286" y="0"/>
                    <a:pt x="0" y="200"/>
                    <a:pt x="43" y="599"/>
                  </a:cubicBezTo>
                  <a:cubicBezTo>
                    <a:pt x="72" y="942"/>
                    <a:pt x="329" y="1113"/>
                    <a:pt x="585" y="1113"/>
                  </a:cubicBezTo>
                  <a:cubicBezTo>
                    <a:pt x="842" y="1113"/>
                    <a:pt x="1099" y="942"/>
                    <a:pt x="1127" y="599"/>
                  </a:cubicBezTo>
                  <a:cubicBezTo>
                    <a:pt x="1156" y="200"/>
                    <a:pt x="864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4600" y="1843325"/>
              <a:ext cx="29250" cy="24775"/>
            </a:xfrm>
            <a:custGeom>
              <a:rect b="b" l="l" r="r" t="t"/>
              <a:pathLst>
                <a:path extrusionOk="0" h="991" w="1170">
                  <a:moveTo>
                    <a:pt x="656" y="1"/>
                  </a:moveTo>
                  <a:cubicBezTo>
                    <a:pt x="228" y="1"/>
                    <a:pt x="0" y="543"/>
                    <a:pt x="314" y="857"/>
                  </a:cubicBezTo>
                  <a:cubicBezTo>
                    <a:pt x="415" y="949"/>
                    <a:pt x="536" y="990"/>
                    <a:pt x="656" y="990"/>
                  </a:cubicBezTo>
                  <a:cubicBezTo>
                    <a:pt x="908" y="990"/>
                    <a:pt x="1151" y="805"/>
                    <a:pt x="1170" y="514"/>
                  </a:cubicBezTo>
                  <a:cubicBezTo>
                    <a:pt x="1170" y="229"/>
                    <a:pt x="942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117275" y="1843325"/>
              <a:ext cx="28550" cy="25075"/>
            </a:xfrm>
            <a:custGeom>
              <a:rect b="b" l="l" r="r" t="t"/>
              <a:pathLst>
                <a:path extrusionOk="0" h="1003" w="1142">
                  <a:moveTo>
                    <a:pt x="657" y="1"/>
                  </a:moveTo>
                  <a:cubicBezTo>
                    <a:pt x="229" y="1"/>
                    <a:pt x="1" y="543"/>
                    <a:pt x="314" y="857"/>
                  </a:cubicBezTo>
                  <a:cubicBezTo>
                    <a:pt x="416" y="958"/>
                    <a:pt x="538" y="1003"/>
                    <a:pt x="656" y="1003"/>
                  </a:cubicBezTo>
                  <a:cubicBezTo>
                    <a:pt x="906" y="1003"/>
                    <a:pt x="1142" y="805"/>
                    <a:pt x="1142" y="514"/>
                  </a:cubicBezTo>
                  <a:cubicBezTo>
                    <a:pt x="1142" y="229"/>
                    <a:pt x="942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301975" y="1635925"/>
              <a:ext cx="42100" cy="24125"/>
            </a:xfrm>
            <a:custGeom>
              <a:rect b="b" l="l" r="r" t="t"/>
              <a:pathLst>
                <a:path extrusionOk="0" h="965" w="1684">
                  <a:moveTo>
                    <a:pt x="1370" y="1"/>
                  </a:moveTo>
                  <a:cubicBezTo>
                    <a:pt x="1304" y="1"/>
                    <a:pt x="1235" y="12"/>
                    <a:pt x="1170" y="23"/>
                  </a:cubicBezTo>
                  <a:cubicBezTo>
                    <a:pt x="999" y="51"/>
                    <a:pt x="856" y="108"/>
                    <a:pt x="714" y="165"/>
                  </a:cubicBezTo>
                  <a:cubicBezTo>
                    <a:pt x="571" y="222"/>
                    <a:pt x="457" y="279"/>
                    <a:pt x="343" y="365"/>
                  </a:cubicBezTo>
                  <a:cubicBezTo>
                    <a:pt x="286" y="422"/>
                    <a:pt x="229" y="479"/>
                    <a:pt x="143" y="508"/>
                  </a:cubicBezTo>
                  <a:cubicBezTo>
                    <a:pt x="57" y="565"/>
                    <a:pt x="0" y="679"/>
                    <a:pt x="0" y="793"/>
                  </a:cubicBezTo>
                  <a:cubicBezTo>
                    <a:pt x="0" y="879"/>
                    <a:pt x="86" y="964"/>
                    <a:pt x="200" y="964"/>
                  </a:cubicBezTo>
                  <a:lnTo>
                    <a:pt x="200" y="936"/>
                  </a:lnTo>
                  <a:cubicBezTo>
                    <a:pt x="286" y="936"/>
                    <a:pt x="400" y="879"/>
                    <a:pt x="457" y="821"/>
                  </a:cubicBezTo>
                  <a:lnTo>
                    <a:pt x="485" y="793"/>
                  </a:lnTo>
                  <a:lnTo>
                    <a:pt x="571" y="736"/>
                  </a:lnTo>
                  <a:cubicBezTo>
                    <a:pt x="628" y="679"/>
                    <a:pt x="685" y="650"/>
                    <a:pt x="742" y="622"/>
                  </a:cubicBezTo>
                  <a:lnTo>
                    <a:pt x="856" y="593"/>
                  </a:lnTo>
                  <a:lnTo>
                    <a:pt x="885" y="593"/>
                  </a:lnTo>
                  <a:cubicBezTo>
                    <a:pt x="999" y="536"/>
                    <a:pt x="1142" y="508"/>
                    <a:pt x="1256" y="479"/>
                  </a:cubicBezTo>
                  <a:cubicBezTo>
                    <a:pt x="1398" y="422"/>
                    <a:pt x="1570" y="422"/>
                    <a:pt x="1655" y="279"/>
                  </a:cubicBezTo>
                  <a:cubicBezTo>
                    <a:pt x="1684" y="251"/>
                    <a:pt x="1684" y="194"/>
                    <a:pt x="1655" y="137"/>
                  </a:cubicBezTo>
                  <a:cubicBezTo>
                    <a:pt x="1584" y="30"/>
                    <a:pt x="1480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451775" y="1630775"/>
              <a:ext cx="45575" cy="18700"/>
            </a:xfrm>
            <a:custGeom>
              <a:rect b="b" l="l" r="r" t="t"/>
              <a:pathLst>
                <a:path extrusionOk="0" h="748" w="1823">
                  <a:moveTo>
                    <a:pt x="542" y="0"/>
                  </a:moveTo>
                  <a:cubicBezTo>
                    <a:pt x="342" y="0"/>
                    <a:pt x="86" y="57"/>
                    <a:pt x="29" y="257"/>
                  </a:cubicBezTo>
                  <a:cubicBezTo>
                    <a:pt x="0" y="314"/>
                    <a:pt x="29" y="371"/>
                    <a:pt x="86" y="428"/>
                  </a:cubicBezTo>
                  <a:lnTo>
                    <a:pt x="86" y="457"/>
                  </a:lnTo>
                  <a:cubicBezTo>
                    <a:pt x="148" y="499"/>
                    <a:pt x="226" y="525"/>
                    <a:pt x="297" y="525"/>
                  </a:cubicBezTo>
                  <a:cubicBezTo>
                    <a:pt x="323" y="525"/>
                    <a:pt x="348" y="522"/>
                    <a:pt x="371" y="514"/>
                  </a:cubicBezTo>
                  <a:cubicBezTo>
                    <a:pt x="428" y="514"/>
                    <a:pt x="485" y="485"/>
                    <a:pt x="542" y="485"/>
                  </a:cubicBezTo>
                  <a:lnTo>
                    <a:pt x="999" y="485"/>
                  </a:lnTo>
                  <a:lnTo>
                    <a:pt x="1113" y="514"/>
                  </a:lnTo>
                  <a:cubicBezTo>
                    <a:pt x="1170" y="542"/>
                    <a:pt x="1227" y="542"/>
                    <a:pt x="1313" y="571"/>
                  </a:cubicBezTo>
                  <a:cubicBezTo>
                    <a:pt x="1427" y="628"/>
                    <a:pt x="1541" y="685"/>
                    <a:pt x="1655" y="742"/>
                  </a:cubicBezTo>
                  <a:cubicBezTo>
                    <a:pt x="1666" y="746"/>
                    <a:pt x="1678" y="748"/>
                    <a:pt x="1689" y="748"/>
                  </a:cubicBezTo>
                  <a:cubicBezTo>
                    <a:pt x="1761" y="748"/>
                    <a:pt x="1822" y="674"/>
                    <a:pt x="1798" y="599"/>
                  </a:cubicBezTo>
                  <a:cubicBezTo>
                    <a:pt x="1712" y="457"/>
                    <a:pt x="1598" y="314"/>
                    <a:pt x="1455" y="257"/>
                  </a:cubicBezTo>
                  <a:cubicBezTo>
                    <a:pt x="1313" y="172"/>
                    <a:pt x="1170" y="86"/>
                    <a:pt x="1027" y="57"/>
                  </a:cubicBezTo>
                  <a:cubicBezTo>
                    <a:pt x="856" y="0"/>
                    <a:pt x="68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987450" y="1805250"/>
              <a:ext cx="41400" cy="13850"/>
            </a:xfrm>
            <a:custGeom>
              <a:rect b="b" l="l" r="r" t="t"/>
              <a:pathLst>
                <a:path extrusionOk="0" h="554" w="1656">
                  <a:moveTo>
                    <a:pt x="1259" y="1"/>
                  </a:moveTo>
                  <a:cubicBezTo>
                    <a:pt x="1058" y="1"/>
                    <a:pt x="850" y="33"/>
                    <a:pt x="657" y="97"/>
                  </a:cubicBezTo>
                  <a:cubicBezTo>
                    <a:pt x="600" y="126"/>
                    <a:pt x="543" y="154"/>
                    <a:pt x="457" y="183"/>
                  </a:cubicBezTo>
                  <a:cubicBezTo>
                    <a:pt x="400" y="211"/>
                    <a:pt x="343" y="240"/>
                    <a:pt x="315" y="297"/>
                  </a:cubicBezTo>
                  <a:cubicBezTo>
                    <a:pt x="200" y="354"/>
                    <a:pt x="86" y="440"/>
                    <a:pt x="1" y="525"/>
                  </a:cubicBezTo>
                  <a:lnTo>
                    <a:pt x="29" y="554"/>
                  </a:lnTo>
                  <a:cubicBezTo>
                    <a:pt x="258" y="468"/>
                    <a:pt x="486" y="411"/>
                    <a:pt x="743" y="383"/>
                  </a:cubicBezTo>
                  <a:lnTo>
                    <a:pt x="1456" y="383"/>
                  </a:lnTo>
                  <a:cubicBezTo>
                    <a:pt x="1570" y="383"/>
                    <a:pt x="1656" y="297"/>
                    <a:pt x="1656" y="211"/>
                  </a:cubicBezTo>
                  <a:cubicBezTo>
                    <a:pt x="1656" y="97"/>
                    <a:pt x="1570" y="12"/>
                    <a:pt x="1456" y="12"/>
                  </a:cubicBezTo>
                  <a:cubicBezTo>
                    <a:pt x="1392" y="5"/>
                    <a:pt x="1326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113700" y="1805250"/>
              <a:ext cx="41400" cy="13850"/>
            </a:xfrm>
            <a:custGeom>
              <a:rect b="b" l="l" r="r" t="t"/>
              <a:pathLst>
                <a:path extrusionOk="0" h="554" w="1656">
                  <a:moveTo>
                    <a:pt x="382" y="1"/>
                  </a:moveTo>
                  <a:cubicBezTo>
                    <a:pt x="313" y="1"/>
                    <a:pt x="243" y="5"/>
                    <a:pt x="172" y="12"/>
                  </a:cubicBezTo>
                  <a:cubicBezTo>
                    <a:pt x="87" y="12"/>
                    <a:pt x="1" y="97"/>
                    <a:pt x="1" y="211"/>
                  </a:cubicBezTo>
                  <a:cubicBezTo>
                    <a:pt x="1" y="297"/>
                    <a:pt x="87" y="383"/>
                    <a:pt x="172" y="383"/>
                  </a:cubicBezTo>
                  <a:lnTo>
                    <a:pt x="914" y="383"/>
                  </a:lnTo>
                  <a:cubicBezTo>
                    <a:pt x="1171" y="411"/>
                    <a:pt x="1399" y="468"/>
                    <a:pt x="1627" y="554"/>
                  </a:cubicBezTo>
                  <a:lnTo>
                    <a:pt x="1656" y="525"/>
                  </a:lnTo>
                  <a:cubicBezTo>
                    <a:pt x="1542" y="440"/>
                    <a:pt x="1456" y="354"/>
                    <a:pt x="1342" y="297"/>
                  </a:cubicBezTo>
                  <a:cubicBezTo>
                    <a:pt x="1285" y="240"/>
                    <a:pt x="1228" y="211"/>
                    <a:pt x="1171" y="183"/>
                  </a:cubicBezTo>
                  <a:cubicBezTo>
                    <a:pt x="1114" y="154"/>
                    <a:pt x="1057" y="126"/>
                    <a:pt x="1000" y="97"/>
                  </a:cubicBezTo>
                  <a:cubicBezTo>
                    <a:pt x="786" y="33"/>
                    <a:pt x="588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336925" y="1451750"/>
              <a:ext cx="146250" cy="59200"/>
            </a:xfrm>
            <a:custGeom>
              <a:rect b="b" l="l" r="r" t="t"/>
              <a:pathLst>
                <a:path extrusionOk="0" h="2368" w="5850">
                  <a:moveTo>
                    <a:pt x="2813" y="1"/>
                  </a:moveTo>
                  <a:cubicBezTo>
                    <a:pt x="1833" y="1"/>
                    <a:pt x="861" y="267"/>
                    <a:pt x="0" y="799"/>
                  </a:cubicBezTo>
                  <a:cubicBezTo>
                    <a:pt x="245" y="725"/>
                    <a:pt x="500" y="689"/>
                    <a:pt x="757" y="689"/>
                  </a:cubicBezTo>
                  <a:cubicBezTo>
                    <a:pt x="1099" y="689"/>
                    <a:pt x="1443" y="754"/>
                    <a:pt x="1769" y="884"/>
                  </a:cubicBezTo>
                  <a:cubicBezTo>
                    <a:pt x="1170" y="941"/>
                    <a:pt x="600" y="1141"/>
                    <a:pt x="86" y="1455"/>
                  </a:cubicBezTo>
                  <a:cubicBezTo>
                    <a:pt x="300" y="1384"/>
                    <a:pt x="528" y="1347"/>
                    <a:pt x="757" y="1347"/>
                  </a:cubicBezTo>
                  <a:cubicBezTo>
                    <a:pt x="1079" y="1347"/>
                    <a:pt x="1401" y="1419"/>
                    <a:pt x="1684" y="1569"/>
                  </a:cubicBezTo>
                  <a:cubicBezTo>
                    <a:pt x="1256" y="1569"/>
                    <a:pt x="828" y="1712"/>
                    <a:pt x="514" y="2026"/>
                  </a:cubicBezTo>
                  <a:cubicBezTo>
                    <a:pt x="856" y="1974"/>
                    <a:pt x="1199" y="1948"/>
                    <a:pt x="1540" y="1948"/>
                  </a:cubicBezTo>
                  <a:cubicBezTo>
                    <a:pt x="2335" y="1948"/>
                    <a:pt x="3122" y="2088"/>
                    <a:pt x="3881" y="2368"/>
                  </a:cubicBezTo>
                  <a:cubicBezTo>
                    <a:pt x="3624" y="2054"/>
                    <a:pt x="3282" y="1826"/>
                    <a:pt x="2911" y="1740"/>
                  </a:cubicBezTo>
                  <a:cubicBezTo>
                    <a:pt x="3173" y="1693"/>
                    <a:pt x="3435" y="1670"/>
                    <a:pt x="3697" y="1670"/>
                  </a:cubicBezTo>
                  <a:cubicBezTo>
                    <a:pt x="4062" y="1670"/>
                    <a:pt x="4428" y="1714"/>
                    <a:pt x="4794" y="1797"/>
                  </a:cubicBezTo>
                  <a:cubicBezTo>
                    <a:pt x="4423" y="1455"/>
                    <a:pt x="3966" y="1227"/>
                    <a:pt x="3453" y="1112"/>
                  </a:cubicBezTo>
                  <a:cubicBezTo>
                    <a:pt x="3857" y="963"/>
                    <a:pt x="4285" y="884"/>
                    <a:pt x="4712" y="884"/>
                  </a:cubicBezTo>
                  <a:cubicBezTo>
                    <a:pt x="5098" y="884"/>
                    <a:pt x="5484" y="948"/>
                    <a:pt x="5850" y="1084"/>
                  </a:cubicBezTo>
                  <a:lnTo>
                    <a:pt x="5193" y="542"/>
                  </a:lnTo>
                  <a:cubicBezTo>
                    <a:pt x="4433" y="181"/>
                    <a:pt x="3620" y="1"/>
                    <a:pt x="2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946800" y="1617550"/>
              <a:ext cx="99175" cy="97425"/>
            </a:xfrm>
            <a:custGeom>
              <a:rect b="b" l="l" r="r" t="t"/>
              <a:pathLst>
                <a:path extrusionOk="0" h="3897" w="3967">
                  <a:moveTo>
                    <a:pt x="2822" y="1"/>
                  </a:moveTo>
                  <a:cubicBezTo>
                    <a:pt x="2176" y="1"/>
                    <a:pt x="1570" y="279"/>
                    <a:pt x="1142" y="758"/>
                  </a:cubicBezTo>
                  <a:cubicBezTo>
                    <a:pt x="657" y="1300"/>
                    <a:pt x="257" y="1927"/>
                    <a:pt x="0" y="2612"/>
                  </a:cubicBezTo>
                  <a:cubicBezTo>
                    <a:pt x="343" y="2184"/>
                    <a:pt x="828" y="1842"/>
                    <a:pt x="1370" y="1642"/>
                  </a:cubicBezTo>
                  <a:lnTo>
                    <a:pt x="1370" y="1642"/>
                  </a:lnTo>
                  <a:cubicBezTo>
                    <a:pt x="971" y="2013"/>
                    <a:pt x="714" y="2527"/>
                    <a:pt x="657" y="3069"/>
                  </a:cubicBezTo>
                  <a:cubicBezTo>
                    <a:pt x="999" y="2726"/>
                    <a:pt x="1399" y="2441"/>
                    <a:pt x="1826" y="2241"/>
                  </a:cubicBezTo>
                  <a:lnTo>
                    <a:pt x="1826" y="2241"/>
                  </a:lnTo>
                  <a:cubicBezTo>
                    <a:pt x="1370" y="2641"/>
                    <a:pt x="1085" y="3211"/>
                    <a:pt x="999" y="3811"/>
                  </a:cubicBezTo>
                  <a:cubicBezTo>
                    <a:pt x="1370" y="3440"/>
                    <a:pt x="1741" y="3097"/>
                    <a:pt x="2169" y="2812"/>
                  </a:cubicBezTo>
                  <a:lnTo>
                    <a:pt x="2169" y="2812"/>
                  </a:lnTo>
                  <a:cubicBezTo>
                    <a:pt x="1912" y="3097"/>
                    <a:pt x="1741" y="3497"/>
                    <a:pt x="1712" y="3896"/>
                  </a:cubicBezTo>
                  <a:cubicBezTo>
                    <a:pt x="2369" y="3240"/>
                    <a:pt x="3110" y="2641"/>
                    <a:pt x="3938" y="2184"/>
                  </a:cubicBezTo>
                  <a:lnTo>
                    <a:pt x="3938" y="2184"/>
                  </a:lnTo>
                  <a:cubicBezTo>
                    <a:pt x="3538" y="2241"/>
                    <a:pt x="3168" y="2355"/>
                    <a:pt x="2797" y="2498"/>
                  </a:cubicBezTo>
                  <a:cubicBezTo>
                    <a:pt x="3053" y="2127"/>
                    <a:pt x="3424" y="1842"/>
                    <a:pt x="3881" y="1671"/>
                  </a:cubicBezTo>
                  <a:cubicBezTo>
                    <a:pt x="3826" y="1667"/>
                    <a:pt x="3770" y="1665"/>
                    <a:pt x="3715" y="1665"/>
                  </a:cubicBezTo>
                  <a:cubicBezTo>
                    <a:pt x="3343" y="1665"/>
                    <a:pt x="2973" y="1746"/>
                    <a:pt x="2625" y="1870"/>
                  </a:cubicBezTo>
                  <a:cubicBezTo>
                    <a:pt x="2968" y="1471"/>
                    <a:pt x="3367" y="1186"/>
                    <a:pt x="3824" y="986"/>
                  </a:cubicBezTo>
                  <a:cubicBezTo>
                    <a:pt x="3754" y="969"/>
                    <a:pt x="3686" y="962"/>
                    <a:pt x="3617" y="962"/>
                  </a:cubicBezTo>
                  <a:cubicBezTo>
                    <a:pt x="3092" y="962"/>
                    <a:pt x="2581" y="1392"/>
                    <a:pt x="2026" y="1442"/>
                  </a:cubicBezTo>
                  <a:cubicBezTo>
                    <a:pt x="2511" y="843"/>
                    <a:pt x="3196" y="387"/>
                    <a:pt x="3966" y="158"/>
                  </a:cubicBezTo>
                  <a:lnTo>
                    <a:pt x="3082" y="16"/>
                  </a:lnTo>
                  <a:cubicBezTo>
                    <a:pt x="2995" y="6"/>
                    <a:pt x="2908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124400" y="1634925"/>
              <a:ext cx="35000" cy="71475"/>
            </a:xfrm>
            <a:custGeom>
              <a:rect b="b" l="l" r="r" t="t"/>
              <a:pathLst>
                <a:path extrusionOk="0" h="2859" w="1400">
                  <a:moveTo>
                    <a:pt x="1262" y="0"/>
                  </a:moveTo>
                  <a:cubicBezTo>
                    <a:pt x="1013" y="0"/>
                    <a:pt x="767" y="84"/>
                    <a:pt x="543" y="234"/>
                  </a:cubicBezTo>
                  <a:cubicBezTo>
                    <a:pt x="400" y="348"/>
                    <a:pt x="286" y="519"/>
                    <a:pt x="201" y="690"/>
                  </a:cubicBezTo>
                  <a:cubicBezTo>
                    <a:pt x="144" y="833"/>
                    <a:pt x="87" y="976"/>
                    <a:pt x="58" y="1118"/>
                  </a:cubicBezTo>
                  <a:cubicBezTo>
                    <a:pt x="1" y="1347"/>
                    <a:pt x="1" y="1575"/>
                    <a:pt x="29" y="1803"/>
                  </a:cubicBezTo>
                  <a:cubicBezTo>
                    <a:pt x="87" y="1917"/>
                    <a:pt x="87" y="2031"/>
                    <a:pt x="115" y="2117"/>
                  </a:cubicBezTo>
                  <a:cubicBezTo>
                    <a:pt x="115" y="2174"/>
                    <a:pt x="87" y="2202"/>
                    <a:pt x="87" y="2260"/>
                  </a:cubicBezTo>
                  <a:cubicBezTo>
                    <a:pt x="87" y="2374"/>
                    <a:pt x="87" y="2488"/>
                    <a:pt x="115" y="2602"/>
                  </a:cubicBezTo>
                  <a:cubicBezTo>
                    <a:pt x="144" y="2688"/>
                    <a:pt x="201" y="2773"/>
                    <a:pt x="229" y="2859"/>
                  </a:cubicBezTo>
                  <a:cubicBezTo>
                    <a:pt x="429" y="2374"/>
                    <a:pt x="800" y="1974"/>
                    <a:pt x="1285" y="1717"/>
                  </a:cubicBezTo>
                  <a:cubicBezTo>
                    <a:pt x="1228" y="1710"/>
                    <a:pt x="1169" y="1707"/>
                    <a:pt x="1109" y="1707"/>
                  </a:cubicBezTo>
                  <a:cubicBezTo>
                    <a:pt x="930" y="1707"/>
                    <a:pt x="743" y="1739"/>
                    <a:pt x="572" y="1803"/>
                  </a:cubicBezTo>
                  <a:cubicBezTo>
                    <a:pt x="743" y="1404"/>
                    <a:pt x="1028" y="1033"/>
                    <a:pt x="1399" y="776"/>
                  </a:cubicBezTo>
                  <a:lnTo>
                    <a:pt x="1399" y="776"/>
                  </a:lnTo>
                  <a:lnTo>
                    <a:pt x="572" y="804"/>
                  </a:lnTo>
                  <a:cubicBezTo>
                    <a:pt x="743" y="462"/>
                    <a:pt x="1028" y="177"/>
                    <a:pt x="1370" y="6"/>
                  </a:cubicBezTo>
                  <a:cubicBezTo>
                    <a:pt x="1334" y="2"/>
                    <a:pt x="1298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440350" y="2732625"/>
              <a:ext cx="758225" cy="288575"/>
            </a:xfrm>
            <a:custGeom>
              <a:rect b="b" l="l" r="r" t="t"/>
              <a:pathLst>
                <a:path extrusionOk="0" h="11543" w="30329">
                  <a:moveTo>
                    <a:pt x="6030" y="1"/>
                  </a:moveTo>
                  <a:cubicBezTo>
                    <a:pt x="5042" y="1"/>
                    <a:pt x="4078" y="87"/>
                    <a:pt x="3225" y="379"/>
                  </a:cubicBezTo>
                  <a:cubicBezTo>
                    <a:pt x="1" y="1464"/>
                    <a:pt x="200" y="5829"/>
                    <a:pt x="885" y="8568"/>
                  </a:cubicBezTo>
                  <a:cubicBezTo>
                    <a:pt x="885" y="8607"/>
                    <a:pt x="908" y="8622"/>
                    <a:pt x="936" y="8622"/>
                  </a:cubicBezTo>
                  <a:cubicBezTo>
                    <a:pt x="971" y="8622"/>
                    <a:pt x="1012" y="8600"/>
                    <a:pt x="1028" y="8568"/>
                  </a:cubicBezTo>
                  <a:cubicBezTo>
                    <a:pt x="1598" y="6086"/>
                    <a:pt x="714" y="1892"/>
                    <a:pt x="3938" y="1178"/>
                  </a:cubicBezTo>
                  <a:cubicBezTo>
                    <a:pt x="4501" y="1059"/>
                    <a:pt x="5113" y="1022"/>
                    <a:pt x="5740" y="1022"/>
                  </a:cubicBezTo>
                  <a:cubicBezTo>
                    <a:pt x="6766" y="1022"/>
                    <a:pt x="7832" y="1121"/>
                    <a:pt x="8788" y="1121"/>
                  </a:cubicBezTo>
                  <a:lnTo>
                    <a:pt x="14495" y="1121"/>
                  </a:lnTo>
                  <a:cubicBezTo>
                    <a:pt x="16264" y="1121"/>
                    <a:pt x="18040" y="1114"/>
                    <a:pt x="19816" y="1114"/>
                  </a:cubicBezTo>
                  <a:cubicBezTo>
                    <a:pt x="21592" y="1114"/>
                    <a:pt x="23368" y="1121"/>
                    <a:pt x="25137" y="1150"/>
                  </a:cubicBezTo>
                  <a:cubicBezTo>
                    <a:pt x="26678" y="1178"/>
                    <a:pt x="28076" y="1635"/>
                    <a:pt x="28190" y="3404"/>
                  </a:cubicBezTo>
                  <a:cubicBezTo>
                    <a:pt x="28247" y="4260"/>
                    <a:pt x="28276" y="5144"/>
                    <a:pt x="28305" y="6029"/>
                  </a:cubicBezTo>
                  <a:cubicBezTo>
                    <a:pt x="28362" y="6856"/>
                    <a:pt x="28362" y="7684"/>
                    <a:pt x="28305" y="8483"/>
                  </a:cubicBezTo>
                  <a:cubicBezTo>
                    <a:pt x="28105" y="10109"/>
                    <a:pt x="27449" y="10537"/>
                    <a:pt x="25794" y="10651"/>
                  </a:cubicBezTo>
                  <a:cubicBezTo>
                    <a:pt x="25366" y="10708"/>
                    <a:pt x="25223" y="11364"/>
                    <a:pt x="25680" y="11450"/>
                  </a:cubicBezTo>
                  <a:cubicBezTo>
                    <a:pt x="25999" y="11513"/>
                    <a:pt x="26291" y="11542"/>
                    <a:pt x="26560" y="11542"/>
                  </a:cubicBezTo>
                  <a:cubicBezTo>
                    <a:pt x="30329" y="11542"/>
                    <a:pt x="29345" y="5702"/>
                    <a:pt x="29132" y="3119"/>
                  </a:cubicBezTo>
                  <a:cubicBezTo>
                    <a:pt x="28989" y="1578"/>
                    <a:pt x="28419" y="579"/>
                    <a:pt x="26821" y="322"/>
                  </a:cubicBezTo>
                  <a:cubicBezTo>
                    <a:pt x="25805" y="140"/>
                    <a:pt x="24739" y="85"/>
                    <a:pt x="23661" y="85"/>
                  </a:cubicBezTo>
                  <a:cubicBezTo>
                    <a:pt x="22045" y="85"/>
                    <a:pt x="20401" y="208"/>
                    <a:pt x="18860" y="208"/>
                  </a:cubicBezTo>
                  <a:cubicBezTo>
                    <a:pt x="15979" y="208"/>
                    <a:pt x="13097" y="208"/>
                    <a:pt x="10187" y="180"/>
                  </a:cubicBezTo>
                  <a:cubicBezTo>
                    <a:pt x="8924" y="180"/>
                    <a:pt x="7452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451050" y="2888225"/>
              <a:ext cx="684800" cy="137350"/>
            </a:xfrm>
            <a:custGeom>
              <a:rect b="b" l="l" r="r" t="t"/>
              <a:pathLst>
                <a:path extrusionOk="0" h="5494" w="27392">
                  <a:moveTo>
                    <a:pt x="502" y="1"/>
                  </a:moveTo>
                  <a:cubicBezTo>
                    <a:pt x="465" y="1"/>
                    <a:pt x="429" y="22"/>
                    <a:pt x="429" y="62"/>
                  </a:cubicBezTo>
                  <a:cubicBezTo>
                    <a:pt x="1" y="1488"/>
                    <a:pt x="172" y="3400"/>
                    <a:pt x="1370" y="4427"/>
                  </a:cubicBezTo>
                  <a:cubicBezTo>
                    <a:pt x="2359" y="5310"/>
                    <a:pt x="3951" y="5461"/>
                    <a:pt x="5493" y="5461"/>
                  </a:cubicBezTo>
                  <a:cubicBezTo>
                    <a:pt x="6289" y="5461"/>
                    <a:pt x="7073" y="5421"/>
                    <a:pt x="7754" y="5421"/>
                  </a:cubicBezTo>
                  <a:cubicBezTo>
                    <a:pt x="7884" y="5421"/>
                    <a:pt x="8010" y="5422"/>
                    <a:pt x="8132" y="5426"/>
                  </a:cubicBezTo>
                  <a:cubicBezTo>
                    <a:pt x="9844" y="5473"/>
                    <a:pt x="11556" y="5494"/>
                    <a:pt x="13269" y="5494"/>
                  </a:cubicBezTo>
                  <a:cubicBezTo>
                    <a:pt x="14666" y="5494"/>
                    <a:pt x="16064" y="5480"/>
                    <a:pt x="17462" y="5454"/>
                  </a:cubicBezTo>
                  <a:cubicBezTo>
                    <a:pt x="17660" y="5452"/>
                    <a:pt x="17859" y="5452"/>
                    <a:pt x="18058" y="5452"/>
                  </a:cubicBezTo>
                  <a:cubicBezTo>
                    <a:pt x="19225" y="5452"/>
                    <a:pt x="20412" y="5478"/>
                    <a:pt x="21598" y="5478"/>
                  </a:cubicBezTo>
                  <a:cubicBezTo>
                    <a:pt x="23392" y="5478"/>
                    <a:pt x="25186" y="5417"/>
                    <a:pt x="26906" y="5112"/>
                  </a:cubicBezTo>
                  <a:cubicBezTo>
                    <a:pt x="27391" y="5026"/>
                    <a:pt x="27220" y="4341"/>
                    <a:pt x="26792" y="4284"/>
                  </a:cubicBezTo>
                  <a:cubicBezTo>
                    <a:pt x="26158" y="4221"/>
                    <a:pt x="25514" y="4197"/>
                    <a:pt x="24866" y="4197"/>
                  </a:cubicBezTo>
                  <a:cubicBezTo>
                    <a:pt x="23183" y="4197"/>
                    <a:pt x="21470" y="4357"/>
                    <a:pt x="19802" y="4399"/>
                  </a:cubicBezTo>
                  <a:cubicBezTo>
                    <a:pt x="18365" y="4432"/>
                    <a:pt x="16917" y="4446"/>
                    <a:pt x="15472" y="4446"/>
                  </a:cubicBezTo>
                  <a:cubicBezTo>
                    <a:pt x="14450" y="4446"/>
                    <a:pt x="13428" y="4439"/>
                    <a:pt x="12412" y="4427"/>
                  </a:cubicBezTo>
                  <a:cubicBezTo>
                    <a:pt x="10072" y="4427"/>
                    <a:pt x="7733" y="4399"/>
                    <a:pt x="5422" y="4341"/>
                  </a:cubicBezTo>
                  <a:cubicBezTo>
                    <a:pt x="3710" y="4313"/>
                    <a:pt x="2026" y="4370"/>
                    <a:pt x="1142" y="2601"/>
                  </a:cubicBezTo>
                  <a:cubicBezTo>
                    <a:pt x="771" y="1859"/>
                    <a:pt x="799" y="889"/>
                    <a:pt x="571" y="90"/>
                  </a:cubicBezTo>
                  <a:cubicBezTo>
                    <a:pt x="586" y="29"/>
                    <a:pt x="544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389700" y="3008350"/>
              <a:ext cx="203325" cy="1630975"/>
            </a:xfrm>
            <a:custGeom>
              <a:rect b="b" l="l" r="r" t="t"/>
              <a:pathLst>
                <a:path extrusionOk="0" h="65239" w="8133">
                  <a:moveTo>
                    <a:pt x="7137" y="0"/>
                  </a:moveTo>
                  <a:cubicBezTo>
                    <a:pt x="7007" y="0"/>
                    <a:pt x="6880" y="117"/>
                    <a:pt x="6934" y="278"/>
                  </a:cubicBezTo>
                  <a:cubicBezTo>
                    <a:pt x="7276" y="2390"/>
                    <a:pt x="6763" y="3759"/>
                    <a:pt x="4908" y="5015"/>
                  </a:cubicBezTo>
                  <a:cubicBezTo>
                    <a:pt x="3967" y="5614"/>
                    <a:pt x="3082" y="6013"/>
                    <a:pt x="2340" y="6869"/>
                  </a:cubicBezTo>
                  <a:cubicBezTo>
                    <a:pt x="999" y="8381"/>
                    <a:pt x="543" y="10350"/>
                    <a:pt x="400" y="12347"/>
                  </a:cubicBezTo>
                  <a:cubicBezTo>
                    <a:pt x="1" y="18482"/>
                    <a:pt x="286" y="24702"/>
                    <a:pt x="229" y="30865"/>
                  </a:cubicBezTo>
                  <a:cubicBezTo>
                    <a:pt x="143" y="42135"/>
                    <a:pt x="58" y="53434"/>
                    <a:pt x="457" y="64704"/>
                  </a:cubicBezTo>
                  <a:cubicBezTo>
                    <a:pt x="472" y="65061"/>
                    <a:pt x="757" y="65239"/>
                    <a:pt x="1032" y="65239"/>
                  </a:cubicBezTo>
                  <a:cubicBezTo>
                    <a:pt x="1306" y="65239"/>
                    <a:pt x="1570" y="65061"/>
                    <a:pt x="1542" y="64704"/>
                  </a:cubicBezTo>
                  <a:cubicBezTo>
                    <a:pt x="971" y="53063"/>
                    <a:pt x="1085" y="41336"/>
                    <a:pt x="1142" y="29695"/>
                  </a:cubicBezTo>
                  <a:cubicBezTo>
                    <a:pt x="1142" y="26614"/>
                    <a:pt x="1171" y="23504"/>
                    <a:pt x="1171" y="20422"/>
                  </a:cubicBezTo>
                  <a:cubicBezTo>
                    <a:pt x="1199" y="17226"/>
                    <a:pt x="800" y="13688"/>
                    <a:pt x="1484" y="10521"/>
                  </a:cubicBezTo>
                  <a:cubicBezTo>
                    <a:pt x="1798" y="8838"/>
                    <a:pt x="2768" y="7326"/>
                    <a:pt x="4195" y="6356"/>
                  </a:cubicBezTo>
                  <a:cubicBezTo>
                    <a:pt x="5108" y="5756"/>
                    <a:pt x="6135" y="5414"/>
                    <a:pt x="6849" y="4558"/>
                  </a:cubicBezTo>
                  <a:cubicBezTo>
                    <a:pt x="7961" y="3331"/>
                    <a:pt x="8132" y="1562"/>
                    <a:pt x="7334" y="136"/>
                  </a:cubicBezTo>
                  <a:cubicBezTo>
                    <a:pt x="7291" y="41"/>
                    <a:pt x="7214" y="0"/>
                    <a:pt x="7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203600" y="3243550"/>
              <a:ext cx="37825" cy="1395075"/>
            </a:xfrm>
            <a:custGeom>
              <a:rect b="b" l="l" r="r" t="t"/>
              <a:pathLst>
                <a:path extrusionOk="0" h="55803" w="1513">
                  <a:moveTo>
                    <a:pt x="656" y="1"/>
                  </a:moveTo>
                  <a:cubicBezTo>
                    <a:pt x="599" y="86"/>
                    <a:pt x="542" y="143"/>
                    <a:pt x="485" y="229"/>
                  </a:cubicBezTo>
                  <a:cubicBezTo>
                    <a:pt x="371" y="372"/>
                    <a:pt x="200" y="486"/>
                    <a:pt x="57" y="571"/>
                  </a:cubicBezTo>
                  <a:cubicBezTo>
                    <a:pt x="29" y="600"/>
                    <a:pt x="0" y="628"/>
                    <a:pt x="0" y="657"/>
                  </a:cubicBezTo>
                  <a:cubicBezTo>
                    <a:pt x="29" y="800"/>
                    <a:pt x="86" y="971"/>
                    <a:pt x="114" y="1142"/>
                  </a:cubicBezTo>
                  <a:cubicBezTo>
                    <a:pt x="770" y="4138"/>
                    <a:pt x="399" y="7590"/>
                    <a:pt x="399" y="10643"/>
                  </a:cubicBezTo>
                  <a:cubicBezTo>
                    <a:pt x="428" y="13867"/>
                    <a:pt x="457" y="17063"/>
                    <a:pt x="457" y="20287"/>
                  </a:cubicBezTo>
                  <a:cubicBezTo>
                    <a:pt x="514" y="31928"/>
                    <a:pt x="628" y="43655"/>
                    <a:pt x="29" y="55267"/>
                  </a:cubicBezTo>
                  <a:cubicBezTo>
                    <a:pt x="14" y="55624"/>
                    <a:pt x="285" y="55802"/>
                    <a:pt x="564" y="55802"/>
                  </a:cubicBezTo>
                  <a:cubicBezTo>
                    <a:pt x="842" y="55802"/>
                    <a:pt x="1127" y="55624"/>
                    <a:pt x="1141" y="55267"/>
                  </a:cubicBezTo>
                  <a:cubicBezTo>
                    <a:pt x="1512" y="44026"/>
                    <a:pt x="1455" y="32727"/>
                    <a:pt x="1370" y="21457"/>
                  </a:cubicBezTo>
                  <a:cubicBezTo>
                    <a:pt x="1313" y="15379"/>
                    <a:pt x="1484" y="9302"/>
                    <a:pt x="1198" y="3253"/>
                  </a:cubicBezTo>
                  <a:cubicBezTo>
                    <a:pt x="1170" y="2169"/>
                    <a:pt x="970" y="1056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43800" y="3008475"/>
              <a:ext cx="33550" cy="81025"/>
            </a:xfrm>
            <a:custGeom>
              <a:rect b="b" l="l" r="r" t="t"/>
              <a:pathLst>
                <a:path extrusionOk="0" h="3241" w="1342">
                  <a:moveTo>
                    <a:pt x="827" y="0"/>
                  </a:moveTo>
                  <a:cubicBezTo>
                    <a:pt x="762" y="0"/>
                    <a:pt x="697" y="32"/>
                    <a:pt x="657" y="102"/>
                  </a:cubicBezTo>
                  <a:cubicBezTo>
                    <a:pt x="86" y="1015"/>
                    <a:pt x="1" y="2156"/>
                    <a:pt x="343" y="3155"/>
                  </a:cubicBezTo>
                  <a:lnTo>
                    <a:pt x="514" y="3241"/>
                  </a:lnTo>
                  <a:lnTo>
                    <a:pt x="1142" y="3241"/>
                  </a:lnTo>
                  <a:lnTo>
                    <a:pt x="1342" y="3212"/>
                  </a:lnTo>
                  <a:cubicBezTo>
                    <a:pt x="942" y="2385"/>
                    <a:pt x="828" y="1443"/>
                    <a:pt x="1028" y="273"/>
                  </a:cubicBezTo>
                  <a:cubicBezTo>
                    <a:pt x="1065" y="107"/>
                    <a:pt x="94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96850" y="4600225"/>
              <a:ext cx="840300" cy="129750"/>
            </a:xfrm>
            <a:custGeom>
              <a:rect b="b" l="l" r="r" t="t"/>
              <a:pathLst>
                <a:path extrusionOk="0" h="5190" w="33612">
                  <a:moveTo>
                    <a:pt x="32775" y="0"/>
                  </a:moveTo>
                  <a:cubicBezTo>
                    <a:pt x="32621" y="0"/>
                    <a:pt x="32457" y="121"/>
                    <a:pt x="32441" y="316"/>
                  </a:cubicBezTo>
                  <a:cubicBezTo>
                    <a:pt x="32013" y="4367"/>
                    <a:pt x="28190" y="3968"/>
                    <a:pt x="25051" y="4025"/>
                  </a:cubicBezTo>
                  <a:cubicBezTo>
                    <a:pt x="23710" y="4039"/>
                    <a:pt x="22376" y="4046"/>
                    <a:pt x="21043" y="4046"/>
                  </a:cubicBezTo>
                  <a:cubicBezTo>
                    <a:pt x="19709" y="4046"/>
                    <a:pt x="18375" y="4039"/>
                    <a:pt x="17034" y="4025"/>
                  </a:cubicBezTo>
                  <a:cubicBezTo>
                    <a:pt x="14523" y="3996"/>
                    <a:pt x="12012" y="3939"/>
                    <a:pt x="9501" y="3911"/>
                  </a:cubicBezTo>
                  <a:cubicBezTo>
                    <a:pt x="9379" y="3908"/>
                    <a:pt x="9250" y="3907"/>
                    <a:pt x="9115" y="3907"/>
                  </a:cubicBezTo>
                  <a:cubicBezTo>
                    <a:pt x="8584" y="3907"/>
                    <a:pt x="7966" y="3924"/>
                    <a:pt x="7315" y="3924"/>
                  </a:cubicBezTo>
                  <a:cubicBezTo>
                    <a:pt x="4568" y="3924"/>
                    <a:pt x="1220" y="3631"/>
                    <a:pt x="1198" y="572"/>
                  </a:cubicBezTo>
                  <a:cubicBezTo>
                    <a:pt x="1183" y="401"/>
                    <a:pt x="1040" y="307"/>
                    <a:pt x="895" y="307"/>
                  </a:cubicBezTo>
                  <a:cubicBezTo>
                    <a:pt x="774" y="307"/>
                    <a:pt x="651" y="373"/>
                    <a:pt x="599" y="515"/>
                  </a:cubicBezTo>
                  <a:cubicBezTo>
                    <a:pt x="0" y="2998"/>
                    <a:pt x="2311" y="4538"/>
                    <a:pt x="4537" y="4824"/>
                  </a:cubicBezTo>
                  <a:cubicBezTo>
                    <a:pt x="6401" y="5073"/>
                    <a:pt x="8331" y="5135"/>
                    <a:pt x="10273" y="5135"/>
                  </a:cubicBezTo>
                  <a:cubicBezTo>
                    <a:pt x="12204" y="5135"/>
                    <a:pt x="14145" y="5074"/>
                    <a:pt x="16043" y="5074"/>
                  </a:cubicBezTo>
                  <a:cubicBezTo>
                    <a:pt x="16384" y="5074"/>
                    <a:pt x="16724" y="5076"/>
                    <a:pt x="17062" y="5081"/>
                  </a:cubicBezTo>
                  <a:cubicBezTo>
                    <a:pt x="19308" y="5096"/>
                    <a:pt x="21606" y="5190"/>
                    <a:pt x="23889" y="5190"/>
                  </a:cubicBezTo>
                  <a:cubicBezTo>
                    <a:pt x="25754" y="5190"/>
                    <a:pt x="27608" y="5127"/>
                    <a:pt x="29417" y="4909"/>
                  </a:cubicBezTo>
                  <a:cubicBezTo>
                    <a:pt x="31728" y="4596"/>
                    <a:pt x="33611" y="2627"/>
                    <a:pt x="33040" y="230"/>
                  </a:cubicBezTo>
                  <a:cubicBezTo>
                    <a:pt x="33003" y="70"/>
                    <a:pt x="32892" y="0"/>
                    <a:pt x="3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69450" y="3063075"/>
              <a:ext cx="502175" cy="35900"/>
            </a:xfrm>
            <a:custGeom>
              <a:rect b="b" l="l" r="r" t="t"/>
              <a:pathLst>
                <a:path extrusionOk="0" h="1436" w="20087">
                  <a:moveTo>
                    <a:pt x="19516" y="0"/>
                  </a:moveTo>
                  <a:cubicBezTo>
                    <a:pt x="19507" y="0"/>
                    <a:pt x="19498" y="1"/>
                    <a:pt x="19488" y="1"/>
                  </a:cubicBezTo>
                  <a:cubicBezTo>
                    <a:pt x="16150" y="172"/>
                    <a:pt x="12783" y="286"/>
                    <a:pt x="9417" y="343"/>
                  </a:cubicBezTo>
                  <a:cubicBezTo>
                    <a:pt x="9340" y="344"/>
                    <a:pt x="9262" y="344"/>
                    <a:pt x="9185" y="344"/>
                  </a:cubicBezTo>
                  <a:cubicBezTo>
                    <a:pt x="7568" y="344"/>
                    <a:pt x="5792" y="190"/>
                    <a:pt x="4049" y="190"/>
                  </a:cubicBezTo>
                  <a:cubicBezTo>
                    <a:pt x="2675" y="190"/>
                    <a:pt x="1323" y="286"/>
                    <a:pt x="86" y="629"/>
                  </a:cubicBezTo>
                  <a:cubicBezTo>
                    <a:pt x="1" y="686"/>
                    <a:pt x="1" y="828"/>
                    <a:pt x="86" y="857"/>
                  </a:cubicBezTo>
                  <a:cubicBezTo>
                    <a:pt x="1458" y="1314"/>
                    <a:pt x="3005" y="1435"/>
                    <a:pt x="4570" y="1435"/>
                  </a:cubicBezTo>
                  <a:cubicBezTo>
                    <a:pt x="6228" y="1435"/>
                    <a:pt x="7905" y="1300"/>
                    <a:pt x="9417" y="1285"/>
                  </a:cubicBezTo>
                  <a:cubicBezTo>
                    <a:pt x="12783" y="1228"/>
                    <a:pt x="16150" y="1085"/>
                    <a:pt x="19488" y="885"/>
                  </a:cubicBezTo>
                  <a:cubicBezTo>
                    <a:pt x="20050" y="857"/>
                    <a:pt x="20087" y="0"/>
                    <a:pt x="19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407550" y="3496750"/>
              <a:ext cx="833875" cy="34575"/>
            </a:xfrm>
            <a:custGeom>
              <a:rect b="b" l="l" r="r" t="t"/>
              <a:pathLst>
                <a:path extrusionOk="0" h="1383" w="33355">
                  <a:moveTo>
                    <a:pt x="32725" y="1"/>
                  </a:moveTo>
                  <a:cubicBezTo>
                    <a:pt x="32716" y="1"/>
                    <a:pt x="32707" y="1"/>
                    <a:pt x="32698" y="2"/>
                  </a:cubicBezTo>
                  <a:cubicBezTo>
                    <a:pt x="27163" y="173"/>
                    <a:pt x="21599" y="258"/>
                    <a:pt x="16035" y="315"/>
                  </a:cubicBezTo>
                  <a:cubicBezTo>
                    <a:pt x="13410" y="344"/>
                    <a:pt x="10757" y="372"/>
                    <a:pt x="8103" y="372"/>
                  </a:cubicBezTo>
                  <a:cubicBezTo>
                    <a:pt x="6789" y="372"/>
                    <a:pt x="5393" y="290"/>
                    <a:pt x="4003" y="290"/>
                  </a:cubicBezTo>
                  <a:cubicBezTo>
                    <a:pt x="2676" y="290"/>
                    <a:pt x="1354" y="365"/>
                    <a:pt x="114" y="658"/>
                  </a:cubicBezTo>
                  <a:cubicBezTo>
                    <a:pt x="0" y="715"/>
                    <a:pt x="0" y="915"/>
                    <a:pt x="114" y="972"/>
                  </a:cubicBezTo>
                  <a:cubicBezTo>
                    <a:pt x="1406" y="1310"/>
                    <a:pt x="2796" y="1383"/>
                    <a:pt x="4188" y="1383"/>
                  </a:cubicBezTo>
                  <a:cubicBezTo>
                    <a:pt x="5249" y="1383"/>
                    <a:pt x="6311" y="1340"/>
                    <a:pt x="7331" y="1340"/>
                  </a:cubicBezTo>
                  <a:cubicBezTo>
                    <a:pt x="7456" y="1340"/>
                    <a:pt x="7580" y="1341"/>
                    <a:pt x="7704" y="1343"/>
                  </a:cubicBezTo>
                  <a:lnTo>
                    <a:pt x="16035" y="1343"/>
                  </a:lnTo>
                  <a:cubicBezTo>
                    <a:pt x="21599" y="1285"/>
                    <a:pt x="27163" y="1171"/>
                    <a:pt x="32698" y="1029"/>
                  </a:cubicBezTo>
                  <a:cubicBezTo>
                    <a:pt x="33345" y="1001"/>
                    <a:pt x="33354" y="1"/>
                    <a:pt x="3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406825" y="3742150"/>
              <a:ext cx="834600" cy="34625"/>
            </a:xfrm>
            <a:custGeom>
              <a:rect b="b" l="l" r="r" t="t"/>
              <a:pathLst>
                <a:path extrusionOk="0" h="1385" w="33384">
                  <a:moveTo>
                    <a:pt x="32753" y="0"/>
                  </a:moveTo>
                  <a:cubicBezTo>
                    <a:pt x="32744" y="0"/>
                    <a:pt x="32736" y="0"/>
                    <a:pt x="32727" y="1"/>
                  </a:cubicBezTo>
                  <a:cubicBezTo>
                    <a:pt x="27192" y="143"/>
                    <a:pt x="21628" y="257"/>
                    <a:pt x="16064" y="314"/>
                  </a:cubicBezTo>
                  <a:cubicBezTo>
                    <a:pt x="13439" y="343"/>
                    <a:pt x="10786" y="372"/>
                    <a:pt x="8132" y="372"/>
                  </a:cubicBezTo>
                  <a:cubicBezTo>
                    <a:pt x="6818" y="372"/>
                    <a:pt x="5422" y="289"/>
                    <a:pt x="4032" y="289"/>
                  </a:cubicBezTo>
                  <a:cubicBezTo>
                    <a:pt x="2705" y="289"/>
                    <a:pt x="1383" y="364"/>
                    <a:pt x="143" y="657"/>
                  </a:cubicBezTo>
                  <a:cubicBezTo>
                    <a:pt x="1" y="714"/>
                    <a:pt x="1" y="914"/>
                    <a:pt x="143" y="999"/>
                  </a:cubicBezTo>
                  <a:cubicBezTo>
                    <a:pt x="1405" y="1315"/>
                    <a:pt x="2762" y="1385"/>
                    <a:pt x="4122" y="1385"/>
                  </a:cubicBezTo>
                  <a:cubicBezTo>
                    <a:pt x="5215" y="1385"/>
                    <a:pt x="6311" y="1340"/>
                    <a:pt x="7361" y="1340"/>
                  </a:cubicBezTo>
                  <a:cubicBezTo>
                    <a:pt x="7485" y="1340"/>
                    <a:pt x="7609" y="1340"/>
                    <a:pt x="7733" y="1342"/>
                  </a:cubicBezTo>
                  <a:lnTo>
                    <a:pt x="16064" y="1342"/>
                  </a:lnTo>
                  <a:cubicBezTo>
                    <a:pt x="21628" y="1285"/>
                    <a:pt x="27192" y="1170"/>
                    <a:pt x="32727" y="1028"/>
                  </a:cubicBezTo>
                  <a:cubicBezTo>
                    <a:pt x="33374" y="1028"/>
                    <a:pt x="33383" y="0"/>
                    <a:pt x="3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407550" y="4464025"/>
              <a:ext cx="833875" cy="34900"/>
            </a:xfrm>
            <a:custGeom>
              <a:rect b="b" l="l" r="r" t="t"/>
              <a:pathLst>
                <a:path extrusionOk="0" h="1396" w="33355">
                  <a:moveTo>
                    <a:pt x="32698" y="0"/>
                  </a:moveTo>
                  <a:cubicBezTo>
                    <a:pt x="27163" y="171"/>
                    <a:pt x="21599" y="286"/>
                    <a:pt x="16035" y="343"/>
                  </a:cubicBezTo>
                  <a:cubicBezTo>
                    <a:pt x="13410" y="371"/>
                    <a:pt x="10757" y="400"/>
                    <a:pt x="8103" y="400"/>
                  </a:cubicBezTo>
                  <a:cubicBezTo>
                    <a:pt x="6758" y="400"/>
                    <a:pt x="5327" y="314"/>
                    <a:pt x="3904" y="314"/>
                  </a:cubicBezTo>
                  <a:cubicBezTo>
                    <a:pt x="2610" y="314"/>
                    <a:pt x="1323" y="385"/>
                    <a:pt x="114" y="656"/>
                  </a:cubicBezTo>
                  <a:cubicBezTo>
                    <a:pt x="0" y="742"/>
                    <a:pt x="0" y="913"/>
                    <a:pt x="114" y="999"/>
                  </a:cubicBezTo>
                  <a:cubicBezTo>
                    <a:pt x="1405" y="1321"/>
                    <a:pt x="2795" y="1396"/>
                    <a:pt x="4186" y="1396"/>
                  </a:cubicBezTo>
                  <a:cubicBezTo>
                    <a:pt x="5378" y="1396"/>
                    <a:pt x="6571" y="1341"/>
                    <a:pt x="7704" y="1341"/>
                  </a:cubicBezTo>
                  <a:cubicBezTo>
                    <a:pt x="9102" y="1355"/>
                    <a:pt x="10493" y="1363"/>
                    <a:pt x="11880" y="1363"/>
                  </a:cubicBezTo>
                  <a:cubicBezTo>
                    <a:pt x="13268" y="1363"/>
                    <a:pt x="14651" y="1355"/>
                    <a:pt x="16035" y="1341"/>
                  </a:cubicBezTo>
                  <a:cubicBezTo>
                    <a:pt x="21599" y="1313"/>
                    <a:pt x="27163" y="1199"/>
                    <a:pt x="32698" y="1027"/>
                  </a:cubicBezTo>
                  <a:cubicBezTo>
                    <a:pt x="33354" y="1027"/>
                    <a:pt x="33354" y="0"/>
                    <a:pt x="3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402550" y="4614550"/>
              <a:ext cx="91325" cy="93175"/>
            </a:xfrm>
            <a:custGeom>
              <a:rect b="b" l="l" r="r" t="t"/>
              <a:pathLst>
                <a:path extrusionOk="0" h="3727" w="3653">
                  <a:moveTo>
                    <a:pt x="477" y="0"/>
                  </a:moveTo>
                  <a:cubicBezTo>
                    <a:pt x="448" y="0"/>
                    <a:pt x="420" y="16"/>
                    <a:pt x="400" y="57"/>
                  </a:cubicBezTo>
                  <a:cubicBezTo>
                    <a:pt x="0" y="913"/>
                    <a:pt x="143" y="1940"/>
                    <a:pt x="799" y="2624"/>
                  </a:cubicBezTo>
                  <a:cubicBezTo>
                    <a:pt x="1291" y="3165"/>
                    <a:pt x="2268" y="3727"/>
                    <a:pt x="3077" y="3727"/>
                  </a:cubicBezTo>
                  <a:cubicBezTo>
                    <a:pt x="3208" y="3727"/>
                    <a:pt x="3334" y="3712"/>
                    <a:pt x="3453" y="3680"/>
                  </a:cubicBezTo>
                  <a:cubicBezTo>
                    <a:pt x="3595" y="3652"/>
                    <a:pt x="3652" y="3480"/>
                    <a:pt x="3538" y="3366"/>
                  </a:cubicBezTo>
                  <a:cubicBezTo>
                    <a:pt x="3082" y="2853"/>
                    <a:pt x="2283" y="2767"/>
                    <a:pt x="1741" y="2339"/>
                  </a:cubicBezTo>
                  <a:cubicBezTo>
                    <a:pt x="1056" y="1797"/>
                    <a:pt x="628" y="970"/>
                    <a:pt x="600" y="85"/>
                  </a:cubicBezTo>
                  <a:cubicBezTo>
                    <a:pt x="581" y="49"/>
                    <a:pt x="52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39225" y="4521475"/>
              <a:ext cx="759975" cy="86825"/>
            </a:xfrm>
            <a:custGeom>
              <a:rect b="b" l="l" r="r" t="t"/>
              <a:pathLst>
                <a:path extrusionOk="0" h="3473" w="30399">
                  <a:moveTo>
                    <a:pt x="30048" y="1"/>
                  </a:moveTo>
                  <a:cubicBezTo>
                    <a:pt x="30003" y="1"/>
                    <a:pt x="29959" y="13"/>
                    <a:pt x="29919" y="42"/>
                  </a:cubicBezTo>
                  <a:cubicBezTo>
                    <a:pt x="26515" y="2125"/>
                    <a:pt x="22275" y="2331"/>
                    <a:pt x="18325" y="2331"/>
                  </a:cubicBezTo>
                  <a:cubicBezTo>
                    <a:pt x="17838" y="2331"/>
                    <a:pt x="17356" y="2328"/>
                    <a:pt x="16880" y="2324"/>
                  </a:cubicBezTo>
                  <a:cubicBezTo>
                    <a:pt x="14140" y="2296"/>
                    <a:pt x="11373" y="2353"/>
                    <a:pt x="8634" y="2239"/>
                  </a:cubicBezTo>
                  <a:cubicBezTo>
                    <a:pt x="5666" y="2096"/>
                    <a:pt x="2984" y="1326"/>
                    <a:pt x="217" y="327"/>
                  </a:cubicBezTo>
                  <a:cubicBezTo>
                    <a:pt x="197" y="319"/>
                    <a:pt x="178" y="316"/>
                    <a:pt x="161" y="316"/>
                  </a:cubicBezTo>
                  <a:cubicBezTo>
                    <a:pt x="54" y="316"/>
                    <a:pt x="0" y="449"/>
                    <a:pt x="74" y="498"/>
                  </a:cubicBezTo>
                  <a:cubicBezTo>
                    <a:pt x="3407" y="3091"/>
                    <a:pt x="7686" y="3473"/>
                    <a:pt x="11909" y="3473"/>
                  </a:cubicBezTo>
                  <a:cubicBezTo>
                    <a:pt x="13674" y="3473"/>
                    <a:pt x="15429" y="3406"/>
                    <a:pt x="17101" y="3406"/>
                  </a:cubicBezTo>
                  <a:cubicBezTo>
                    <a:pt x="17285" y="3406"/>
                    <a:pt x="17468" y="3407"/>
                    <a:pt x="17650" y="3409"/>
                  </a:cubicBezTo>
                  <a:cubicBezTo>
                    <a:pt x="18042" y="3422"/>
                    <a:pt x="18435" y="3428"/>
                    <a:pt x="18829" y="3428"/>
                  </a:cubicBezTo>
                  <a:cubicBezTo>
                    <a:pt x="21039" y="3428"/>
                    <a:pt x="23264" y="3226"/>
                    <a:pt x="25468" y="2838"/>
                  </a:cubicBezTo>
                  <a:cubicBezTo>
                    <a:pt x="27237" y="2467"/>
                    <a:pt x="29205" y="1982"/>
                    <a:pt x="30261" y="384"/>
                  </a:cubicBezTo>
                  <a:cubicBezTo>
                    <a:pt x="30398" y="202"/>
                    <a:pt x="30225" y="1"/>
                    <a:pt x="3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481000" y="3596650"/>
              <a:ext cx="71375" cy="97025"/>
            </a:xfrm>
            <a:custGeom>
              <a:rect b="b" l="l" r="r" t="t"/>
              <a:pathLst>
                <a:path extrusionOk="0" h="3881" w="2855">
                  <a:moveTo>
                    <a:pt x="1770" y="0"/>
                  </a:moveTo>
                  <a:cubicBezTo>
                    <a:pt x="1399" y="0"/>
                    <a:pt x="1085" y="86"/>
                    <a:pt x="828" y="228"/>
                  </a:cubicBezTo>
                  <a:cubicBezTo>
                    <a:pt x="543" y="400"/>
                    <a:pt x="343" y="599"/>
                    <a:pt x="201" y="913"/>
                  </a:cubicBezTo>
                  <a:cubicBezTo>
                    <a:pt x="58" y="1198"/>
                    <a:pt x="1" y="1541"/>
                    <a:pt x="1" y="1940"/>
                  </a:cubicBezTo>
                  <a:cubicBezTo>
                    <a:pt x="1" y="2568"/>
                    <a:pt x="144" y="3024"/>
                    <a:pt x="429" y="3367"/>
                  </a:cubicBezTo>
                  <a:cubicBezTo>
                    <a:pt x="714" y="3709"/>
                    <a:pt x="1142" y="3880"/>
                    <a:pt x="1684" y="3880"/>
                  </a:cubicBezTo>
                  <a:cubicBezTo>
                    <a:pt x="2055" y="3880"/>
                    <a:pt x="2398" y="3795"/>
                    <a:pt x="2711" y="3681"/>
                  </a:cubicBezTo>
                  <a:lnTo>
                    <a:pt x="2711" y="2996"/>
                  </a:lnTo>
                  <a:cubicBezTo>
                    <a:pt x="2341" y="3139"/>
                    <a:pt x="2027" y="3196"/>
                    <a:pt x="1770" y="3196"/>
                  </a:cubicBezTo>
                  <a:cubicBezTo>
                    <a:pt x="1114" y="3196"/>
                    <a:pt x="800" y="2796"/>
                    <a:pt x="800" y="1940"/>
                  </a:cubicBezTo>
                  <a:cubicBezTo>
                    <a:pt x="800" y="1541"/>
                    <a:pt x="885" y="1227"/>
                    <a:pt x="1057" y="999"/>
                  </a:cubicBezTo>
                  <a:cubicBezTo>
                    <a:pt x="1228" y="770"/>
                    <a:pt x="1456" y="656"/>
                    <a:pt x="1770" y="656"/>
                  </a:cubicBezTo>
                  <a:cubicBezTo>
                    <a:pt x="1884" y="656"/>
                    <a:pt x="2027" y="685"/>
                    <a:pt x="2169" y="742"/>
                  </a:cubicBezTo>
                  <a:cubicBezTo>
                    <a:pt x="2312" y="770"/>
                    <a:pt x="2455" y="856"/>
                    <a:pt x="2597" y="913"/>
                  </a:cubicBezTo>
                  <a:lnTo>
                    <a:pt x="2854" y="257"/>
                  </a:lnTo>
                  <a:cubicBezTo>
                    <a:pt x="2483" y="86"/>
                    <a:pt x="2112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74450" y="3596650"/>
              <a:ext cx="89900" cy="97025"/>
            </a:xfrm>
            <a:custGeom>
              <a:rect b="b" l="l" r="r" t="t"/>
              <a:pathLst>
                <a:path extrusionOk="0" h="3881" w="3596">
                  <a:moveTo>
                    <a:pt x="1798" y="656"/>
                  </a:moveTo>
                  <a:cubicBezTo>
                    <a:pt x="2454" y="656"/>
                    <a:pt x="2768" y="1084"/>
                    <a:pt x="2768" y="1940"/>
                  </a:cubicBezTo>
                  <a:cubicBezTo>
                    <a:pt x="2768" y="2768"/>
                    <a:pt x="2426" y="3196"/>
                    <a:pt x="1798" y="3196"/>
                  </a:cubicBezTo>
                  <a:cubicBezTo>
                    <a:pt x="1484" y="3196"/>
                    <a:pt x="1256" y="3082"/>
                    <a:pt x="1085" y="2882"/>
                  </a:cubicBezTo>
                  <a:cubicBezTo>
                    <a:pt x="914" y="2654"/>
                    <a:pt x="857" y="2340"/>
                    <a:pt x="857" y="1940"/>
                  </a:cubicBezTo>
                  <a:cubicBezTo>
                    <a:pt x="857" y="1512"/>
                    <a:pt x="914" y="1198"/>
                    <a:pt x="1085" y="970"/>
                  </a:cubicBezTo>
                  <a:cubicBezTo>
                    <a:pt x="1256" y="770"/>
                    <a:pt x="1484" y="656"/>
                    <a:pt x="1798" y="656"/>
                  </a:cubicBezTo>
                  <a:close/>
                  <a:moveTo>
                    <a:pt x="1798" y="0"/>
                  </a:moveTo>
                  <a:cubicBezTo>
                    <a:pt x="1228" y="0"/>
                    <a:pt x="771" y="143"/>
                    <a:pt x="486" y="485"/>
                  </a:cubicBezTo>
                  <a:cubicBezTo>
                    <a:pt x="172" y="827"/>
                    <a:pt x="1" y="1284"/>
                    <a:pt x="1" y="1912"/>
                  </a:cubicBezTo>
                  <a:cubicBezTo>
                    <a:pt x="1" y="2539"/>
                    <a:pt x="172" y="3024"/>
                    <a:pt x="486" y="3367"/>
                  </a:cubicBezTo>
                  <a:cubicBezTo>
                    <a:pt x="771" y="3709"/>
                    <a:pt x="1228" y="3880"/>
                    <a:pt x="1798" y="3880"/>
                  </a:cubicBezTo>
                  <a:cubicBezTo>
                    <a:pt x="2369" y="3880"/>
                    <a:pt x="2825" y="3709"/>
                    <a:pt x="3139" y="3367"/>
                  </a:cubicBezTo>
                  <a:cubicBezTo>
                    <a:pt x="3453" y="3024"/>
                    <a:pt x="3596" y="2539"/>
                    <a:pt x="3596" y="1940"/>
                  </a:cubicBezTo>
                  <a:cubicBezTo>
                    <a:pt x="3596" y="1313"/>
                    <a:pt x="3453" y="827"/>
                    <a:pt x="3139" y="485"/>
                  </a:cubicBezTo>
                  <a:cubicBezTo>
                    <a:pt x="2825" y="143"/>
                    <a:pt x="2397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681450" y="3598075"/>
              <a:ext cx="85625" cy="94175"/>
            </a:xfrm>
            <a:custGeom>
              <a:rect b="b" l="l" r="r" t="t"/>
              <a:pathLst>
                <a:path extrusionOk="0" h="3767" w="3425">
                  <a:moveTo>
                    <a:pt x="0" y="0"/>
                  </a:moveTo>
                  <a:lnTo>
                    <a:pt x="1256" y="3766"/>
                  </a:lnTo>
                  <a:lnTo>
                    <a:pt x="2140" y="3766"/>
                  </a:lnTo>
                  <a:lnTo>
                    <a:pt x="3424" y="0"/>
                  </a:lnTo>
                  <a:lnTo>
                    <a:pt x="2625" y="0"/>
                  </a:lnTo>
                  <a:lnTo>
                    <a:pt x="1912" y="2226"/>
                  </a:lnTo>
                  <a:cubicBezTo>
                    <a:pt x="1798" y="2625"/>
                    <a:pt x="1741" y="2910"/>
                    <a:pt x="1712" y="3053"/>
                  </a:cubicBezTo>
                  <a:cubicBezTo>
                    <a:pt x="1684" y="2996"/>
                    <a:pt x="1684" y="2882"/>
                    <a:pt x="1627" y="2711"/>
                  </a:cubicBezTo>
                  <a:cubicBezTo>
                    <a:pt x="1598" y="2511"/>
                    <a:pt x="1541" y="2368"/>
                    <a:pt x="1513" y="2226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89150" y="3598075"/>
              <a:ext cx="20000" cy="94175"/>
            </a:xfrm>
            <a:custGeom>
              <a:rect b="b" l="l" r="r" t="t"/>
              <a:pathLst>
                <a:path extrusionOk="0" h="3767" w="800">
                  <a:moveTo>
                    <a:pt x="1" y="0"/>
                  </a:moveTo>
                  <a:lnTo>
                    <a:pt x="1" y="3766"/>
                  </a:lnTo>
                  <a:lnTo>
                    <a:pt x="800" y="3766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842650" y="3598075"/>
              <a:ext cx="78500" cy="94175"/>
            </a:xfrm>
            <a:custGeom>
              <a:rect b="b" l="l" r="r" t="t"/>
              <a:pathLst>
                <a:path extrusionOk="0" h="3767" w="3140">
                  <a:moveTo>
                    <a:pt x="1228" y="656"/>
                  </a:moveTo>
                  <a:cubicBezTo>
                    <a:pt x="1941" y="656"/>
                    <a:pt x="2312" y="1056"/>
                    <a:pt x="2312" y="1855"/>
                  </a:cubicBezTo>
                  <a:cubicBezTo>
                    <a:pt x="2312" y="2682"/>
                    <a:pt x="1912" y="3110"/>
                    <a:pt x="1142" y="3110"/>
                  </a:cubicBezTo>
                  <a:lnTo>
                    <a:pt x="800" y="3110"/>
                  </a:lnTo>
                  <a:lnTo>
                    <a:pt x="800" y="656"/>
                  </a:lnTo>
                  <a:close/>
                  <a:moveTo>
                    <a:pt x="1" y="0"/>
                  </a:moveTo>
                  <a:lnTo>
                    <a:pt x="1" y="3766"/>
                  </a:lnTo>
                  <a:lnTo>
                    <a:pt x="1085" y="3766"/>
                  </a:lnTo>
                  <a:cubicBezTo>
                    <a:pt x="1741" y="3766"/>
                    <a:pt x="2255" y="3595"/>
                    <a:pt x="2597" y="3253"/>
                  </a:cubicBezTo>
                  <a:cubicBezTo>
                    <a:pt x="2968" y="2939"/>
                    <a:pt x="3139" y="2454"/>
                    <a:pt x="3139" y="1826"/>
                  </a:cubicBezTo>
                  <a:cubicBezTo>
                    <a:pt x="3139" y="1256"/>
                    <a:pt x="2968" y="799"/>
                    <a:pt x="2626" y="485"/>
                  </a:cubicBezTo>
                  <a:cubicBezTo>
                    <a:pt x="2283" y="143"/>
                    <a:pt x="179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42525" y="3648700"/>
              <a:ext cx="34250" cy="15725"/>
            </a:xfrm>
            <a:custGeom>
              <a:rect b="b" l="l" r="r" t="t"/>
              <a:pathLst>
                <a:path extrusionOk="0" h="629" w="1370">
                  <a:moveTo>
                    <a:pt x="0" y="1"/>
                  </a:moveTo>
                  <a:lnTo>
                    <a:pt x="0" y="629"/>
                  </a:lnTo>
                  <a:lnTo>
                    <a:pt x="1370" y="629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998150" y="3598075"/>
              <a:ext cx="46400" cy="94175"/>
            </a:xfrm>
            <a:custGeom>
              <a:rect b="b" l="l" r="r" t="t"/>
              <a:pathLst>
                <a:path extrusionOk="0" h="3767" w="1856">
                  <a:moveTo>
                    <a:pt x="1199" y="0"/>
                  </a:moveTo>
                  <a:lnTo>
                    <a:pt x="1" y="970"/>
                  </a:lnTo>
                  <a:lnTo>
                    <a:pt x="372" y="1427"/>
                  </a:lnTo>
                  <a:lnTo>
                    <a:pt x="800" y="1084"/>
                  </a:lnTo>
                  <a:cubicBezTo>
                    <a:pt x="857" y="1056"/>
                    <a:pt x="942" y="970"/>
                    <a:pt x="1085" y="828"/>
                  </a:cubicBezTo>
                  <a:lnTo>
                    <a:pt x="1085" y="1227"/>
                  </a:lnTo>
                  <a:lnTo>
                    <a:pt x="1056" y="1569"/>
                  </a:lnTo>
                  <a:lnTo>
                    <a:pt x="1056" y="3766"/>
                  </a:lnTo>
                  <a:lnTo>
                    <a:pt x="1855" y="3766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080175" y="3596650"/>
              <a:ext cx="66375" cy="97025"/>
            </a:xfrm>
            <a:custGeom>
              <a:rect b="b" l="l" r="r" t="t"/>
              <a:pathLst>
                <a:path extrusionOk="0" h="3881" w="2655">
                  <a:moveTo>
                    <a:pt x="1285" y="656"/>
                  </a:moveTo>
                  <a:cubicBezTo>
                    <a:pt x="1456" y="656"/>
                    <a:pt x="1599" y="713"/>
                    <a:pt x="1713" y="856"/>
                  </a:cubicBezTo>
                  <a:cubicBezTo>
                    <a:pt x="1798" y="999"/>
                    <a:pt x="1856" y="1170"/>
                    <a:pt x="1856" y="1370"/>
                  </a:cubicBezTo>
                  <a:cubicBezTo>
                    <a:pt x="1856" y="1512"/>
                    <a:pt x="1798" y="1626"/>
                    <a:pt x="1684" y="1741"/>
                  </a:cubicBezTo>
                  <a:cubicBezTo>
                    <a:pt x="1570" y="1855"/>
                    <a:pt x="1428" y="1883"/>
                    <a:pt x="1285" y="1883"/>
                  </a:cubicBezTo>
                  <a:cubicBezTo>
                    <a:pt x="1114" y="1883"/>
                    <a:pt x="971" y="1855"/>
                    <a:pt x="885" y="1741"/>
                  </a:cubicBezTo>
                  <a:cubicBezTo>
                    <a:pt x="800" y="1626"/>
                    <a:pt x="771" y="1484"/>
                    <a:pt x="771" y="1313"/>
                  </a:cubicBezTo>
                  <a:cubicBezTo>
                    <a:pt x="771" y="1084"/>
                    <a:pt x="800" y="913"/>
                    <a:pt x="914" y="827"/>
                  </a:cubicBezTo>
                  <a:cubicBezTo>
                    <a:pt x="1000" y="713"/>
                    <a:pt x="1114" y="656"/>
                    <a:pt x="1285" y="656"/>
                  </a:cubicBezTo>
                  <a:close/>
                  <a:moveTo>
                    <a:pt x="1285" y="0"/>
                  </a:moveTo>
                  <a:cubicBezTo>
                    <a:pt x="885" y="0"/>
                    <a:pt x="572" y="114"/>
                    <a:pt x="343" y="371"/>
                  </a:cubicBezTo>
                  <a:cubicBezTo>
                    <a:pt x="115" y="599"/>
                    <a:pt x="1" y="913"/>
                    <a:pt x="1" y="1313"/>
                  </a:cubicBezTo>
                  <a:cubicBezTo>
                    <a:pt x="1" y="1683"/>
                    <a:pt x="87" y="1969"/>
                    <a:pt x="286" y="2197"/>
                  </a:cubicBezTo>
                  <a:cubicBezTo>
                    <a:pt x="457" y="2397"/>
                    <a:pt x="714" y="2511"/>
                    <a:pt x="1057" y="2511"/>
                  </a:cubicBezTo>
                  <a:cubicBezTo>
                    <a:pt x="1256" y="2511"/>
                    <a:pt x="1428" y="2482"/>
                    <a:pt x="1542" y="2397"/>
                  </a:cubicBezTo>
                  <a:cubicBezTo>
                    <a:pt x="1684" y="2340"/>
                    <a:pt x="1798" y="2226"/>
                    <a:pt x="1884" y="2083"/>
                  </a:cubicBezTo>
                  <a:lnTo>
                    <a:pt x="1913" y="2083"/>
                  </a:lnTo>
                  <a:cubicBezTo>
                    <a:pt x="1913" y="2368"/>
                    <a:pt x="1856" y="2596"/>
                    <a:pt x="1770" y="2768"/>
                  </a:cubicBezTo>
                  <a:cubicBezTo>
                    <a:pt x="1684" y="2939"/>
                    <a:pt x="1542" y="3053"/>
                    <a:pt x="1371" y="3139"/>
                  </a:cubicBezTo>
                  <a:cubicBezTo>
                    <a:pt x="1199" y="3196"/>
                    <a:pt x="971" y="3253"/>
                    <a:pt x="714" y="3253"/>
                  </a:cubicBezTo>
                  <a:cubicBezTo>
                    <a:pt x="543" y="3253"/>
                    <a:pt x="400" y="3224"/>
                    <a:pt x="258" y="3196"/>
                  </a:cubicBezTo>
                  <a:lnTo>
                    <a:pt x="258" y="3823"/>
                  </a:lnTo>
                  <a:cubicBezTo>
                    <a:pt x="372" y="3852"/>
                    <a:pt x="543" y="3880"/>
                    <a:pt x="771" y="3880"/>
                  </a:cubicBezTo>
                  <a:cubicBezTo>
                    <a:pt x="1399" y="3880"/>
                    <a:pt x="1884" y="3681"/>
                    <a:pt x="2198" y="3310"/>
                  </a:cubicBezTo>
                  <a:cubicBezTo>
                    <a:pt x="2512" y="2939"/>
                    <a:pt x="2654" y="2397"/>
                    <a:pt x="2654" y="1655"/>
                  </a:cubicBezTo>
                  <a:cubicBezTo>
                    <a:pt x="2654" y="1313"/>
                    <a:pt x="2597" y="1027"/>
                    <a:pt x="2483" y="770"/>
                  </a:cubicBezTo>
                  <a:cubicBezTo>
                    <a:pt x="2369" y="514"/>
                    <a:pt x="2226" y="342"/>
                    <a:pt x="1998" y="200"/>
                  </a:cubicBezTo>
                  <a:cubicBezTo>
                    <a:pt x="1798" y="57"/>
                    <a:pt x="1542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459600" y="3180775"/>
              <a:ext cx="2900" cy="2875"/>
            </a:xfrm>
            <a:custGeom>
              <a:rect b="b" l="l" r="r" t="t"/>
              <a:pathLst>
                <a:path extrusionOk="0" h="115" w="116">
                  <a:moveTo>
                    <a:pt x="58" y="1"/>
                  </a:moveTo>
                  <a:cubicBezTo>
                    <a:pt x="1" y="29"/>
                    <a:pt x="1" y="115"/>
                    <a:pt x="58" y="115"/>
                  </a:cubicBezTo>
                  <a:cubicBezTo>
                    <a:pt x="115" y="115"/>
                    <a:pt x="115" y="29"/>
                    <a:pt x="5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13250" y="3248375"/>
              <a:ext cx="814625" cy="77450"/>
            </a:xfrm>
            <a:custGeom>
              <a:rect b="b" l="l" r="r" t="t"/>
              <a:pathLst>
                <a:path extrusionOk="0" h="3098" w="32585">
                  <a:moveTo>
                    <a:pt x="32099" y="0"/>
                  </a:moveTo>
                  <a:cubicBezTo>
                    <a:pt x="31885" y="0"/>
                    <a:pt x="31671" y="136"/>
                    <a:pt x="31671" y="407"/>
                  </a:cubicBezTo>
                  <a:cubicBezTo>
                    <a:pt x="31729" y="1854"/>
                    <a:pt x="28656" y="2074"/>
                    <a:pt x="26280" y="2074"/>
                  </a:cubicBezTo>
                  <a:cubicBezTo>
                    <a:pt x="25238" y="2074"/>
                    <a:pt x="24330" y="2032"/>
                    <a:pt x="23879" y="2032"/>
                  </a:cubicBezTo>
                  <a:cubicBezTo>
                    <a:pt x="23838" y="2032"/>
                    <a:pt x="23801" y="2032"/>
                    <a:pt x="23768" y="2033"/>
                  </a:cubicBezTo>
                  <a:cubicBezTo>
                    <a:pt x="21029" y="2119"/>
                    <a:pt x="18289" y="2176"/>
                    <a:pt x="15550" y="2204"/>
                  </a:cubicBezTo>
                  <a:cubicBezTo>
                    <a:pt x="12811" y="2233"/>
                    <a:pt x="10044" y="2233"/>
                    <a:pt x="7305" y="2233"/>
                  </a:cubicBezTo>
                  <a:cubicBezTo>
                    <a:pt x="6523" y="2233"/>
                    <a:pt x="5368" y="2362"/>
                    <a:pt x="4210" y="2362"/>
                  </a:cubicBezTo>
                  <a:cubicBezTo>
                    <a:pt x="2538" y="2362"/>
                    <a:pt x="859" y="2093"/>
                    <a:pt x="286" y="778"/>
                  </a:cubicBezTo>
                  <a:cubicBezTo>
                    <a:pt x="264" y="724"/>
                    <a:pt x="219" y="703"/>
                    <a:pt x="171" y="703"/>
                  </a:cubicBezTo>
                  <a:cubicBezTo>
                    <a:pt x="90" y="703"/>
                    <a:pt x="0" y="763"/>
                    <a:pt x="0" y="835"/>
                  </a:cubicBezTo>
                  <a:cubicBezTo>
                    <a:pt x="0" y="2975"/>
                    <a:pt x="2625" y="2975"/>
                    <a:pt x="4195" y="3032"/>
                  </a:cubicBezTo>
                  <a:cubicBezTo>
                    <a:pt x="5895" y="3080"/>
                    <a:pt x="7600" y="3098"/>
                    <a:pt x="9309" y="3098"/>
                  </a:cubicBezTo>
                  <a:cubicBezTo>
                    <a:pt x="11642" y="3098"/>
                    <a:pt x="13982" y="3065"/>
                    <a:pt x="16321" y="3032"/>
                  </a:cubicBezTo>
                  <a:cubicBezTo>
                    <a:pt x="20372" y="2975"/>
                    <a:pt x="24424" y="2946"/>
                    <a:pt x="28475" y="2746"/>
                  </a:cubicBezTo>
                  <a:cubicBezTo>
                    <a:pt x="29874" y="2661"/>
                    <a:pt x="32584" y="2347"/>
                    <a:pt x="32527" y="407"/>
                  </a:cubicBezTo>
                  <a:cubicBezTo>
                    <a:pt x="32527" y="136"/>
                    <a:pt x="32313" y="0"/>
                    <a:pt x="3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578025" y="2123350"/>
              <a:ext cx="382725" cy="626925"/>
            </a:xfrm>
            <a:custGeom>
              <a:rect b="b" l="l" r="r" t="t"/>
              <a:pathLst>
                <a:path extrusionOk="0" h="25077" w="15309">
                  <a:moveTo>
                    <a:pt x="15146" y="0"/>
                  </a:moveTo>
                  <a:cubicBezTo>
                    <a:pt x="15129" y="0"/>
                    <a:pt x="15111" y="4"/>
                    <a:pt x="15094" y="13"/>
                  </a:cubicBezTo>
                  <a:cubicBezTo>
                    <a:pt x="14152" y="584"/>
                    <a:pt x="13154" y="1069"/>
                    <a:pt x="12098" y="1440"/>
                  </a:cubicBezTo>
                  <a:cubicBezTo>
                    <a:pt x="11128" y="1782"/>
                    <a:pt x="10158" y="2153"/>
                    <a:pt x="9245" y="2609"/>
                  </a:cubicBezTo>
                  <a:cubicBezTo>
                    <a:pt x="7362" y="3637"/>
                    <a:pt x="6106" y="5406"/>
                    <a:pt x="5165" y="7260"/>
                  </a:cubicBezTo>
                  <a:cubicBezTo>
                    <a:pt x="4023" y="9400"/>
                    <a:pt x="3139" y="11683"/>
                    <a:pt x="2169" y="13908"/>
                  </a:cubicBezTo>
                  <a:cubicBezTo>
                    <a:pt x="1227" y="16077"/>
                    <a:pt x="0" y="18416"/>
                    <a:pt x="229" y="20842"/>
                  </a:cubicBezTo>
                  <a:cubicBezTo>
                    <a:pt x="343" y="21897"/>
                    <a:pt x="742" y="22867"/>
                    <a:pt x="1370" y="23695"/>
                  </a:cubicBezTo>
                  <a:cubicBezTo>
                    <a:pt x="1926" y="24410"/>
                    <a:pt x="2803" y="25076"/>
                    <a:pt x="3747" y="25076"/>
                  </a:cubicBezTo>
                  <a:cubicBezTo>
                    <a:pt x="3820" y="25076"/>
                    <a:pt x="3893" y="25072"/>
                    <a:pt x="3966" y="25064"/>
                  </a:cubicBezTo>
                  <a:cubicBezTo>
                    <a:pt x="4280" y="25064"/>
                    <a:pt x="4337" y="24608"/>
                    <a:pt x="4023" y="24522"/>
                  </a:cubicBezTo>
                  <a:cubicBezTo>
                    <a:pt x="3167" y="24180"/>
                    <a:pt x="2426" y="23866"/>
                    <a:pt x="1855" y="23067"/>
                  </a:cubicBezTo>
                  <a:cubicBezTo>
                    <a:pt x="1313" y="22297"/>
                    <a:pt x="999" y="21412"/>
                    <a:pt x="999" y="20471"/>
                  </a:cubicBezTo>
                  <a:cubicBezTo>
                    <a:pt x="913" y="18160"/>
                    <a:pt x="2112" y="15963"/>
                    <a:pt x="3025" y="13880"/>
                  </a:cubicBezTo>
                  <a:cubicBezTo>
                    <a:pt x="3938" y="11797"/>
                    <a:pt x="4765" y="9743"/>
                    <a:pt x="5792" y="7745"/>
                  </a:cubicBezTo>
                  <a:cubicBezTo>
                    <a:pt x="6705" y="6005"/>
                    <a:pt x="7847" y="4350"/>
                    <a:pt x="9559" y="3323"/>
                  </a:cubicBezTo>
                  <a:cubicBezTo>
                    <a:pt x="11356" y="2267"/>
                    <a:pt x="13838" y="1925"/>
                    <a:pt x="15236" y="241"/>
                  </a:cubicBezTo>
                  <a:cubicBezTo>
                    <a:pt x="15309" y="121"/>
                    <a:pt x="15239" y="0"/>
                    <a:pt x="1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8525" y="2574475"/>
              <a:ext cx="428700" cy="188425"/>
            </a:xfrm>
            <a:custGeom>
              <a:rect b="b" l="l" r="r" t="t"/>
              <a:pathLst>
                <a:path extrusionOk="0" h="7537" w="17148">
                  <a:moveTo>
                    <a:pt x="228" y="0"/>
                  </a:moveTo>
                  <a:cubicBezTo>
                    <a:pt x="57" y="0"/>
                    <a:pt x="0" y="257"/>
                    <a:pt x="171" y="286"/>
                  </a:cubicBezTo>
                  <a:cubicBezTo>
                    <a:pt x="1512" y="543"/>
                    <a:pt x="2853" y="685"/>
                    <a:pt x="4194" y="885"/>
                  </a:cubicBezTo>
                  <a:cubicBezTo>
                    <a:pt x="5535" y="1056"/>
                    <a:pt x="6962" y="1256"/>
                    <a:pt x="8331" y="1456"/>
                  </a:cubicBezTo>
                  <a:cubicBezTo>
                    <a:pt x="10989" y="1843"/>
                    <a:pt x="13619" y="2284"/>
                    <a:pt x="16248" y="2753"/>
                  </a:cubicBezTo>
                  <a:lnTo>
                    <a:pt x="16248" y="2753"/>
                  </a:lnTo>
                  <a:cubicBezTo>
                    <a:pt x="16297" y="3880"/>
                    <a:pt x="16325" y="5008"/>
                    <a:pt x="16378" y="6135"/>
                  </a:cubicBezTo>
                  <a:cubicBezTo>
                    <a:pt x="16378" y="6277"/>
                    <a:pt x="16463" y="6763"/>
                    <a:pt x="16378" y="6820"/>
                  </a:cubicBezTo>
                  <a:cubicBezTo>
                    <a:pt x="16332" y="6842"/>
                    <a:pt x="16267" y="6851"/>
                    <a:pt x="16192" y="6851"/>
                  </a:cubicBezTo>
                  <a:cubicBezTo>
                    <a:pt x="15983" y="6851"/>
                    <a:pt x="15697" y="6784"/>
                    <a:pt x="15550" y="6763"/>
                  </a:cubicBezTo>
                  <a:cubicBezTo>
                    <a:pt x="14894" y="6705"/>
                    <a:pt x="14209" y="6705"/>
                    <a:pt x="13553" y="6705"/>
                  </a:cubicBezTo>
                  <a:cubicBezTo>
                    <a:pt x="13239" y="6705"/>
                    <a:pt x="13153" y="7219"/>
                    <a:pt x="13467" y="7276"/>
                  </a:cubicBezTo>
                  <a:cubicBezTo>
                    <a:pt x="14238" y="7390"/>
                    <a:pt x="14979" y="7476"/>
                    <a:pt x="15750" y="7504"/>
                  </a:cubicBezTo>
                  <a:cubicBezTo>
                    <a:pt x="15921" y="7514"/>
                    <a:pt x="16114" y="7536"/>
                    <a:pt x="16301" y="7536"/>
                  </a:cubicBezTo>
                  <a:cubicBezTo>
                    <a:pt x="16676" y="7536"/>
                    <a:pt x="17024" y="7447"/>
                    <a:pt x="17119" y="6991"/>
                  </a:cubicBezTo>
                  <a:cubicBezTo>
                    <a:pt x="17148" y="6677"/>
                    <a:pt x="17148" y="6335"/>
                    <a:pt x="17119" y="6021"/>
                  </a:cubicBezTo>
                  <a:lnTo>
                    <a:pt x="17062" y="4879"/>
                  </a:lnTo>
                  <a:lnTo>
                    <a:pt x="16977" y="2454"/>
                  </a:lnTo>
                  <a:cubicBezTo>
                    <a:pt x="16977" y="2283"/>
                    <a:pt x="16863" y="2140"/>
                    <a:pt x="16720" y="2112"/>
                  </a:cubicBezTo>
                  <a:cubicBezTo>
                    <a:pt x="13952" y="1570"/>
                    <a:pt x="11185" y="1142"/>
                    <a:pt x="8446" y="771"/>
                  </a:cubicBezTo>
                  <a:cubicBezTo>
                    <a:pt x="7133" y="600"/>
                    <a:pt x="5821" y="428"/>
                    <a:pt x="4480" y="286"/>
                  </a:cubicBezTo>
                  <a:cubicBezTo>
                    <a:pt x="3082" y="115"/>
                    <a:pt x="1655" y="29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242100" y="3148675"/>
              <a:ext cx="13575" cy="7175"/>
            </a:xfrm>
            <a:custGeom>
              <a:rect b="b" l="l" r="r" t="t"/>
              <a:pathLst>
                <a:path extrusionOk="0" h="287" w="543">
                  <a:moveTo>
                    <a:pt x="200" y="1"/>
                  </a:moveTo>
                  <a:cubicBezTo>
                    <a:pt x="143" y="86"/>
                    <a:pt x="86" y="201"/>
                    <a:pt x="1" y="286"/>
                  </a:cubicBezTo>
                  <a:lnTo>
                    <a:pt x="543" y="17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49375" y="3079500"/>
              <a:ext cx="5025" cy="12150"/>
            </a:xfrm>
            <a:custGeom>
              <a:rect b="b" l="l" r="r" t="t"/>
              <a:pathLst>
                <a:path extrusionOk="0" h="486" w="201">
                  <a:moveTo>
                    <a:pt x="1" y="0"/>
                  </a:moveTo>
                  <a:lnTo>
                    <a:pt x="1" y="0"/>
                  </a:lnTo>
                  <a:cubicBezTo>
                    <a:pt x="29" y="171"/>
                    <a:pt x="29" y="314"/>
                    <a:pt x="58" y="485"/>
                  </a:cubicBezTo>
                  <a:cubicBezTo>
                    <a:pt x="115" y="400"/>
                    <a:pt x="143" y="314"/>
                    <a:pt x="200" y="228"/>
                  </a:cubicBezTo>
                  <a:cubicBezTo>
                    <a:pt x="143" y="171"/>
                    <a:pt x="58" y="86"/>
                    <a:pt x="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297025" y="2438125"/>
              <a:ext cx="41400" cy="401725"/>
            </a:xfrm>
            <a:custGeom>
              <a:rect b="b" l="l" r="r" t="t"/>
              <a:pathLst>
                <a:path extrusionOk="0" h="16069" w="1656">
                  <a:moveTo>
                    <a:pt x="833" y="1"/>
                  </a:moveTo>
                  <a:cubicBezTo>
                    <a:pt x="794" y="1"/>
                    <a:pt x="756" y="22"/>
                    <a:pt x="743" y="62"/>
                  </a:cubicBezTo>
                  <a:cubicBezTo>
                    <a:pt x="29" y="3257"/>
                    <a:pt x="914" y="6567"/>
                    <a:pt x="828" y="9820"/>
                  </a:cubicBezTo>
                  <a:cubicBezTo>
                    <a:pt x="828" y="11389"/>
                    <a:pt x="543" y="12930"/>
                    <a:pt x="1" y="14385"/>
                  </a:cubicBezTo>
                  <a:lnTo>
                    <a:pt x="1" y="14442"/>
                  </a:lnTo>
                  <a:cubicBezTo>
                    <a:pt x="1" y="14556"/>
                    <a:pt x="29" y="14699"/>
                    <a:pt x="58" y="14841"/>
                  </a:cubicBezTo>
                  <a:cubicBezTo>
                    <a:pt x="86" y="15070"/>
                    <a:pt x="86" y="15298"/>
                    <a:pt x="86" y="15555"/>
                  </a:cubicBezTo>
                  <a:lnTo>
                    <a:pt x="86" y="16068"/>
                  </a:lnTo>
                  <a:cubicBezTo>
                    <a:pt x="914" y="14471"/>
                    <a:pt x="1399" y="12702"/>
                    <a:pt x="1570" y="10933"/>
                  </a:cubicBezTo>
                  <a:cubicBezTo>
                    <a:pt x="1656" y="9164"/>
                    <a:pt x="1570" y="7423"/>
                    <a:pt x="1285" y="5683"/>
                  </a:cubicBezTo>
                  <a:cubicBezTo>
                    <a:pt x="1056" y="3828"/>
                    <a:pt x="800" y="1973"/>
                    <a:pt x="942" y="90"/>
                  </a:cubicBezTo>
                  <a:cubicBezTo>
                    <a:pt x="927" y="29"/>
                    <a:pt x="87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132250" y="2156925"/>
              <a:ext cx="369525" cy="1013450"/>
            </a:xfrm>
            <a:custGeom>
              <a:rect b="b" l="l" r="r" t="t"/>
              <a:pathLst>
                <a:path extrusionOk="0" h="40538" w="14781">
                  <a:moveTo>
                    <a:pt x="3347" y="1"/>
                  </a:moveTo>
                  <a:cubicBezTo>
                    <a:pt x="3236" y="1"/>
                    <a:pt x="3182" y="164"/>
                    <a:pt x="3282" y="239"/>
                  </a:cubicBezTo>
                  <a:cubicBezTo>
                    <a:pt x="5251" y="1438"/>
                    <a:pt x="7505" y="2265"/>
                    <a:pt x="9274" y="3806"/>
                  </a:cubicBezTo>
                  <a:cubicBezTo>
                    <a:pt x="9588" y="4120"/>
                    <a:pt x="9844" y="4519"/>
                    <a:pt x="9987" y="4947"/>
                  </a:cubicBezTo>
                  <a:cubicBezTo>
                    <a:pt x="10272" y="5546"/>
                    <a:pt x="10529" y="6174"/>
                    <a:pt x="10786" y="6802"/>
                  </a:cubicBezTo>
                  <a:cubicBezTo>
                    <a:pt x="11242" y="7972"/>
                    <a:pt x="11642" y="9141"/>
                    <a:pt x="12013" y="10340"/>
                  </a:cubicBezTo>
                  <a:cubicBezTo>
                    <a:pt x="12726" y="12736"/>
                    <a:pt x="13240" y="15162"/>
                    <a:pt x="13554" y="17644"/>
                  </a:cubicBezTo>
                  <a:cubicBezTo>
                    <a:pt x="13725" y="18899"/>
                    <a:pt x="13810" y="20183"/>
                    <a:pt x="13867" y="21467"/>
                  </a:cubicBezTo>
                  <a:cubicBezTo>
                    <a:pt x="13925" y="22609"/>
                    <a:pt x="14124" y="23778"/>
                    <a:pt x="13782" y="24891"/>
                  </a:cubicBezTo>
                  <a:cubicBezTo>
                    <a:pt x="13411" y="25947"/>
                    <a:pt x="12983" y="27003"/>
                    <a:pt x="12498" y="28030"/>
                  </a:cubicBezTo>
                  <a:cubicBezTo>
                    <a:pt x="12041" y="29085"/>
                    <a:pt x="11499" y="30084"/>
                    <a:pt x="10872" y="31054"/>
                  </a:cubicBezTo>
                  <a:lnTo>
                    <a:pt x="9787" y="32623"/>
                  </a:lnTo>
                  <a:cubicBezTo>
                    <a:pt x="8132" y="35049"/>
                    <a:pt x="6221" y="37274"/>
                    <a:pt x="4594" y="39671"/>
                  </a:cubicBezTo>
                  <a:lnTo>
                    <a:pt x="4937" y="39842"/>
                  </a:lnTo>
                  <a:lnTo>
                    <a:pt x="4395" y="39985"/>
                  </a:lnTo>
                  <a:cubicBezTo>
                    <a:pt x="4480" y="39871"/>
                    <a:pt x="4537" y="39785"/>
                    <a:pt x="4594" y="39671"/>
                  </a:cubicBezTo>
                  <a:cubicBezTo>
                    <a:pt x="3253" y="39015"/>
                    <a:pt x="1912" y="38244"/>
                    <a:pt x="885" y="37160"/>
                  </a:cubicBezTo>
                  <a:cubicBezTo>
                    <a:pt x="828" y="37246"/>
                    <a:pt x="800" y="37303"/>
                    <a:pt x="743" y="37388"/>
                  </a:cubicBezTo>
                  <a:cubicBezTo>
                    <a:pt x="714" y="37246"/>
                    <a:pt x="686" y="37074"/>
                    <a:pt x="686" y="36932"/>
                  </a:cubicBezTo>
                  <a:lnTo>
                    <a:pt x="686" y="36932"/>
                  </a:lnTo>
                  <a:cubicBezTo>
                    <a:pt x="743" y="37017"/>
                    <a:pt x="828" y="37074"/>
                    <a:pt x="885" y="37160"/>
                  </a:cubicBezTo>
                  <a:cubicBezTo>
                    <a:pt x="2312" y="34792"/>
                    <a:pt x="3767" y="32452"/>
                    <a:pt x="5165" y="30055"/>
                  </a:cubicBezTo>
                  <a:lnTo>
                    <a:pt x="5165" y="30055"/>
                  </a:lnTo>
                  <a:cubicBezTo>
                    <a:pt x="5080" y="30070"/>
                    <a:pt x="4994" y="30077"/>
                    <a:pt x="4912" y="30077"/>
                  </a:cubicBezTo>
                  <a:cubicBezTo>
                    <a:pt x="4830" y="30077"/>
                    <a:pt x="4751" y="30070"/>
                    <a:pt x="4680" y="30055"/>
                  </a:cubicBezTo>
                  <a:cubicBezTo>
                    <a:pt x="4566" y="30027"/>
                    <a:pt x="4452" y="29941"/>
                    <a:pt x="4423" y="29827"/>
                  </a:cubicBezTo>
                  <a:cubicBezTo>
                    <a:pt x="4052" y="30426"/>
                    <a:pt x="3710" y="31054"/>
                    <a:pt x="3339" y="31653"/>
                  </a:cubicBezTo>
                  <a:cubicBezTo>
                    <a:pt x="2283" y="33422"/>
                    <a:pt x="1171" y="35220"/>
                    <a:pt x="86" y="36989"/>
                  </a:cubicBezTo>
                  <a:cubicBezTo>
                    <a:pt x="1" y="37131"/>
                    <a:pt x="29" y="37331"/>
                    <a:pt x="143" y="37445"/>
                  </a:cubicBezTo>
                  <a:cubicBezTo>
                    <a:pt x="1313" y="38843"/>
                    <a:pt x="2940" y="39728"/>
                    <a:pt x="4537" y="40498"/>
                  </a:cubicBezTo>
                  <a:cubicBezTo>
                    <a:pt x="4599" y="40525"/>
                    <a:pt x="4664" y="40538"/>
                    <a:pt x="4727" y="40538"/>
                  </a:cubicBezTo>
                  <a:cubicBezTo>
                    <a:pt x="4868" y="40538"/>
                    <a:pt x="5001" y="40474"/>
                    <a:pt x="5080" y="40356"/>
                  </a:cubicBezTo>
                  <a:cubicBezTo>
                    <a:pt x="6449" y="38244"/>
                    <a:pt x="8047" y="36333"/>
                    <a:pt x="9531" y="34307"/>
                  </a:cubicBezTo>
                  <a:cubicBezTo>
                    <a:pt x="9930" y="33793"/>
                    <a:pt x="10301" y="33280"/>
                    <a:pt x="10643" y="32766"/>
                  </a:cubicBezTo>
                  <a:cubicBezTo>
                    <a:pt x="10700" y="32738"/>
                    <a:pt x="13354" y="28258"/>
                    <a:pt x="14238" y="25890"/>
                  </a:cubicBezTo>
                  <a:cubicBezTo>
                    <a:pt x="14467" y="25348"/>
                    <a:pt x="14609" y="24777"/>
                    <a:pt x="14723" y="24206"/>
                  </a:cubicBezTo>
                  <a:cubicBezTo>
                    <a:pt x="14780" y="23607"/>
                    <a:pt x="14752" y="22979"/>
                    <a:pt x="14695" y="22352"/>
                  </a:cubicBezTo>
                  <a:cubicBezTo>
                    <a:pt x="14581" y="21039"/>
                    <a:pt x="14552" y="19698"/>
                    <a:pt x="14410" y="18386"/>
                  </a:cubicBezTo>
                  <a:cubicBezTo>
                    <a:pt x="14153" y="15761"/>
                    <a:pt x="13639" y="13193"/>
                    <a:pt x="12897" y="10654"/>
                  </a:cubicBezTo>
                  <a:cubicBezTo>
                    <a:pt x="12555" y="9427"/>
                    <a:pt x="12098" y="8171"/>
                    <a:pt x="11642" y="6944"/>
                  </a:cubicBezTo>
                  <a:cubicBezTo>
                    <a:pt x="11414" y="6402"/>
                    <a:pt x="11185" y="5832"/>
                    <a:pt x="10929" y="5261"/>
                  </a:cubicBezTo>
                  <a:cubicBezTo>
                    <a:pt x="10700" y="4690"/>
                    <a:pt x="10444" y="4148"/>
                    <a:pt x="10101" y="3663"/>
                  </a:cubicBezTo>
                  <a:cubicBezTo>
                    <a:pt x="9787" y="3264"/>
                    <a:pt x="9388" y="2921"/>
                    <a:pt x="8960" y="2665"/>
                  </a:cubicBezTo>
                  <a:cubicBezTo>
                    <a:pt x="8389" y="2265"/>
                    <a:pt x="7790" y="1894"/>
                    <a:pt x="7162" y="1552"/>
                  </a:cubicBezTo>
                  <a:cubicBezTo>
                    <a:pt x="5964" y="896"/>
                    <a:pt x="4709" y="382"/>
                    <a:pt x="3396" y="11"/>
                  </a:cubicBezTo>
                  <a:cubicBezTo>
                    <a:pt x="3379" y="4"/>
                    <a:pt x="3362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41800" y="2124200"/>
              <a:ext cx="33550" cy="486450"/>
            </a:xfrm>
            <a:custGeom>
              <a:rect b="b" l="l" r="r" t="t"/>
              <a:pathLst>
                <a:path extrusionOk="0" h="19458" w="1342">
                  <a:moveTo>
                    <a:pt x="614" y="1"/>
                  </a:moveTo>
                  <a:cubicBezTo>
                    <a:pt x="584" y="1"/>
                    <a:pt x="554" y="19"/>
                    <a:pt x="543" y="65"/>
                  </a:cubicBezTo>
                  <a:cubicBezTo>
                    <a:pt x="286" y="607"/>
                    <a:pt x="172" y="1234"/>
                    <a:pt x="143" y="1834"/>
                  </a:cubicBezTo>
                  <a:cubicBezTo>
                    <a:pt x="29" y="3003"/>
                    <a:pt x="1" y="4173"/>
                    <a:pt x="1" y="5343"/>
                  </a:cubicBezTo>
                  <a:cubicBezTo>
                    <a:pt x="1" y="8453"/>
                    <a:pt x="86" y="11535"/>
                    <a:pt x="229" y="14645"/>
                  </a:cubicBezTo>
                  <a:cubicBezTo>
                    <a:pt x="286" y="15472"/>
                    <a:pt x="315" y="16299"/>
                    <a:pt x="372" y="17098"/>
                  </a:cubicBezTo>
                  <a:cubicBezTo>
                    <a:pt x="400" y="17498"/>
                    <a:pt x="400" y="17897"/>
                    <a:pt x="429" y="18325"/>
                  </a:cubicBezTo>
                  <a:cubicBezTo>
                    <a:pt x="429" y="18668"/>
                    <a:pt x="486" y="19010"/>
                    <a:pt x="628" y="19324"/>
                  </a:cubicBezTo>
                  <a:cubicBezTo>
                    <a:pt x="680" y="19414"/>
                    <a:pt x="766" y="19457"/>
                    <a:pt x="853" y="19457"/>
                  </a:cubicBezTo>
                  <a:cubicBezTo>
                    <a:pt x="959" y="19457"/>
                    <a:pt x="1066" y="19392"/>
                    <a:pt x="1113" y="19267"/>
                  </a:cubicBezTo>
                  <a:cubicBezTo>
                    <a:pt x="1342" y="18725"/>
                    <a:pt x="1142" y="17926"/>
                    <a:pt x="1113" y="17355"/>
                  </a:cubicBezTo>
                  <a:cubicBezTo>
                    <a:pt x="1056" y="16642"/>
                    <a:pt x="1028" y="15900"/>
                    <a:pt x="999" y="15187"/>
                  </a:cubicBezTo>
                  <a:cubicBezTo>
                    <a:pt x="914" y="13617"/>
                    <a:pt x="828" y="12077"/>
                    <a:pt x="800" y="10507"/>
                  </a:cubicBezTo>
                  <a:cubicBezTo>
                    <a:pt x="685" y="7797"/>
                    <a:pt x="628" y="5086"/>
                    <a:pt x="600" y="2376"/>
                  </a:cubicBezTo>
                  <a:cubicBezTo>
                    <a:pt x="600" y="1919"/>
                    <a:pt x="600" y="1434"/>
                    <a:pt x="600" y="949"/>
                  </a:cubicBezTo>
                  <a:cubicBezTo>
                    <a:pt x="600" y="664"/>
                    <a:pt x="628" y="379"/>
                    <a:pt x="685" y="93"/>
                  </a:cubicBezTo>
                  <a:cubicBezTo>
                    <a:pt x="703" y="42"/>
                    <a:pt x="65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925" y="2149600"/>
              <a:ext cx="32825" cy="501400"/>
            </a:xfrm>
            <a:custGeom>
              <a:rect b="b" l="l" r="r" t="t"/>
              <a:pathLst>
                <a:path extrusionOk="0" h="20056" w="1313">
                  <a:moveTo>
                    <a:pt x="1091" y="1"/>
                  </a:moveTo>
                  <a:cubicBezTo>
                    <a:pt x="1034" y="1"/>
                    <a:pt x="982" y="33"/>
                    <a:pt x="970" y="104"/>
                  </a:cubicBezTo>
                  <a:cubicBezTo>
                    <a:pt x="656" y="2473"/>
                    <a:pt x="514" y="4841"/>
                    <a:pt x="400" y="7209"/>
                  </a:cubicBezTo>
                  <a:cubicBezTo>
                    <a:pt x="285" y="9606"/>
                    <a:pt x="171" y="11945"/>
                    <a:pt x="114" y="14313"/>
                  </a:cubicBezTo>
                  <a:cubicBezTo>
                    <a:pt x="57" y="16225"/>
                    <a:pt x="29" y="18137"/>
                    <a:pt x="0" y="20048"/>
                  </a:cubicBezTo>
                  <a:cubicBezTo>
                    <a:pt x="43" y="20053"/>
                    <a:pt x="85" y="20055"/>
                    <a:pt x="126" y="20055"/>
                  </a:cubicBezTo>
                  <a:cubicBezTo>
                    <a:pt x="333" y="20055"/>
                    <a:pt x="523" y="19996"/>
                    <a:pt x="713" y="19877"/>
                  </a:cubicBezTo>
                  <a:cubicBezTo>
                    <a:pt x="771" y="15997"/>
                    <a:pt x="885" y="12088"/>
                    <a:pt x="1027" y="8207"/>
                  </a:cubicBezTo>
                  <a:cubicBezTo>
                    <a:pt x="1141" y="5525"/>
                    <a:pt x="1313" y="2843"/>
                    <a:pt x="1256" y="161"/>
                  </a:cubicBezTo>
                  <a:cubicBezTo>
                    <a:pt x="1256" y="62"/>
                    <a:pt x="1169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170775" y="2743525"/>
              <a:ext cx="18575" cy="283925"/>
            </a:xfrm>
            <a:custGeom>
              <a:rect b="b" l="l" r="r" t="t"/>
              <a:pathLst>
                <a:path extrusionOk="0" h="11357" w="743">
                  <a:moveTo>
                    <a:pt x="29" y="1"/>
                  </a:moveTo>
                  <a:cubicBezTo>
                    <a:pt x="29" y="1570"/>
                    <a:pt x="1" y="3139"/>
                    <a:pt x="1" y="4708"/>
                  </a:cubicBezTo>
                  <a:cubicBezTo>
                    <a:pt x="1" y="6934"/>
                    <a:pt x="1" y="9131"/>
                    <a:pt x="58" y="11356"/>
                  </a:cubicBezTo>
                  <a:cubicBezTo>
                    <a:pt x="143" y="11242"/>
                    <a:pt x="200" y="11128"/>
                    <a:pt x="257" y="11014"/>
                  </a:cubicBezTo>
                  <a:cubicBezTo>
                    <a:pt x="400" y="10757"/>
                    <a:pt x="571" y="10500"/>
                    <a:pt x="742" y="10272"/>
                  </a:cubicBezTo>
                  <a:lnTo>
                    <a:pt x="742" y="343"/>
                  </a:lnTo>
                  <a:cubicBezTo>
                    <a:pt x="514" y="200"/>
                    <a:pt x="257" y="1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943500" y="1886400"/>
              <a:ext cx="265825" cy="176125"/>
            </a:xfrm>
            <a:custGeom>
              <a:rect b="b" l="l" r="r" t="t"/>
              <a:pathLst>
                <a:path extrusionOk="0" h="7045" w="10633">
                  <a:moveTo>
                    <a:pt x="10401" y="1"/>
                  </a:moveTo>
                  <a:cubicBezTo>
                    <a:pt x="10335" y="1"/>
                    <a:pt x="10269" y="32"/>
                    <a:pt x="10233" y="104"/>
                  </a:cubicBezTo>
                  <a:cubicBezTo>
                    <a:pt x="9890" y="1588"/>
                    <a:pt x="9862" y="3071"/>
                    <a:pt x="9063" y="4384"/>
                  </a:cubicBezTo>
                  <a:cubicBezTo>
                    <a:pt x="8332" y="5603"/>
                    <a:pt x="7034" y="6359"/>
                    <a:pt x="5635" y="6359"/>
                  </a:cubicBezTo>
                  <a:cubicBezTo>
                    <a:pt x="5561" y="6359"/>
                    <a:pt x="5486" y="6357"/>
                    <a:pt x="5411" y="6353"/>
                  </a:cubicBezTo>
                  <a:cubicBezTo>
                    <a:pt x="4669" y="6353"/>
                    <a:pt x="3927" y="6210"/>
                    <a:pt x="3214" y="5925"/>
                  </a:cubicBezTo>
                  <a:cubicBezTo>
                    <a:pt x="2615" y="5611"/>
                    <a:pt x="2101" y="5126"/>
                    <a:pt x="1787" y="4498"/>
                  </a:cubicBezTo>
                  <a:cubicBezTo>
                    <a:pt x="1017" y="3185"/>
                    <a:pt x="475" y="1730"/>
                    <a:pt x="218" y="218"/>
                  </a:cubicBezTo>
                  <a:cubicBezTo>
                    <a:pt x="196" y="174"/>
                    <a:pt x="158" y="156"/>
                    <a:pt x="120" y="156"/>
                  </a:cubicBezTo>
                  <a:cubicBezTo>
                    <a:pt x="59" y="156"/>
                    <a:pt x="1" y="205"/>
                    <a:pt x="18" y="275"/>
                  </a:cubicBezTo>
                  <a:cubicBezTo>
                    <a:pt x="75" y="1987"/>
                    <a:pt x="560" y="3670"/>
                    <a:pt x="1445" y="5154"/>
                  </a:cubicBezTo>
                  <a:cubicBezTo>
                    <a:pt x="1816" y="5782"/>
                    <a:pt x="2358" y="6295"/>
                    <a:pt x="3014" y="6581"/>
                  </a:cubicBezTo>
                  <a:cubicBezTo>
                    <a:pt x="3785" y="6866"/>
                    <a:pt x="4583" y="7009"/>
                    <a:pt x="5382" y="7037"/>
                  </a:cubicBezTo>
                  <a:cubicBezTo>
                    <a:pt x="5467" y="7042"/>
                    <a:pt x="5552" y="7044"/>
                    <a:pt x="5636" y="7044"/>
                  </a:cubicBezTo>
                  <a:cubicBezTo>
                    <a:pt x="7113" y="7044"/>
                    <a:pt x="8512" y="6340"/>
                    <a:pt x="9348" y="5126"/>
                  </a:cubicBezTo>
                  <a:cubicBezTo>
                    <a:pt x="10318" y="3728"/>
                    <a:pt x="10632" y="1816"/>
                    <a:pt x="10604" y="161"/>
                  </a:cubicBezTo>
                  <a:cubicBezTo>
                    <a:pt x="10587" y="62"/>
                    <a:pt x="10494" y="1"/>
                    <a:pt x="10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998150" y="3080925"/>
              <a:ext cx="162125" cy="64550"/>
            </a:xfrm>
            <a:custGeom>
              <a:rect b="b" l="l" r="r" t="t"/>
              <a:pathLst>
                <a:path extrusionOk="0" h="2582" w="6485">
                  <a:moveTo>
                    <a:pt x="686" y="0"/>
                  </a:moveTo>
                  <a:cubicBezTo>
                    <a:pt x="286" y="29"/>
                    <a:pt x="1" y="371"/>
                    <a:pt x="86" y="742"/>
                  </a:cubicBezTo>
                  <a:cubicBezTo>
                    <a:pt x="200" y="1142"/>
                    <a:pt x="714" y="1398"/>
                    <a:pt x="1056" y="1541"/>
                  </a:cubicBezTo>
                  <a:cubicBezTo>
                    <a:pt x="1813" y="1839"/>
                    <a:pt x="2606" y="2008"/>
                    <a:pt x="3422" y="2048"/>
                  </a:cubicBezTo>
                  <a:lnTo>
                    <a:pt x="3422" y="2048"/>
                  </a:lnTo>
                  <a:cubicBezTo>
                    <a:pt x="3403" y="2069"/>
                    <a:pt x="3385" y="2091"/>
                    <a:pt x="3368" y="2112"/>
                  </a:cubicBezTo>
                  <a:cubicBezTo>
                    <a:pt x="3195" y="2306"/>
                    <a:pt x="3381" y="2581"/>
                    <a:pt x="3581" y="2581"/>
                  </a:cubicBezTo>
                  <a:cubicBezTo>
                    <a:pt x="3645" y="2581"/>
                    <a:pt x="3711" y="2552"/>
                    <a:pt x="3767" y="2483"/>
                  </a:cubicBezTo>
                  <a:lnTo>
                    <a:pt x="4195" y="1998"/>
                  </a:lnTo>
                  <a:cubicBezTo>
                    <a:pt x="4366" y="1826"/>
                    <a:pt x="4252" y="1541"/>
                    <a:pt x="4024" y="1512"/>
                  </a:cubicBezTo>
                  <a:cubicBezTo>
                    <a:pt x="3940" y="1515"/>
                    <a:pt x="3857" y="1517"/>
                    <a:pt x="3774" y="1517"/>
                  </a:cubicBezTo>
                  <a:cubicBezTo>
                    <a:pt x="3035" y="1517"/>
                    <a:pt x="2320" y="1404"/>
                    <a:pt x="1627" y="1199"/>
                  </a:cubicBezTo>
                  <a:cubicBezTo>
                    <a:pt x="1427" y="1142"/>
                    <a:pt x="1228" y="1056"/>
                    <a:pt x="1056" y="970"/>
                  </a:cubicBezTo>
                  <a:cubicBezTo>
                    <a:pt x="942" y="913"/>
                    <a:pt x="600" y="742"/>
                    <a:pt x="571" y="599"/>
                  </a:cubicBezTo>
                  <a:cubicBezTo>
                    <a:pt x="571" y="512"/>
                    <a:pt x="661" y="480"/>
                    <a:pt x="789" y="480"/>
                  </a:cubicBezTo>
                  <a:cubicBezTo>
                    <a:pt x="1076" y="480"/>
                    <a:pt x="1557" y="637"/>
                    <a:pt x="1656" y="657"/>
                  </a:cubicBezTo>
                  <a:cubicBezTo>
                    <a:pt x="1885" y="683"/>
                    <a:pt x="2118" y="696"/>
                    <a:pt x="2351" y="696"/>
                  </a:cubicBezTo>
                  <a:cubicBezTo>
                    <a:pt x="2872" y="696"/>
                    <a:pt x="3397" y="632"/>
                    <a:pt x="3910" y="514"/>
                  </a:cubicBezTo>
                  <a:cubicBezTo>
                    <a:pt x="4379" y="447"/>
                    <a:pt x="4838" y="370"/>
                    <a:pt x="5294" y="370"/>
                  </a:cubicBezTo>
                  <a:cubicBezTo>
                    <a:pt x="5614" y="370"/>
                    <a:pt x="5931" y="408"/>
                    <a:pt x="6249" y="514"/>
                  </a:cubicBezTo>
                  <a:cubicBezTo>
                    <a:pt x="6276" y="527"/>
                    <a:pt x="6300" y="533"/>
                    <a:pt x="6322" y="533"/>
                  </a:cubicBezTo>
                  <a:cubicBezTo>
                    <a:pt x="6441" y="533"/>
                    <a:pt x="6484" y="358"/>
                    <a:pt x="6363" y="286"/>
                  </a:cubicBezTo>
                  <a:cubicBezTo>
                    <a:pt x="5807" y="106"/>
                    <a:pt x="5227" y="6"/>
                    <a:pt x="4640" y="6"/>
                  </a:cubicBezTo>
                  <a:cubicBezTo>
                    <a:pt x="4294" y="6"/>
                    <a:pt x="3945" y="40"/>
                    <a:pt x="3596" y="114"/>
                  </a:cubicBezTo>
                  <a:cubicBezTo>
                    <a:pt x="3111" y="171"/>
                    <a:pt x="2626" y="229"/>
                    <a:pt x="2141" y="229"/>
                  </a:cubicBezTo>
                  <a:cubicBezTo>
                    <a:pt x="1855" y="229"/>
                    <a:pt x="1599" y="171"/>
                    <a:pt x="1370" y="114"/>
                  </a:cubicBezTo>
                  <a:cubicBezTo>
                    <a:pt x="1142" y="29"/>
                    <a:pt x="914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38100" y="3119825"/>
              <a:ext cx="219000" cy="155525"/>
            </a:xfrm>
            <a:custGeom>
              <a:rect b="b" l="l" r="r" t="t"/>
              <a:pathLst>
                <a:path extrusionOk="0" h="6221" w="8760">
                  <a:moveTo>
                    <a:pt x="2847" y="1"/>
                  </a:moveTo>
                  <a:cubicBezTo>
                    <a:pt x="2831" y="1"/>
                    <a:pt x="2814" y="5"/>
                    <a:pt x="2797" y="14"/>
                  </a:cubicBezTo>
                  <a:cubicBezTo>
                    <a:pt x="2083" y="499"/>
                    <a:pt x="1399" y="1012"/>
                    <a:pt x="771" y="1611"/>
                  </a:cubicBezTo>
                  <a:cubicBezTo>
                    <a:pt x="343" y="1982"/>
                    <a:pt x="1" y="2581"/>
                    <a:pt x="371" y="3124"/>
                  </a:cubicBezTo>
                  <a:cubicBezTo>
                    <a:pt x="525" y="3347"/>
                    <a:pt x="746" y="3430"/>
                    <a:pt x="987" y="3430"/>
                  </a:cubicBezTo>
                  <a:cubicBezTo>
                    <a:pt x="1109" y="3430"/>
                    <a:pt x="1235" y="3409"/>
                    <a:pt x="1361" y="3374"/>
                  </a:cubicBezTo>
                  <a:lnTo>
                    <a:pt x="1361" y="3374"/>
                  </a:lnTo>
                  <a:cubicBezTo>
                    <a:pt x="1242" y="3700"/>
                    <a:pt x="1232" y="4028"/>
                    <a:pt x="1513" y="4265"/>
                  </a:cubicBezTo>
                  <a:cubicBezTo>
                    <a:pt x="1705" y="4411"/>
                    <a:pt x="1941" y="4469"/>
                    <a:pt x="2187" y="4469"/>
                  </a:cubicBezTo>
                  <a:cubicBezTo>
                    <a:pt x="2562" y="4469"/>
                    <a:pt x="2960" y="4335"/>
                    <a:pt x="3253" y="4179"/>
                  </a:cubicBezTo>
                  <a:cubicBezTo>
                    <a:pt x="3477" y="4047"/>
                    <a:pt x="3693" y="3897"/>
                    <a:pt x="3899" y="3732"/>
                  </a:cubicBezTo>
                  <a:lnTo>
                    <a:pt x="3899" y="3732"/>
                  </a:lnTo>
                  <a:cubicBezTo>
                    <a:pt x="3829" y="3965"/>
                    <a:pt x="3766" y="4201"/>
                    <a:pt x="3710" y="4436"/>
                  </a:cubicBezTo>
                  <a:cubicBezTo>
                    <a:pt x="3624" y="4921"/>
                    <a:pt x="3367" y="5749"/>
                    <a:pt x="3967" y="5948"/>
                  </a:cubicBezTo>
                  <a:cubicBezTo>
                    <a:pt x="4054" y="5980"/>
                    <a:pt x="4140" y="5995"/>
                    <a:pt x="4223" y="5995"/>
                  </a:cubicBezTo>
                  <a:cubicBezTo>
                    <a:pt x="4660" y="5995"/>
                    <a:pt x="5044" y="5603"/>
                    <a:pt x="5308" y="5292"/>
                  </a:cubicBezTo>
                  <a:cubicBezTo>
                    <a:pt x="5386" y="5195"/>
                    <a:pt x="5462" y="5096"/>
                    <a:pt x="5536" y="4997"/>
                  </a:cubicBezTo>
                  <a:lnTo>
                    <a:pt x="5536" y="4997"/>
                  </a:lnTo>
                  <a:cubicBezTo>
                    <a:pt x="5487" y="5274"/>
                    <a:pt x="5439" y="5553"/>
                    <a:pt x="5393" y="5834"/>
                  </a:cubicBezTo>
                  <a:cubicBezTo>
                    <a:pt x="5326" y="6036"/>
                    <a:pt x="5488" y="6220"/>
                    <a:pt x="5685" y="6220"/>
                  </a:cubicBezTo>
                  <a:cubicBezTo>
                    <a:pt x="5739" y="6220"/>
                    <a:pt x="5795" y="6207"/>
                    <a:pt x="5850" y="6176"/>
                  </a:cubicBezTo>
                  <a:cubicBezTo>
                    <a:pt x="7619" y="5292"/>
                    <a:pt x="8731" y="3494"/>
                    <a:pt x="8760" y="1497"/>
                  </a:cubicBezTo>
                  <a:cubicBezTo>
                    <a:pt x="8760" y="1369"/>
                    <a:pt x="8674" y="1305"/>
                    <a:pt x="8582" y="1305"/>
                  </a:cubicBezTo>
                  <a:cubicBezTo>
                    <a:pt x="8489" y="1305"/>
                    <a:pt x="8389" y="1369"/>
                    <a:pt x="8360" y="1497"/>
                  </a:cubicBezTo>
                  <a:cubicBezTo>
                    <a:pt x="8187" y="3034"/>
                    <a:pt x="7346" y="4421"/>
                    <a:pt x="6099" y="5300"/>
                  </a:cubicBezTo>
                  <a:lnTo>
                    <a:pt x="6099" y="5300"/>
                  </a:lnTo>
                  <a:cubicBezTo>
                    <a:pt x="6215" y="4669"/>
                    <a:pt x="6324" y="4032"/>
                    <a:pt x="6449" y="3409"/>
                  </a:cubicBezTo>
                  <a:cubicBezTo>
                    <a:pt x="6488" y="3196"/>
                    <a:pt x="6277" y="2997"/>
                    <a:pt x="6093" y="2997"/>
                  </a:cubicBezTo>
                  <a:cubicBezTo>
                    <a:pt x="6006" y="2997"/>
                    <a:pt x="5924" y="3042"/>
                    <a:pt x="5878" y="3152"/>
                  </a:cubicBezTo>
                  <a:cubicBezTo>
                    <a:pt x="5870" y="3172"/>
                    <a:pt x="5862" y="3191"/>
                    <a:pt x="5854" y="3211"/>
                  </a:cubicBezTo>
                  <a:lnTo>
                    <a:pt x="5854" y="3211"/>
                  </a:lnTo>
                  <a:lnTo>
                    <a:pt x="5850" y="3209"/>
                  </a:lnTo>
                  <a:cubicBezTo>
                    <a:pt x="5849" y="3216"/>
                    <a:pt x="5847" y="3223"/>
                    <a:pt x="5846" y="3230"/>
                  </a:cubicBezTo>
                  <a:lnTo>
                    <a:pt x="5846" y="3230"/>
                  </a:lnTo>
                  <a:cubicBezTo>
                    <a:pt x="5679" y="3632"/>
                    <a:pt x="5463" y="4031"/>
                    <a:pt x="5222" y="4379"/>
                  </a:cubicBezTo>
                  <a:cubicBezTo>
                    <a:pt x="5079" y="4579"/>
                    <a:pt x="4937" y="4778"/>
                    <a:pt x="4765" y="4978"/>
                  </a:cubicBezTo>
                  <a:cubicBezTo>
                    <a:pt x="4651" y="5092"/>
                    <a:pt x="4480" y="5321"/>
                    <a:pt x="4309" y="5378"/>
                  </a:cubicBezTo>
                  <a:cubicBezTo>
                    <a:pt x="4276" y="5382"/>
                    <a:pt x="4250" y="5385"/>
                    <a:pt x="4231" y="5385"/>
                  </a:cubicBezTo>
                  <a:cubicBezTo>
                    <a:pt x="4135" y="5385"/>
                    <a:pt x="4195" y="5325"/>
                    <a:pt x="4195" y="5206"/>
                  </a:cubicBezTo>
                  <a:cubicBezTo>
                    <a:pt x="4195" y="5064"/>
                    <a:pt x="4223" y="4921"/>
                    <a:pt x="4252" y="4778"/>
                  </a:cubicBezTo>
                  <a:cubicBezTo>
                    <a:pt x="4309" y="4550"/>
                    <a:pt x="4337" y="4350"/>
                    <a:pt x="4395" y="4151"/>
                  </a:cubicBezTo>
                  <a:cubicBezTo>
                    <a:pt x="4537" y="3637"/>
                    <a:pt x="4737" y="3152"/>
                    <a:pt x="4937" y="2696"/>
                  </a:cubicBezTo>
                  <a:cubicBezTo>
                    <a:pt x="5042" y="2464"/>
                    <a:pt x="4868" y="2218"/>
                    <a:pt x="4667" y="2218"/>
                  </a:cubicBezTo>
                  <a:cubicBezTo>
                    <a:pt x="4595" y="2218"/>
                    <a:pt x="4519" y="2249"/>
                    <a:pt x="4452" y="2325"/>
                  </a:cubicBezTo>
                  <a:cubicBezTo>
                    <a:pt x="4443" y="2335"/>
                    <a:pt x="4435" y="2345"/>
                    <a:pt x="4426" y="2355"/>
                  </a:cubicBezTo>
                  <a:lnTo>
                    <a:pt x="4426" y="2355"/>
                  </a:lnTo>
                  <a:lnTo>
                    <a:pt x="4423" y="2353"/>
                  </a:lnTo>
                  <a:cubicBezTo>
                    <a:pt x="4421" y="2358"/>
                    <a:pt x="4418" y="2363"/>
                    <a:pt x="4416" y="2368"/>
                  </a:cubicBezTo>
                  <a:lnTo>
                    <a:pt x="4416" y="2368"/>
                  </a:lnTo>
                  <a:cubicBezTo>
                    <a:pt x="3934" y="2957"/>
                    <a:pt x="3130" y="3912"/>
                    <a:pt x="2281" y="3912"/>
                  </a:cubicBezTo>
                  <a:cubicBezTo>
                    <a:pt x="2215" y="3912"/>
                    <a:pt x="2149" y="3906"/>
                    <a:pt x="2083" y="3894"/>
                  </a:cubicBezTo>
                  <a:cubicBezTo>
                    <a:pt x="1685" y="3824"/>
                    <a:pt x="2114" y="3195"/>
                    <a:pt x="2375" y="2862"/>
                  </a:cubicBezTo>
                  <a:lnTo>
                    <a:pt x="2375" y="2862"/>
                  </a:lnTo>
                  <a:cubicBezTo>
                    <a:pt x="2845" y="2547"/>
                    <a:pt x="3277" y="2163"/>
                    <a:pt x="3647" y="1745"/>
                  </a:cubicBezTo>
                  <a:lnTo>
                    <a:pt x="3647" y="1745"/>
                  </a:lnTo>
                  <a:cubicBezTo>
                    <a:pt x="3659" y="1738"/>
                    <a:pt x="3670" y="1732"/>
                    <a:pt x="3681" y="1725"/>
                  </a:cubicBezTo>
                  <a:cubicBezTo>
                    <a:pt x="3678" y="1722"/>
                    <a:pt x="3675" y="1719"/>
                    <a:pt x="3672" y="1716"/>
                  </a:cubicBezTo>
                  <a:lnTo>
                    <a:pt x="3672" y="1716"/>
                  </a:lnTo>
                  <a:cubicBezTo>
                    <a:pt x="3694" y="1691"/>
                    <a:pt x="3716" y="1666"/>
                    <a:pt x="3738" y="1640"/>
                  </a:cubicBezTo>
                  <a:cubicBezTo>
                    <a:pt x="3907" y="1422"/>
                    <a:pt x="3749" y="1123"/>
                    <a:pt x="3506" y="1123"/>
                  </a:cubicBezTo>
                  <a:cubicBezTo>
                    <a:pt x="3462" y="1123"/>
                    <a:pt x="3415" y="1133"/>
                    <a:pt x="3367" y="1155"/>
                  </a:cubicBezTo>
                  <a:cubicBezTo>
                    <a:pt x="2773" y="1494"/>
                    <a:pt x="2235" y="1974"/>
                    <a:pt x="1836" y="2539"/>
                  </a:cubicBezTo>
                  <a:lnTo>
                    <a:pt x="1836" y="2539"/>
                  </a:lnTo>
                  <a:cubicBezTo>
                    <a:pt x="1536" y="2741"/>
                    <a:pt x="1253" y="2883"/>
                    <a:pt x="1057" y="2883"/>
                  </a:cubicBezTo>
                  <a:cubicBezTo>
                    <a:pt x="953" y="2883"/>
                    <a:pt x="873" y="2844"/>
                    <a:pt x="828" y="2753"/>
                  </a:cubicBezTo>
                  <a:cubicBezTo>
                    <a:pt x="600" y="2325"/>
                    <a:pt x="1427" y="1754"/>
                    <a:pt x="1684" y="1526"/>
                  </a:cubicBezTo>
                  <a:cubicBezTo>
                    <a:pt x="2112" y="1126"/>
                    <a:pt x="2540" y="670"/>
                    <a:pt x="2939" y="242"/>
                  </a:cubicBezTo>
                  <a:cubicBezTo>
                    <a:pt x="2988" y="121"/>
                    <a:pt x="2934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43675" y="2636675"/>
              <a:ext cx="164075" cy="283775"/>
            </a:xfrm>
            <a:custGeom>
              <a:rect b="b" l="l" r="r" t="t"/>
              <a:pathLst>
                <a:path extrusionOk="0" h="11351" w="6563">
                  <a:moveTo>
                    <a:pt x="846" y="0"/>
                  </a:moveTo>
                  <a:cubicBezTo>
                    <a:pt x="600" y="0"/>
                    <a:pt x="355" y="26"/>
                    <a:pt x="114" y="80"/>
                  </a:cubicBezTo>
                  <a:cubicBezTo>
                    <a:pt x="0" y="137"/>
                    <a:pt x="0" y="280"/>
                    <a:pt x="86" y="337"/>
                  </a:cubicBezTo>
                  <a:cubicBezTo>
                    <a:pt x="1170" y="565"/>
                    <a:pt x="2226" y="737"/>
                    <a:pt x="3139" y="1393"/>
                  </a:cubicBezTo>
                  <a:cubicBezTo>
                    <a:pt x="3995" y="1992"/>
                    <a:pt x="4680" y="2819"/>
                    <a:pt x="5108" y="3789"/>
                  </a:cubicBezTo>
                  <a:cubicBezTo>
                    <a:pt x="5564" y="4788"/>
                    <a:pt x="5792" y="5901"/>
                    <a:pt x="5792" y="7014"/>
                  </a:cubicBezTo>
                  <a:cubicBezTo>
                    <a:pt x="5821" y="7670"/>
                    <a:pt x="5764" y="8326"/>
                    <a:pt x="5678" y="8982"/>
                  </a:cubicBezTo>
                  <a:cubicBezTo>
                    <a:pt x="5643" y="9123"/>
                    <a:pt x="5564" y="9754"/>
                    <a:pt x="5455" y="10216"/>
                  </a:cubicBezTo>
                  <a:lnTo>
                    <a:pt x="5455" y="10216"/>
                  </a:lnTo>
                  <a:cubicBezTo>
                    <a:pt x="5365" y="9329"/>
                    <a:pt x="5262" y="8442"/>
                    <a:pt x="5159" y="7555"/>
                  </a:cubicBezTo>
                  <a:lnTo>
                    <a:pt x="5159" y="7555"/>
                  </a:lnTo>
                  <a:cubicBezTo>
                    <a:pt x="5161" y="7489"/>
                    <a:pt x="5163" y="7422"/>
                    <a:pt x="5165" y="7356"/>
                  </a:cubicBezTo>
                  <a:lnTo>
                    <a:pt x="5136" y="7356"/>
                  </a:lnTo>
                  <a:cubicBezTo>
                    <a:pt x="5122" y="7156"/>
                    <a:pt x="4972" y="7056"/>
                    <a:pt x="4826" y="7056"/>
                  </a:cubicBezTo>
                  <a:cubicBezTo>
                    <a:pt x="4680" y="7056"/>
                    <a:pt x="4537" y="7156"/>
                    <a:pt x="4537" y="7356"/>
                  </a:cubicBezTo>
                  <a:lnTo>
                    <a:pt x="4537" y="9952"/>
                  </a:lnTo>
                  <a:cubicBezTo>
                    <a:pt x="4537" y="10067"/>
                    <a:pt x="4537" y="10181"/>
                    <a:pt x="4537" y="10266"/>
                  </a:cubicBezTo>
                  <a:cubicBezTo>
                    <a:pt x="4527" y="10388"/>
                    <a:pt x="4517" y="10434"/>
                    <a:pt x="4508" y="10434"/>
                  </a:cubicBezTo>
                  <a:cubicBezTo>
                    <a:pt x="4492" y="10434"/>
                    <a:pt x="4480" y="10281"/>
                    <a:pt x="4480" y="10152"/>
                  </a:cubicBezTo>
                  <a:cubicBezTo>
                    <a:pt x="4394" y="8954"/>
                    <a:pt x="4309" y="7727"/>
                    <a:pt x="4252" y="6529"/>
                  </a:cubicBezTo>
                  <a:cubicBezTo>
                    <a:pt x="4252" y="6343"/>
                    <a:pt x="4116" y="6250"/>
                    <a:pt x="3981" y="6250"/>
                  </a:cubicBezTo>
                  <a:cubicBezTo>
                    <a:pt x="3845" y="6250"/>
                    <a:pt x="3710" y="6343"/>
                    <a:pt x="3710" y="6529"/>
                  </a:cubicBezTo>
                  <a:lnTo>
                    <a:pt x="3624" y="8497"/>
                  </a:lnTo>
                  <a:cubicBezTo>
                    <a:pt x="3605" y="8844"/>
                    <a:pt x="3611" y="9242"/>
                    <a:pt x="3460" y="9553"/>
                  </a:cubicBezTo>
                  <a:lnTo>
                    <a:pt x="3460" y="9553"/>
                  </a:lnTo>
                  <a:cubicBezTo>
                    <a:pt x="3218" y="7314"/>
                    <a:pt x="2357" y="5172"/>
                    <a:pt x="942" y="3390"/>
                  </a:cubicBezTo>
                  <a:cubicBezTo>
                    <a:pt x="893" y="3320"/>
                    <a:pt x="833" y="3291"/>
                    <a:pt x="775" y="3291"/>
                  </a:cubicBezTo>
                  <a:cubicBezTo>
                    <a:pt x="596" y="3291"/>
                    <a:pt x="427" y="3560"/>
                    <a:pt x="599" y="3732"/>
                  </a:cubicBezTo>
                  <a:cubicBezTo>
                    <a:pt x="2026" y="5587"/>
                    <a:pt x="2882" y="7813"/>
                    <a:pt x="2996" y="10152"/>
                  </a:cubicBezTo>
                  <a:cubicBezTo>
                    <a:pt x="2996" y="10303"/>
                    <a:pt x="3126" y="10421"/>
                    <a:pt x="3263" y="10421"/>
                  </a:cubicBezTo>
                  <a:cubicBezTo>
                    <a:pt x="3308" y="10421"/>
                    <a:pt x="3354" y="10408"/>
                    <a:pt x="3396" y="10380"/>
                  </a:cubicBezTo>
                  <a:cubicBezTo>
                    <a:pt x="3592" y="10250"/>
                    <a:pt x="3758" y="10077"/>
                    <a:pt x="3881" y="9878"/>
                  </a:cubicBezTo>
                  <a:lnTo>
                    <a:pt x="3881" y="9878"/>
                  </a:lnTo>
                  <a:cubicBezTo>
                    <a:pt x="3873" y="10375"/>
                    <a:pt x="3886" y="10978"/>
                    <a:pt x="4366" y="11065"/>
                  </a:cubicBezTo>
                  <a:cubicBezTo>
                    <a:pt x="4403" y="11071"/>
                    <a:pt x="4438" y="11074"/>
                    <a:pt x="4471" y="11074"/>
                  </a:cubicBezTo>
                  <a:cubicBezTo>
                    <a:pt x="4658" y="11074"/>
                    <a:pt x="4794" y="10987"/>
                    <a:pt x="4891" y="10858"/>
                  </a:cubicBezTo>
                  <a:lnTo>
                    <a:pt x="4891" y="10858"/>
                  </a:lnTo>
                  <a:cubicBezTo>
                    <a:pt x="4897" y="10917"/>
                    <a:pt x="4902" y="10977"/>
                    <a:pt x="4908" y="11037"/>
                  </a:cubicBezTo>
                  <a:cubicBezTo>
                    <a:pt x="4908" y="11208"/>
                    <a:pt x="5051" y="11351"/>
                    <a:pt x="5222" y="11351"/>
                  </a:cubicBezTo>
                  <a:cubicBezTo>
                    <a:pt x="5821" y="11351"/>
                    <a:pt x="5964" y="10751"/>
                    <a:pt x="6049" y="10295"/>
                  </a:cubicBezTo>
                  <a:cubicBezTo>
                    <a:pt x="6220" y="9582"/>
                    <a:pt x="6363" y="8868"/>
                    <a:pt x="6420" y="8155"/>
                  </a:cubicBezTo>
                  <a:cubicBezTo>
                    <a:pt x="6563" y="6700"/>
                    <a:pt x="6392" y="5245"/>
                    <a:pt x="5878" y="3904"/>
                  </a:cubicBezTo>
                  <a:cubicBezTo>
                    <a:pt x="5450" y="2762"/>
                    <a:pt x="4708" y="1764"/>
                    <a:pt x="3738" y="1050"/>
                  </a:cubicBezTo>
                  <a:cubicBezTo>
                    <a:pt x="2931" y="451"/>
                    <a:pt x="1881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31950" y="2135475"/>
              <a:ext cx="116825" cy="467825"/>
            </a:xfrm>
            <a:custGeom>
              <a:rect b="b" l="l" r="r" t="t"/>
              <a:pathLst>
                <a:path extrusionOk="0" h="18713" w="4673">
                  <a:moveTo>
                    <a:pt x="4259" y="1"/>
                  </a:moveTo>
                  <a:cubicBezTo>
                    <a:pt x="4204" y="1"/>
                    <a:pt x="4150" y="22"/>
                    <a:pt x="4109" y="70"/>
                  </a:cubicBezTo>
                  <a:cubicBezTo>
                    <a:pt x="2711" y="2239"/>
                    <a:pt x="1399" y="4464"/>
                    <a:pt x="58" y="6661"/>
                  </a:cubicBezTo>
                  <a:cubicBezTo>
                    <a:pt x="1" y="6804"/>
                    <a:pt x="58" y="6946"/>
                    <a:pt x="172" y="7032"/>
                  </a:cubicBezTo>
                  <a:cubicBezTo>
                    <a:pt x="718" y="7266"/>
                    <a:pt x="1265" y="7500"/>
                    <a:pt x="1811" y="7713"/>
                  </a:cubicBezTo>
                  <a:lnTo>
                    <a:pt x="1811" y="7713"/>
                  </a:lnTo>
                  <a:cubicBezTo>
                    <a:pt x="1723" y="8097"/>
                    <a:pt x="1289" y="8380"/>
                    <a:pt x="1085" y="8687"/>
                  </a:cubicBezTo>
                  <a:cubicBezTo>
                    <a:pt x="857" y="9001"/>
                    <a:pt x="743" y="9372"/>
                    <a:pt x="714" y="9743"/>
                  </a:cubicBezTo>
                  <a:cubicBezTo>
                    <a:pt x="714" y="10599"/>
                    <a:pt x="914" y="11455"/>
                    <a:pt x="1313" y="12225"/>
                  </a:cubicBezTo>
                  <a:cubicBezTo>
                    <a:pt x="2226" y="14365"/>
                    <a:pt x="3225" y="16476"/>
                    <a:pt x="4195" y="18588"/>
                  </a:cubicBezTo>
                  <a:cubicBezTo>
                    <a:pt x="4231" y="18677"/>
                    <a:pt x="4294" y="18713"/>
                    <a:pt x="4361" y="18713"/>
                  </a:cubicBezTo>
                  <a:cubicBezTo>
                    <a:pt x="4508" y="18713"/>
                    <a:pt x="4673" y="18536"/>
                    <a:pt x="4594" y="18359"/>
                  </a:cubicBezTo>
                  <a:cubicBezTo>
                    <a:pt x="3681" y="16334"/>
                    <a:pt x="2768" y="14336"/>
                    <a:pt x="1855" y="12310"/>
                  </a:cubicBezTo>
                  <a:cubicBezTo>
                    <a:pt x="1484" y="11512"/>
                    <a:pt x="1056" y="10570"/>
                    <a:pt x="1171" y="9628"/>
                  </a:cubicBezTo>
                  <a:cubicBezTo>
                    <a:pt x="1256" y="9172"/>
                    <a:pt x="1513" y="8744"/>
                    <a:pt x="1855" y="8430"/>
                  </a:cubicBezTo>
                  <a:cubicBezTo>
                    <a:pt x="2084" y="8202"/>
                    <a:pt x="2226" y="7917"/>
                    <a:pt x="2226" y="7574"/>
                  </a:cubicBezTo>
                  <a:cubicBezTo>
                    <a:pt x="2226" y="7517"/>
                    <a:pt x="2198" y="7431"/>
                    <a:pt x="2141" y="7403"/>
                  </a:cubicBezTo>
                  <a:cubicBezTo>
                    <a:pt x="1651" y="7158"/>
                    <a:pt x="1161" y="6913"/>
                    <a:pt x="671" y="6686"/>
                  </a:cubicBezTo>
                  <a:lnTo>
                    <a:pt x="671" y="6686"/>
                  </a:lnTo>
                  <a:cubicBezTo>
                    <a:pt x="1960" y="4550"/>
                    <a:pt x="3246" y="2437"/>
                    <a:pt x="4480" y="298"/>
                  </a:cubicBezTo>
                  <a:cubicBezTo>
                    <a:pt x="4542" y="135"/>
                    <a:pt x="4398" y="1"/>
                    <a:pt x="4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83625" y="2145425"/>
              <a:ext cx="114850" cy="501125"/>
            </a:xfrm>
            <a:custGeom>
              <a:rect b="b" l="l" r="r" t="t"/>
              <a:pathLst>
                <a:path extrusionOk="0" h="20045" w="4594">
                  <a:moveTo>
                    <a:pt x="519" y="1"/>
                  </a:moveTo>
                  <a:cubicBezTo>
                    <a:pt x="464" y="1"/>
                    <a:pt x="410" y="44"/>
                    <a:pt x="428" y="100"/>
                  </a:cubicBezTo>
                  <a:cubicBezTo>
                    <a:pt x="1027" y="1584"/>
                    <a:pt x="1769" y="2982"/>
                    <a:pt x="2511" y="4409"/>
                  </a:cubicBezTo>
                  <a:cubicBezTo>
                    <a:pt x="2853" y="5122"/>
                    <a:pt x="3281" y="5835"/>
                    <a:pt x="3624" y="6548"/>
                  </a:cubicBezTo>
                  <a:cubicBezTo>
                    <a:pt x="3766" y="6862"/>
                    <a:pt x="4194" y="7404"/>
                    <a:pt x="3852" y="7690"/>
                  </a:cubicBezTo>
                  <a:cubicBezTo>
                    <a:pt x="3652" y="7804"/>
                    <a:pt x="3424" y="7918"/>
                    <a:pt x="3196" y="8004"/>
                  </a:cubicBezTo>
                  <a:cubicBezTo>
                    <a:pt x="2853" y="8175"/>
                    <a:pt x="2482" y="8403"/>
                    <a:pt x="2682" y="8831"/>
                  </a:cubicBezTo>
                  <a:cubicBezTo>
                    <a:pt x="2910" y="9345"/>
                    <a:pt x="3453" y="9630"/>
                    <a:pt x="3709" y="10143"/>
                  </a:cubicBezTo>
                  <a:cubicBezTo>
                    <a:pt x="3909" y="10514"/>
                    <a:pt x="3709" y="10942"/>
                    <a:pt x="3538" y="11313"/>
                  </a:cubicBezTo>
                  <a:cubicBezTo>
                    <a:pt x="3367" y="11656"/>
                    <a:pt x="3224" y="12084"/>
                    <a:pt x="3053" y="12483"/>
                  </a:cubicBezTo>
                  <a:cubicBezTo>
                    <a:pt x="2739" y="13311"/>
                    <a:pt x="2397" y="14138"/>
                    <a:pt x="2083" y="14965"/>
                  </a:cubicBezTo>
                  <a:cubicBezTo>
                    <a:pt x="1712" y="15850"/>
                    <a:pt x="1341" y="16734"/>
                    <a:pt x="970" y="17619"/>
                  </a:cubicBezTo>
                  <a:cubicBezTo>
                    <a:pt x="656" y="18361"/>
                    <a:pt x="257" y="19131"/>
                    <a:pt x="0" y="19901"/>
                  </a:cubicBezTo>
                  <a:lnTo>
                    <a:pt x="143" y="19901"/>
                  </a:lnTo>
                  <a:cubicBezTo>
                    <a:pt x="200" y="19930"/>
                    <a:pt x="257" y="19959"/>
                    <a:pt x="314" y="19987"/>
                  </a:cubicBezTo>
                  <a:cubicBezTo>
                    <a:pt x="343" y="20016"/>
                    <a:pt x="371" y="20016"/>
                    <a:pt x="400" y="20044"/>
                  </a:cubicBezTo>
                  <a:cubicBezTo>
                    <a:pt x="542" y="19702"/>
                    <a:pt x="685" y="19331"/>
                    <a:pt x="828" y="18988"/>
                  </a:cubicBezTo>
                  <a:cubicBezTo>
                    <a:pt x="1084" y="18418"/>
                    <a:pt x="1313" y="17819"/>
                    <a:pt x="1541" y="17248"/>
                  </a:cubicBezTo>
                  <a:cubicBezTo>
                    <a:pt x="2054" y="16021"/>
                    <a:pt x="2568" y="14794"/>
                    <a:pt x="3110" y="13596"/>
                  </a:cubicBezTo>
                  <a:cubicBezTo>
                    <a:pt x="3367" y="13025"/>
                    <a:pt x="3624" y="12455"/>
                    <a:pt x="3852" y="11855"/>
                  </a:cubicBezTo>
                  <a:cubicBezTo>
                    <a:pt x="4109" y="11427"/>
                    <a:pt x="4251" y="10942"/>
                    <a:pt x="4308" y="10457"/>
                  </a:cubicBezTo>
                  <a:cubicBezTo>
                    <a:pt x="4308" y="9630"/>
                    <a:pt x="3510" y="9288"/>
                    <a:pt x="3167" y="8631"/>
                  </a:cubicBezTo>
                  <a:cubicBezTo>
                    <a:pt x="3567" y="8346"/>
                    <a:pt x="4166" y="8317"/>
                    <a:pt x="4451" y="7889"/>
                  </a:cubicBezTo>
                  <a:cubicBezTo>
                    <a:pt x="4594" y="7633"/>
                    <a:pt x="4594" y="7319"/>
                    <a:pt x="4480" y="7062"/>
                  </a:cubicBezTo>
                  <a:cubicBezTo>
                    <a:pt x="4280" y="6577"/>
                    <a:pt x="4023" y="6092"/>
                    <a:pt x="3766" y="5607"/>
                  </a:cubicBezTo>
                  <a:cubicBezTo>
                    <a:pt x="2796" y="3724"/>
                    <a:pt x="1598" y="1926"/>
                    <a:pt x="599" y="43"/>
                  </a:cubicBezTo>
                  <a:cubicBezTo>
                    <a:pt x="579" y="13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46075" y="2028450"/>
              <a:ext cx="68500" cy="134475"/>
            </a:xfrm>
            <a:custGeom>
              <a:rect b="b" l="l" r="r" t="t"/>
              <a:pathLst>
                <a:path extrusionOk="0" h="5379" w="2740">
                  <a:moveTo>
                    <a:pt x="2469" y="0"/>
                  </a:moveTo>
                  <a:cubicBezTo>
                    <a:pt x="2398" y="0"/>
                    <a:pt x="2326" y="43"/>
                    <a:pt x="2312" y="128"/>
                  </a:cubicBezTo>
                  <a:cubicBezTo>
                    <a:pt x="2169" y="728"/>
                    <a:pt x="2112" y="1355"/>
                    <a:pt x="2141" y="1983"/>
                  </a:cubicBezTo>
                  <a:cubicBezTo>
                    <a:pt x="2112" y="2525"/>
                    <a:pt x="2141" y="3153"/>
                    <a:pt x="1770" y="3581"/>
                  </a:cubicBezTo>
                  <a:cubicBezTo>
                    <a:pt x="1485" y="3895"/>
                    <a:pt x="1142" y="4151"/>
                    <a:pt x="771" y="4351"/>
                  </a:cubicBezTo>
                  <a:cubicBezTo>
                    <a:pt x="457" y="4579"/>
                    <a:pt x="1" y="4836"/>
                    <a:pt x="58" y="5293"/>
                  </a:cubicBezTo>
                  <a:cubicBezTo>
                    <a:pt x="58" y="5350"/>
                    <a:pt x="115" y="5378"/>
                    <a:pt x="172" y="5378"/>
                  </a:cubicBezTo>
                  <a:cubicBezTo>
                    <a:pt x="372" y="5350"/>
                    <a:pt x="572" y="5236"/>
                    <a:pt x="714" y="5093"/>
                  </a:cubicBezTo>
                  <a:cubicBezTo>
                    <a:pt x="885" y="4950"/>
                    <a:pt x="1085" y="4836"/>
                    <a:pt x="1313" y="4722"/>
                  </a:cubicBezTo>
                  <a:cubicBezTo>
                    <a:pt x="1713" y="4494"/>
                    <a:pt x="2055" y="4180"/>
                    <a:pt x="2341" y="3809"/>
                  </a:cubicBezTo>
                  <a:cubicBezTo>
                    <a:pt x="2683" y="3324"/>
                    <a:pt x="2683" y="2696"/>
                    <a:pt x="2711" y="2126"/>
                  </a:cubicBezTo>
                  <a:cubicBezTo>
                    <a:pt x="2740" y="1469"/>
                    <a:pt x="2740" y="785"/>
                    <a:pt x="2626" y="128"/>
                  </a:cubicBezTo>
                  <a:cubicBezTo>
                    <a:pt x="2612" y="43"/>
                    <a:pt x="2540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149375" y="2028975"/>
              <a:ext cx="50675" cy="136100"/>
            </a:xfrm>
            <a:custGeom>
              <a:rect b="b" l="l" r="r" t="t"/>
              <a:pathLst>
                <a:path extrusionOk="0" h="5444" w="2027">
                  <a:moveTo>
                    <a:pt x="286" y="0"/>
                  </a:moveTo>
                  <a:cubicBezTo>
                    <a:pt x="222" y="0"/>
                    <a:pt x="158" y="36"/>
                    <a:pt x="143" y="107"/>
                  </a:cubicBezTo>
                  <a:cubicBezTo>
                    <a:pt x="29" y="707"/>
                    <a:pt x="1" y="1306"/>
                    <a:pt x="29" y="1905"/>
                  </a:cubicBezTo>
                  <a:cubicBezTo>
                    <a:pt x="1" y="2476"/>
                    <a:pt x="1" y="3046"/>
                    <a:pt x="58" y="3588"/>
                  </a:cubicBezTo>
                  <a:cubicBezTo>
                    <a:pt x="86" y="4045"/>
                    <a:pt x="286" y="4473"/>
                    <a:pt x="571" y="4815"/>
                  </a:cubicBezTo>
                  <a:cubicBezTo>
                    <a:pt x="885" y="5101"/>
                    <a:pt x="1342" y="5158"/>
                    <a:pt x="1713" y="5414"/>
                  </a:cubicBezTo>
                  <a:cubicBezTo>
                    <a:pt x="1747" y="5435"/>
                    <a:pt x="1782" y="5444"/>
                    <a:pt x="1817" y="5444"/>
                  </a:cubicBezTo>
                  <a:cubicBezTo>
                    <a:pt x="1927" y="5444"/>
                    <a:pt x="2026" y="5352"/>
                    <a:pt x="2026" y="5243"/>
                  </a:cubicBezTo>
                  <a:cubicBezTo>
                    <a:pt x="2026" y="4758"/>
                    <a:pt x="1570" y="4644"/>
                    <a:pt x="1256" y="4444"/>
                  </a:cubicBezTo>
                  <a:cubicBezTo>
                    <a:pt x="914" y="4216"/>
                    <a:pt x="714" y="3845"/>
                    <a:pt x="685" y="3446"/>
                  </a:cubicBezTo>
                  <a:cubicBezTo>
                    <a:pt x="457" y="2333"/>
                    <a:pt x="600" y="1220"/>
                    <a:pt x="429" y="107"/>
                  </a:cubicBezTo>
                  <a:cubicBezTo>
                    <a:pt x="414" y="36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15725" y="3011200"/>
              <a:ext cx="156225" cy="836150"/>
            </a:xfrm>
            <a:custGeom>
              <a:rect b="b" l="l" r="r" t="t"/>
              <a:pathLst>
                <a:path extrusionOk="0" h="33446" w="6249">
                  <a:moveTo>
                    <a:pt x="5878" y="0"/>
                  </a:moveTo>
                  <a:cubicBezTo>
                    <a:pt x="5806" y="0"/>
                    <a:pt x="5735" y="36"/>
                    <a:pt x="5707" y="107"/>
                  </a:cubicBezTo>
                  <a:cubicBezTo>
                    <a:pt x="5478" y="2219"/>
                    <a:pt x="5535" y="4387"/>
                    <a:pt x="5507" y="6470"/>
                  </a:cubicBezTo>
                  <a:cubicBezTo>
                    <a:pt x="5478" y="8581"/>
                    <a:pt x="5450" y="10721"/>
                    <a:pt x="5421" y="12861"/>
                  </a:cubicBezTo>
                  <a:cubicBezTo>
                    <a:pt x="5364" y="17112"/>
                    <a:pt x="5336" y="21335"/>
                    <a:pt x="5336" y="25586"/>
                  </a:cubicBezTo>
                  <a:lnTo>
                    <a:pt x="5336" y="32533"/>
                  </a:lnTo>
                  <a:lnTo>
                    <a:pt x="5336" y="32533"/>
                  </a:lnTo>
                  <a:cubicBezTo>
                    <a:pt x="3786" y="32850"/>
                    <a:pt x="2236" y="33008"/>
                    <a:pt x="664" y="33008"/>
                  </a:cubicBezTo>
                  <a:cubicBezTo>
                    <a:pt x="538" y="33008"/>
                    <a:pt x="412" y="33007"/>
                    <a:pt x="285" y="33005"/>
                  </a:cubicBezTo>
                  <a:cubicBezTo>
                    <a:pt x="0" y="33005"/>
                    <a:pt x="0" y="33433"/>
                    <a:pt x="285" y="33433"/>
                  </a:cubicBezTo>
                  <a:cubicBezTo>
                    <a:pt x="545" y="33441"/>
                    <a:pt x="805" y="33445"/>
                    <a:pt x="1065" y="33445"/>
                  </a:cubicBezTo>
                  <a:cubicBezTo>
                    <a:pt x="2609" y="33445"/>
                    <a:pt x="4164" y="33302"/>
                    <a:pt x="5678" y="33033"/>
                  </a:cubicBezTo>
                  <a:cubicBezTo>
                    <a:pt x="5792" y="33005"/>
                    <a:pt x="5878" y="32891"/>
                    <a:pt x="5878" y="32748"/>
                  </a:cubicBezTo>
                  <a:cubicBezTo>
                    <a:pt x="6049" y="24274"/>
                    <a:pt x="6049" y="15771"/>
                    <a:pt x="6106" y="7269"/>
                  </a:cubicBezTo>
                  <a:cubicBezTo>
                    <a:pt x="6106" y="4901"/>
                    <a:pt x="6249" y="2475"/>
                    <a:pt x="6049" y="107"/>
                  </a:cubicBezTo>
                  <a:cubicBezTo>
                    <a:pt x="6020" y="36"/>
                    <a:pt x="5949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16450" y="3820525"/>
              <a:ext cx="117700" cy="766300"/>
            </a:xfrm>
            <a:custGeom>
              <a:rect b="b" l="l" r="r" t="t"/>
              <a:pathLst>
                <a:path extrusionOk="0" h="30652" w="4708">
                  <a:moveTo>
                    <a:pt x="4290" y="0"/>
                  </a:moveTo>
                  <a:cubicBezTo>
                    <a:pt x="4234" y="0"/>
                    <a:pt x="4179" y="44"/>
                    <a:pt x="4194" y="118"/>
                  </a:cubicBezTo>
                  <a:cubicBezTo>
                    <a:pt x="3880" y="1003"/>
                    <a:pt x="3966" y="2001"/>
                    <a:pt x="3937" y="2914"/>
                  </a:cubicBezTo>
                  <a:cubicBezTo>
                    <a:pt x="3909" y="3856"/>
                    <a:pt x="3880" y="4826"/>
                    <a:pt x="3851" y="5796"/>
                  </a:cubicBezTo>
                  <a:cubicBezTo>
                    <a:pt x="3823" y="7765"/>
                    <a:pt x="3794" y="9705"/>
                    <a:pt x="3766" y="11674"/>
                  </a:cubicBezTo>
                  <a:cubicBezTo>
                    <a:pt x="3737" y="15526"/>
                    <a:pt x="3680" y="19406"/>
                    <a:pt x="3652" y="23286"/>
                  </a:cubicBezTo>
                  <a:cubicBezTo>
                    <a:pt x="3624" y="25417"/>
                    <a:pt x="3597" y="27548"/>
                    <a:pt x="3570" y="29654"/>
                  </a:cubicBezTo>
                  <a:lnTo>
                    <a:pt x="3570" y="29654"/>
                  </a:lnTo>
                  <a:cubicBezTo>
                    <a:pt x="2513" y="29762"/>
                    <a:pt x="1456" y="29891"/>
                    <a:pt x="399" y="30020"/>
                  </a:cubicBezTo>
                  <a:cubicBezTo>
                    <a:pt x="17" y="30075"/>
                    <a:pt x="0" y="30651"/>
                    <a:pt x="349" y="30651"/>
                  </a:cubicBezTo>
                  <a:cubicBezTo>
                    <a:pt x="365" y="30651"/>
                    <a:pt x="382" y="30650"/>
                    <a:pt x="399" y="30648"/>
                  </a:cubicBezTo>
                  <a:cubicBezTo>
                    <a:pt x="1569" y="30534"/>
                    <a:pt x="2739" y="30419"/>
                    <a:pt x="3909" y="30305"/>
                  </a:cubicBezTo>
                  <a:cubicBezTo>
                    <a:pt x="4108" y="30305"/>
                    <a:pt x="4279" y="30134"/>
                    <a:pt x="4279" y="29934"/>
                  </a:cubicBezTo>
                  <a:cubicBezTo>
                    <a:pt x="4394" y="22174"/>
                    <a:pt x="4479" y="14384"/>
                    <a:pt x="4565" y="6595"/>
                  </a:cubicBezTo>
                  <a:lnTo>
                    <a:pt x="4565" y="3314"/>
                  </a:lnTo>
                  <a:cubicBezTo>
                    <a:pt x="4565" y="2287"/>
                    <a:pt x="4707" y="1117"/>
                    <a:pt x="4394" y="118"/>
                  </a:cubicBezTo>
                  <a:cubicBezTo>
                    <a:pt x="4394" y="37"/>
                    <a:pt x="4342" y="0"/>
                    <a:pt x="4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68625" y="4569875"/>
              <a:ext cx="263950" cy="141500"/>
            </a:xfrm>
            <a:custGeom>
              <a:rect b="b" l="l" r="r" t="t"/>
              <a:pathLst>
                <a:path extrusionOk="0" h="5660" w="10558">
                  <a:moveTo>
                    <a:pt x="5769" y="0"/>
                  </a:moveTo>
                  <a:cubicBezTo>
                    <a:pt x="5602" y="0"/>
                    <a:pt x="5466" y="212"/>
                    <a:pt x="5565" y="360"/>
                  </a:cubicBezTo>
                  <a:cubicBezTo>
                    <a:pt x="5993" y="816"/>
                    <a:pt x="6478" y="1216"/>
                    <a:pt x="6991" y="1558"/>
                  </a:cubicBezTo>
                  <a:cubicBezTo>
                    <a:pt x="7505" y="1929"/>
                    <a:pt x="8018" y="2300"/>
                    <a:pt x="8504" y="2700"/>
                  </a:cubicBezTo>
                  <a:cubicBezTo>
                    <a:pt x="8989" y="3070"/>
                    <a:pt x="9417" y="3527"/>
                    <a:pt x="9730" y="4041"/>
                  </a:cubicBezTo>
                  <a:cubicBezTo>
                    <a:pt x="9873" y="4297"/>
                    <a:pt x="9930" y="4526"/>
                    <a:pt x="9559" y="4668"/>
                  </a:cubicBezTo>
                  <a:cubicBezTo>
                    <a:pt x="9417" y="4725"/>
                    <a:pt x="9245" y="4725"/>
                    <a:pt x="9074" y="4754"/>
                  </a:cubicBezTo>
                  <a:cubicBezTo>
                    <a:pt x="8732" y="4782"/>
                    <a:pt x="8361" y="4811"/>
                    <a:pt x="8018" y="4839"/>
                  </a:cubicBezTo>
                  <a:cubicBezTo>
                    <a:pt x="6649" y="4954"/>
                    <a:pt x="5308" y="5011"/>
                    <a:pt x="3967" y="5039"/>
                  </a:cubicBezTo>
                  <a:cubicBezTo>
                    <a:pt x="3254" y="5039"/>
                    <a:pt x="2540" y="5096"/>
                    <a:pt x="1827" y="5096"/>
                  </a:cubicBezTo>
                  <a:cubicBezTo>
                    <a:pt x="1531" y="5096"/>
                    <a:pt x="1168" y="5045"/>
                    <a:pt x="824" y="5045"/>
                  </a:cubicBezTo>
                  <a:cubicBezTo>
                    <a:pt x="538" y="5045"/>
                    <a:pt x="266" y="5081"/>
                    <a:pt x="58" y="5210"/>
                  </a:cubicBezTo>
                  <a:cubicBezTo>
                    <a:pt x="1" y="5267"/>
                    <a:pt x="29" y="5382"/>
                    <a:pt x="87" y="5410"/>
                  </a:cubicBezTo>
                  <a:cubicBezTo>
                    <a:pt x="349" y="5553"/>
                    <a:pt x="632" y="5617"/>
                    <a:pt x="935" y="5617"/>
                  </a:cubicBezTo>
                  <a:cubicBezTo>
                    <a:pt x="994" y="5617"/>
                    <a:pt x="1054" y="5614"/>
                    <a:pt x="1114" y="5610"/>
                  </a:cubicBezTo>
                  <a:lnTo>
                    <a:pt x="2255" y="5638"/>
                  </a:lnTo>
                  <a:cubicBezTo>
                    <a:pt x="2683" y="5653"/>
                    <a:pt x="3104" y="5660"/>
                    <a:pt x="3521" y="5660"/>
                  </a:cubicBezTo>
                  <a:cubicBezTo>
                    <a:pt x="3938" y="5660"/>
                    <a:pt x="4352" y="5653"/>
                    <a:pt x="4766" y="5638"/>
                  </a:cubicBezTo>
                  <a:cubicBezTo>
                    <a:pt x="5593" y="5638"/>
                    <a:pt x="6421" y="5581"/>
                    <a:pt x="7248" y="5524"/>
                  </a:cubicBezTo>
                  <a:cubicBezTo>
                    <a:pt x="8076" y="5496"/>
                    <a:pt x="8874" y="5410"/>
                    <a:pt x="9673" y="5296"/>
                  </a:cubicBezTo>
                  <a:cubicBezTo>
                    <a:pt x="10187" y="5239"/>
                    <a:pt x="10558" y="4754"/>
                    <a:pt x="10472" y="4212"/>
                  </a:cubicBezTo>
                  <a:cubicBezTo>
                    <a:pt x="10387" y="3613"/>
                    <a:pt x="9873" y="3099"/>
                    <a:pt x="9474" y="2700"/>
                  </a:cubicBezTo>
                  <a:cubicBezTo>
                    <a:pt x="8960" y="2214"/>
                    <a:pt x="8418" y="1758"/>
                    <a:pt x="7847" y="1359"/>
                  </a:cubicBezTo>
                  <a:cubicBezTo>
                    <a:pt x="7220" y="902"/>
                    <a:pt x="6563" y="303"/>
                    <a:pt x="5850" y="18"/>
                  </a:cubicBezTo>
                  <a:cubicBezTo>
                    <a:pt x="5823" y="6"/>
                    <a:pt x="5795" y="0"/>
                    <a:pt x="5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888525" y="1665875"/>
              <a:ext cx="219650" cy="258350"/>
            </a:xfrm>
            <a:custGeom>
              <a:rect b="b" l="l" r="r" t="t"/>
              <a:pathLst>
                <a:path extrusionOk="0" h="10334" w="8786">
                  <a:moveTo>
                    <a:pt x="8517" y="0"/>
                  </a:moveTo>
                  <a:cubicBezTo>
                    <a:pt x="8430" y="0"/>
                    <a:pt x="8346" y="50"/>
                    <a:pt x="8323" y="166"/>
                  </a:cubicBezTo>
                  <a:cubicBezTo>
                    <a:pt x="7838" y="1935"/>
                    <a:pt x="6069" y="2791"/>
                    <a:pt x="4614" y="3675"/>
                  </a:cubicBezTo>
                  <a:cubicBezTo>
                    <a:pt x="3343" y="4486"/>
                    <a:pt x="2046" y="5477"/>
                    <a:pt x="1647" y="6964"/>
                  </a:cubicBezTo>
                  <a:lnTo>
                    <a:pt x="1647" y="6964"/>
                  </a:lnTo>
                  <a:cubicBezTo>
                    <a:pt x="750" y="6992"/>
                    <a:pt x="1" y="7778"/>
                    <a:pt x="77" y="8725"/>
                  </a:cubicBezTo>
                  <a:cubicBezTo>
                    <a:pt x="150" y="9448"/>
                    <a:pt x="975" y="10334"/>
                    <a:pt x="1780" y="10334"/>
                  </a:cubicBezTo>
                  <a:cubicBezTo>
                    <a:pt x="1928" y="10334"/>
                    <a:pt x="2075" y="10304"/>
                    <a:pt x="2217" y="10237"/>
                  </a:cubicBezTo>
                  <a:cubicBezTo>
                    <a:pt x="2360" y="10123"/>
                    <a:pt x="2360" y="9924"/>
                    <a:pt x="2217" y="9809"/>
                  </a:cubicBezTo>
                  <a:cubicBezTo>
                    <a:pt x="1647" y="9553"/>
                    <a:pt x="1076" y="9610"/>
                    <a:pt x="791" y="8925"/>
                  </a:cubicBezTo>
                  <a:cubicBezTo>
                    <a:pt x="548" y="8278"/>
                    <a:pt x="1019" y="7605"/>
                    <a:pt x="1697" y="7605"/>
                  </a:cubicBezTo>
                  <a:cubicBezTo>
                    <a:pt x="1737" y="7605"/>
                    <a:pt x="1777" y="7608"/>
                    <a:pt x="1818" y="7612"/>
                  </a:cubicBezTo>
                  <a:cubicBezTo>
                    <a:pt x="1848" y="7623"/>
                    <a:pt x="1879" y="7627"/>
                    <a:pt x="1908" y="7627"/>
                  </a:cubicBezTo>
                  <a:cubicBezTo>
                    <a:pt x="2046" y="7627"/>
                    <a:pt x="2170" y="7525"/>
                    <a:pt x="2217" y="7384"/>
                  </a:cubicBezTo>
                  <a:cubicBezTo>
                    <a:pt x="2560" y="5615"/>
                    <a:pt x="4272" y="4645"/>
                    <a:pt x="5698" y="3761"/>
                  </a:cubicBezTo>
                  <a:cubicBezTo>
                    <a:pt x="7011" y="2933"/>
                    <a:pt x="8380" y="1849"/>
                    <a:pt x="8751" y="280"/>
                  </a:cubicBezTo>
                  <a:cubicBezTo>
                    <a:pt x="8785" y="110"/>
                    <a:pt x="8647" y="0"/>
                    <a:pt x="8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82200" y="1831300"/>
              <a:ext cx="61350" cy="104850"/>
            </a:xfrm>
            <a:custGeom>
              <a:rect b="b" l="l" r="r" t="t"/>
              <a:pathLst>
                <a:path extrusionOk="0" h="4194" w="2454">
                  <a:moveTo>
                    <a:pt x="830" y="0"/>
                  </a:moveTo>
                  <a:cubicBezTo>
                    <a:pt x="705" y="0"/>
                    <a:pt x="578" y="29"/>
                    <a:pt x="457" y="82"/>
                  </a:cubicBezTo>
                  <a:cubicBezTo>
                    <a:pt x="342" y="140"/>
                    <a:pt x="342" y="339"/>
                    <a:pt x="457" y="396"/>
                  </a:cubicBezTo>
                  <a:cubicBezTo>
                    <a:pt x="656" y="482"/>
                    <a:pt x="856" y="482"/>
                    <a:pt x="1056" y="596"/>
                  </a:cubicBezTo>
                  <a:cubicBezTo>
                    <a:pt x="1227" y="682"/>
                    <a:pt x="1370" y="824"/>
                    <a:pt x="1512" y="995"/>
                  </a:cubicBezTo>
                  <a:cubicBezTo>
                    <a:pt x="1769" y="1281"/>
                    <a:pt x="1883" y="1680"/>
                    <a:pt x="1826" y="2080"/>
                  </a:cubicBezTo>
                  <a:cubicBezTo>
                    <a:pt x="1769" y="2508"/>
                    <a:pt x="1541" y="2879"/>
                    <a:pt x="1198" y="3164"/>
                  </a:cubicBezTo>
                  <a:cubicBezTo>
                    <a:pt x="1027" y="3307"/>
                    <a:pt x="827" y="3421"/>
                    <a:pt x="628" y="3506"/>
                  </a:cubicBezTo>
                  <a:cubicBezTo>
                    <a:pt x="400" y="3563"/>
                    <a:pt x="200" y="3706"/>
                    <a:pt x="57" y="3877"/>
                  </a:cubicBezTo>
                  <a:cubicBezTo>
                    <a:pt x="0" y="3963"/>
                    <a:pt x="29" y="4077"/>
                    <a:pt x="143" y="4134"/>
                  </a:cubicBezTo>
                  <a:cubicBezTo>
                    <a:pt x="244" y="4174"/>
                    <a:pt x="348" y="4193"/>
                    <a:pt x="453" y="4193"/>
                  </a:cubicBezTo>
                  <a:cubicBezTo>
                    <a:pt x="643" y="4193"/>
                    <a:pt x="833" y="4130"/>
                    <a:pt x="999" y="4020"/>
                  </a:cubicBezTo>
                  <a:cubicBezTo>
                    <a:pt x="1255" y="3906"/>
                    <a:pt x="1484" y="3735"/>
                    <a:pt x="1683" y="3563"/>
                  </a:cubicBezTo>
                  <a:cubicBezTo>
                    <a:pt x="2111" y="3164"/>
                    <a:pt x="2368" y="2622"/>
                    <a:pt x="2425" y="2051"/>
                  </a:cubicBezTo>
                  <a:cubicBezTo>
                    <a:pt x="2454" y="1481"/>
                    <a:pt x="2254" y="938"/>
                    <a:pt x="1883" y="539"/>
                  </a:cubicBezTo>
                  <a:cubicBezTo>
                    <a:pt x="1712" y="339"/>
                    <a:pt x="1484" y="197"/>
                    <a:pt x="1227" y="111"/>
                  </a:cubicBezTo>
                  <a:cubicBezTo>
                    <a:pt x="1106" y="36"/>
                    <a:pt x="970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90650" y="1895150"/>
              <a:ext cx="173725" cy="29850"/>
            </a:xfrm>
            <a:custGeom>
              <a:rect b="b" l="l" r="r" t="t"/>
              <a:pathLst>
                <a:path extrusionOk="0" h="1194" w="6949">
                  <a:moveTo>
                    <a:pt x="166" y="1"/>
                  </a:moveTo>
                  <a:cubicBezTo>
                    <a:pt x="55" y="1"/>
                    <a:pt x="1" y="164"/>
                    <a:pt x="101" y="239"/>
                  </a:cubicBezTo>
                  <a:cubicBezTo>
                    <a:pt x="1128" y="810"/>
                    <a:pt x="2269" y="1124"/>
                    <a:pt x="3439" y="1181"/>
                  </a:cubicBezTo>
                  <a:cubicBezTo>
                    <a:pt x="3600" y="1189"/>
                    <a:pt x="3765" y="1193"/>
                    <a:pt x="3934" y="1193"/>
                  </a:cubicBezTo>
                  <a:cubicBezTo>
                    <a:pt x="4937" y="1193"/>
                    <a:pt x="6053" y="1029"/>
                    <a:pt x="6835" y="467"/>
                  </a:cubicBezTo>
                  <a:cubicBezTo>
                    <a:pt x="6942" y="387"/>
                    <a:pt x="6948" y="179"/>
                    <a:pt x="6806" y="179"/>
                  </a:cubicBezTo>
                  <a:cubicBezTo>
                    <a:pt x="6797" y="179"/>
                    <a:pt x="6788" y="180"/>
                    <a:pt x="6778" y="182"/>
                  </a:cubicBezTo>
                  <a:cubicBezTo>
                    <a:pt x="6235" y="239"/>
                    <a:pt x="5693" y="353"/>
                    <a:pt x="5151" y="467"/>
                  </a:cubicBezTo>
                  <a:cubicBezTo>
                    <a:pt x="4609" y="553"/>
                    <a:pt x="4067" y="581"/>
                    <a:pt x="3496" y="581"/>
                  </a:cubicBezTo>
                  <a:cubicBezTo>
                    <a:pt x="2384" y="553"/>
                    <a:pt x="1271" y="353"/>
                    <a:pt x="215" y="11"/>
                  </a:cubicBezTo>
                  <a:cubicBezTo>
                    <a:pt x="198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955350" y="1892500"/>
              <a:ext cx="48625" cy="85525"/>
            </a:xfrm>
            <a:custGeom>
              <a:rect b="b" l="l" r="r" t="t"/>
              <a:pathLst>
                <a:path extrusionOk="0" h="3421" w="1945">
                  <a:moveTo>
                    <a:pt x="1734" y="1"/>
                  </a:moveTo>
                  <a:cubicBezTo>
                    <a:pt x="1692" y="1"/>
                    <a:pt x="1652" y="18"/>
                    <a:pt x="1627" y="60"/>
                  </a:cubicBezTo>
                  <a:cubicBezTo>
                    <a:pt x="1199" y="459"/>
                    <a:pt x="857" y="944"/>
                    <a:pt x="657" y="1486"/>
                  </a:cubicBezTo>
                  <a:cubicBezTo>
                    <a:pt x="514" y="1772"/>
                    <a:pt x="400" y="2028"/>
                    <a:pt x="286" y="2314"/>
                  </a:cubicBezTo>
                  <a:cubicBezTo>
                    <a:pt x="229" y="2456"/>
                    <a:pt x="172" y="2571"/>
                    <a:pt x="115" y="2713"/>
                  </a:cubicBezTo>
                  <a:cubicBezTo>
                    <a:pt x="29" y="2856"/>
                    <a:pt x="1" y="3027"/>
                    <a:pt x="58" y="3198"/>
                  </a:cubicBezTo>
                  <a:cubicBezTo>
                    <a:pt x="78" y="3337"/>
                    <a:pt x="194" y="3421"/>
                    <a:pt x="320" y="3421"/>
                  </a:cubicBezTo>
                  <a:cubicBezTo>
                    <a:pt x="376" y="3421"/>
                    <a:pt x="434" y="3404"/>
                    <a:pt x="486" y="3369"/>
                  </a:cubicBezTo>
                  <a:cubicBezTo>
                    <a:pt x="571" y="3312"/>
                    <a:pt x="629" y="3255"/>
                    <a:pt x="686" y="3141"/>
                  </a:cubicBezTo>
                  <a:cubicBezTo>
                    <a:pt x="714" y="3084"/>
                    <a:pt x="714" y="3027"/>
                    <a:pt x="743" y="2941"/>
                  </a:cubicBezTo>
                  <a:cubicBezTo>
                    <a:pt x="800" y="2799"/>
                    <a:pt x="828" y="2656"/>
                    <a:pt x="885" y="2542"/>
                  </a:cubicBezTo>
                  <a:cubicBezTo>
                    <a:pt x="971" y="2285"/>
                    <a:pt x="1085" y="2028"/>
                    <a:pt x="1199" y="1772"/>
                  </a:cubicBezTo>
                  <a:cubicBezTo>
                    <a:pt x="1456" y="1258"/>
                    <a:pt x="1684" y="744"/>
                    <a:pt x="1884" y="202"/>
                  </a:cubicBezTo>
                  <a:cubicBezTo>
                    <a:pt x="1944" y="101"/>
                    <a:pt x="1834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159375" y="1898600"/>
              <a:ext cx="45275" cy="63050"/>
            </a:xfrm>
            <a:custGeom>
              <a:rect b="b" l="l" r="r" t="t"/>
              <a:pathLst>
                <a:path extrusionOk="0" h="2522" w="1811">
                  <a:moveTo>
                    <a:pt x="151" y="0"/>
                  </a:moveTo>
                  <a:cubicBezTo>
                    <a:pt x="76" y="0"/>
                    <a:pt x="0" y="93"/>
                    <a:pt x="0" y="187"/>
                  </a:cubicBezTo>
                  <a:cubicBezTo>
                    <a:pt x="0" y="244"/>
                    <a:pt x="29" y="301"/>
                    <a:pt x="29" y="358"/>
                  </a:cubicBezTo>
                  <a:lnTo>
                    <a:pt x="29" y="244"/>
                  </a:lnTo>
                  <a:cubicBezTo>
                    <a:pt x="29" y="301"/>
                    <a:pt x="29" y="386"/>
                    <a:pt x="57" y="443"/>
                  </a:cubicBezTo>
                  <a:cubicBezTo>
                    <a:pt x="86" y="472"/>
                    <a:pt x="86" y="529"/>
                    <a:pt x="114" y="558"/>
                  </a:cubicBezTo>
                  <a:lnTo>
                    <a:pt x="257" y="843"/>
                  </a:lnTo>
                  <a:cubicBezTo>
                    <a:pt x="342" y="1014"/>
                    <a:pt x="428" y="1185"/>
                    <a:pt x="514" y="1328"/>
                  </a:cubicBezTo>
                  <a:lnTo>
                    <a:pt x="1113" y="2355"/>
                  </a:lnTo>
                  <a:cubicBezTo>
                    <a:pt x="1176" y="2473"/>
                    <a:pt x="1277" y="2521"/>
                    <a:pt x="1377" y="2521"/>
                  </a:cubicBezTo>
                  <a:cubicBezTo>
                    <a:pt x="1594" y="2521"/>
                    <a:pt x="1811" y="2295"/>
                    <a:pt x="1655" y="2041"/>
                  </a:cubicBezTo>
                  <a:cubicBezTo>
                    <a:pt x="1427" y="1670"/>
                    <a:pt x="1227" y="1328"/>
                    <a:pt x="999" y="986"/>
                  </a:cubicBezTo>
                  <a:cubicBezTo>
                    <a:pt x="885" y="814"/>
                    <a:pt x="770" y="672"/>
                    <a:pt x="628" y="500"/>
                  </a:cubicBezTo>
                  <a:lnTo>
                    <a:pt x="457" y="244"/>
                  </a:lnTo>
                  <a:cubicBezTo>
                    <a:pt x="399" y="158"/>
                    <a:pt x="314" y="101"/>
                    <a:pt x="200" y="15"/>
                  </a:cubicBezTo>
                  <a:cubicBezTo>
                    <a:pt x="184" y="5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942925" y="1847450"/>
              <a:ext cx="58825" cy="54425"/>
            </a:xfrm>
            <a:custGeom>
              <a:rect b="b" l="l" r="r" t="t"/>
              <a:pathLst>
                <a:path extrusionOk="0" h="2177" w="2353">
                  <a:moveTo>
                    <a:pt x="96" y="0"/>
                  </a:moveTo>
                  <a:cubicBezTo>
                    <a:pt x="46" y="0"/>
                    <a:pt x="1" y="61"/>
                    <a:pt x="41" y="121"/>
                  </a:cubicBezTo>
                  <a:cubicBezTo>
                    <a:pt x="127" y="235"/>
                    <a:pt x="184" y="349"/>
                    <a:pt x="270" y="435"/>
                  </a:cubicBezTo>
                  <a:cubicBezTo>
                    <a:pt x="355" y="521"/>
                    <a:pt x="441" y="606"/>
                    <a:pt x="526" y="692"/>
                  </a:cubicBezTo>
                  <a:cubicBezTo>
                    <a:pt x="669" y="863"/>
                    <a:pt x="812" y="1006"/>
                    <a:pt x="954" y="1177"/>
                  </a:cubicBezTo>
                  <a:cubicBezTo>
                    <a:pt x="1097" y="1320"/>
                    <a:pt x="1240" y="1462"/>
                    <a:pt x="1382" y="1605"/>
                  </a:cubicBezTo>
                  <a:cubicBezTo>
                    <a:pt x="1554" y="1776"/>
                    <a:pt x="1753" y="1976"/>
                    <a:pt x="1953" y="2147"/>
                  </a:cubicBezTo>
                  <a:cubicBezTo>
                    <a:pt x="1993" y="2167"/>
                    <a:pt x="2037" y="2177"/>
                    <a:pt x="2080" y="2177"/>
                  </a:cubicBezTo>
                  <a:cubicBezTo>
                    <a:pt x="2157" y="2177"/>
                    <a:pt x="2230" y="2145"/>
                    <a:pt x="2267" y="2090"/>
                  </a:cubicBezTo>
                  <a:cubicBezTo>
                    <a:pt x="2352" y="1976"/>
                    <a:pt x="2352" y="1862"/>
                    <a:pt x="2267" y="1776"/>
                  </a:cubicBezTo>
                  <a:cubicBezTo>
                    <a:pt x="2096" y="1576"/>
                    <a:pt x="1924" y="1405"/>
                    <a:pt x="1725" y="1263"/>
                  </a:cubicBezTo>
                  <a:cubicBezTo>
                    <a:pt x="1582" y="1120"/>
                    <a:pt x="1411" y="977"/>
                    <a:pt x="1268" y="863"/>
                  </a:cubicBezTo>
                  <a:lnTo>
                    <a:pt x="783" y="464"/>
                  </a:lnTo>
                  <a:lnTo>
                    <a:pt x="526" y="235"/>
                  </a:lnTo>
                  <a:cubicBezTo>
                    <a:pt x="469" y="207"/>
                    <a:pt x="412" y="150"/>
                    <a:pt x="355" y="121"/>
                  </a:cubicBezTo>
                  <a:cubicBezTo>
                    <a:pt x="298" y="93"/>
                    <a:pt x="241" y="64"/>
                    <a:pt x="155" y="36"/>
                  </a:cubicBezTo>
                  <a:cubicBezTo>
                    <a:pt x="139" y="11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57400" y="1839025"/>
              <a:ext cx="53350" cy="67600"/>
            </a:xfrm>
            <a:custGeom>
              <a:rect b="b" l="l" r="r" t="t"/>
              <a:pathLst>
                <a:path extrusionOk="0" h="2704" w="2134">
                  <a:moveTo>
                    <a:pt x="1920" y="1"/>
                  </a:moveTo>
                  <a:cubicBezTo>
                    <a:pt x="1888" y="1"/>
                    <a:pt x="1854" y="10"/>
                    <a:pt x="1819" y="30"/>
                  </a:cubicBezTo>
                  <a:cubicBezTo>
                    <a:pt x="1705" y="87"/>
                    <a:pt x="1620" y="230"/>
                    <a:pt x="1563" y="344"/>
                  </a:cubicBezTo>
                  <a:cubicBezTo>
                    <a:pt x="1477" y="458"/>
                    <a:pt x="1420" y="544"/>
                    <a:pt x="1334" y="658"/>
                  </a:cubicBezTo>
                  <a:lnTo>
                    <a:pt x="906" y="1229"/>
                  </a:lnTo>
                  <a:cubicBezTo>
                    <a:pt x="621" y="1628"/>
                    <a:pt x="336" y="2027"/>
                    <a:pt x="79" y="2455"/>
                  </a:cubicBezTo>
                  <a:cubicBezTo>
                    <a:pt x="1" y="2593"/>
                    <a:pt x="111" y="2703"/>
                    <a:pt x="224" y="2703"/>
                  </a:cubicBezTo>
                  <a:cubicBezTo>
                    <a:pt x="276" y="2703"/>
                    <a:pt x="329" y="2680"/>
                    <a:pt x="364" y="2627"/>
                  </a:cubicBezTo>
                  <a:cubicBezTo>
                    <a:pt x="650" y="2227"/>
                    <a:pt x="964" y="1828"/>
                    <a:pt x="1277" y="1457"/>
                  </a:cubicBezTo>
                  <a:cubicBezTo>
                    <a:pt x="1420" y="1286"/>
                    <a:pt x="1591" y="1114"/>
                    <a:pt x="1705" y="915"/>
                  </a:cubicBezTo>
                  <a:cubicBezTo>
                    <a:pt x="1791" y="801"/>
                    <a:pt x="1877" y="715"/>
                    <a:pt x="1934" y="601"/>
                  </a:cubicBezTo>
                  <a:cubicBezTo>
                    <a:pt x="2019" y="487"/>
                    <a:pt x="2105" y="344"/>
                    <a:pt x="2133" y="201"/>
                  </a:cubicBezTo>
                  <a:cubicBezTo>
                    <a:pt x="2112" y="93"/>
                    <a:pt x="2024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011700" y="1966025"/>
              <a:ext cx="144825" cy="21875"/>
            </a:xfrm>
            <a:custGeom>
              <a:rect b="b" l="l" r="r" t="t"/>
              <a:pathLst>
                <a:path extrusionOk="0" h="875" w="5793">
                  <a:moveTo>
                    <a:pt x="86" y="0"/>
                  </a:moveTo>
                  <a:cubicBezTo>
                    <a:pt x="58" y="0"/>
                    <a:pt x="1" y="86"/>
                    <a:pt x="58" y="115"/>
                  </a:cubicBezTo>
                  <a:cubicBezTo>
                    <a:pt x="800" y="685"/>
                    <a:pt x="1884" y="828"/>
                    <a:pt x="2797" y="856"/>
                  </a:cubicBezTo>
                  <a:cubicBezTo>
                    <a:pt x="2977" y="867"/>
                    <a:pt x="3164" y="874"/>
                    <a:pt x="3354" y="874"/>
                  </a:cubicBezTo>
                  <a:cubicBezTo>
                    <a:pt x="4163" y="874"/>
                    <a:pt x="5038" y="753"/>
                    <a:pt x="5707" y="314"/>
                  </a:cubicBezTo>
                  <a:cubicBezTo>
                    <a:pt x="5793" y="257"/>
                    <a:pt x="5736" y="143"/>
                    <a:pt x="5650" y="115"/>
                  </a:cubicBezTo>
                  <a:cubicBezTo>
                    <a:pt x="4764" y="141"/>
                    <a:pt x="3903" y="345"/>
                    <a:pt x="3019" y="345"/>
                  </a:cubicBezTo>
                  <a:cubicBezTo>
                    <a:pt x="2964" y="345"/>
                    <a:pt x="2909" y="344"/>
                    <a:pt x="2854" y="343"/>
                  </a:cubicBezTo>
                  <a:cubicBezTo>
                    <a:pt x="2369" y="343"/>
                    <a:pt x="1913" y="314"/>
                    <a:pt x="1427" y="229"/>
                  </a:cubicBezTo>
                  <a:cubicBezTo>
                    <a:pt x="999" y="115"/>
                    <a:pt x="543" y="58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090875" y="1686950"/>
              <a:ext cx="112025" cy="162025"/>
            </a:xfrm>
            <a:custGeom>
              <a:rect b="b" l="l" r="r" t="t"/>
              <a:pathLst>
                <a:path extrusionOk="0" h="6481" w="4481">
                  <a:moveTo>
                    <a:pt x="122" y="0"/>
                  </a:moveTo>
                  <a:cubicBezTo>
                    <a:pt x="58" y="0"/>
                    <a:pt x="1" y="61"/>
                    <a:pt x="1" y="121"/>
                  </a:cubicBezTo>
                  <a:cubicBezTo>
                    <a:pt x="315" y="1377"/>
                    <a:pt x="1000" y="2490"/>
                    <a:pt x="1941" y="3346"/>
                  </a:cubicBezTo>
                  <a:cubicBezTo>
                    <a:pt x="2426" y="3774"/>
                    <a:pt x="2997" y="4087"/>
                    <a:pt x="3368" y="4630"/>
                  </a:cubicBezTo>
                  <a:cubicBezTo>
                    <a:pt x="3710" y="5143"/>
                    <a:pt x="3682" y="5742"/>
                    <a:pt x="3824" y="6370"/>
                  </a:cubicBezTo>
                  <a:cubicBezTo>
                    <a:pt x="3839" y="6445"/>
                    <a:pt x="3894" y="6481"/>
                    <a:pt x="3955" y="6481"/>
                  </a:cubicBezTo>
                  <a:cubicBezTo>
                    <a:pt x="4010" y="6481"/>
                    <a:pt x="4069" y="6452"/>
                    <a:pt x="4110" y="6399"/>
                  </a:cubicBezTo>
                  <a:cubicBezTo>
                    <a:pt x="4480" y="5885"/>
                    <a:pt x="4338" y="5172"/>
                    <a:pt x="4110" y="4630"/>
                  </a:cubicBezTo>
                  <a:cubicBezTo>
                    <a:pt x="3824" y="4030"/>
                    <a:pt x="3368" y="3545"/>
                    <a:pt x="2797" y="3203"/>
                  </a:cubicBezTo>
                  <a:cubicBezTo>
                    <a:pt x="2226" y="2804"/>
                    <a:pt x="1770" y="2290"/>
                    <a:pt x="1370" y="1719"/>
                  </a:cubicBezTo>
                  <a:cubicBezTo>
                    <a:pt x="1000" y="1149"/>
                    <a:pt x="629" y="578"/>
                    <a:pt x="201" y="36"/>
                  </a:cubicBezTo>
                  <a:cubicBezTo>
                    <a:pt x="176" y="11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833375" y="1602900"/>
              <a:ext cx="281100" cy="550550"/>
            </a:xfrm>
            <a:custGeom>
              <a:rect b="b" l="l" r="r" t="t"/>
              <a:pathLst>
                <a:path extrusionOk="0" h="22022" w="11244">
                  <a:moveTo>
                    <a:pt x="7804" y="0"/>
                  </a:moveTo>
                  <a:cubicBezTo>
                    <a:pt x="7374" y="0"/>
                    <a:pt x="6946" y="58"/>
                    <a:pt x="6535" y="174"/>
                  </a:cubicBezTo>
                  <a:cubicBezTo>
                    <a:pt x="4880" y="687"/>
                    <a:pt x="4024" y="2285"/>
                    <a:pt x="3396" y="3740"/>
                  </a:cubicBezTo>
                  <a:cubicBezTo>
                    <a:pt x="2512" y="5738"/>
                    <a:pt x="1741" y="7763"/>
                    <a:pt x="1085" y="9846"/>
                  </a:cubicBezTo>
                  <a:cubicBezTo>
                    <a:pt x="486" y="11843"/>
                    <a:pt x="1" y="14069"/>
                    <a:pt x="571" y="16152"/>
                  </a:cubicBezTo>
                  <a:cubicBezTo>
                    <a:pt x="1142" y="18292"/>
                    <a:pt x="2997" y="19775"/>
                    <a:pt x="3767" y="21858"/>
                  </a:cubicBezTo>
                  <a:cubicBezTo>
                    <a:pt x="3812" y="21971"/>
                    <a:pt x="3916" y="22022"/>
                    <a:pt x="4019" y="22022"/>
                  </a:cubicBezTo>
                  <a:cubicBezTo>
                    <a:pt x="4176" y="22022"/>
                    <a:pt x="4332" y="21905"/>
                    <a:pt x="4281" y="21716"/>
                  </a:cubicBezTo>
                  <a:cubicBezTo>
                    <a:pt x="3739" y="20089"/>
                    <a:pt x="2540" y="18891"/>
                    <a:pt x="1713" y="17464"/>
                  </a:cubicBezTo>
                  <a:cubicBezTo>
                    <a:pt x="686" y="15638"/>
                    <a:pt x="771" y="13584"/>
                    <a:pt x="1199" y="11587"/>
                  </a:cubicBezTo>
                  <a:cubicBezTo>
                    <a:pt x="1656" y="9675"/>
                    <a:pt x="2283" y="7792"/>
                    <a:pt x="3082" y="5994"/>
                  </a:cubicBezTo>
                  <a:cubicBezTo>
                    <a:pt x="3710" y="4482"/>
                    <a:pt x="4224" y="2685"/>
                    <a:pt x="5422" y="1486"/>
                  </a:cubicBezTo>
                  <a:cubicBezTo>
                    <a:pt x="6045" y="888"/>
                    <a:pt x="6885" y="552"/>
                    <a:pt x="7753" y="552"/>
                  </a:cubicBezTo>
                  <a:cubicBezTo>
                    <a:pt x="7879" y="552"/>
                    <a:pt x="8006" y="559"/>
                    <a:pt x="8132" y="573"/>
                  </a:cubicBezTo>
                  <a:cubicBezTo>
                    <a:pt x="9103" y="659"/>
                    <a:pt x="10301" y="887"/>
                    <a:pt x="10843" y="1772"/>
                  </a:cubicBezTo>
                  <a:cubicBezTo>
                    <a:pt x="10888" y="1844"/>
                    <a:pt x="10948" y="1873"/>
                    <a:pt x="11005" y="1873"/>
                  </a:cubicBezTo>
                  <a:cubicBezTo>
                    <a:pt x="11129" y="1873"/>
                    <a:pt x="11244" y="1737"/>
                    <a:pt x="11185" y="1600"/>
                  </a:cubicBezTo>
                  <a:cubicBezTo>
                    <a:pt x="10843" y="859"/>
                    <a:pt x="10101" y="488"/>
                    <a:pt x="9359" y="259"/>
                  </a:cubicBezTo>
                  <a:cubicBezTo>
                    <a:pt x="8857" y="87"/>
                    <a:pt x="8329" y="0"/>
                    <a:pt x="7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106850" y="1620600"/>
              <a:ext cx="198050" cy="537125"/>
            </a:xfrm>
            <a:custGeom>
              <a:rect b="b" l="l" r="r" t="t"/>
              <a:pathLst>
                <a:path extrusionOk="0" h="21485" w="7922">
                  <a:moveTo>
                    <a:pt x="1647" y="1"/>
                  </a:moveTo>
                  <a:cubicBezTo>
                    <a:pt x="1100" y="1"/>
                    <a:pt x="568" y="209"/>
                    <a:pt x="132" y="721"/>
                  </a:cubicBezTo>
                  <a:cubicBezTo>
                    <a:pt x="0" y="875"/>
                    <a:pt x="122" y="1063"/>
                    <a:pt x="264" y="1063"/>
                  </a:cubicBezTo>
                  <a:cubicBezTo>
                    <a:pt x="306" y="1063"/>
                    <a:pt x="350" y="1046"/>
                    <a:pt x="389" y="1006"/>
                  </a:cubicBezTo>
                  <a:cubicBezTo>
                    <a:pt x="745" y="634"/>
                    <a:pt x="1121" y="462"/>
                    <a:pt x="1529" y="462"/>
                  </a:cubicBezTo>
                  <a:cubicBezTo>
                    <a:pt x="1808" y="462"/>
                    <a:pt x="2102" y="542"/>
                    <a:pt x="2415" y="693"/>
                  </a:cubicBezTo>
                  <a:cubicBezTo>
                    <a:pt x="3100" y="1006"/>
                    <a:pt x="3670" y="1492"/>
                    <a:pt x="4070" y="2119"/>
                  </a:cubicBezTo>
                  <a:cubicBezTo>
                    <a:pt x="4498" y="2804"/>
                    <a:pt x="4840" y="3546"/>
                    <a:pt x="5097" y="4345"/>
                  </a:cubicBezTo>
                  <a:cubicBezTo>
                    <a:pt x="5382" y="5172"/>
                    <a:pt x="5696" y="5971"/>
                    <a:pt x="5953" y="6799"/>
                  </a:cubicBezTo>
                  <a:cubicBezTo>
                    <a:pt x="6495" y="8482"/>
                    <a:pt x="7123" y="10279"/>
                    <a:pt x="7265" y="12048"/>
                  </a:cubicBezTo>
                  <a:cubicBezTo>
                    <a:pt x="7351" y="13646"/>
                    <a:pt x="7037" y="15216"/>
                    <a:pt x="6409" y="16671"/>
                  </a:cubicBezTo>
                  <a:cubicBezTo>
                    <a:pt x="6038" y="17498"/>
                    <a:pt x="5639" y="18268"/>
                    <a:pt x="5154" y="19010"/>
                  </a:cubicBezTo>
                  <a:cubicBezTo>
                    <a:pt x="4640" y="19752"/>
                    <a:pt x="4070" y="20465"/>
                    <a:pt x="3585" y="21207"/>
                  </a:cubicBezTo>
                  <a:cubicBezTo>
                    <a:pt x="3498" y="21337"/>
                    <a:pt x="3626" y="21484"/>
                    <a:pt x="3767" y="21484"/>
                  </a:cubicBezTo>
                  <a:cubicBezTo>
                    <a:pt x="3812" y="21484"/>
                    <a:pt x="3858" y="21470"/>
                    <a:pt x="3899" y="21436"/>
                  </a:cubicBezTo>
                  <a:cubicBezTo>
                    <a:pt x="5154" y="20180"/>
                    <a:pt x="6181" y="18668"/>
                    <a:pt x="6866" y="17013"/>
                  </a:cubicBezTo>
                  <a:cubicBezTo>
                    <a:pt x="7579" y="15415"/>
                    <a:pt x="7922" y="13675"/>
                    <a:pt x="7807" y="11934"/>
                  </a:cubicBezTo>
                  <a:cubicBezTo>
                    <a:pt x="7636" y="9966"/>
                    <a:pt x="6980" y="8025"/>
                    <a:pt x="6381" y="6171"/>
                  </a:cubicBezTo>
                  <a:cubicBezTo>
                    <a:pt x="6038" y="5201"/>
                    <a:pt x="5696" y="4231"/>
                    <a:pt x="5297" y="3261"/>
                  </a:cubicBezTo>
                  <a:cubicBezTo>
                    <a:pt x="5040" y="2519"/>
                    <a:pt x="4640" y="1834"/>
                    <a:pt x="4098" y="1235"/>
                  </a:cubicBezTo>
                  <a:cubicBezTo>
                    <a:pt x="3463" y="547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956075" y="2138775"/>
              <a:ext cx="245225" cy="239175"/>
            </a:xfrm>
            <a:custGeom>
              <a:rect b="b" l="l" r="r" t="t"/>
              <a:pathLst>
                <a:path extrusionOk="0" h="9567" w="9809">
                  <a:moveTo>
                    <a:pt x="89" y="1"/>
                  </a:moveTo>
                  <a:cubicBezTo>
                    <a:pt x="49" y="1"/>
                    <a:pt x="0" y="31"/>
                    <a:pt x="0" y="81"/>
                  </a:cubicBezTo>
                  <a:cubicBezTo>
                    <a:pt x="0" y="1850"/>
                    <a:pt x="771" y="3505"/>
                    <a:pt x="1741" y="4988"/>
                  </a:cubicBezTo>
                  <a:cubicBezTo>
                    <a:pt x="2825" y="6558"/>
                    <a:pt x="4023" y="8070"/>
                    <a:pt x="5307" y="9496"/>
                  </a:cubicBezTo>
                  <a:cubicBezTo>
                    <a:pt x="5355" y="9544"/>
                    <a:pt x="5423" y="9567"/>
                    <a:pt x="5493" y="9567"/>
                  </a:cubicBezTo>
                  <a:cubicBezTo>
                    <a:pt x="5592" y="9567"/>
                    <a:pt x="5697" y="9523"/>
                    <a:pt x="5764" y="9439"/>
                  </a:cubicBezTo>
                  <a:cubicBezTo>
                    <a:pt x="7533" y="6929"/>
                    <a:pt x="8874" y="4161"/>
                    <a:pt x="9758" y="1222"/>
                  </a:cubicBezTo>
                  <a:cubicBezTo>
                    <a:pt x="9809" y="1054"/>
                    <a:pt x="9681" y="955"/>
                    <a:pt x="9549" y="955"/>
                  </a:cubicBezTo>
                  <a:cubicBezTo>
                    <a:pt x="9458" y="955"/>
                    <a:pt x="9365" y="1003"/>
                    <a:pt x="9330" y="1108"/>
                  </a:cubicBezTo>
                  <a:cubicBezTo>
                    <a:pt x="8403" y="3836"/>
                    <a:pt x="7110" y="6407"/>
                    <a:pt x="5478" y="8797"/>
                  </a:cubicBezTo>
                  <a:lnTo>
                    <a:pt x="5478" y="8797"/>
                  </a:lnTo>
                  <a:cubicBezTo>
                    <a:pt x="3239" y="6149"/>
                    <a:pt x="971" y="3501"/>
                    <a:pt x="143" y="52"/>
                  </a:cubicBezTo>
                  <a:cubicBezTo>
                    <a:pt x="143" y="16"/>
                    <a:pt x="11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52500" y="2095000"/>
              <a:ext cx="59950" cy="57525"/>
            </a:xfrm>
            <a:custGeom>
              <a:rect b="b" l="l" r="r" t="t"/>
              <a:pathLst>
                <a:path extrusionOk="0" h="2301" w="2398">
                  <a:moveTo>
                    <a:pt x="2063" y="0"/>
                  </a:moveTo>
                  <a:cubicBezTo>
                    <a:pt x="2042" y="0"/>
                    <a:pt x="2020" y="2"/>
                    <a:pt x="1998" y="6"/>
                  </a:cubicBezTo>
                  <a:cubicBezTo>
                    <a:pt x="1484" y="120"/>
                    <a:pt x="999" y="405"/>
                    <a:pt x="628" y="805"/>
                  </a:cubicBezTo>
                  <a:cubicBezTo>
                    <a:pt x="457" y="1004"/>
                    <a:pt x="286" y="1233"/>
                    <a:pt x="172" y="1461"/>
                  </a:cubicBezTo>
                  <a:cubicBezTo>
                    <a:pt x="115" y="1575"/>
                    <a:pt x="58" y="1718"/>
                    <a:pt x="29" y="1860"/>
                  </a:cubicBezTo>
                  <a:cubicBezTo>
                    <a:pt x="29" y="1917"/>
                    <a:pt x="1" y="2003"/>
                    <a:pt x="1" y="2060"/>
                  </a:cubicBezTo>
                  <a:cubicBezTo>
                    <a:pt x="1" y="2146"/>
                    <a:pt x="29" y="2231"/>
                    <a:pt x="115" y="2260"/>
                  </a:cubicBezTo>
                  <a:cubicBezTo>
                    <a:pt x="135" y="2280"/>
                    <a:pt x="169" y="2300"/>
                    <a:pt x="198" y="2300"/>
                  </a:cubicBezTo>
                  <a:cubicBezTo>
                    <a:pt x="210" y="2300"/>
                    <a:pt x="221" y="2297"/>
                    <a:pt x="229" y="2288"/>
                  </a:cubicBezTo>
                  <a:lnTo>
                    <a:pt x="286" y="2260"/>
                  </a:lnTo>
                  <a:cubicBezTo>
                    <a:pt x="343" y="2260"/>
                    <a:pt x="372" y="2203"/>
                    <a:pt x="400" y="2174"/>
                  </a:cubicBezTo>
                  <a:cubicBezTo>
                    <a:pt x="429" y="2117"/>
                    <a:pt x="429" y="2060"/>
                    <a:pt x="457" y="2003"/>
                  </a:cubicBezTo>
                  <a:cubicBezTo>
                    <a:pt x="514" y="1917"/>
                    <a:pt x="571" y="1803"/>
                    <a:pt x="628" y="1718"/>
                  </a:cubicBezTo>
                  <a:cubicBezTo>
                    <a:pt x="714" y="1518"/>
                    <a:pt x="857" y="1347"/>
                    <a:pt x="999" y="1176"/>
                  </a:cubicBezTo>
                  <a:lnTo>
                    <a:pt x="1142" y="1061"/>
                  </a:lnTo>
                  <a:lnTo>
                    <a:pt x="1199" y="1004"/>
                  </a:lnTo>
                  <a:cubicBezTo>
                    <a:pt x="1199" y="1004"/>
                    <a:pt x="1217" y="987"/>
                    <a:pt x="1228" y="976"/>
                  </a:cubicBezTo>
                  <a:lnTo>
                    <a:pt x="1228" y="976"/>
                  </a:lnTo>
                  <a:cubicBezTo>
                    <a:pt x="1313" y="919"/>
                    <a:pt x="1427" y="862"/>
                    <a:pt x="1513" y="805"/>
                  </a:cubicBezTo>
                  <a:lnTo>
                    <a:pt x="1684" y="719"/>
                  </a:lnTo>
                  <a:lnTo>
                    <a:pt x="1713" y="691"/>
                  </a:lnTo>
                  <a:lnTo>
                    <a:pt x="1798" y="662"/>
                  </a:lnTo>
                  <a:cubicBezTo>
                    <a:pt x="1912" y="633"/>
                    <a:pt x="2055" y="576"/>
                    <a:pt x="2169" y="576"/>
                  </a:cubicBezTo>
                  <a:cubicBezTo>
                    <a:pt x="2312" y="519"/>
                    <a:pt x="2397" y="377"/>
                    <a:pt x="2369" y="205"/>
                  </a:cubicBezTo>
                  <a:cubicBezTo>
                    <a:pt x="2319" y="81"/>
                    <a:pt x="2205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156400" y="2111250"/>
              <a:ext cx="46500" cy="63725"/>
            </a:xfrm>
            <a:custGeom>
              <a:rect b="b" l="l" r="r" t="t"/>
              <a:pathLst>
                <a:path extrusionOk="0" h="2549" w="1860">
                  <a:moveTo>
                    <a:pt x="333" y="0"/>
                  </a:moveTo>
                  <a:cubicBezTo>
                    <a:pt x="119" y="0"/>
                    <a:pt x="1" y="337"/>
                    <a:pt x="233" y="440"/>
                  </a:cubicBezTo>
                  <a:cubicBezTo>
                    <a:pt x="604" y="640"/>
                    <a:pt x="918" y="897"/>
                    <a:pt x="1175" y="1239"/>
                  </a:cubicBezTo>
                  <a:cubicBezTo>
                    <a:pt x="1260" y="1410"/>
                    <a:pt x="1346" y="1610"/>
                    <a:pt x="1403" y="1810"/>
                  </a:cubicBezTo>
                  <a:cubicBezTo>
                    <a:pt x="1489" y="2009"/>
                    <a:pt x="1517" y="2238"/>
                    <a:pt x="1546" y="2437"/>
                  </a:cubicBezTo>
                  <a:cubicBezTo>
                    <a:pt x="1546" y="2513"/>
                    <a:pt x="1593" y="2548"/>
                    <a:pt x="1647" y="2548"/>
                  </a:cubicBezTo>
                  <a:cubicBezTo>
                    <a:pt x="1695" y="2548"/>
                    <a:pt x="1747" y="2520"/>
                    <a:pt x="1774" y="2466"/>
                  </a:cubicBezTo>
                  <a:cubicBezTo>
                    <a:pt x="1831" y="2238"/>
                    <a:pt x="1859" y="1981"/>
                    <a:pt x="1831" y="1724"/>
                  </a:cubicBezTo>
                  <a:cubicBezTo>
                    <a:pt x="1774" y="1467"/>
                    <a:pt x="1688" y="1239"/>
                    <a:pt x="1574" y="1011"/>
                  </a:cubicBezTo>
                  <a:cubicBezTo>
                    <a:pt x="1346" y="526"/>
                    <a:pt x="918" y="183"/>
                    <a:pt x="404" y="12"/>
                  </a:cubicBezTo>
                  <a:cubicBezTo>
                    <a:pt x="380" y="4"/>
                    <a:pt x="35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182850" y="1960225"/>
              <a:ext cx="86925" cy="1999075"/>
            </a:xfrm>
            <a:custGeom>
              <a:rect b="b" l="l" r="r" t="t"/>
              <a:pathLst>
                <a:path extrusionOk="0" h="79963" w="3477">
                  <a:moveTo>
                    <a:pt x="1720" y="0"/>
                  </a:moveTo>
                  <a:cubicBezTo>
                    <a:pt x="1661" y="0"/>
                    <a:pt x="1598" y="44"/>
                    <a:pt x="1598" y="118"/>
                  </a:cubicBezTo>
                  <a:cubicBezTo>
                    <a:pt x="913" y="5254"/>
                    <a:pt x="685" y="10475"/>
                    <a:pt x="457" y="15668"/>
                  </a:cubicBezTo>
                  <a:cubicBezTo>
                    <a:pt x="229" y="20861"/>
                    <a:pt x="86" y="26083"/>
                    <a:pt x="58" y="31275"/>
                  </a:cubicBezTo>
                  <a:cubicBezTo>
                    <a:pt x="0" y="41690"/>
                    <a:pt x="286" y="52075"/>
                    <a:pt x="971" y="62461"/>
                  </a:cubicBezTo>
                  <a:cubicBezTo>
                    <a:pt x="1370" y="68225"/>
                    <a:pt x="1627" y="74074"/>
                    <a:pt x="2797" y="79723"/>
                  </a:cubicBezTo>
                  <a:cubicBezTo>
                    <a:pt x="2830" y="79892"/>
                    <a:pt x="2948" y="79963"/>
                    <a:pt x="3073" y="79963"/>
                  </a:cubicBezTo>
                  <a:cubicBezTo>
                    <a:pt x="3266" y="79963"/>
                    <a:pt x="3476" y="79794"/>
                    <a:pt x="3424" y="79552"/>
                  </a:cubicBezTo>
                  <a:cubicBezTo>
                    <a:pt x="2397" y="74445"/>
                    <a:pt x="2140" y="69195"/>
                    <a:pt x="1798" y="64030"/>
                  </a:cubicBezTo>
                  <a:cubicBezTo>
                    <a:pt x="1427" y="58895"/>
                    <a:pt x="1170" y="53730"/>
                    <a:pt x="999" y="48566"/>
                  </a:cubicBezTo>
                  <a:cubicBezTo>
                    <a:pt x="657" y="38237"/>
                    <a:pt x="657" y="27909"/>
                    <a:pt x="1028" y="17551"/>
                  </a:cubicBezTo>
                  <a:cubicBezTo>
                    <a:pt x="1227" y="11731"/>
                    <a:pt x="1684" y="5939"/>
                    <a:pt x="1827" y="118"/>
                  </a:cubicBezTo>
                  <a:cubicBezTo>
                    <a:pt x="1827" y="37"/>
                    <a:pt x="1774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65400" y="2430900"/>
              <a:ext cx="316025" cy="23250"/>
            </a:xfrm>
            <a:custGeom>
              <a:rect b="b" l="l" r="r" t="t"/>
              <a:pathLst>
                <a:path extrusionOk="0" h="930" w="12641">
                  <a:moveTo>
                    <a:pt x="9180" y="1"/>
                  </a:moveTo>
                  <a:cubicBezTo>
                    <a:pt x="8179" y="1"/>
                    <a:pt x="7173" y="52"/>
                    <a:pt x="6192" y="65"/>
                  </a:cubicBezTo>
                  <a:lnTo>
                    <a:pt x="3053" y="123"/>
                  </a:lnTo>
                  <a:cubicBezTo>
                    <a:pt x="2483" y="123"/>
                    <a:pt x="1941" y="151"/>
                    <a:pt x="1370" y="180"/>
                  </a:cubicBezTo>
                  <a:cubicBezTo>
                    <a:pt x="1315" y="176"/>
                    <a:pt x="1259" y="174"/>
                    <a:pt x="1203" y="174"/>
                  </a:cubicBezTo>
                  <a:cubicBezTo>
                    <a:pt x="825" y="174"/>
                    <a:pt x="430" y="255"/>
                    <a:pt x="58" y="379"/>
                  </a:cubicBezTo>
                  <a:cubicBezTo>
                    <a:pt x="1" y="436"/>
                    <a:pt x="1" y="522"/>
                    <a:pt x="58" y="551"/>
                  </a:cubicBezTo>
                  <a:cubicBezTo>
                    <a:pt x="457" y="693"/>
                    <a:pt x="857" y="779"/>
                    <a:pt x="1284" y="779"/>
                  </a:cubicBezTo>
                  <a:cubicBezTo>
                    <a:pt x="1827" y="779"/>
                    <a:pt x="2397" y="807"/>
                    <a:pt x="2939" y="836"/>
                  </a:cubicBezTo>
                  <a:lnTo>
                    <a:pt x="6192" y="864"/>
                  </a:lnTo>
                  <a:cubicBezTo>
                    <a:pt x="7173" y="878"/>
                    <a:pt x="8179" y="929"/>
                    <a:pt x="9180" y="929"/>
                  </a:cubicBezTo>
                  <a:cubicBezTo>
                    <a:pt x="10306" y="929"/>
                    <a:pt x="11426" y="864"/>
                    <a:pt x="12498" y="608"/>
                  </a:cubicBezTo>
                  <a:cubicBezTo>
                    <a:pt x="12640" y="551"/>
                    <a:pt x="12640" y="379"/>
                    <a:pt x="12498" y="322"/>
                  </a:cubicBezTo>
                  <a:cubicBezTo>
                    <a:pt x="11426" y="66"/>
                    <a:pt x="1030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55425" y="2791325"/>
              <a:ext cx="24275" cy="1030575"/>
            </a:xfrm>
            <a:custGeom>
              <a:rect b="b" l="l" r="r" t="t"/>
              <a:pathLst>
                <a:path extrusionOk="0" h="41223" w="971">
                  <a:moveTo>
                    <a:pt x="114" y="0"/>
                  </a:moveTo>
                  <a:lnTo>
                    <a:pt x="114" y="7533"/>
                  </a:lnTo>
                  <a:lnTo>
                    <a:pt x="143" y="28647"/>
                  </a:lnTo>
                  <a:cubicBezTo>
                    <a:pt x="143" y="32755"/>
                    <a:pt x="0" y="36864"/>
                    <a:pt x="200" y="40944"/>
                  </a:cubicBezTo>
                  <a:cubicBezTo>
                    <a:pt x="214" y="41129"/>
                    <a:pt x="357" y="41222"/>
                    <a:pt x="499" y="41222"/>
                  </a:cubicBezTo>
                  <a:cubicBezTo>
                    <a:pt x="642" y="41222"/>
                    <a:pt x="785" y="41129"/>
                    <a:pt x="799" y="40944"/>
                  </a:cubicBezTo>
                  <a:cubicBezTo>
                    <a:pt x="970" y="37320"/>
                    <a:pt x="856" y="33697"/>
                    <a:pt x="856" y="30102"/>
                  </a:cubicBezTo>
                  <a:lnTo>
                    <a:pt x="856" y="19402"/>
                  </a:lnTo>
                  <a:cubicBezTo>
                    <a:pt x="885" y="13068"/>
                    <a:pt x="885" y="6734"/>
                    <a:pt x="913" y="371"/>
                  </a:cubicBezTo>
                  <a:cubicBezTo>
                    <a:pt x="599" y="343"/>
                    <a:pt x="342" y="20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354700" y="2442150"/>
              <a:ext cx="23575" cy="168725"/>
            </a:xfrm>
            <a:custGeom>
              <a:rect b="b" l="l" r="r" t="t"/>
              <a:pathLst>
                <a:path extrusionOk="0" h="6749" w="943">
                  <a:moveTo>
                    <a:pt x="543" y="1"/>
                  </a:moveTo>
                  <a:cubicBezTo>
                    <a:pt x="471" y="1"/>
                    <a:pt x="400" y="43"/>
                    <a:pt x="371" y="129"/>
                  </a:cubicBezTo>
                  <a:cubicBezTo>
                    <a:pt x="1" y="1841"/>
                    <a:pt x="143" y="3696"/>
                    <a:pt x="143" y="5436"/>
                  </a:cubicBezTo>
                  <a:lnTo>
                    <a:pt x="143" y="6749"/>
                  </a:lnTo>
                  <a:cubicBezTo>
                    <a:pt x="429" y="6691"/>
                    <a:pt x="714" y="6577"/>
                    <a:pt x="942" y="6378"/>
                  </a:cubicBezTo>
                  <a:lnTo>
                    <a:pt x="942" y="6206"/>
                  </a:lnTo>
                  <a:cubicBezTo>
                    <a:pt x="942" y="5208"/>
                    <a:pt x="914" y="4181"/>
                    <a:pt x="914" y="3153"/>
                  </a:cubicBezTo>
                  <a:cubicBezTo>
                    <a:pt x="942" y="2155"/>
                    <a:pt x="885" y="1128"/>
                    <a:pt x="714" y="129"/>
                  </a:cubicBezTo>
                  <a:cubicBezTo>
                    <a:pt x="685" y="43"/>
                    <a:pt x="614" y="1"/>
                    <a:pt x="54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663575" y="2442950"/>
              <a:ext cx="24975" cy="1378225"/>
            </a:xfrm>
            <a:custGeom>
              <a:rect b="b" l="l" r="r" t="t"/>
              <a:pathLst>
                <a:path extrusionOk="0" h="55129" w="999">
                  <a:moveTo>
                    <a:pt x="527" y="0"/>
                  </a:moveTo>
                  <a:cubicBezTo>
                    <a:pt x="463" y="0"/>
                    <a:pt x="401" y="37"/>
                    <a:pt x="371" y="97"/>
                  </a:cubicBezTo>
                  <a:cubicBezTo>
                    <a:pt x="0" y="1809"/>
                    <a:pt x="171" y="3664"/>
                    <a:pt x="143" y="5404"/>
                  </a:cubicBezTo>
                  <a:cubicBezTo>
                    <a:pt x="114" y="7145"/>
                    <a:pt x="143" y="8971"/>
                    <a:pt x="143" y="10768"/>
                  </a:cubicBezTo>
                  <a:lnTo>
                    <a:pt x="143" y="21468"/>
                  </a:lnTo>
                  <a:lnTo>
                    <a:pt x="171" y="42582"/>
                  </a:lnTo>
                  <a:cubicBezTo>
                    <a:pt x="171" y="46662"/>
                    <a:pt x="57" y="50799"/>
                    <a:pt x="228" y="54850"/>
                  </a:cubicBezTo>
                  <a:cubicBezTo>
                    <a:pt x="243" y="55036"/>
                    <a:pt x="385" y="55129"/>
                    <a:pt x="531" y="55129"/>
                  </a:cubicBezTo>
                  <a:cubicBezTo>
                    <a:pt x="678" y="55129"/>
                    <a:pt x="827" y="55036"/>
                    <a:pt x="856" y="54850"/>
                  </a:cubicBezTo>
                  <a:cubicBezTo>
                    <a:pt x="999" y="51255"/>
                    <a:pt x="885" y="47632"/>
                    <a:pt x="885" y="44037"/>
                  </a:cubicBezTo>
                  <a:lnTo>
                    <a:pt x="885" y="33337"/>
                  </a:lnTo>
                  <a:lnTo>
                    <a:pt x="913" y="12223"/>
                  </a:lnTo>
                  <a:lnTo>
                    <a:pt x="913" y="6174"/>
                  </a:lnTo>
                  <a:cubicBezTo>
                    <a:pt x="913" y="5147"/>
                    <a:pt x="913" y="4149"/>
                    <a:pt x="885" y="3121"/>
                  </a:cubicBezTo>
                  <a:cubicBezTo>
                    <a:pt x="913" y="2094"/>
                    <a:pt x="856" y="1096"/>
                    <a:pt x="685" y="97"/>
                  </a:cubicBezTo>
                  <a:cubicBezTo>
                    <a:pt x="644" y="30"/>
                    <a:pt x="58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410350" y="2349600"/>
              <a:ext cx="16425" cy="99350"/>
            </a:xfrm>
            <a:custGeom>
              <a:rect b="b" l="l" r="r" t="t"/>
              <a:pathLst>
                <a:path extrusionOk="0" h="3974" w="657">
                  <a:moveTo>
                    <a:pt x="328" y="1"/>
                  </a:moveTo>
                  <a:cubicBezTo>
                    <a:pt x="164" y="1"/>
                    <a:pt x="0" y="108"/>
                    <a:pt x="0" y="322"/>
                  </a:cubicBezTo>
                  <a:cubicBezTo>
                    <a:pt x="29" y="1463"/>
                    <a:pt x="57" y="2576"/>
                    <a:pt x="86" y="3717"/>
                  </a:cubicBezTo>
                  <a:cubicBezTo>
                    <a:pt x="86" y="3888"/>
                    <a:pt x="214" y="3974"/>
                    <a:pt x="342" y="3974"/>
                  </a:cubicBezTo>
                  <a:cubicBezTo>
                    <a:pt x="471" y="3974"/>
                    <a:pt x="599" y="3888"/>
                    <a:pt x="599" y="3717"/>
                  </a:cubicBezTo>
                  <a:cubicBezTo>
                    <a:pt x="628" y="2576"/>
                    <a:pt x="656" y="1463"/>
                    <a:pt x="656" y="322"/>
                  </a:cubicBezTo>
                  <a:cubicBezTo>
                    <a:pt x="656" y="108"/>
                    <a:pt x="492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06500" y="2350150"/>
              <a:ext cx="16425" cy="98800"/>
            </a:xfrm>
            <a:custGeom>
              <a:rect b="b" l="l" r="r" t="t"/>
              <a:pathLst>
                <a:path extrusionOk="0" h="3952" w="657">
                  <a:moveTo>
                    <a:pt x="318" y="0"/>
                  </a:moveTo>
                  <a:cubicBezTo>
                    <a:pt x="164" y="0"/>
                    <a:pt x="15" y="100"/>
                    <a:pt x="0" y="300"/>
                  </a:cubicBezTo>
                  <a:cubicBezTo>
                    <a:pt x="29" y="1441"/>
                    <a:pt x="29" y="2554"/>
                    <a:pt x="57" y="3695"/>
                  </a:cubicBezTo>
                  <a:cubicBezTo>
                    <a:pt x="57" y="3866"/>
                    <a:pt x="186" y="3952"/>
                    <a:pt x="314" y="3952"/>
                  </a:cubicBezTo>
                  <a:cubicBezTo>
                    <a:pt x="443" y="3952"/>
                    <a:pt x="571" y="3866"/>
                    <a:pt x="571" y="3695"/>
                  </a:cubicBezTo>
                  <a:cubicBezTo>
                    <a:pt x="600" y="2554"/>
                    <a:pt x="628" y="1441"/>
                    <a:pt x="657" y="300"/>
                  </a:cubicBezTo>
                  <a:cubicBezTo>
                    <a:pt x="628" y="100"/>
                    <a:pt x="47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414625" y="2348350"/>
              <a:ext cx="198325" cy="18125"/>
            </a:xfrm>
            <a:custGeom>
              <a:rect b="b" l="l" r="r" t="t"/>
              <a:pathLst>
                <a:path extrusionOk="0" h="725" w="7933">
                  <a:moveTo>
                    <a:pt x="7190" y="29"/>
                  </a:moveTo>
                  <a:cubicBezTo>
                    <a:pt x="7095" y="29"/>
                    <a:pt x="7000" y="39"/>
                    <a:pt x="6905" y="58"/>
                  </a:cubicBezTo>
                  <a:lnTo>
                    <a:pt x="3966" y="58"/>
                  </a:lnTo>
                  <a:cubicBezTo>
                    <a:pt x="2711" y="86"/>
                    <a:pt x="1398" y="1"/>
                    <a:pt x="143" y="257"/>
                  </a:cubicBezTo>
                  <a:cubicBezTo>
                    <a:pt x="0" y="257"/>
                    <a:pt x="0" y="486"/>
                    <a:pt x="143" y="486"/>
                  </a:cubicBezTo>
                  <a:cubicBezTo>
                    <a:pt x="1084" y="678"/>
                    <a:pt x="2058" y="678"/>
                    <a:pt x="3016" y="678"/>
                  </a:cubicBezTo>
                  <a:lnTo>
                    <a:pt x="3016" y="678"/>
                  </a:lnTo>
                  <a:cubicBezTo>
                    <a:pt x="3335" y="678"/>
                    <a:pt x="3652" y="678"/>
                    <a:pt x="3966" y="685"/>
                  </a:cubicBezTo>
                  <a:cubicBezTo>
                    <a:pt x="4594" y="685"/>
                    <a:pt x="5250" y="685"/>
                    <a:pt x="5878" y="714"/>
                  </a:cubicBezTo>
                  <a:lnTo>
                    <a:pt x="6905" y="714"/>
                  </a:lnTo>
                  <a:cubicBezTo>
                    <a:pt x="6972" y="721"/>
                    <a:pt x="7040" y="724"/>
                    <a:pt x="7107" y="724"/>
                  </a:cubicBezTo>
                  <a:cubicBezTo>
                    <a:pt x="7325" y="724"/>
                    <a:pt x="7543" y="687"/>
                    <a:pt x="7761" y="600"/>
                  </a:cubicBezTo>
                  <a:cubicBezTo>
                    <a:pt x="7932" y="514"/>
                    <a:pt x="7932" y="257"/>
                    <a:pt x="7761" y="143"/>
                  </a:cubicBezTo>
                  <a:cubicBezTo>
                    <a:pt x="7571" y="67"/>
                    <a:pt x="7381" y="29"/>
                    <a:pt x="719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00925" y="1734025"/>
              <a:ext cx="22150" cy="631650"/>
            </a:xfrm>
            <a:custGeom>
              <a:rect b="b" l="l" r="r" t="t"/>
              <a:pathLst>
                <a:path extrusionOk="0" h="25266" w="886">
                  <a:moveTo>
                    <a:pt x="443" y="0"/>
                  </a:moveTo>
                  <a:cubicBezTo>
                    <a:pt x="422" y="0"/>
                    <a:pt x="400" y="22"/>
                    <a:pt x="400" y="65"/>
                  </a:cubicBezTo>
                  <a:cubicBezTo>
                    <a:pt x="229" y="2090"/>
                    <a:pt x="200" y="4173"/>
                    <a:pt x="172" y="6227"/>
                  </a:cubicBezTo>
                  <a:cubicBezTo>
                    <a:pt x="115" y="8282"/>
                    <a:pt x="143" y="10422"/>
                    <a:pt x="115" y="12505"/>
                  </a:cubicBezTo>
                  <a:cubicBezTo>
                    <a:pt x="86" y="14587"/>
                    <a:pt x="86" y="16613"/>
                    <a:pt x="86" y="18696"/>
                  </a:cubicBezTo>
                  <a:cubicBezTo>
                    <a:pt x="86" y="20750"/>
                    <a:pt x="1" y="22862"/>
                    <a:pt x="143" y="24945"/>
                  </a:cubicBezTo>
                  <a:cubicBezTo>
                    <a:pt x="143" y="25159"/>
                    <a:pt x="293" y="25266"/>
                    <a:pt x="443" y="25266"/>
                  </a:cubicBezTo>
                  <a:cubicBezTo>
                    <a:pt x="593" y="25266"/>
                    <a:pt x="742" y="25159"/>
                    <a:pt x="742" y="24945"/>
                  </a:cubicBezTo>
                  <a:cubicBezTo>
                    <a:pt x="885" y="22919"/>
                    <a:pt x="800" y="20836"/>
                    <a:pt x="800" y="18782"/>
                  </a:cubicBezTo>
                  <a:cubicBezTo>
                    <a:pt x="800" y="16727"/>
                    <a:pt x="800" y="14587"/>
                    <a:pt x="771" y="12505"/>
                  </a:cubicBezTo>
                  <a:cubicBezTo>
                    <a:pt x="742" y="10422"/>
                    <a:pt x="771" y="8396"/>
                    <a:pt x="714" y="6342"/>
                  </a:cubicBezTo>
                  <a:cubicBezTo>
                    <a:pt x="685" y="4259"/>
                    <a:pt x="685" y="2119"/>
                    <a:pt x="486" y="65"/>
                  </a:cubicBezTo>
                  <a:cubicBezTo>
                    <a:pt x="486" y="22"/>
                    <a:pt x="46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267675" y="3813875"/>
              <a:ext cx="527875" cy="18175"/>
            </a:xfrm>
            <a:custGeom>
              <a:rect b="b" l="l" r="r" t="t"/>
              <a:pathLst>
                <a:path extrusionOk="0" h="727" w="21115">
                  <a:moveTo>
                    <a:pt x="13833" y="1"/>
                  </a:moveTo>
                  <a:cubicBezTo>
                    <a:pt x="12663" y="1"/>
                    <a:pt x="11509" y="13"/>
                    <a:pt x="10329" y="13"/>
                  </a:cubicBezTo>
                  <a:lnTo>
                    <a:pt x="2511" y="13"/>
                  </a:lnTo>
                  <a:cubicBezTo>
                    <a:pt x="2245" y="13"/>
                    <a:pt x="1966" y="4"/>
                    <a:pt x="1686" y="4"/>
                  </a:cubicBezTo>
                  <a:cubicBezTo>
                    <a:pt x="1126" y="4"/>
                    <a:pt x="562" y="42"/>
                    <a:pt x="86" y="270"/>
                  </a:cubicBezTo>
                  <a:cubicBezTo>
                    <a:pt x="1" y="299"/>
                    <a:pt x="1" y="413"/>
                    <a:pt x="86" y="441"/>
                  </a:cubicBezTo>
                  <a:cubicBezTo>
                    <a:pt x="562" y="670"/>
                    <a:pt x="1126" y="695"/>
                    <a:pt x="1686" y="695"/>
                  </a:cubicBezTo>
                  <a:cubicBezTo>
                    <a:pt x="1846" y="695"/>
                    <a:pt x="2006" y="693"/>
                    <a:pt x="2163" y="693"/>
                  </a:cubicBezTo>
                  <a:cubicBezTo>
                    <a:pt x="2281" y="693"/>
                    <a:pt x="2397" y="694"/>
                    <a:pt x="2511" y="698"/>
                  </a:cubicBezTo>
                  <a:cubicBezTo>
                    <a:pt x="3367" y="727"/>
                    <a:pt x="4223" y="727"/>
                    <a:pt x="5079" y="727"/>
                  </a:cubicBezTo>
                  <a:lnTo>
                    <a:pt x="15608" y="727"/>
                  </a:lnTo>
                  <a:cubicBezTo>
                    <a:pt x="17348" y="698"/>
                    <a:pt x="19174" y="698"/>
                    <a:pt x="20943" y="498"/>
                  </a:cubicBezTo>
                  <a:cubicBezTo>
                    <a:pt x="21114" y="470"/>
                    <a:pt x="21114" y="242"/>
                    <a:pt x="20943" y="213"/>
                  </a:cubicBezTo>
                  <a:cubicBezTo>
                    <a:pt x="19174" y="42"/>
                    <a:pt x="17377" y="13"/>
                    <a:pt x="15608" y="13"/>
                  </a:cubicBezTo>
                  <a:cubicBezTo>
                    <a:pt x="15009" y="4"/>
                    <a:pt x="14419" y="1"/>
                    <a:pt x="13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267675" y="3855975"/>
              <a:ext cx="527875" cy="18475"/>
            </a:xfrm>
            <a:custGeom>
              <a:rect b="b" l="l" r="r" t="t"/>
              <a:pathLst>
                <a:path extrusionOk="0" h="739" w="21115">
                  <a:moveTo>
                    <a:pt x="13833" y="0"/>
                  </a:moveTo>
                  <a:cubicBezTo>
                    <a:pt x="12663" y="0"/>
                    <a:pt x="11509" y="13"/>
                    <a:pt x="10329" y="13"/>
                  </a:cubicBezTo>
                  <a:lnTo>
                    <a:pt x="5079" y="13"/>
                  </a:lnTo>
                  <a:cubicBezTo>
                    <a:pt x="4223" y="13"/>
                    <a:pt x="3367" y="13"/>
                    <a:pt x="2511" y="41"/>
                  </a:cubicBezTo>
                  <a:cubicBezTo>
                    <a:pt x="2207" y="41"/>
                    <a:pt x="1886" y="25"/>
                    <a:pt x="1566" y="25"/>
                  </a:cubicBezTo>
                  <a:cubicBezTo>
                    <a:pt x="1046" y="25"/>
                    <a:pt x="528" y="68"/>
                    <a:pt x="86" y="298"/>
                  </a:cubicBezTo>
                  <a:cubicBezTo>
                    <a:pt x="1" y="327"/>
                    <a:pt x="1" y="412"/>
                    <a:pt x="86" y="441"/>
                  </a:cubicBezTo>
                  <a:cubicBezTo>
                    <a:pt x="528" y="670"/>
                    <a:pt x="1046" y="714"/>
                    <a:pt x="1566" y="714"/>
                  </a:cubicBezTo>
                  <a:cubicBezTo>
                    <a:pt x="1886" y="714"/>
                    <a:pt x="2207" y="698"/>
                    <a:pt x="2511" y="698"/>
                  </a:cubicBezTo>
                  <a:cubicBezTo>
                    <a:pt x="3367" y="726"/>
                    <a:pt x="4223" y="726"/>
                    <a:pt x="5079" y="726"/>
                  </a:cubicBezTo>
                  <a:lnTo>
                    <a:pt x="10329" y="726"/>
                  </a:lnTo>
                  <a:cubicBezTo>
                    <a:pt x="11509" y="726"/>
                    <a:pt x="12675" y="739"/>
                    <a:pt x="13846" y="739"/>
                  </a:cubicBezTo>
                  <a:cubicBezTo>
                    <a:pt x="14432" y="739"/>
                    <a:pt x="15018" y="736"/>
                    <a:pt x="15608" y="726"/>
                  </a:cubicBezTo>
                  <a:cubicBezTo>
                    <a:pt x="17348" y="698"/>
                    <a:pt x="19174" y="698"/>
                    <a:pt x="20943" y="526"/>
                  </a:cubicBezTo>
                  <a:cubicBezTo>
                    <a:pt x="21114" y="498"/>
                    <a:pt x="21114" y="241"/>
                    <a:pt x="20943" y="212"/>
                  </a:cubicBezTo>
                  <a:cubicBezTo>
                    <a:pt x="19174" y="41"/>
                    <a:pt x="17377" y="13"/>
                    <a:pt x="15608" y="13"/>
                  </a:cubicBezTo>
                  <a:cubicBezTo>
                    <a:pt x="15009" y="3"/>
                    <a:pt x="14419" y="0"/>
                    <a:pt x="13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784100" y="3824725"/>
              <a:ext cx="15025" cy="47975"/>
            </a:xfrm>
            <a:custGeom>
              <a:rect b="b" l="l" r="r" t="t"/>
              <a:pathLst>
                <a:path extrusionOk="0" h="1919" w="601">
                  <a:moveTo>
                    <a:pt x="290" y="0"/>
                  </a:moveTo>
                  <a:cubicBezTo>
                    <a:pt x="251" y="0"/>
                    <a:pt x="215" y="22"/>
                    <a:pt x="201" y="64"/>
                  </a:cubicBezTo>
                  <a:cubicBezTo>
                    <a:pt x="201" y="150"/>
                    <a:pt x="201" y="207"/>
                    <a:pt x="172" y="293"/>
                  </a:cubicBezTo>
                  <a:cubicBezTo>
                    <a:pt x="172" y="321"/>
                    <a:pt x="144" y="378"/>
                    <a:pt x="115" y="435"/>
                  </a:cubicBezTo>
                  <a:cubicBezTo>
                    <a:pt x="87" y="492"/>
                    <a:pt x="58" y="578"/>
                    <a:pt x="58" y="635"/>
                  </a:cubicBezTo>
                  <a:cubicBezTo>
                    <a:pt x="58" y="721"/>
                    <a:pt x="58" y="778"/>
                    <a:pt x="29" y="863"/>
                  </a:cubicBezTo>
                  <a:cubicBezTo>
                    <a:pt x="1" y="1120"/>
                    <a:pt x="1" y="1377"/>
                    <a:pt x="1" y="1634"/>
                  </a:cubicBezTo>
                  <a:cubicBezTo>
                    <a:pt x="1" y="1776"/>
                    <a:pt x="144" y="1919"/>
                    <a:pt x="286" y="1919"/>
                  </a:cubicBezTo>
                  <a:cubicBezTo>
                    <a:pt x="457" y="1919"/>
                    <a:pt x="600" y="1776"/>
                    <a:pt x="600" y="1634"/>
                  </a:cubicBezTo>
                  <a:cubicBezTo>
                    <a:pt x="600" y="1377"/>
                    <a:pt x="600" y="1120"/>
                    <a:pt x="572" y="863"/>
                  </a:cubicBezTo>
                  <a:lnTo>
                    <a:pt x="543" y="664"/>
                  </a:lnTo>
                  <a:cubicBezTo>
                    <a:pt x="515" y="578"/>
                    <a:pt x="486" y="521"/>
                    <a:pt x="457" y="435"/>
                  </a:cubicBezTo>
                  <a:cubicBezTo>
                    <a:pt x="457" y="378"/>
                    <a:pt x="429" y="321"/>
                    <a:pt x="400" y="293"/>
                  </a:cubicBezTo>
                  <a:cubicBezTo>
                    <a:pt x="400" y="236"/>
                    <a:pt x="400" y="150"/>
                    <a:pt x="400" y="64"/>
                  </a:cubicBezTo>
                  <a:cubicBezTo>
                    <a:pt x="372" y="22"/>
                    <a:pt x="32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356125" y="3145475"/>
              <a:ext cx="71350" cy="1530250"/>
            </a:xfrm>
            <a:custGeom>
              <a:rect b="b" l="l" r="r" t="t"/>
              <a:pathLst>
                <a:path extrusionOk="0" h="61210" w="2854">
                  <a:moveTo>
                    <a:pt x="461" y="0"/>
                  </a:moveTo>
                  <a:cubicBezTo>
                    <a:pt x="379" y="0"/>
                    <a:pt x="300" y="43"/>
                    <a:pt x="286" y="129"/>
                  </a:cubicBezTo>
                  <a:cubicBezTo>
                    <a:pt x="1" y="2098"/>
                    <a:pt x="229" y="4152"/>
                    <a:pt x="286" y="6121"/>
                  </a:cubicBezTo>
                  <a:cubicBezTo>
                    <a:pt x="314" y="8089"/>
                    <a:pt x="400" y="10087"/>
                    <a:pt x="486" y="12055"/>
                  </a:cubicBezTo>
                  <a:lnTo>
                    <a:pt x="885" y="23896"/>
                  </a:lnTo>
                  <a:cubicBezTo>
                    <a:pt x="1142" y="31743"/>
                    <a:pt x="1427" y="39589"/>
                    <a:pt x="1684" y="47435"/>
                  </a:cubicBezTo>
                  <a:cubicBezTo>
                    <a:pt x="1855" y="51915"/>
                    <a:pt x="1884" y="56451"/>
                    <a:pt x="2198" y="60931"/>
                  </a:cubicBezTo>
                  <a:cubicBezTo>
                    <a:pt x="2212" y="61116"/>
                    <a:pt x="2355" y="61209"/>
                    <a:pt x="2501" y="61209"/>
                  </a:cubicBezTo>
                  <a:cubicBezTo>
                    <a:pt x="2647" y="61209"/>
                    <a:pt x="2797" y="61116"/>
                    <a:pt x="2825" y="60931"/>
                  </a:cubicBezTo>
                  <a:cubicBezTo>
                    <a:pt x="2854" y="56936"/>
                    <a:pt x="2597" y="52885"/>
                    <a:pt x="2454" y="48890"/>
                  </a:cubicBezTo>
                  <a:lnTo>
                    <a:pt x="2083" y="37049"/>
                  </a:lnTo>
                  <a:cubicBezTo>
                    <a:pt x="1827" y="29203"/>
                    <a:pt x="1570" y="21357"/>
                    <a:pt x="1313" y="13510"/>
                  </a:cubicBezTo>
                  <a:lnTo>
                    <a:pt x="1113" y="6891"/>
                  </a:lnTo>
                  <a:cubicBezTo>
                    <a:pt x="1056" y="5750"/>
                    <a:pt x="999" y="4608"/>
                    <a:pt x="971" y="3467"/>
                  </a:cubicBezTo>
                  <a:cubicBezTo>
                    <a:pt x="942" y="2326"/>
                    <a:pt x="857" y="1242"/>
                    <a:pt x="657" y="129"/>
                  </a:cubicBezTo>
                  <a:cubicBezTo>
                    <a:pt x="628" y="43"/>
                    <a:pt x="543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617900" y="3145475"/>
              <a:ext cx="67800" cy="1530250"/>
            </a:xfrm>
            <a:custGeom>
              <a:rect b="b" l="l" r="r" t="t"/>
              <a:pathLst>
                <a:path extrusionOk="0" h="61210" w="2712">
                  <a:moveTo>
                    <a:pt x="2373" y="0"/>
                  </a:moveTo>
                  <a:cubicBezTo>
                    <a:pt x="2291" y="0"/>
                    <a:pt x="2212" y="43"/>
                    <a:pt x="2198" y="129"/>
                  </a:cubicBezTo>
                  <a:cubicBezTo>
                    <a:pt x="1770" y="2069"/>
                    <a:pt x="1827" y="4152"/>
                    <a:pt x="1770" y="6121"/>
                  </a:cubicBezTo>
                  <a:cubicBezTo>
                    <a:pt x="1713" y="8089"/>
                    <a:pt x="1627" y="10087"/>
                    <a:pt x="1570" y="12055"/>
                  </a:cubicBezTo>
                  <a:lnTo>
                    <a:pt x="1199" y="23896"/>
                  </a:lnTo>
                  <a:cubicBezTo>
                    <a:pt x="943" y="31743"/>
                    <a:pt x="686" y="39589"/>
                    <a:pt x="429" y="47435"/>
                  </a:cubicBezTo>
                  <a:cubicBezTo>
                    <a:pt x="286" y="51915"/>
                    <a:pt x="1" y="56451"/>
                    <a:pt x="29" y="60931"/>
                  </a:cubicBezTo>
                  <a:cubicBezTo>
                    <a:pt x="44" y="61116"/>
                    <a:pt x="186" y="61209"/>
                    <a:pt x="333" y="61209"/>
                  </a:cubicBezTo>
                  <a:cubicBezTo>
                    <a:pt x="479" y="61209"/>
                    <a:pt x="629" y="61116"/>
                    <a:pt x="657" y="60931"/>
                  </a:cubicBezTo>
                  <a:cubicBezTo>
                    <a:pt x="943" y="56936"/>
                    <a:pt x="971" y="52885"/>
                    <a:pt x="1114" y="48890"/>
                  </a:cubicBezTo>
                  <a:cubicBezTo>
                    <a:pt x="1256" y="44924"/>
                    <a:pt x="1370" y="40987"/>
                    <a:pt x="1513" y="37049"/>
                  </a:cubicBezTo>
                  <a:cubicBezTo>
                    <a:pt x="1798" y="29203"/>
                    <a:pt x="2055" y="21357"/>
                    <a:pt x="2341" y="13510"/>
                  </a:cubicBezTo>
                  <a:cubicBezTo>
                    <a:pt x="2398" y="11313"/>
                    <a:pt x="2483" y="9088"/>
                    <a:pt x="2569" y="6891"/>
                  </a:cubicBezTo>
                  <a:cubicBezTo>
                    <a:pt x="2597" y="5750"/>
                    <a:pt x="2626" y="4608"/>
                    <a:pt x="2654" y="3439"/>
                  </a:cubicBezTo>
                  <a:cubicBezTo>
                    <a:pt x="2712" y="2354"/>
                    <a:pt x="2683" y="1242"/>
                    <a:pt x="2569" y="129"/>
                  </a:cubicBezTo>
                  <a:cubicBezTo>
                    <a:pt x="2540" y="43"/>
                    <a:pt x="2455" y="0"/>
                    <a:pt x="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365400" y="3135000"/>
              <a:ext cx="316025" cy="27000"/>
            </a:xfrm>
            <a:custGeom>
              <a:rect b="b" l="l" r="r" t="t"/>
              <a:pathLst>
                <a:path extrusionOk="0" h="1080" w="12641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40" y="947"/>
                    <a:pt x="12640" y="177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365400" y="3058675"/>
              <a:ext cx="315300" cy="27000"/>
            </a:xfrm>
            <a:custGeom>
              <a:rect b="b" l="l" r="r" t="t"/>
              <a:pathLst>
                <a:path extrusionOk="0" h="1080" w="12612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12" y="919"/>
                    <a:pt x="12612" y="234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339000" y="4669125"/>
              <a:ext cx="368800" cy="18500"/>
            </a:xfrm>
            <a:custGeom>
              <a:rect b="b" l="l" r="r" t="t"/>
              <a:pathLst>
                <a:path extrusionOk="0" h="740" w="14752">
                  <a:moveTo>
                    <a:pt x="9759" y="1"/>
                  </a:moveTo>
                  <a:cubicBezTo>
                    <a:pt x="8922" y="1"/>
                    <a:pt x="8085" y="13"/>
                    <a:pt x="7248" y="13"/>
                  </a:cubicBezTo>
                  <a:lnTo>
                    <a:pt x="3596" y="13"/>
                  </a:lnTo>
                  <a:cubicBezTo>
                    <a:pt x="2968" y="13"/>
                    <a:pt x="2340" y="13"/>
                    <a:pt x="1713" y="42"/>
                  </a:cubicBezTo>
                  <a:cubicBezTo>
                    <a:pt x="1532" y="42"/>
                    <a:pt x="1342" y="32"/>
                    <a:pt x="1152" y="32"/>
                  </a:cubicBezTo>
                  <a:cubicBezTo>
                    <a:pt x="771" y="32"/>
                    <a:pt x="391" y="71"/>
                    <a:pt x="86" y="299"/>
                  </a:cubicBezTo>
                  <a:cubicBezTo>
                    <a:pt x="1" y="327"/>
                    <a:pt x="1" y="413"/>
                    <a:pt x="86" y="441"/>
                  </a:cubicBezTo>
                  <a:cubicBezTo>
                    <a:pt x="400" y="672"/>
                    <a:pt x="806" y="702"/>
                    <a:pt x="1192" y="702"/>
                  </a:cubicBezTo>
                  <a:cubicBezTo>
                    <a:pt x="1332" y="702"/>
                    <a:pt x="1469" y="698"/>
                    <a:pt x="1599" y="698"/>
                  </a:cubicBezTo>
                  <a:cubicBezTo>
                    <a:pt x="2226" y="727"/>
                    <a:pt x="2854" y="727"/>
                    <a:pt x="3482" y="727"/>
                  </a:cubicBezTo>
                  <a:lnTo>
                    <a:pt x="7248" y="727"/>
                  </a:lnTo>
                  <a:cubicBezTo>
                    <a:pt x="8066" y="727"/>
                    <a:pt x="8871" y="739"/>
                    <a:pt x="9681" y="739"/>
                  </a:cubicBezTo>
                  <a:cubicBezTo>
                    <a:pt x="10085" y="739"/>
                    <a:pt x="10491" y="736"/>
                    <a:pt x="10900" y="727"/>
                  </a:cubicBezTo>
                  <a:cubicBezTo>
                    <a:pt x="12127" y="727"/>
                    <a:pt x="13382" y="670"/>
                    <a:pt x="14609" y="527"/>
                  </a:cubicBezTo>
                  <a:cubicBezTo>
                    <a:pt x="14752" y="470"/>
                    <a:pt x="14752" y="270"/>
                    <a:pt x="14609" y="242"/>
                  </a:cubicBezTo>
                  <a:cubicBezTo>
                    <a:pt x="13411" y="71"/>
                    <a:pt x="12213" y="13"/>
                    <a:pt x="11014" y="13"/>
                  </a:cubicBezTo>
                  <a:cubicBezTo>
                    <a:pt x="10596" y="4"/>
                    <a:pt x="10177" y="1"/>
                    <a:pt x="9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338300" y="4703700"/>
              <a:ext cx="369500" cy="19600"/>
            </a:xfrm>
            <a:custGeom>
              <a:rect b="b" l="l" r="r" t="t"/>
              <a:pathLst>
                <a:path extrusionOk="0" h="784" w="14780">
                  <a:moveTo>
                    <a:pt x="9787" y="44"/>
                  </a:moveTo>
                  <a:cubicBezTo>
                    <a:pt x="8950" y="44"/>
                    <a:pt x="8113" y="57"/>
                    <a:pt x="7276" y="57"/>
                  </a:cubicBezTo>
                  <a:lnTo>
                    <a:pt x="1741" y="57"/>
                  </a:lnTo>
                  <a:cubicBezTo>
                    <a:pt x="1199" y="86"/>
                    <a:pt x="571" y="0"/>
                    <a:pt x="114" y="314"/>
                  </a:cubicBezTo>
                  <a:cubicBezTo>
                    <a:pt x="0" y="314"/>
                    <a:pt x="0" y="485"/>
                    <a:pt x="114" y="485"/>
                  </a:cubicBezTo>
                  <a:cubicBezTo>
                    <a:pt x="428" y="715"/>
                    <a:pt x="834" y="746"/>
                    <a:pt x="1220" y="746"/>
                  </a:cubicBezTo>
                  <a:cubicBezTo>
                    <a:pt x="1360" y="746"/>
                    <a:pt x="1497" y="742"/>
                    <a:pt x="1627" y="742"/>
                  </a:cubicBezTo>
                  <a:cubicBezTo>
                    <a:pt x="2254" y="770"/>
                    <a:pt x="2882" y="770"/>
                    <a:pt x="3510" y="770"/>
                  </a:cubicBezTo>
                  <a:lnTo>
                    <a:pt x="7276" y="770"/>
                  </a:lnTo>
                  <a:cubicBezTo>
                    <a:pt x="8094" y="770"/>
                    <a:pt x="8899" y="783"/>
                    <a:pt x="9709" y="783"/>
                  </a:cubicBezTo>
                  <a:cubicBezTo>
                    <a:pt x="10113" y="783"/>
                    <a:pt x="10519" y="780"/>
                    <a:pt x="10928" y="770"/>
                  </a:cubicBezTo>
                  <a:cubicBezTo>
                    <a:pt x="12155" y="770"/>
                    <a:pt x="13410" y="713"/>
                    <a:pt x="14637" y="542"/>
                  </a:cubicBezTo>
                  <a:cubicBezTo>
                    <a:pt x="14780" y="542"/>
                    <a:pt x="14780" y="285"/>
                    <a:pt x="14637" y="257"/>
                  </a:cubicBezTo>
                  <a:cubicBezTo>
                    <a:pt x="13439" y="114"/>
                    <a:pt x="12241" y="57"/>
                    <a:pt x="11042" y="57"/>
                  </a:cubicBezTo>
                  <a:cubicBezTo>
                    <a:pt x="10624" y="48"/>
                    <a:pt x="10205" y="44"/>
                    <a:pt x="978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696375" y="4679975"/>
              <a:ext cx="14300" cy="42275"/>
            </a:xfrm>
            <a:custGeom>
              <a:rect b="b" l="l" r="r" t="t"/>
              <a:pathLst>
                <a:path extrusionOk="0" h="1691" w="572">
                  <a:moveTo>
                    <a:pt x="286" y="0"/>
                  </a:moveTo>
                  <a:cubicBezTo>
                    <a:pt x="250" y="0"/>
                    <a:pt x="214" y="22"/>
                    <a:pt x="200" y="65"/>
                  </a:cubicBezTo>
                  <a:cubicBezTo>
                    <a:pt x="200" y="122"/>
                    <a:pt x="172" y="179"/>
                    <a:pt x="172" y="236"/>
                  </a:cubicBezTo>
                  <a:cubicBezTo>
                    <a:pt x="143" y="293"/>
                    <a:pt x="143" y="321"/>
                    <a:pt x="115" y="350"/>
                  </a:cubicBezTo>
                  <a:cubicBezTo>
                    <a:pt x="86" y="407"/>
                    <a:pt x="58" y="464"/>
                    <a:pt x="58" y="521"/>
                  </a:cubicBezTo>
                  <a:cubicBezTo>
                    <a:pt x="29" y="578"/>
                    <a:pt x="29" y="635"/>
                    <a:pt x="29" y="692"/>
                  </a:cubicBezTo>
                  <a:cubicBezTo>
                    <a:pt x="0" y="920"/>
                    <a:pt x="0" y="1149"/>
                    <a:pt x="0" y="1406"/>
                  </a:cubicBezTo>
                  <a:cubicBezTo>
                    <a:pt x="0" y="1548"/>
                    <a:pt x="115" y="1691"/>
                    <a:pt x="286" y="1691"/>
                  </a:cubicBezTo>
                  <a:cubicBezTo>
                    <a:pt x="457" y="1691"/>
                    <a:pt x="571" y="1548"/>
                    <a:pt x="571" y="1406"/>
                  </a:cubicBezTo>
                  <a:cubicBezTo>
                    <a:pt x="571" y="1149"/>
                    <a:pt x="571" y="920"/>
                    <a:pt x="543" y="692"/>
                  </a:cubicBezTo>
                  <a:cubicBezTo>
                    <a:pt x="543" y="635"/>
                    <a:pt x="543" y="578"/>
                    <a:pt x="514" y="550"/>
                  </a:cubicBezTo>
                  <a:cubicBezTo>
                    <a:pt x="514" y="464"/>
                    <a:pt x="486" y="407"/>
                    <a:pt x="457" y="350"/>
                  </a:cubicBezTo>
                  <a:cubicBezTo>
                    <a:pt x="428" y="321"/>
                    <a:pt x="400" y="293"/>
                    <a:pt x="400" y="236"/>
                  </a:cubicBezTo>
                  <a:cubicBezTo>
                    <a:pt x="400" y="179"/>
                    <a:pt x="371" y="122"/>
                    <a:pt x="371" y="65"/>
                  </a:cubicBezTo>
                  <a:cubicBezTo>
                    <a:pt x="357" y="22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22325" y="3150100"/>
              <a:ext cx="22850" cy="676775"/>
            </a:xfrm>
            <a:custGeom>
              <a:rect b="b" l="l" r="r" t="t"/>
              <a:pathLst>
                <a:path extrusionOk="0" h="27071" w="914">
                  <a:moveTo>
                    <a:pt x="471" y="1"/>
                  </a:moveTo>
                  <a:cubicBezTo>
                    <a:pt x="421" y="1"/>
                    <a:pt x="372" y="29"/>
                    <a:pt x="372" y="86"/>
                  </a:cubicBezTo>
                  <a:cubicBezTo>
                    <a:pt x="229" y="429"/>
                    <a:pt x="143" y="828"/>
                    <a:pt x="143" y="1199"/>
                  </a:cubicBezTo>
                  <a:cubicBezTo>
                    <a:pt x="143" y="1627"/>
                    <a:pt x="115" y="2055"/>
                    <a:pt x="86" y="2483"/>
                  </a:cubicBezTo>
                  <a:cubicBezTo>
                    <a:pt x="58" y="3368"/>
                    <a:pt x="86" y="4281"/>
                    <a:pt x="86" y="5165"/>
                  </a:cubicBezTo>
                  <a:lnTo>
                    <a:pt x="86" y="10415"/>
                  </a:lnTo>
                  <a:lnTo>
                    <a:pt x="86" y="20915"/>
                  </a:lnTo>
                  <a:cubicBezTo>
                    <a:pt x="86" y="22884"/>
                    <a:pt x="1" y="24910"/>
                    <a:pt x="257" y="26878"/>
                  </a:cubicBezTo>
                  <a:cubicBezTo>
                    <a:pt x="257" y="27007"/>
                    <a:pt x="364" y="27071"/>
                    <a:pt x="471" y="27071"/>
                  </a:cubicBezTo>
                  <a:cubicBezTo>
                    <a:pt x="578" y="27071"/>
                    <a:pt x="685" y="27007"/>
                    <a:pt x="685" y="26878"/>
                  </a:cubicBezTo>
                  <a:cubicBezTo>
                    <a:pt x="914" y="25138"/>
                    <a:pt x="857" y="23369"/>
                    <a:pt x="857" y="21628"/>
                  </a:cubicBezTo>
                  <a:cubicBezTo>
                    <a:pt x="857" y="19859"/>
                    <a:pt x="857" y="18119"/>
                    <a:pt x="857" y="16350"/>
                  </a:cubicBezTo>
                  <a:lnTo>
                    <a:pt x="857" y="5850"/>
                  </a:lnTo>
                  <a:lnTo>
                    <a:pt x="857" y="2968"/>
                  </a:lnTo>
                  <a:cubicBezTo>
                    <a:pt x="857" y="2027"/>
                    <a:pt x="885" y="1028"/>
                    <a:pt x="571" y="86"/>
                  </a:cubicBezTo>
                  <a:cubicBezTo>
                    <a:pt x="571" y="29"/>
                    <a:pt x="52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10925" y="3854500"/>
              <a:ext cx="32125" cy="832800"/>
            </a:xfrm>
            <a:custGeom>
              <a:rect b="b" l="l" r="r" t="t"/>
              <a:pathLst>
                <a:path extrusionOk="0" h="33312" w="1285">
                  <a:moveTo>
                    <a:pt x="942" y="0"/>
                  </a:moveTo>
                  <a:cubicBezTo>
                    <a:pt x="858" y="0"/>
                    <a:pt x="783" y="47"/>
                    <a:pt x="770" y="157"/>
                  </a:cubicBezTo>
                  <a:cubicBezTo>
                    <a:pt x="628" y="1213"/>
                    <a:pt x="571" y="2240"/>
                    <a:pt x="599" y="3296"/>
                  </a:cubicBezTo>
                  <a:cubicBezTo>
                    <a:pt x="571" y="4380"/>
                    <a:pt x="542" y="5436"/>
                    <a:pt x="514" y="6492"/>
                  </a:cubicBezTo>
                  <a:cubicBezTo>
                    <a:pt x="457" y="8660"/>
                    <a:pt x="371" y="10800"/>
                    <a:pt x="342" y="12968"/>
                  </a:cubicBezTo>
                  <a:cubicBezTo>
                    <a:pt x="257" y="17277"/>
                    <a:pt x="143" y="21585"/>
                    <a:pt x="114" y="25893"/>
                  </a:cubicBezTo>
                  <a:cubicBezTo>
                    <a:pt x="114" y="27092"/>
                    <a:pt x="86" y="28290"/>
                    <a:pt x="57" y="29488"/>
                  </a:cubicBezTo>
                  <a:cubicBezTo>
                    <a:pt x="57" y="30116"/>
                    <a:pt x="57" y="30744"/>
                    <a:pt x="57" y="31372"/>
                  </a:cubicBezTo>
                  <a:cubicBezTo>
                    <a:pt x="0" y="31971"/>
                    <a:pt x="0" y="32541"/>
                    <a:pt x="86" y="33141"/>
                  </a:cubicBezTo>
                  <a:cubicBezTo>
                    <a:pt x="129" y="33255"/>
                    <a:pt x="236" y="33312"/>
                    <a:pt x="339" y="33312"/>
                  </a:cubicBezTo>
                  <a:cubicBezTo>
                    <a:pt x="442" y="33312"/>
                    <a:pt x="542" y="33255"/>
                    <a:pt x="571" y="33141"/>
                  </a:cubicBezTo>
                  <a:cubicBezTo>
                    <a:pt x="828" y="32170"/>
                    <a:pt x="685" y="31058"/>
                    <a:pt x="713" y="30088"/>
                  </a:cubicBezTo>
                  <a:cubicBezTo>
                    <a:pt x="742" y="29003"/>
                    <a:pt x="770" y="27891"/>
                    <a:pt x="828" y="26806"/>
                  </a:cubicBezTo>
                  <a:cubicBezTo>
                    <a:pt x="885" y="24667"/>
                    <a:pt x="942" y="22498"/>
                    <a:pt x="999" y="20330"/>
                  </a:cubicBezTo>
                  <a:cubicBezTo>
                    <a:pt x="1056" y="16050"/>
                    <a:pt x="1141" y="11770"/>
                    <a:pt x="1170" y="7490"/>
                  </a:cubicBezTo>
                  <a:lnTo>
                    <a:pt x="1227" y="3895"/>
                  </a:lnTo>
                  <a:cubicBezTo>
                    <a:pt x="1284" y="2668"/>
                    <a:pt x="1284" y="1441"/>
                    <a:pt x="1198" y="214"/>
                  </a:cubicBezTo>
                  <a:cubicBezTo>
                    <a:pt x="1182" y="84"/>
                    <a:pt x="1054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55275" y="2513100"/>
              <a:ext cx="163375" cy="25725"/>
            </a:xfrm>
            <a:custGeom>
              <a:rect b="b" l="l" r="r" t="t"/>
              <a:pathLst>
                <a:path extrusionOk="0" h="1029" w="6535">
                  <a:moveTo>
                    <a:pt x="4049" y="1"/>
                  </a:moveTo>
                  <a:cubicBezTo>
                    <a:pt x="2859" y="1"/>
                    <a:pt x="1666" y="70"/>
                    <a:pt x="486" y="201"/>
                  </a:cubicBezTo>
                  <a:cubicBezTo>
                    <a:pt x="1" y="201"/>
                    <a:pt x="1" y="943"/>
                    <a:pt x="486" y="943"/>
                  </a:cubicBezTo>
                  <a:cubicBezTo>
                    <a:pt x="1399" y="986"/>
                    <a:pt x="2305" y="986"/>
                    <a:pt x="3207" y="986"/>
                  </a:cubicBezTo>
                  <a:cubicBezTo>
                    <a:pt x="4109" y="986"/>
                    <a:pt x="5008" y="986"/>
                    <a:pt x="5907" y="1029"/>
                  </a:cubicBezTo>
                  <a:cubicBezTo>
                    <a:pt x="6534" y="1029"/>
                    <a:pt x="6534" y="59"/>
                    <a:pt x="5907" y="59"/>
                  </a:cubicBezTo>
                  <a:cubicBezTo>
                    <a:pt x="5290" y="20"/>
                    <a:pt x="4670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22325" y="257992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0"/>
                    <a:pt x="2556" y="1000"/>
                  </a:cubicBezTo>
                  <a:cubicBezTo>
                    <a:pt x="2781" y="1000"/>
                    <a:pt x="3004" y="1002"/>
                    <a:pt x="3225" y="1009"/>
                  </a:cubicBezTo>
                  <a:cubicBezTo>
                    <a:pt x="3243" y="1011"/>
                    <a:pt x="3260" y="1012"/>
                    <a:pt x="3277" y="1012"/>
                  </a:cubicBezTo>
                  <a:cubicBezTo>
                    <a:pt x="3852" y="1012"/>
                    <a:pt x="3835" y="95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522325" y="2647200"/>
              <a:ext cx="96325" cy="25750"/>
            </a:xfrm>
            <a:custGeom>
              <a:rect b="b" l="l" r="r" t="t"/>
              <a:pathLst>
                <a:path extrusionOk="0" h="1030" w="3853">
                  <a:moveTo>
                    <a:pt x="2257" y="1"/>
                  </a:moveTo>
                  <a:cubicBezTo>
                    <a:pt x="1640" y="1"/>
                    <a:pt x="1028" y="70"/>
                    <a:pt x="429" y="201"/>
                  </a:cubicBezTo>
                  <a:cubicBezTo>
                    <a:pt x="1" y="316"/>
                    <a:pt x="86" y="943"/>
                    <a:pt x="514" y="943"/>
                  </a:cubicBezTo>
                  <a:cubicBezTo>
                    <a:pt x="971" y="986"/>
                    <a:pt x="1427" y="986"/>
                    <a:pt x="1880" y="986"/>
                  </a:cubicBezTo>
                  <a:cubicBezTo>
                    <a:pt x="2333" y="986"/>
                    <a:pt x="2783" y="986"/>
                    <a:pt x="3225" y="1029"/>
                  </a:cubicBezTo>
                  <a:cubicBezTo>
                    <a:pt x="3234" y="1029"/>
                    <a:pt x="3243" y="1029"/>
                    <a:pt x="3252" y="1029"/>
                  </a:cubicBezTo>
                  <a:cubicBezTo>
                    <a:pt x="3852" y="1029"/>
                    <a:pt x="3843" y="87"/>
                    <a:pt x="3225" y="59"/>
                  </a:cubicBezTo>
                  <a:cubicBezTo>
                    <a:pt x="2902" y="20"/>
                    <a:pt x="25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521375" y="2714025"/>
              <a:ext cx="97275" cy="25975"/>
            </a:xfrm>
            <a:custGeom>
              <a:rect b="b" l="l" r="r" t="t"/>
              <a:pathLst>
                <a:path extrusionOk="0" h="1039" w="3891">
                  <a:moveTo>
                    <a:pt x="2416" y="1"/>
                  </a:moveTo>
                  <a:cubicBezTo>
                    <a:pt x="1759" y="1"/>
                    <a:pt x="1106" y="71"/>
                    <a:pt x="467" y="210"/>
                  </a:cubicBezTo>
                  <a:cubicBezTo>
                    <a:pt x="0" y="293"/>
                    <a:pt x="61" y="956"/>
                    <a:pt x="498" y="956"/>
                  </a:cubicBezTo>
                  <a:cubicBezTo>
                    <a:pt x="516" y="956"/>
                    <a:pt x="534" y="954"/>
                    <a:pt x="552" y="952"/>
                  </a:cubicBezTo>
                  <a:cubicBezTo>
                    <a:pt x="1465" y="1038"/>
                    <a:pt x="2378" y="981"/>
                    <a:pt x="3263" y="1038"/>
                  </a:cubicBezTo>
                  <a:cubicBezTo>
                    <a:pt x="3272" y="1038"/>
                    <a:pt x="3281" y="1038"/>
                    <a:pt x="3290" y="1038"/>
                  </a:cubicBezTo>
                  <a:cubicBezTo>
                    <a:pt x="3890" y="1038"/>
                    <a:pt x="3881" y="95"/>
                    <a:pt x="3263" y="39"/>
                  </a:cubicBezTo>
                  <a:cubicBezTo>
                    <a:pt x="2980" y="14"/>
                    <a:pt x="2698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522325" y="2781075"/>
              <a:ext cx="96325" cy="25975"/>
            </a:xfrm>
            <a:custGeom>
              <a:rect b="b" l="l" r="r" t="t"/>
              <a:pathLst>
                <a:path extrusionOk="0" h="1039" w="3853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995"/>
                    <a:pt x="1880" y="995"/>
                  </a:cubicBezTo>
                  <a:cubicBezTo>
                    <a:pt x="2333" y="995"/>
                    <a:pt x="2783" y="995"/>
                    <a:pt x="3225" y="1038"/>
                  </a:cubicBezTo>
                  <a:cubicBezTo>
                    <a:pt x="3234" y="1038"/>
                    <a:pt x="3243" y="1039"/>
                    <a:pt x="3252" y="1039"/>
                  </a:cubicBezTo>
                  <a:cubicBezTo>
                    <a:pt x="3852" y="1039"/>
                    <a:pt x="3843" y="96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455275" y="2848125"/>
              <a:ext cx="163375" cy="25950"/>
            </a:xfrm>
            <a:custGeom>
              <a:rect b="b" l="l" r="r" t="t"/>
              <a:pathLst>
                <a:path extrusionOk="0" h="1038" w="6535">
                  <a:moveTo>
                    <a:pt x="4283" y="1"/>
                  </a:moveTo>
                  <a:cubicBezTo>
                    <a:pt x="3016" y="1"/>
                    <a:pt x="1744" y="71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2312" y="1038"/>
                    <a:pt x="4109" y="981"/>
                    <a:pt x="5907" y="1038"/>
                  </a:cubicBezTo>
                  <a:cubicBezTo>
                    <a:pt x="6534" y="1038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522325" y="291517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1"/>
                    <a:pt x="2556" y="1001"/>
                  </a:cubicBezTo>
                  <a:cubicBezTo>
                    <a:pt x="2781" y="1001"/>
                    <a:pt x="3004" y="100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22325" y="298222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521350" y="3116325"/>
              <a:ext cx="97275" cy="25300"/>
            </a:xfrm>
            <a:custGeom>
              <a:rect b="b" l="l" r="r" t="t"/>
              <a:pathLst>
                <a:path extrusionOk="0" h="1012" w="3891">
                  <a:moveTo>
                    <a:pt x="2417" y="1"/>
                  </a:moveTo>
                  <a:cubicBezTo>
                    <a:pt x="1760" y="1"/>
                    <a:pt x="1107" y="71"/>
                    <a:pt x="468" y="211"/>
                  </a:cubicBezTo>
                  <a:cubicBezTo>
                    <a:pt x="1" y="266"/>
                    <a:pt x="63" y="956"/>
                    <a:pt x="501" y="956"/>
                  </a:cubicBezTo>
                  <a:cubicBezTo>
                    <a:pt x="518" y="956"/>
                    <a:pt x="535" y="955"/>
                    <a:pt x="553" y="952"/>
                  </a:cubicBezTo>
                  <a:cubicBezTo>
                    <a:pt x="907" y="986"/>
                    <a:pt x="1262" y="993"/>
                    <a:pt x="1614" y="993"/>
                  </a:cubicBezTo>
                  <a:cubicBezTo>
                    <a:pt x="1900" y="993"/>
                    <a:pt x="2186" y="988"/>
                    <a:pt x="2469" y="988"/>
                  </a:cubicBezTo>
                  <a:cubicBezTo>
                    <a:pt x="2736" y="988"/>
                    <a:pt x="3001" y="993"/>
                    <a:pt x="3264" y="1010"/>
                  </a:cubicBezTo>
                  <a:cubicBezTo>
                    <a:pt x="3281" y="1011"/>
                    <a:pt x="3298" y="1012"/>
                    <a:pt x="3315" y="1012"/>
                  </a:cubicBezTo>
                  <a:cubicBezTo>
                    <a:pt x="3891" y="1012"/>
                    <a:pt x="3874" y="67"/>
                    <a:pt x="3264" y="39"/>
                  </a:cubicBezTo>
                  <a:cubicBezTo>
                    <a:pt x="2981" y="14"/>
                    <a:pt x="2699" y="1"/>
                    <a:pt x="2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455275" y="3183375"/>
              <a:ext cx="163375" cy="25250"/>
            </a:xfrm>
            <a:custGeom>
              <a:rect b="b" l="l" r="r" t="t"/>
              <a:pathLst>
                <a:path extrusionOk="0" h="1010" w="6535">
                  <a:moveTo>
                    <a:pt x="4283" y="1"/>
                  </a:moveTo>
                  <a:cubicBezTo>
                    <a:pt x="3016" y="1"/>
                    <a:pt x="1744" y="71"/>
                    <a:pt x="486" y="211"/>
                  </a:cubicBezTo>
                  <a:cubicBezTo>
                    <a:pt x="1" y="211"/>
                    <a:pt x="1" y="952"/>
                    <a:pt x="486" y="952"/>
                  </a:cubicBezTo>
                  <a:cubicBezTo>
                    <a:pt x="1194" y="986"/>
                    <a:pt x="1898" y="993"/>
                    <a:pt x="2600" y="993"/>
                  </a:cubicBezTo>
                  <a:cubicBezTo>
                    <a:pt x="3169" y="993"/>
                    <a:pt x="3737" y="988"/>
                    <a:pt x="4304" y="988"/>
                  </a:cubicBezTo>
                  <a:cubicBezTo>
                    <a:pt x="4839" y="988"/>
                    <a:pt x="5373" y="993"/>
                    <a:pt x="5907" y="1010"/>
                  </a:cubicBezTo>
                  <a:cubicBezTo>
                    <a:pt x="6534" y="1010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522325" y="325042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522325" y="331747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3"/>
                    <a:pt x="514" y="953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522325" y="3384550"/>
              <a:ext cx="96300" cy="25275"/>
            </a:xfrm>
            <a:custGeom>
              <a:rect b="b" l="l" r="r" t="t"/>
              <a:pathLst>
                <a:path extrusionOk="0" h="1011" w="3852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22325" y="3451600"/>
              <a:ext cx="96300" cy="25275"/>
            </a:xfrm>
            <a:custGeom>
              <a:rect b="b" l="l" r="r" t="t"/>
              <a:pathLst>
                <a:path extrusionOk="0" h="1011" w="3852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455275" y="3518650"/>
              <a:ext cx="163375" cy="25250"/>
            </a:xfrm>
            <a:custGeom>
              <a:rect b="b" l="l" r="r" t="t"/>
              <a:pathLst>
                <a:path extrusionOk="0" h="1010" w="6535">
                  <a:moveTo>
                    <a:pt x="4283" y="0"/>
                  </a:moveTo>
                  <a:cubicBezTo>
                    <a:pt x="3016" y="0"/>
                    <a:pt x="1744" y="70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1194" y="985"/>
                    <a:pt x="1898" y="992"/>
                    <a:pt x="2600" y="992"/>
                  </a:cubicBezTo>
                  <a:cubicBezTo>
                    <a:pt x="3169" y="992"/>
                    <a:pt x="3737" y="987"/>
                    <a:pt x="4304" y="987"/>
                  </a:cubicBezTo>
                  <a:cubicBezTo>
                    <a:pt x="4839" y="987"/>
                    <a:pt x="5373" y="992"/>
                    <a:pt x="5907" y="1009"/>
                  </a:cubicBezTo>
                  <a:cubicBezTo>
                    <a:pt x="5916" y="1009"/>
                    <a:pt x="5925" y="1009"/>
                    <a:pt x="5934" y="1009"/>
                  </a:cubicBezTo>
                  <a:cubicBezTo>
                    <a:pt x="6534" y="1009"/>
                    <a:pt x="6525" y="67"/>
                    <a:pt x="5907" y="39"/>
                  </a:cubicBezTo>
                  <a:cubicBezTo>
                    <a:pt x="5368" y="13"/>
                    <a:pt x="4826" y="0"/>
                    <a:pt x="4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848300" y="1963825"/>
              <a:ext cx="377175" cy="540475"/>
            </a:xfrm>
            <a:custGeom>
              <a:rect b="b" l="l" r="r" t="t"/>
              <a:pathLst>
                <a:path extrusionOk="0" h="21619" w="15087">
                  <a:moveTo>
                    <a:pt x="14890" y="0"/>
                  </a:moveTo>
                  <a:cubicBezTo>
                    <a:pt x="14883" y="0"/>
                    <a:pt x="14874" y="1"/>
                    <a:pt x="14866" y="3"/>
                  </a:cubicBezTo>
                  <a:cubicBezTo>
                    <a:pt x="13097" y="402"/>
                    <a:pt x="11357" y="1001"/>
                    <a:pt x="9702" y="1772"/>
                  </a:cubicBezTo>
                  <a:cubicBezTo>
                    <a:pt x="8247" y="2457"/>
                    <a:pt x="7048" y="3626"/>
                    <a:pt x="6306" y="5082"/>
                  </a:cubicBezTo>
                  <a:cubicBezTo>
                    <a:pt x="4652" y="8391"/>
                    <a:pt x="3196" y="11844"/>
                    <a:pt x="1970" y="15353"/>
                  </a:cubicBezTo>
                  <a:cubicBezTo>
                    <a:pt x="1599" y="16323"/>
                    <a:pt x="1256" y="17322"/>
                    <a:pt x="942" y="18292"/>
                  </a:cubicBezTo>
                  <a:cubicBezTo>
                    <a:pt x="600" y="19291"/>
                    <a:pt x="115" y="20318"/>
                    <a:pt x="1" y="21345"/>
                  </a:cubicBezTo>
                  <a:cubicBezTo>
                    <a:pt x="1" y="21519"/>
                    <a:pt x="149" y="21618"/>
                    <a:pt x="290" y="21618"/>
                  </a:cubicBezTo>
                  <a:cubicBezTo>
                    <a:pt x="381" y="21618"/>
                    <a:pt x="470" y="21577"/>
                    <a:pt x="514" y="21488"/>
                  </a:cubicBezTo>
                  <a:cubicBezTo>
                    <a:pt x="942" y="20746"/>
                    <a:pt x="1114" y="19833"/>
                    <a:pt x="1370" y="19005"/>
                  </a:cubicBezTo>
                  <a:cubicBezTo>
                    <a:pt x="1656" y="18178"/>
                    <a:pt x="1941" y="17322"/>
                    <a:pt x="2255" y="16494"/>
                  </a:cubicBezTo>
                  <a:cubicBezTo>
                    <a:pt x="2854" y="14811"/>
                    <a:pt x="3482" y="13128"/>
                    <a:pt x="4167" y="11473"/>
                  </a:cubicBezTo>
                  <a:cubicBezTo>
                    <a:pt x="4880" y="9789"/>
                    <a:pt x="5593" y="8077"/>
                    <a:pt x="6392" y="6394"/>
                  </a:cubicBezTo>
                  <a:cubicBezTo>
                    <a:pt x="7105" y="4853"/>
                    <a:pt x="7847" y="3484"/>
                    <a:pt x="9359" y="2599"/>
                  </a:cubicBezTo>
                  <a:cubicBezTo>
                    <a:pt x="10215" y="2114"/>
                    <a:pt x="11071" y="1715"/>
                    <a:pt x="11984" y="1372"/>
                  </a:cubicBezTo>
                  <a:cubicBezTo>
                    <a:pt x="12983" y="1001"/>
                    <a:pt x="13953" y="602"/>
                    <a:pt x="14952" y="288"/>
                  </a:cubicBezTo>
                  <a:cubicBezTo>
                    <a:pt x="15086" y="208"/>
                    <a:pt x="15018" y="0"/>
                    <a:pt x="14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656775" y="2496000"/>
              <a:ext cx="198700" cy="78950"/>
            </a:xfrm>
            <a:custGeom>
              <a:rect b="b" l="l" r="r" t="t"/>
              <a:pathLst>
                <a:path extrusionOk="0" h="3158" w="7948">
                  <a:moveTo>
                    <a:pt x="7719" y="1"/>
                  </a:moveTo>
                  <a:cubicBezTo>
                    <a:pt x="7405" y="1"/>
                    <a:pt x="7148" y="86"/>
                    <a:pt x="6891" y="229"/>
                  </a:cubicBezTo>
                  <a:cubicBezTo>
                    <a:pt x="6578" y="343"/>
                    <a:pt x="6292" y="457"/>
                    <a:pt x="6007" y="600"/>
                  </a:cubicBezTo>
                  <a:cubicBezTo>
                    <a:pt x="5379" y="828"/>
                    <a:pt x="4752" y="1028"/>
                    <a:pt x="4152" y="1256"/>
                  </a:cubicBezTo>
                  <a:cubicBezTo>
                    <a:pt x="2925" y="1656"/>
                    <a:pt x="1699" y="2055"/>
                    <a:pt x="443" y="2426"/>
                  </a:cubicBezTo>
                  <a:cubicBezTo>
                    <a:pt x="0" y="2530"/>
                    <a:pt x="128" y="3158"/>
                    <a:pt x="523" y="3158"/>
                  </a:cubicBezTo>
                  <a:cubicBezTo>
                    <a:pt x="561" y="3158"/>
                    <a:pt x="601" y="3152"/>
                    <a:pt x="643" y="3139"/>
                  </a:cubicBezTo>
                  <a:cubicBezTo>
                    <a:pt x="1927" y="2768"/>
                    <a:pt x="3211" y="2341"/>
                    <a:pt x="4438" y="1855"/>
                  </a:cubicBezTo>
                  <a:cubicBezTo>
                    <a:pt x="5037" y="1627"/>
                    <a:pt x="5636" y="1370"/>
                    <a:pt x="6235" y="1114"/>
                  </a:cubicBezTo>
                  <a:cubicBezTo>
                    <a:pt x="6521" y="999"/>
                    <a:pt x="6806" y="857"/>
                    <a:pt x="7091" y="743"/>
                  </a:cubicBezTo>
                  <a:cubicBezTo>
                    <a:pt x="7405" y="657"/>
                    <a:pt x="7662" y="486"/>
                    <a:pt x="7862" y="258"/>
                  </a:cubicBezTo>
                  <a:cubicBezTo>
                    <a:pt x="7947" y="115"/>
                    <a:pt x="7833" y="1"/>
                    <a:pt x="7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14050" y="2599375"/>
              <a:ext cx="121825" cy="60850"/>
            </a:xfrm>
            <a:custGeom>
              <a:rect b="b" l="l" r="r" t="t"/>
              <a:pathLst>
                <a:path extrusionOk="0" h="2434" w="4873">
                  <a:moveTo>
                    <a:pt x="3424" y="631"/>
                  </a:moveTo>
                  <a:cubicBezTo>
                    <a:pt x="3624" y="631"/>
                    <a:pt x="3824" y="688"/>
                    <a:pt x="4023" y="830"/>
                  </a:cubicBezTo>
                  <a:lnTo>
                    <a:pt x="4080" y="916"/>
                  </a:lnTo>
                  <a:cubicBezTo>
                    <a:pt x="4080" y="945"/>
                    <a:pt x="4023" y="1002"/>
                    <a:pt x="3966" y="1030"/>
                  </a:cubicBezTo>
                  <a:cubicBezTo>
                    <a:pt x="3681" y="1173"/>
                    <a:pt x="3396" y="1258"/>
                    <a:pt x="3110" y="1316"/>
                  </a:cubicBezTo>
                  <a:cubicBezTo>
                    <a:pt x="2768" y="1430"/>
                    <a:pt x="2397" y="1544"/>
                    <a:pt x="2055" y="1629"/>
                  </a:cubicBezTo>
                  <a:cubicBezTo>
                    <a:pt x="1769" y="1743"/>
                    <a:pt x="1484" y="1801"/>
                    <a:pt x="1170" y="1801"/>
                  </a:cubicBezTo>
                  <a:cubicBezTo>
                    <a:pt x="942" y="1801"/>
                    <a:pt x="742" y="1658"/>
                    <a:pt x="685" y="1430"/>
                  </a:cubicBezTo>
                  <a:cubicBezTo>
                    <a:pt x="599" y="1230"/>
                    <a:pt x="685" y="1144"/>
                    <a:pt x="828" y="1002"/>
                  </a:cubicBezTo>
                  <a:cubicBezTo>
                    <a:pt x="857" y="968"/>
                    <a:pt x="878" y="933"/>
                    <a:pt x="891" y="898"/>
                  </a:cubicBezTo>
                  <a:lnTo>
                    <a:pt x="891" y="898"/>
                  </a:lnTo>
                  <a:cubicBezTo>
                    <a:pt x="1031" y="878"/>
                    <a:pt x="1174" y="843"/>
                    <a:pt x="1313" y="830"/>
                  </a:cubicBezTo>
                  <a:cubicBezTo>
                    <a:pt x="1655" y="802"/>
                    <a:pt x="2026" y="716"/>
                    <a:pt x="2368" y="688"/>
                  </a:cubicBezTo>
                  <a:cubicBezTo>
                    <a:pt x="2711" y="659"/>
                    <a:pt x="3082" y="631"/>
                    <a:pt x="3424" y="631"/>
                  </a:cubicBezTo>
                  <a:close/>
                  <a:moveTo>
                    <a:pt x="3344" y="1"/>
                  </a:moveTo>
                  <a:cubicBezTo>
                    <a:pt x="3313" y="1"/>
                    <a:pt x="3282" y="2"/>
                    <a:pt x="3253" y="3"/>
                  </a:cubicBezTo>
                  <a:cubicBezTo>
                    <a:pt x="2739" y="32"/>
                    <a:pt x="2226" y="89"/>
                    <a:pt x="1712" y="174"/>
                  </a:cubicBezTo>
                  <a:cubicBezTo>
                    <a:pt x="1455" y="231"/>
                    <a:pt x="1199" y="288"/>
                    <a:pt x="942" y="374"/>
                  </a:cubicBezTo>
                  <a:cubicBezTo>
                    <a:pt x="810" y="423"/>
                    <a:pt x="678" y="454"/>
                    <a:pt x="568" y="515"/>
                  </a:cubicBezTo>
                  <a:lnTo>
                    <a:pt x="568" y="515"/>
                  </a:lnTo>
                  <a:cubicBezTo>
                    <a:pt x="559" y="515"/>
                    <a:pt x="551" y="516"/>
                    <a:pt x="542" y="517"/>
                  </a:cubicBezTo>
                  <a:cubicBezTo>
                    <a:pt x="228" y="602"/>
                    <a:pt x="0" y="916"/>
                    <a:pt x="29" y="1230"/>
                  </a:cubicBezTo>
                  <a:cubicBezTo>
                    <a:pt x="0" y="1544"/>
                    <a:pt x="143" y="1858"/>
                    <a:pt x="343" y="2086"/>
                  </a:cubicBezTo>
                  <a:cubicBezTo>
                    <a:pt x="600" y="2344"/>
                    <a:pt x="926" y="2433"/>
                    <a:pt x="1269" y="2433"/>
                  </a:cubicBezTo>
                  <a:cubicBezTo>
                    <a:pt x="1761" y="2433"/>
                    <a:pt x="2290" y="2249"/>
                    <a:pt x="2711" y="2114"/>
                  </a:cubicBezTo>
                  <a:cubicBezTo>
                    <a:pt x="3139" y="2000"/>
                    <a:pt x="3595" y="1886"/>
                    <a:pt x="4023" y="1715"/>
                  </a:cubicBezTo>
                  <a:cubicBezTo>
                    <a:pt x="4366" y="1629"/>
                    <a:pt x="4651" y="1373"/>
                    <a:pt x="4737" y="1030"/>
                  </a:cubicBezTo>
                  <a:cubicBezTo>
                    <a:pt x="4872" y="270"/>
                    <a:pt x="3950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05475" y="2654850"/>
              <a:ext cx="128425" cy="57800"/>
            </a:xfrm>
            <a:custGeom>
              <a:rect b="b" l="l" r="r" t="t"/>
              <a:pathLst>
                <a:path extrusionOk="0" h="2312" w="5137">
                  <a:moveTo>
                    <a:pt x="2281" y="512"/>
                  </a:moveTo>
                  <a:cubicBezTo>
                    <a:pt x="2442" y="512"/>
                    <a:pt x="2604" y="516"/>
                    <a:pt x="2768" y="523"/>
                  </a:cubicBezTo>
                  <a:cubicBezTo>
                    <a:pt x="3082" y="580"/>
                    <a:pt x="3396" y="637"/>
                    <a:pt x="3710" y="723"/>
                  </a:cubicBezTo>
                  <a:cubicBezTo>
                    <a:pt x="3853" y="780"/>
                    <a:pt x="3995" y="837"/>
                    <a:pt x="4138" y="894"/>
                  </a:cubicBezTo>
                  <a:cubicBezTo>
                    <a:pt x="4224" y="923"/>
                    <a:pt x="4395" y="951"/>
                    <a:pt x="4423" y="1008"/>
                  </a:cubicBezTo>
                  <a:lnTo>
                    <a:pt x="4338" y="1094"/>
                  </a:lnTo>
                  <a:cubicBezTo>
                    <a:pt x="4224" y="1151"/>
                    <a:pt x="4109" y="1208"/>
                    <a:pt x="3995" y="1236"/>
                  </a:cubicBezTo>
                  <a:lnTo>
                    <a:pt x="2940" y="1465"/>
                  </a:lnTo>
                  <a:cubicBezTo>
                    <a:pt x="2559" y="1541"/>
                    <a:pt x="2115" y="1693"/>
                    <a:pt x="1693" y="1693"/>
                  </a:cubicBezTo>
                  <a:cubicBezTo>
                    <a:pt x="1481" y="1693"/>
                    <a:pt x="1275" y="1655"/>
                    <a:pt x="1085" y="1550"/>
                  </a:cubicBezTo>
                  <a:cubicBezTo>
                    <a:pt x="914" y="1436"/>
                    <a:pt x="686" y="1208"/>
                    <a:pt x="743" y="980"/>
                  </a:cubicBezTo>
                  <a:cubicBezTo>
                    <a:pt x="800" y="751"/>
                    <a:pt x="999" y="609"/>
                    <a:pt x="1228" y="580"/>
                  </a:cubicBezTo>
                  <a:cubicBezTo>
                    <a:pt x="1256" y="577"/>
                    <a:pt x="1280" y="569"/>
                    <a:pt x="1302" y="558"/>
                  </a:cubicBezTo>
                  <a:lnTo>
                    <a:pt x="1302" y="558"/>
                  </a:lnTo>
                  <a:cubicBezTo>
                    <a:pt x="1625" y="527"/>
                    <a:pt x="1950" y="512"/>
                    <a:pt x="2281" y="512"/>
                  </a:cubicBezTo>
                  <a:close/>
                  <a:moveTo>
                    <a:pt x="2377" y="0"/>
                  </a:moveTo>
                  <a:cubicBezTo>
                    <a:pt x="1997" y="0"/>
                    <a:pt x="1618" y="41"/>
                    <a:pt x="1263" y="140"/>
                  </a:cubicBezTo>
                  <a:lnTo>
                    <a:pt x="1263" y="140"/>
                  </a:lnTo>
                  <a:cubicBezTo>
                    <a:pt x="1154" y="82"/>
                    <a:pt x="1036" y="54"/>
                    <a:pt x="918" y="54"/>
                  </a:cubicBezTo>
                  <a:cubicBezTo>
                    <a:pt x="667" y="54"/>
                    <a:pt x="419" y="181"/>
                    <a:pt x="286" y="409"/>
                  </a:cubicBezTo>
                  <a:cubicBezTo>
                    <a:pt x="58" y="694"/>
                    <a:pt x="1" y="1065"/>
                    <a:pt x="143" y="1408"/>
                  </a:cubicBezTo>
                  <a:cubicBezTo>
                    <a:pt x="412" y="2079"/>
                    <a:pt x="1067" y="2312"/>
                    <a:pt x="1723" y="2312"/>
                  </a:cubicBezTo>
                  <a:cubicBezTo>
                    <a:pt x="1903" y="2312"/>
                    <a:pt x="2083" y="2294"/>
                    <a:pt x="2255" y="2264"/>
                  </a:cubicBezTo>
                  <a:cubicBezTo>
                    <a:pt x="2740" y="2178"/>
                    <a:pt x="3225" y="2064"/>
                    <a:pt x="3710" y="1950"/>
                  </a:cubicBezTo>
                  <a:cubicBezTo>
                    <a:pt x="4109" y="1893"/>
                    <a:pt x="4452" y="1750"/>
                    <a:pt x="4794" y="1522"/>
                  </a:cubicBezTo>
                  <a:cubicBezTo>
                    <a:pt x="5080" y="1293"/>
                    <a:pt x="5137" y="866"/>
                    <a:pt x="4851" y="580"/>
                  </a:cubicBezTo>
                  <a:cubicBezTo>
                    <a:pt x="4537" y="323"/>
                    <a:pt x="4138" y="181"/>
                    <a:pt x="3739" y="152"/>
                  </a:cubicBezTo>
                  <a:cubicBezTo>
                    <a:pt x="3312" y="62"/>
                    <a:pt x="2844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19025" y="2700725"/>
              <a:ext cx="129850" cy="59050"/>
            </a:xfrm>
            <a:custGeom>
              <a:rect b="b" l="l" r="r" t="t"/>
              <a:pathLst>
                <a:path extrusionOk="0" h="2362" w="5194">
                  <a:moveTo>
                    <a:pt x="2376" y="507"/>
                  </a:moveTo>
                  <a:cubicBezTo>
                    <a:pt x="2441" y="507"/>
                    <a:pt x="2505" y="509"/>
                    <a:pt x="2569" y="514"/>
                  </a:cubicBezTo>
                  <a:cubicBezTo>
                    <a:pt x="3188" y="560"/>
                    <a:pt x="3788" y="790"/>
                    <a:pt x="4267" y="1175"/>
                  </a:cubicBezTo>
                  <a:lnTo>
                    <a:pt x="4267" y="1175"/>
                  </a:lnTo>
                  <a:cubicBezTo>
                    <a:pt x="3637" y="1457"/>
                    <a:pt x="2960" y="1637"/>
                    <a:pt x="2284" y="1684"/>
                  </a:cubicBezTo>
                  <a:cubicBezTo>
                    <a:pt x="2098" y="1713"/>
                    <a:pt x="1905" y="1727"/>
                    <a:pt x="1713" y="1727"/>
                  </a:cubicBezTo>
                  <a:cubicBezTo>
                    <a:pt x="1520" y="1727"/>
                    <a:pt x="1328" y="1713"/>
                    <a:pt x="1142" y="1684"/>
                  </a:cubicBezTo>
                  <a:cubicBezTo>
                    <a:pt x="943" y="1655"/>
                    <a:pt x="629" y="1570"/>
                    <a:pt x="657" y="1285"/>
                  </a:cubicBezTo>
                  <a:cubicBezTo>
                    <a:pt x="643" y="1194"/>
                    <a:pt x="600" y="1125"/>
                    <a:pt x="543" y="1079"/>
                  </a:cubicBezTo>
                  <a:lnTo>
                    <a:pt x="543" y="1079"/>
                  </a:lnTo>
                  <a:cubicBezTo>
                    <a:pt x="843" y="951"/>
                    <a:pt x="1115" y="753"/>
                    <a:pt x="1428" y="657"/>
                  </a:cubicBezTo>
                  <a:cubicBezTo>
                    <a:pt x="1735" y="562"/>
                    <a:pt x="2062" y="507"/>
                    <a:pt x="2376" y="507"/>
                  </a:cubicBezTo>
                  <a:close/>
                  <a:moveTo>
                    <a:pt x="2597" y="1"/>
                  </a:moveTo>
                  <a:cubicBezTo>
                    <a:pt x="2169" y="1"/>
                    <a:pt x="1713" y="86"/>
                    <a:pt x="1313" y="229"/>
                  </a:cubicBezTo>
                  <a:cubicBezTo>
                    <a:pt x="914" y="372"/>
                    <a:pt x="429" y="600"/>
                    <a:pt x="229" y="999"/>
                  </a:cubicBezTo>
                  <a:cubicBezTo>
                    <a:pt x="229" y="1007"/>
                    <a:pt x="230" y="1015"/>
                    <a:pt x="231" y="1022"/>
                  </a:cubicBezTo>
                  <a:lnTo>
                    <a:pt x="231" y="1022"/>
                  </a:lnTo>
                  <a:cubicBezTo>
                    <a:pt x="126" y="1056"/>
                    <a:pt x="40" y="1143"/>
                    <a:pt x="29" y="1285"/>
                  </a:cubicBezTo>
                  <a:cubicBezTo>
                    <a:pt x="1" y="1684"/>
                    <a:pt x="258" y="2055"/>
                    <a:pt x="629" y="2169"/>
                  </a:cubicBezTo>
                  <a:cubicBezTo>
                    <a:pt x="950" y="2297"/>
                    <a:pt x="1287" y="2362"/>
                    <a:pt x="1628" y="2362"/>
                  </a:cubicBezTo>
                  <a:cubicBezTo>
                    <a:pt x="1741" y="2362"/>
                    <a:pt x="1856" y="2355"/>
                    <a:pt x="1970" y="2340"/>
                  </a:cubicBezTo>
                  <a:cubicBezTo>
                    <a:pt x="3025" y="2283"/>
                    <a:pt x="4053" y="1998"/>
                    <a:pt x="4994" y="1513"/>
                  </a:cubicBezTo>
                  <a:cubicBezTo>
                    <a:pt x="5165" y="1399"/>
                    <a:pt x="5194" y="1170"/>
                    <a:pt x="5051" y="1028"/>
                  </a:cubicBezTo>
                  <a:cubicBezTo>
                    <a:pt x="4395" y="372"/>
                    <a:pt x="3510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21450" y="2739000"/>
              <a:ext cx="106025" cy="73400"/>
            </a:xfrm>
            <a:custGeom>
              <a:rect b="b" l="l" r="r" t="t"/>
              <a:pathLst>
                <a:path extrusionOk="0" h="2936" w="4241">
                  <a:moveTo>
                    <a:pt x="757" y="690"/>
                  </a:moveTo>
                  <a:lnTo>
                    <a:pt x="757" y="690"/>
                  </a:lnTo>
                  <a:cubicBezTo>
                    <a:pt x="759" y="746"/>
                    <a:pt x="789" y="798"/>
                    <a:pt x="846" y="809"/>
                  </a:cubicBezTo>
                  <a:cubicBezTo>
                    <a:pt x="1834" y="1026"/>
                    <a:pt x="2700" y="1569"/>
                    <a:pt x="3324" y="2335"/>
                  </a:cubicBezTo>
                  <a:lnTo>
                    <a:pt x="3324" y="2335"/>
                  </a:lnTo>
                  <a:cubicBezTo>
                    <a:pt x="2768" y="2282"/>
                    <a:pt x="2225" y="2116"/>
                    <a:pt x="1730" y="1836"/>
                  </a:cubicBezTo>
                  <a:cubicBezTo>
                    <a:pt x="1416" y="1637"/>
                    <a:pt x="1131" y="1408"/>
                    <a:pt x="874" y="1152"/>
                  </a:cubicBezTo>
                  <a:cubicBezTo>
                    <a:pt x="788" y="1038"/>
                    <a:pt x="731" y="923"/>
                    <a:pt x="703" y="781"/>
                  </a:cubicBezTo>
                  <a:cubicBezTo>
                    <a:pt x="713" y="749"/>
                    <a:pt x="732" y="717"/>
                    <a:pt x="757" y="690"/>
                  </a:cubicBezTo>
                  <a:close/>
                  <a:moveTo>
                    <a:pt x="800" y="1"/>
                  </a:moveTo>
                  <a:cubicBezTo>
                    <a:pt x="336" y="1"/>
                    <a:pt x="1" y="534"/>
                    <a:pt x="75" y="980"/>
                  </a:cubicBezTo>
                  <a:cubicBezTo>
                    <a:pt x="161" y="1465"/>
                    <a:pt x="617" y="1836"/>
                    <a:pt x="988" y="2122"/>
                  </a:cubicBezTo>
                  <a:cubicBezTo>
                    <a:pt x="1744" y="2651"/>
                    <a:pt x="2634" y="2936"/>
                    <a:pt x="3540" y="2936"/>
                  </a:cubicBezTo>
                  <a:cubicBezTo>
                    <a:pt x="3659" y="2936"/>
                    <a:pt x="3779" y="2931"/>
                    <a:pt x="3898" y="2921"/>
                  </a:cubicBezTo>
                  <a:cubicBezTo>
                    <a:pt x="4098" y="2921"/>
                    <a:pt x="4241" y="2692"/>
                    <a:pt x="4127" y="2493"/>
                  </a:cubicBezTo>
                  <a:cubicBezTo>
                    <a:pt x="3418" y="1457"/>
                    <a:pt x="2319" y="734"/>
                    <a:pt x="1103" y="547"/>
                  </a:cubicBezTo>
                  <a:lnTo>
                    <a:pt x="1103" y="547"/>
                  </a:lnTo>
                  <a:cubicBezTo>
                    <a:pt x="1160" y="500"/>
                    <a:pt x="1201" y="430"/>
                    <a:pt x="1216" y="353"/>
                  </a:cubicBezTo>
                  <a:cubicBezTo>
                    <a:pt x="1245" y="210"/>
                    <a:pt x="1131" y="67"/>
                    <a:pt x="1017" y="39"/>
                  </a:cubicBezTo>
                  <a:cubicBezTo>
                    <a:pt x="942" y="13"/>
                    <a:pt x="87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36750" y="2310100"/>
              <a:ext cx="78500" cy="1624050"/>
            </a:xfrm>
            <a:custGeom>
              <a:rect b="b" l="l" r="r" t="t"/>
              <a:pathLst>
                <a:path extrusionOk="0" h="64962" w="3140">
                  <a:moveTo>
                    <a:pt x="2946" y="1"/>
                  </a:moveTo>
                  <a:cubicBezTo>
                    <a:pt x="2889" y="1"/>
                    <a:pt x="2837" y="32"/>
                    <a:pt x="2826" y="104"/>
                  </a:cubicBezTo>
                  <a:cubicBezTo>
                    <a:pt x="2455" y="2130"/>
                    <a:pt x="2340" y="4241"/>
                    <a:pt x="2198" y="6296"/>
                  </a:cubicBezTo>
                  <a:cubicBezTo>
                    <a:pt x="2027" y="8378"/>
                    <a:pt x="1855" y="10518"/>
                    <a:pt x="1684" y="12630"/>
                  </a:cubicBezTo>
                  <a:cubicBezTo>
                    <a:pt x="1370" y="16852"/>
                    <a:pt x="1057" y="21047"/>
                    <a:pt x="800" y="25241"/>
                  </a:cubicBezTo>
                  <a:cubicBezTo>
                    <a:pt x="315" y="33658"/>
                    <a:pt x="1" y="42075"/>
                    <a:pt x="201" y="50492"/>
                  </a:cubicBezTo>
                  <a:cubicBezTo>
                    <a:pt x="286" y="55228"/>
                    <a:pt x="457" y="59993"/>
                    <a:pt x="1085" y="64672"/>
                  </a:cubicBezTo>
                  <a:cubicBezTo>
                    <a:pt x="1114" y="64861"/>
                    <a:pt x="1284" y="64961"/>
                    <a:pt x="1440" y="64961"/>
                  </a:cubicBezTo>
                  <a:cubicBezTo>
                    <a:pt x="1590" y="64961"/>
                    <a:pt x="1727" y="64868"/>
                    <a:pt x="1713" y="64672"/>
                  </a:cubicBezTo>
                  <a:cubicBezTo>
                    <a:pt x="1399" y="60478"/>
                    <a:pt x="1057" y="56284"/>
                    <a:pt x="942" y="52061"/>
                  </a:cubicBezTo>
                  <a:cubicBezTo>
                    <a:pt x="828" y="47867"/>
                    <a:pt x="828" y="43730"/>
                    <a:pt x="914" y="39564"/>
                  </a:cubicBezTo>
                  <a:cubicBezTo>
                    <a:pt x="1114" y="31147"/>
                    <a:pt x="1656" y="22787"/>
                    <a:pt x="2226" y="14399"/>
                  </a:cubicBezTo>
                  <a:cubicBezTo>
                    <a:pt x="2398" y="12031"/>
                    <a:pt x="2569" y="9662"/>
                    <a:pt x="2740" y="7294"/>
                  </a:cubicBezTo>
                  <a:cubicBezTo>
                    <a:pt x="2826" y="6153"/>
                    <a:pt x="2883" y="4983"/>
                    <a:pt x="2940" y="3813"/>
                  </a:cubicBezTo>
                  <a:cubicBezTo>
                    <a:pt x="3025" y="2615"/>
                    <a:pt x="3139" y="1360"/>
                    <a:pt x="3111" y="161"/>
                  </a:cubicBezTo>
                  <a:cubicBezTo>
                    <a:pt x="3111" y="62"/>
                    <a:pt x="3024" y="1"/>
                    <a:pt x="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62625" y="3921875"/>
              <a:ext cx="303700" cy="40175"/>
            </a:xfrm>
            <a:custGeom>
              <a:rect b="b" l="l" r="r" t="t"/>
              <a:pathLst>
                <a:path extrusionOk="0" h="1607" w="12148">
                  <a:moveTo>
                    <a:pt x="285" y="1"/>
                  </a:moveTo>
                  <a:cubicBezTo>
                    <a:pt x="47" y="1"/>
                    <a:pt x="0" y="459"/>
                    <a:pt x="250" y="487"/>
                  </a:cubicBezTo>
                  <a:cubicBezTo>
                    <a:pt x="2161" y="801"/>
                    <a:pt x="4102" y="1029"/>
                    <a:pt x="6070" y="1200"/>
                  </a:cubicBezTo>
                  <a:cubicBezTo>
                    <a:pt x="7040" y="1286"/>
                    <a:pt x="8011" y="1371"/>
                    <a:pt x="8981" y="1457"/>
                  </a:cubicBezTo>
                  <a:cubicBezTo>
                    <a:pt x="9494" y="1485"/>
                    <a:pt x="9979" y="1514"/>
                    <a:pt x="10464" y="1542"/>
                  </a:cubicBezTo>
                  <a:cubicBezTo>
                    <a:pt x="10693" y="1585"/>
                    <a:pt x="10928" y="1607"/>
                    <a:pt x="11167" y="1607"/>
                  </a:cubicBezTo>
                  <a:cubicBezTo>
                    <a:pt x="11406" y="1607"/>
                    <a:pt x="11648" y="1585"/>
                    <a:pt x="11891" y="1542"/>
                  </a:cubicBezTo>
                  <a:cubicBezTo>
                    <a:pt x="12062" y="1485"/>
                    <a:pt x="12148" y="1200"/>
                    <a:pt x="11948" y="1114"/>
                  </a:cubicBezTo>
                  <a:cubicBezTo>
                    <a:pt x="11591" y="996"/>
                    <a:pt x="11235" y="936"/>
                    <a:pt x="10862" y="936"/>
                  </a:cubicBezTo>
                  <a:cubicBezTo>
                    <a:pt x="10787" y="936"/>
                    <a:pt x="10712" y="939"/>
                    <a:pt x="10636" y="943"/>
                  </a:cubicBezTo>
                  <a:cubicBezTo>
                    <a:pt x="10208" y="915"/>
                    <a:pt x="9751" y="915"/>
                    <a:pt x="9266" y="858"/>
                  </a:cubicBezTo>
                  <a:cubicBezTo>
                    <a:pt x="8267" y="801"/>
                    <a:pt x="7269" y="715"/>
                    <a:pt x="6242" y="629"/>
                  </a:cubicBezTo>
                  <a:cubicBezTo>
                    <a:pt x="4273" y="458"/>
                    <a:pt x="2276" y="259"/>
                    <a:pt x="307" y="2"/>
                  </a:cubicBezTo>
                  <a:cubicBezTo>
                    <a:pt x="300" y="1"/>
                    <a:pt x="29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670025" y="2683300"/>
              <a:ext cx="327650" cy="69550"/>
            </a:xfrm>
            <a:custGeom>
              <a:rect b="b" l="l" r="r" t="t"/>
              <a:pathLst>
                <a:path extrusionOk="0" h="2782" w="13106">
                  <a:moveTo>
                    <a:pt x="12551" y="0"/>
                  </a:moveTo>
                  <a:cubicBezTo>
                    <a:pt x="12466" y="0"/>
                    <a:pt x="12378" y="30"/>
                    <a:pt x="12296" y="98"/>
                  </a:cubicBezTo>
                  <a:cubicBezTo>
                    <a:pt x="10812" y="1297"/>
                    <a:pt x="8701" y="1325"/>
                    <a:pt x="6875" y="1525"/>
                  </a:cubicBezTo>
                  <a:cubicBezTo>
                    <a:pt x="4707" y="1753"/>
                    <a:pt x="2510" y="1982"/>
                    <a:pt x="341" y="2267"/>
                  </a:cubicBezTo>
                  <a:cubicBezTo>
                    <a:pt x="36" y="2322"/>
                    <a:pt x="1" y="2782"/>
                    <a:pt x="313" y="2782"/>
                  </a:cubicBezTo>
                  <a:cubicBezTo>
                    <a:pt x="322" y="2782"/>
                    <a:pt x="331" y="2781"/>
                    <a:pt x="341" y="2780"/>
                  </a:cubicBezTo>
                  <a:cubicBezTo>
                    <a:pt x="2709" y="2609"/>
                    <a:pt x="5078" y="2381"/>
                    <a:pt x="7474" y="2153"/>
                  </a:cubicBezTo>
                  <a:cubicBezTo>
                    <a:pt x="9357" y="1953"/>
                    <a:pt x="11298" y="1810"/>
                    <a:pt x="12838" y="612"/>
                  </a:cubicBezTo>
                  <a:cubicBezTo>
                    <a:pt x="13105" y="367"/>
                    <a:pt x="12851" y="0"/>
                    <a:pt x="1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510250" y="1985925"/>
              <a:ext cx="252425" cy="263425"/>
            </a:xfrm>
            <a:custGeom>
              <a:rect b="b" l="l" r="r" t="t"/>
              <a:pathLst>
                <a:path extrusionOk="0" h="10537" w="10097">
                  <a:moveTo>
                    <a:pt x="333" y="0"/>
                  </a:moveTo>
                  <a:cubicBezTo>
                    <a:pt x="235" y="0"/>
                    <a:pt x="142" y="18"/>
                    <a:pt x="58" y="60"/>
                  </a:cubicBezTo>
                  <a:cubicBezTo>
                    <a:pt x="1" y="89"/>
                    <a:pt x="1" y="175"/>
                    <a:pt x="29" y="203"/>
                  </a:cubicBezTo>
                  <a:cubicBezTo>
                    <a:pt x="172" y="317"/>
                    <a:pt x="343" y="403"/>
                    <a:pt x="514" y="431"/>
                  </a:cubicBezTo>
                  <a:cubicBezTo>
                    <a:pt x="828" y="545"/>
                    <a:pt x="1142" y="717"/>
                    <a:pt x="1427" y="916"/>
                  </a:cubicBezTo>
                  <a:cubicBezTo>
                    <a:pt x="1912" y="1259"/>
                    <a:pt x="2426" y="1658"/>
                    <a:pt x="2911" y="2029"/>
                  </a:cubicBezTo>
                  <a:cubicBezTo>
                    <a:pt x="3938" y="2771"/>
                    <a:pt x="4908" y="3598"/>
                    <a:pt x="5850" y="4483"/>
                  </a:cubicBezTo>
                  <a:cubicBezTo>
                    <a:pt x="7562" y="6081"/>
                    <a:pt x="8988" y="8049"/>
                    <a:pt x="9559" y="10361"/>
                  </a:cubicBezTo>
                  <a:cubicBezTo>
                    <a:pt x="9593" y="10483"/>
                    <a:pt x="9687" y="10536"/>
                    <a:pt x="9785" y="10536"/>
                  </a:cubicBezTo>
                  <a:cubicBezTo>
                    <a:pt x="9937" y="10536"/>
                    <a:pt x="10096" y="10409"/>
                    <a:pt x="10044" y="10218"/>
                  </a:cubicBezTo>
                  <a:cubicBezTo>
                    <a:pt x="9473" y="7793"/>
                    <a:pt x="7961" y="5738"/>
                    <a:pt x="6164" y="4055"/>
                  </a:cubicBezTo>
                  <a:cubicBezTo>
                    <a:pt x="5165" y="3142"/>
                    <a:pt x="4109" y="2286"/>
                    <a:pt x="2997" y="1516"/>
                  </a:cubicBezTo>
                  <a:cubicBezTo>
                    <a:pt x="2483" y="1173"/>
                    <a:pt x="1969" y="745"/>
                    <a:pt x="1399" y="431"/>
                  </a:cubicBezTo>
                  <a:cubicBezTo>
                    <a:pt x="1129" y="251"/>
                    <a:pt x="699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503125" y="1990100"/>
              <a:ext cx="20700" cy="778425"/>
            </a:xfrm>
            <a:custGeom>
              <a:rect b="b" l="l" r="r" t="t"/>
              <a:pathLst>
                <a:path extrusionOk="0" h="31137" w="828">
                  <a:moveTo>
                    <a:pt x="585" y="0"/>
                  </a:moveTo>
                  <a:cubicBezTo>
                    <a:pt x="550" y="0"/>
                    <a:pt x="514" y="22"/>
                    <a:pt x="514" y="65"/>
                  </a:cubicBezTo>
                  <a:cubicBezTo>
                    <a:pt x="257" y="978"/>
                    <a:pt x="371" y="2062"/>
                    <a:pt x="343" y="2975"/>
                  </a:cubicBezTo>
                  <a:cubicBezTo>
                    <a:pt x="343" y="3974"/>
                    <a:pt x="343" y="4972"/>
                    <a:pt x="314" y="5971"/>
                  </a:cubicBezTo>
                  <a:cubicBezTo>
                    <a:pt x="286" y="7997"/>
                    <a:pt x="257" y="9994"/>
                    <a:pt x="229" y="12020"/>
                  </a:cubicBezTo>
                  <a:cubicBezTo>
                    <a:pt x="172" y="16071"/>
                    <a:pt x="172" y="20123"/>
                    <a:pt x="143" y="24146"/>
                  </a:cubicBezTo>
                  <a:lnTo>
                    <a:pt x="143" y="27627"/>
                  </a:lnTo>
                  <a:cubicBezTo>
                    <a:pt x="143" y="28739"/>
                    <a:pt x="0" y="29881"/>
                    <a:pt x="172" y="30965"/>
                  </a:cubicBezTo>
                  <a:cubicBezTo>
                    <a:pt x="214" y="31079"/>
                    <a:pt x="307" y="31136"/>
                    <a:pt x="400" y="31136"/>
                  </a:cubicBezTo>
                  <a:cubicBezTo>
                    <a:pt x="493" y="31136"/>
                    <a:pt x="585" y="31079"/>
                    <a:pt x="628" y="30965"/>
                  </a:cubicBezTo>
                  <a:cubicBezTo>
                    <a:pt x="714" y="29995"/>
                    <a:pt x="742" y="29025"/>
                    <a:pt x="685" y="28026"/>
                  </a:cubicBezTo>
                  <a:lnTo>
                    <a:pt x="714" y="25059"/>
                  </a:lnTo>
                  <a:cubicBezTo>
                    <a:pt x="742" y="23033"/>
                    <a:pt x="742" y="21007"/>
                    <a:pt x="742" y="18981"/>
                  </a:cubicBezTo>
                  <a:cubicBezTo>
                    <a:pt x="771" y="14930"/>
                    <a:pt x="799" y="10907"/>
                    <a:pt x="799" y="6855"/>
                  </a:cubicBezTo>
                  <a:lnTo>
                    <a:pt x="799" y="3374"/>
                  </a:lnTo>
                  <a:lnTo>
                    <a:pt x="799" y="1691"/>
                  </a:lnTo>
                  <a:cubicBezTo>
                    <a:pt x="828" y="1149"/>
                    <a:pt x="771" y="607"/>
                    <a:pt x="657" y="65"/>
                  </a:cubicBezTo>
                  <a:cubicBezTo>
                    <a:pt x="657" y="22"/>
                    <a:pt x="621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496000" y="2991750"/>
              <a:ext cx="16425" cy="168200"/>
            </a:xfrm>
            <a:custGeom>
              <a:rect b="b" l="l" r="r" t="t"/>
              <a:pathLst>
                <a:path extrusionOk="0" h="6728" w="657">
                  <a:moveTo>
                    <a:pt x="342" y="1"/>
                  </a:moveTo>
                  <a:cubicBezTo>
                    <a:pt x="257" y="1"/>
                    <a:pt x="171" y="58"/>
                    <a:pt x="171" y="172"/>
                  </a:cubicBezTo>
                  <a:cubicBezTo>
                    <a:pt x="29" y="2255"/>
                    <a:pt x="0" y="4338"/>
                    <a:pt x="29" y="6449"/>
                  </a:cubicBezTo>
                  <a:cubicBezTo>
                    <a:pt x="43" y="6634"/>
                    <a:pt x="186" y="6727"/>
                    <a:pt x="332" y="6727"/>
                  </a:cubicBezTo>
                  <a:cubicBezTo>
                    <a:pt x="478" y="6727"/>
                    <a:pt x="628" y="6634"/>
                    <a:pt x="656" y="6449"/>
                  </a:cubicBezTo>
                  <a:cubicBezTo>
                    <a:pt x="656" y="4338"/>
                    <a:pt x="656" y="2255"/>
                    <a:pt x="514" y="172"/>
                  </a:cubicBezTo>
                  <a:cubicBezTo>
                    <a:pt x="514" y="58"/>
                    <a:pt x="428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226075" y="1968400"/>
              <a:ext cx="296225" cy="225200"/>
            </a:xfrm>
            <a:custGeom>
              <a:rect b="b" l="l" r="r" t="t"/>
              <a:pathLst>
                <a:path extrusionOk="0" h="9008" w="11849">
                  <a:moveTo>
                    <a:pt x="151" y="1"/>
                  </a:moveTo>
                  <a:cubicBezTo>
                    <a:pt x="74" y="1"/>
                    <a:pt x="0" y="82"/>
                    <a:pt x="40" y="162"/>
                  </a:cubicBezTo>
                  <a:cubicBezTo>
                    <a:pt x="1496" y="3500"/>
                    <a:pt x="3664" y="6496"/>
                    <a:pt x="6375" y="8922"/>
                  </a:cubicBezTo>
                  <a:cubicBezTo>
                    <a:pt x="6417" y="8979"/>
                    <a:pt x="6482" y="9007"/>
                    <a:pt x="6549" y="9007"/>
                  </a:cubicBezTo>
                  <a:cubicBezTo>
                    <a:pt x="6617" y="9007"/>
                    <a:pt x="6688" y="8979"/>
                    <a:pt x="6746" y="8922"/>
                  </a:cubicBezTo>
                  <a:cubicBezTo>
                    <a:pt x="8771" y="6582"/>
                    <a:pt x="9884" y="3615"/>
                    <a:pt x="11739" y="1161"/>
                  </a:cubicBezTo>
                  <a:cubicBezTo>
                    <a:pt x="11848" y="1007"/>
                    <a:pt x="11671" y="819"/>
                    <a:pt x="11505" y="819"/>
                  </a:cubicBezTo>
                  <a:cubicBezTo>
                    <a:pt x="11456" y="819"/>
                    <a:pt x="11407" y="836"/>
                    <a:pt x="11368" y="876"/>
                  </a:cubicBezTo>
                  <a:cubicBezTo>
                    <a:pt x="9513" y="3201"/>
                    <a:pt x="8437" y="6063"/>
                    <a:pt x="6525" y="8342"/>
                  </a:cubicBezTo>
                  <a:lnTo>
                    <a:pt x="6525" y="8342"/>
                  </a:lnTo>
                  <a:cubicBezTo>
                    <a:pt x="3997" y="5934"/>
                    <a:pt x="1876" y="3126"/>
                    <a:pt x="240" y="48"/>
                  </a:cubicBezTo>
                  <a:cubicBezTo>
                    <a:pt x="215" y="15"/>
                    <a:pt x="18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03525" y="3086900"/>
              <a:ext cx="308175" cy="33125"/>
            </a:xfrm>
            <a:custGeom>
              <a:rect b="b" l="l" r="r" t="t"/>
              <a:pathLst>
                <a:path extrusionOk="0" h="1325" w="12327">
                  <a:moveTo>
                    <a:pt x="625" y="1"/>
                  </a:moveTo>
                  <a:cubicBezTo>
                    <a:pt x="482" y="1"/>
                    <a:pt x="340" y="6"/>
                    <a:pt x="201" y="18"/>
                  </a:cubicBezTo>
                  <a:cubicBezTo>
                    <a:pt x="29" y="18"/>
                    <a:pt x="1" y="246"/>
                    <a:pt x="144" y="303"/>
                  </a:cubicBezTo>
                  <a:cubicBezTo>
                    <a:pt x="1057" y="646"/>
                    <a:pt x="2112" y="703"/>
                    <a:pt x="3082" y="817"/>
                  </a:cubicBezTo>
                  <a:cubicBezTo>
                    <a:pt x="4052" y="931"/>
                    <a:pt x="5080" y="1045"/>
                    <a:pt x="6078" y="1131"/>
                  </a:cubicBezTo>
                  <a:cubicBezTo>
                    <a:pt x="7105" y="1188"/>
                    <a:pt x="8104" y="1245"/>
                    <a:pt x="9103" y="1273"/>
                  </a:cubicBezTo>
                  <a:cubicBezTo>
                    <a:pt x="9616" y="1273"/>
                    <a:pt x="10158" y="1302"/>
                    <a:pt x="10672" y="1302"/>
                  </a:cubicBezTo>
                  <a:cubicBezTo>
                    <a:pt x="10807" y="1318"/>
                    <a:pt x="10943" y="1325"/>
                    <a:pt x="11078" y="1325"/>
                  </a:cubicBezTo>
                  <a:cubicBezTo>
                    <a:pt x="11426" y="1325"/>
                    <a:pt x="11769" y="1278"/>
                    <a:pt x="12099" y="1216"/>
                  </a:cubicBezTo>
                  <a:cubicBezTo>
                    <a:pt x="12327" y="1131"/>
                    <a:pt x="12327" y="817"/>
                    <a:pt x="12099" y="760"/>
                  </a:cubicBezTo>
                  <a:cubicBezTo>
                    <a:pt x="11728" y="673"/>
                    <a:pt x="11374" y="635"/>
                    <a:pt x="11011" y="635"/>
                  </a:cubicBezTo>
                  <a:cubicBezTo>
                    <a:pt x="10899" y="635"/>
                    <a:pt x="10786" y="639"/>
                    <a:pt x="10672" y="646"/>
                  </a:cubicBezTo>
                  <a:cubicBezTo>
                    <a:pt x="10158" y="646"/>
                    <a:pt x="9616" y="646"/>
                    <a:pt x="9103" y="617"/>
                  </a:cubicBezTo>
                  <a:cubicBezTo>
                    <a:pt x="8133" y="589"/>
                    <a:pt x="7162" y="532"/>
                    <a:pt x="6192" y="475"/>
                  </a:cubicBezTo>
                  <a:cubicBezTo>
                    <a:pt x="5222" y="418"/>
                    <a:pt x="4252" y="360"/>
                    <a:pt x="3282" y="275"/>
                  </a:cubicBezTo>
                  <a:cubicBezTo>
                    <a:pt x="2447" y="201"/>
                    <a:pt x="15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984550" y="3929225"/>
              <a:ext cx="229000" cy="634825"/>
            </a:xfrm>
            <a:custGeom>
              <a:rect b="b" l="l" r="r" t="t"/>
              <a:pathLst>
                <a:path extrusionOk="0" h="25393" w="9160">
                  <a:moveTo>
                    <a:pt x="428" y="0"/>
                  </a:moveTo>
                  <a:cubicBezTo>
                    <a:pt x="364" y="0"/>
                    <a:pt x="300" y="36"/>
                    <a:pt x="286" y="107"/>
                  </a:cubicBezTo>
                  <a:cubicBezTo>
                    <a:pt x="0" y="8410"/>
                    <a:pt x="143" y="16741"/>
                    <a:pt x="143" y="25073"/>
                  </a:cubicBezTo>
                  <a:cubicBezTo>
                    <a:pt x="143" y="25244"/>
                    <a:pt x="286" y="25387"/>
                    <a:pt x="457" y="25387"/>
                  </a:cubicBezTo>
                  <a:cubicBezTo>
                    <a:pt x="717" y="25390"/>
                    <a:pt x="977" y="25392"/>
                    <a:pt x="1237" y="25392"/>
                  </a:cubicBezTo>
                  <a:cubicBezTo>
                    <a:pt x="3054" y="25392"/>
                    <a:pt x="4855" y="25305"/>
                    <a:pt x="6677" y="25130"/>
                  </a:cubicBezTo>
                  <a:cubicBezTo>
                    <a:pt x="6820" y="25130"/>
                    <a:pt x="6962" y="25044"/>
                    <a:pt x="6991" y="24902"/>
                  </a:cubicBezTo>
                  <a:cubicBezTo>
                    <a:pt x="8132" y="17027"/>
                    <a:pt x="9017" y="9095"/>
                    <a:pt x="9159" y="1134"/>
                  </a:cubicBezTo>
                  <a:cubicBezTo>
                    <a:pt x="9159" y="1020"/>
                    <a:pt x="9074" y="963"/>
                    <a:pt x="8985" y="963"/>
                  </a:cubicBezTo>
                  <a:cubicBezTo>
                    <a:pt x="8895" y="963"/>
                    <a:pt x="8803" y="1020"/>
                    <a:pt x="8788" y="1134"/>
                  </a:cubicBezTo>
                  <a:cubicBezTo>
                    <a:pt x="8110" y="8941"/>
                    <a:pt x="7487" y="16747"/>
                    <a:pt x="6392" y="24525"/>
                  </a:cubicBezTo>
                  <a:lnTo>
                    <a:pt x="6392" y="24525"/>
                  </a:lnTo>
                  <a:cubicBezTo>
                    <a:pt x="4509" y="24673"/>
                    <a:pt x="2626" y="24751"/>
                    <a:pt x="742" y="24758"/>
                  </a:cubicBezTo>
                  <a:lnTo>
                    <a:pt x="742" y="24758"/>
                  </a:lnTo>
                  <a:cubicBezTo>
                    <a:pt x="745" y="16560"/>
                    <a:pt x="853" y="8333"/>
                    <a:pt x="571" y="107"/>
                  </a:cubicBezTo>
                  <a:cubicBezTo>
                    <a:pt x="557" y="3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38475" y="3362150"/>
              <a:ext cx="175500" cy="1062550"/>
            </a:xfrm>
            <a:custGeom>
              <a:rect b="b" l="l" r="r" t="t"/>
              <a:pathLst>
                <a:path extrusionOk="0" h="42502" w="7020">
                  <a:moveTo>
                    <a:pt x="2030" y="0"/>
                  </a:moveTo>
                  <a:cubicBezTo>
                    <a:pt x="1891" y="0"/>
                    <a:pt x="1756" y="93"/>
                    <a:pt x="1741" y="278"/>
                  </a:cubicBezTo>
                  <a:lnTo>
                    <a:pt x="828" y="7896"/>
                  </a:lnTo>
                  <a:cubicBezTo>
                    <a:pt x="657" y="9152"/>
                    <a:pt x="515" y="10379"/>
                    <a:pt x="372" y="11663"/>
                  </a:cubicBezTo>
                  <a:cubicBezTo>
                    <a:pt x="229" y="12918"/>
                    <a:pt x="58" y="14231"/>
                    <a:pt x="1" y="15514"/>
                  </a:cubicBezTo>
                  <a:cubicBezTo>
                    <a:pt x="1" y="15621"/>
                    <a:pt x="83" y="15679"/>
                    <a:pt x="163" y="15679"/>
                  </a:cubicBezTo>
                  <a:cubicBezTo>
                    <a:pt x="233" y="15679"/>
                    <a:pt x="302" y="15636"/>
                    <a:pt x="315" y="15543"/>
                  </a:cubicBezTo>
                  <a:cubicBezTo>
                    <a:pt x="600" y="14288"/>
                    <a:pt x="714" y="13004"/>
                    <a:pt x="885" y="11720"/>
                  </a:cubicBezTo>
                  <a:cubicBezTo>
                    <a:pt x="1057" y="10436"/>
                    <a:pt x="1228" y="9237"/>
                    <a:pt x="1371" y="7982"/>
                  </a:cubicBezTo>
                  <a:cubicBezTo>
                    <a:pt x="1606" y="6215"/>
                    <a:pt x="1828" y="4449"/>
                    <a:pt x="2046" y="2682"/>
                  </a:cubicBezTo>
                  <a:lnTo>
                    <a:pt x="2046" y="2682"/>
                  </a:lnTo>
                  <a:cubicBezTo>
                    <a:pt x="3323" y="12837"/>
                    <a:pt x="4478" y="22994"/>
                    <a:pt x="5536" y="33176"/>
                  </a:cubicBezTo>
                  <a:cubicBezTo>
                    <a:pt x="5679" y="34688"/>
                    <a:pt x="5850" y="36200"/>
                    <a:pt x="5993" y="37713"/>
                  </a:cubicBezTo>
                  <a:cubicBezTo>
                    <a:pt x="6164" y="39253"/>
                    <a:pt x="6250" y="40823"/>
                    <a:pt x="6535" y="42335"/>
                  </a:cubicBezTo>
                  <a:cubicBezTo>
                    <a:pt x="6560" y="42449"/>
                    <a:pt x="6659" y="42501"/>
                    <a:pt x="6761" y="42501"/>
                  </a:cubicBezTo>
                  <a:cubicBezTo>
                    <a:pt x="6888" y="42501"/>
                    <a:pt x="7020" y="42420"/>
                    <a:pt x="7020" y="42278"/>
                  </a:cubicBezTo>
                  <a:cubicBezTo>
                    <a:pt x="6963" y="39510"/>
                    <a:pt x="6535" y="36714"/>
                    <a:pt x="6250" y="33975"/>
                  </a:cubicBezTo>
                  <a:cubicBezTo>
                    <a:pt x="5964" y="31236"/>
                    <a:pt x="5679" y="28582"/>
                    <a:pt x="5394" y="25900"/>
                  </a:cubicBezTo>
                  <a:cubicBezTo>
                    <a:pt x="4794" y="20422"/>
                    <a:pt x="4167" y="14972"/>
                    <a:pt x="3482" y="9523"/>
                  </a:cubicBezTo>
                  <a:cubicBezTo>
                    <a:pt x="3111" y="6441"/>
                    <a:pt x="2740" y="3360"/>
                    <a:pt x="2341" y="278"/>
                  </a:cubicBezTo>
                  <a:cubicBezTo>
                    <a:pt x="2312" y="93"/>
                    <a:pt x="2169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884675" y="4547450"/>
              <a:ext cx="285350" cy="178525"/>
            </a:xfrm>
            <a:custGeom>
              <a:rect b="b" l="l" r="r" t="t"/>
              <a:pathLst>
                <a:path extrusionOk="0" h="7141" w="11414">
                  <a:moveTo>
                    <a:pt x="9973" y="0"/>
                  </a:moveTo>
                  <a:cubicBezTo>
                    <a:pt x="9792" y="0"/>
                    <a:pt x="9616" y="142"/>
                    <a:pt x="9616" y="372"/>
                  </a:cubicBezTo>
                  <a:cubicBezTo>
                    <a:pt x="10016" y="1999"/>
                    <a:pt x="10330" y="3654"/>
                    <a:pt x="10558" y="5308"/>
                  </a:cubicBezTo>
                  <a:cubicBezTo>
                    <a:pt x="10586" y="5508"/>
                    <a:pt x="10615" y="5708"/>
                    <a:pt x="10615" y="5936"/>
                  </a:cubicBezTo>
                  <a:cubicBezTo>
                    <a:pt x="10558" y="6107"/>
                    <a:pt x="10643" y="6050"/>
                    <a:pt x="10472" y="6164"/>
                  </a:cubicBezTo>
                  <a:cubicBezTo>
                    <a:pt x="10358" y="6193"/>
                    <a:pt x="10273" y="6193"/>
                    <a:pt x="10158" y="6193"/>
                  </a:cubicBezTo>
                  <a:cubicBezTo>
                    <a:pt x="9730" y="6221"/>
                    <a:pt x="9302" y="6221"/>
                    <a:pt x="8875" y="6221"/>
                  </a:cubicBezTo>
                  <a:lnTo>
                    <a:pt x="6307" y="6307"/>
                  </a:lnTo>
                  <a:lnTo>
                    <a:pt x="3853" y="6364"/>
                  </a:lnTo>
                  <a:cubicBezTo>
                    <a:pt x="3203" y="6386"/>
                    <a:pt x="2553" y="6440"/>
                    <a:pt x="1902" y="6440"/>
                  </a:cubicBezTo>
                  <a:cubicBezTo>
                    <a:pt x="1697" y="6440"/>
                    <a:pt x="1491" y="6435"/>
                    <a:pt x="1285" y="6421"/>
                  </a:cubicBezTo>
                  <a:cubicBezTo>
                    <a:pt x="1057" y="6421"/>
                    <a:pt x="943" y="6421"/>
                    <a:pt x="914" y="6193"/>
                  </a:cubicBezTo>
                  <a:cubicBezTo>
                    <a:pt x="914" y="6050"/>
                    <a:pt x="943" y="5908"/>
                    <a:pt x="1000" y="5765"/>
                  </a:cubicBezTo>
                  <a:cubicBezTo>
                    <a:pt x="1142" y="5451"/>
                    <a:pt x="1342" y="5166"/>
                    <a:pt x="1599" y="4938"/>
                  </a:cubicBezTo>
                  <a:cubicBezTo>
                    <a:pt x="2055" y="4510"/>
                    <a:pt x="2540" y="4139"/>
                    <a:pt x="3025" y="3768"/>
                  </a:cubicBezTo>
                  <a:cubicBezTo>
                    <a:pt x="4167" y="2912"/>
                    <a:pt x="5165" y="1799"/>
                    <a:pt x="5451" y="372"/>
                  </a:cubicBezTo>
                  <a:cubicBezTo>
                    <a:pt x="5485" y="169"/>
                    <a:pt x="5327" y="46"/>
                    <a:pt x="5175" y="46"/>
                  </a:cubicBezTo>
                  <a:cubicBezTo>
                    <a:pt x="5072" y="46"/>
                    <a:pt x="4972" y="103"/>
                    <a:pt x="4937" y="230"/>
                  </a:cubicBezTo>
                  <a:cubicBezTo>
                    <a:pt x="4538" y="1913"/>
                    <a:pt x="3168" y="2855"/>
                    <a:pt x="1827" y="3825"/>
                  </a:cubicBezTo>
                  <a:cubicBezTo>
                    <a:pt x="1285" y="4196"/>
                    <a:pt x="828" y="4681"/>
                    <a:pt x="486" y="5251"/>
                  </a:cubicBezTo>
                  <a:cubicBezTo>
                    <a:pt x="229" y="5708"/>
                    <a:pt x="1" y="6564"/>
                    <a:pt x="486" y="6963"/>
                  </a:cubicBezTo>
                  <a:cubicBezTo>
                    <a:pt x="657" y="7115"/>
                    <a:pt x="905" y="7141"/>
                    <a:pt x="1152" y="7141"/>
                  </a:cubicBezTo>
                  <a:cubicBezTo>
                    <a:pt x="1275" y="7141"/>
                    <a:pt x="1399" y="7135"/>
                    <a:pt x="1513" y="7135"/>
                  </a:cubicBezTo>
                  <a:lnTo>
                    <a:pt x="3082" y="7077"/>
                  </a:lnTo>
                  <a:lnTo>
                    <a:pt x="6135" y="6992"/>
                  </a:lnTo>
                  <a:lnTo>
                    <a:pt x="9188" y="6935"/>
                  </a:lnTo>
                  <a:cubicBezTo>
                    <a:pt x="9403" y="6935"/>
                    <a:pt x="9685" y="6961"/>
                    <a:pt x="9973" y="6961"/>
                  </a:cubicBezTo>
                  <a:cubicBezTo>
                    <a:pt x="10487" y="6961"/>
                    <a:pt x="11023" y="6878"/>
                    <a:pt x="11243" y="6421"/>
                  </a:cubicBezTo>
                  <a:cubicBezTo>
                    <a:pt x="11414" y="6022"/>
                    <a:pt x="11300" y="5537"/>
                    <a:pt x="11243" y="5109"/>
                  </a:cubicBezTo>
                  <a:cubicBezTo>
                    <a:pt x="11186" y="4595"/>
                    <a:pt x="11100" y="4082"/>
                    <a:pt x="11014" y="3597"/>
                  </a:cubicBezTo>
                  <a:cubicBezTo>
                    <a:pt x="10843" y="2427"/>
                    <a:pt x="10586" y="1285"/>
                    <a:pt x="10273" y="173"/>
                  </a:cubicBezTo>
                  <a:cubicBezTo>
                    <a:pt x="10197" y="53"/>
                    <a:pt x="10084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215200" y="1862150"/>
              <a:ext cx="90350" cy="112700"/>
            </a:xfrm>
            <a:custGeom>
              <a:rect b="b" l="l" r="r" t="t"/>
              <a:pathLst>
                <a:path extrusionOk="0" h="4508" w="3614">
                  <a:moveTo>
                    <a:pt x="3392" y="0"/>
                  </a:moveTo>
                  <a:cubicBezTo>
                    <a:pt x="3293" y="0"/>
                    <a:pt x="3187" y="58"/>
                    <a:pt x="3157" y="161"/>
                  </a:cubicBezTo>
                  <a:cubicBezTo>
                    <a:pt x="3100" y="446"/>
                    <a:pt x="3072" y="703"/>
                    <a:pt x="3072" y="988"/>
                  </a:cubicBezTo>
                  <a:cubicBezTo>
                    <a:pt x="3015" y="1245"/>
                    <a:pt x="2986" y="1530"/>
                    <a:pt x="2901" y="1816"/>
                  </a:cubicBezTo>
                  <a:cubicBezTo>
                    <a:pt x="2815" y="2301"/>
                    <a:pt x="2644" y="2814"/>
                    <a:pt x="2387" y="3271"/>
                  </a:cubicBezTo>
                  <a:cubicBezTo>
                    <a:pt x="1902" y="4041"/>
                    <a:pt x="789" y="3785"/>
                    <a:pt x="76" y="4298"/>
                  </a:cubicBezTo>
                  <a:cubicBezTo>
                    <a:pt x="1" y="4348"/>
                    <a:pt x="36" y="4508"/>
                    <a:pt x="122" y="4508"/>
                  </a:cubicBezTo>
                  <a:cubicBezTo>
                    <a:pt x="134" y="4508"/>
                    <a:pt x="148" y="4505"/>
                    <a:pt x="162" y="4498"/>
                  </a:cubicBezTo>
                  <a:cubicBezTo>
                    <a:pt x="1046" y="4184"/>
                    <a:pt x="2130" y="4355"/>
                    <a:pt x="2758" y="3499"/>
                  </a:cubicBezTo>
                  <a:cubicBezTo>
                    <a:pt x="3072" y="3043"/>
                    <a:pt x="3272" y="2529"/>
                    <a:pt x="3357" y="1958"/>
                  </a:cubicBezTo>
                  <a:cubicBezTo>
                    <a:pt x="3443" y="1673"/>
                    <a:pt x="3500" y="1388"/>
                    <a:pt x="3528" y="1074"/>
                  </a:cubicBezTo>
                  <a:cubicBezTo>
                    <a:pt x="3585" y="789"/>
                    <a:pt x="3614" y="475"/>
                    <a:pt x="3585" y="161"/>
                  </a:cubicBezTo>
                  <a:cubicBezTo>
                    <a:pt x="3572" y="51"/>
                    <a:pt x="3485" y="0"/>
                    <a:pt x="3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2475" y="1880825"/>
              <a:ext cx="53500" cy="116875"/>
            </a:xfrm>
            <a:custGeom>
              <a:rect b="b" l="l" r="r" t="t"/>
              <a:pathLst>
                <a:path extrusionOk="0" h="4675" w="2140">
                  <a:moveTo>
                    <a:pt x="530" y="1"/>
                  </a:moveTo>
                  <a:cubicBezTo>
                    <a:pt x="470" y="1"/>
                    <a:pt x="412" y="39"/>
                    <a:pt x="400" y="127"/>
                  </a:cubicBezTo>
                  <a:cubicBezTo>
                    <a:pt x="257" y="669"/>
                    <a:pt x="171" y="1211"/>
                    <a:pt x="114" y="1754"/>
                  </a:cubicBezTo>
                  <a:cubicBezTo>
                    <a:pt x="0" y="2267"/>
                    <a:pt x="0" y="2809"/>
                    <a:pt x="114" y="3323"/>
                  </a:cubicBezTo>
                  <a:cubicBezTo>
                    <a:pt x="285" y="3722"/>
                    <a:pt x="571" y="4036"/>
                    <a:pt x="942" y="4264"/>
                  </a:cubicBezTo>
                  <a:cubicBezTo>
                    <a:pt x="1113" y="4379"/>
                    <a:pt x="1313" y="4493"/>
                    <a:pt x="1512" y="4578"/>
                  </a:cubicBezTo>
                  <a:cubicBezTo>
                    <a:pt x="1641" y="4642"/>
                    <a:pt x="1785" y="4675"/>
                    <a:pt x="1934" y="4675"/>
                  </a:cubicBezTo>
                  <a:cubicBezTo>
                    <a:pt x="1983" y="4675"/>
                    <a:pt x="2033" y="4671"/>
                    <a:pt x="2083" y="4664"/>
                  </a:cubicBezTo>
                  <a:cubicBezTo>
                    <a:pt x="2111" y="4635"/>
                    <a:pt x="2140" y="4578"/>
                    <a:pt x="2140" y="4521"/>
                  </a:cubicBezTo>
                  <a:cubicBezTo>
                    <a:pt x="2083" y="4379"/>
                    <a:pt x="1940" y="4264"/>
                    <a:pt x="1798" y="4207"/>
                  </a:cubicBezTo>
                  <a:cubicBezTo>
                    <a:pt x="1683" y="4122"/>
                    <a:pt x="1484" y="3979"/>
                    <a:pt x="1313" y="3893"/>
                  </a:cubicBezTo>
                  <a:cubicBezTo>
                    <a:pt x="999" y="3694"/>
                    <a:pt x="770" y="3380"/>
                    <a:pt x="656" y="3038"/>
                  </a:cubicBezTo>
                  <a:cubicBezTo>
                    <a:pt x="571" y="2581"/>
                    <a:pt x="571" y="2124"/>
                    <a:pt x="628" y="1668"/>
                  </a:cubicBezTo>
                  <a:cubicBezTo>
                    <a:pt x="656" y="1154"/>
                    <a:pt x="713" y="669"/>
                    <a:pt x="685" y="156"/>
                  </a:cubicBezTo>
                  <a:cubicBezTo>
                    <a:pt x="685" y="61"/>
                    <a:pt x="605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244200" y="1690600"/>
              <a:ext cx="309725" cy="222300"/>
            </a:xfrm>
            <a:custGeom>
              <a:rect b="b" l="l" r="r" t="t"/>
              <a:pathLst>
                <a:path extrusionOk="0" h="8892" w="12389">
                  <a:moveTo>
                    <a:pt x="12138" y="0"/>
                  </a:moveTo>
                  <a:cubicBezTo>
                    <a:pt x="12056" y="0"/>
                    <a:pt x="11978" y="43"/>
                    <a:pt x="11955" y="147"/>
                  </a:cubicBezTo>
                  <a:lnTo>
                    <a:pt x="11328" y="3228"/>
                  </a:lnTo>
                  <a:cubicBezTo>
                    <a:pt x="11128" y="4198"/>
                    <a:pt x="10957" y="5168"/>
                    <a:pt x="10414" y="6024"/>
                  </a:cubicBezTo>
                  <a:cubicBezTo>
                    <a:pt x="9501" y="7479"/>
                    <a:pt x="7647" y="8278"/>
                    <a:pt x="5963" y="8307"/>
                  </a:cubicBezTo>
                  <a:cubicBezTo>
                    <a:pt x="5938" y="8307"/>
                    <a:pt x="5913" y="8307"/>
                    <a:pt x="5887" y="8307"/>
                  </a:cubicBezTo>
                  <a:cubicBezTo>
                    <a:pt x="4147" y="8307"/>
                    <a:pt x="2527" y="7343"/>
                    <a:pt x="1684" y="5825"/>
                  </a:cubicBezTo>
                  <a:cubicBezTo>
                    <a:pt x="714" y="4170"/>
                    <a:pt x="485" y="2201"/>
                    <a:pt x="171" y="346"/>
                  </a:cubicBezTo>
                  <a:cubicBezTo>
                    <a:pt x="161" y="325"/>
                    <a:pt x="133" y="315"/>
                    <a:pt x="103" y="315"/>
                  </a:cubicBezTo>
                  <a:cubicBezTo>
                    <a:pt x="55" y="315"/>
                    <a:pt x="0" y="340"/>
                    <a:pt x="0" y="375"/>
                  </a:cubicBezTo>
                  <a:cubicBezTo>
                    <a:pt x="57" y="3314"/>
                    <a:pt x="542" y="6937"/>
                    <a:pt x="3510" y="8364"/>
                  </a:cubicBezTo>
                  <a:cubicBezTo>
                    <a:pt x="4246" y="8720"/>
                    <a:pt x="5086" y="8892"/>
                    <a:pt x="5936" y="8892"/>
                  </a:cubicBezTo>
                  <a:cubicBezTo>
                    <a:pt x="7951" y="8892"/>
                    <a:pt x="10025" y="7924"/>
                    <a:pt x="10928" y="6138"/>
                  </a:cubicBezTo>
                  <a:cubicBezTo>
                    <a:pt x="11299" y="5282"/>
                    <a:pt x="11556" y="4369"/>
                    <a:pt x="11698" y="3456"/>
                  </a:cubicBezTo>
                  <a:lnTo>
                    <a:pt x="12355" y="232"/>
                  </a:lnTo>
                  <a:cubicBezTo>
                    <a:pt x="12389" y="96"/>
                    <a:pt x="12260" y="0"/>
                    <a:pt x="1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207150" y="1686275"/>
              <a:ext cx="56325" cy="90000"/>
            </a:xfrm>
            <a:custGeom>
              <a:rect b="b" l="l" r="r" t="t"/>
              <a:pathLst>
                <a:path extrusionOk="0" h="3600" w="2253">
                  <a:moveTo>
                    <a:pt x="1623" y="1"/>
                  </a:moveTo>
                  <a:cubicBezTo>
                    <a:pt x="708" y="1"/>
                    <a:pt x="1" y="956"/>
                    <a:pt x="56" y="1832"/>
                  </a:cubicBezTo>
                  <a:cubicBezTo>
                    <a:pt x="113" y="2317"/>
                    <a:pt x="341" y="2773"/>
                    <a:pt x="683" y="3087"/>
                  </a:cubicBezTo>
                  <a:cubicBezTo>
                    <a:pt x="855" y="3230"/>
                    <a:pt x="1054" y="3373"/>
                    <a:pt x="1282" y="3458"/>
                  </a:cubicBezTo>
                  <a:cubicBezTo>
                    <a:pt x="1438" y="3556"/>
                    <a:pt x="1608" y="3600"/>
                    <a:pt x="1781" y="3600"/>
                  </a:cubicBezTo>
                  <a:cubicBezTo>
                    <a:pt x="1862" y="3600"/>
                    <a:pt x="1943" y="3590"/>
                    <a:pt x="2024" y="3572"/>
                  </a:cubicBezTo>
                  <a:cubicBezTo>
                    <a:pt x="2196" y="3544"/>
                    <a:pt x="2253" y="3316"/>
                    <a:pt x="2081" y="3230"/>
                  </a:cubicBezTo>
                  <a:cubicBezTo>
                    <a:pt x="1910" y="3144"/>
                    <a:pt x="1710" y="3087"/>
                    <a:pt x="1539" y="3030"/>
                  </a:cubicBezTo>
                  <a:cubicBezTo>
                    <a:pt x="1368" y="2973"/>
                    <a:pt x="1225" y="2859"/>
                    <a:pt x="1083" y="2745"/>
                  </a:cubicBezTo>
                  <a:cubicBezTo>
                    <a:pt x="797" y="2488"/>
                    <a:pt x="626" y="2174"/>
                    <a:pt x="569" y="1803"/>
                  </a:cubicBezTo>
                  <a:cubicBezTo>
                    <a:pt x="512" y="1062"/>
                    <a:pt x="1026" y="405"/>
                    <a:pt x="1768" y="263"/>
                  </a:cubicBezTo>
                  <a:cubicBezTo>
                    <a:pt x="1939" y="234"/>
                    <a:pt x="1882" y="34"/>
                    <a:pt x="1739" y="6"/>
                  </a:cubicBezTo>
                  <a:cubicBezTo>
                    <a:pt x="1700" y="2"/>
                    <a:pt x="1661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525225" y="1700500"/>
              <a:ext cx="66125" cy="99350"/>
            </a:xfrm>
            <a:custGeom>
              <a:rect b="b" l="l" r="r" t="t"/>
              <a:pathLst>
                <a:path extrusionOk="0" h="3974" w="2645">
                  <a:moveTo>
                    <a:pt x="912" y="0"/>
                  </a:moveTo>
                  <a:cubicBezTo>
                    <a:pt x="866" y="0"/>
                    <a:pt x="819" y="3"/>
                    <a:pt x="771" y="7"/>
                  </a:cubicBezTo>
                  <a:cubicBezTo>
                    <a:pt x="764" y="6"/>
                    <a:pt x="756" y="5"/>
                    <a:pt x="749" y="5"/>
                  </a:cubicBezTo>
                  <a:cubicBezTo>
                    <a:pt x="650" y="5"/>
                    <a:pt x="610" y="181"/>
                    <a:pt x="743" y="207"/>
                  </a:cubicBezTo>
                  <a:cubicBezTo>
                    <a:pt x="1570" y="378"/>
                    <a:pt x="2084" y="1177"/>
                    <a:pt x="1913" y="2005"/>
                  </a:cubicBezTo>
                  <a:cubicBezTo>
                    <a:pt x="1798" y="2404"/>
                    <a:pt x="1570" y="2747"/>
                    <a:pt x="1256" y="3003"/>
                  </a:cubicBezTo>
                  <a:cubicBezTo>
                    <a:pt x="1085" y="3146"/>
                    <a:pt x="914" y="3232"/>
                    <a:pt x="714" y="3317"/>
                  </a:cubicBezTo>
                  <a:cubicBezTo>
                    <a:pt x="629" y="3374"/>
                    <a:pt x="543" y="3403"/>
                    <a:pt x="429" y="3431"/>
                  </a:cubicBezTo>
                  <a:cubicBezTo>
                    <a:pt x="372" y="3431"/>
                    <a:pt x="315" y="3431"/>
                    <a:pt x="258" y="3460"/>
                  </a:cubicBezTo>
                  <a:cubicBezTo>
                    <a:pt x="201" y="3488"/>
                    <a:pt x="144" y="3517"/>
                    <a:pt x="87" y="3545"/>
                  </a:cubicBezTo>
                  <a:cubicBezTo>
                    <a:pt x="29" y="3574"/>
                    <a:pt x="1" y="3660"/>
                    <a:pt x="29" y="3717"/>
                  </a:cubicBezTo>
                  <a:cubicBezTo>
                    <a:pt x="58" y="3859"/>
                    <a:pt x="172" y="3945"/>
                    <a:pt x="315" y="3973"/>
                  </a:cubicBezTo>
                  <a:cubicBezTo>
                    <a:pt x="486" y="3973"/>
                    <a:pt x="629" y="3945"/>
                    <a:pt x="771" y="3859"/>
                  </a:cubicBezTo>
                  <a:cubicBezTo>
                    <a:pt x="1028" y="3774"/>
                    <a:pt x="1285" y="3660"/>
                    <a:pt x="1513" y="3488"/>
                  </a:cubicBezTo>
                  <a:cubicBezTo>
                    <a:pt x="1970" y="3146"/>
                    <a:pt x="2283" y="2689"/>
                    <a:pt x="2426" y="2147"/>
                  </a:cubicBezTo>
                  <a:cubicBezTo>
                    <a:pt x="2645" y="1191"/>
                    <a:pt x="194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216375" y="1435625"/>
              <a:ext cx="323150" cy="272700"/>
            </a:xfrm>
            <a:custGeom>
              <a:rect b="b" l="l" r="r" t="t"/>
              <a:pathLst>
                <a:path extrusionOk="0" h="10908" w="12926">
                  <a:moveTo>
                    <a:pt x="7813" y="592"/>
                  </a:moveTo>
                  <a:cubicBezTo>
                    <a:pt x="8195" y="592"/>
                    <a:pt x="8578" y="619"/>
                    <a:pt x="8960" y="673"/>
                  </a:cubicBezTo>
                  <a:cubicBezTo>
                    <a:pt x="9873" y="759"/>
                    <a:pt x="10729" y="1158"/>
                    <a:pt x="11385" y="1786"/>
                  </a:cubicBezTo>
                  <a:cubicBezTo>
                    <a:pt x="11999" y="2347"/>
                    <a:pt x="12189" y="3234"/>
                    <a:pt x="11929" y="4000"/>
                  </a:cubicBezTo>
                  <a:lnTo>
                    <a:pt x="11929" y="4000"/>
                  </a:lnTo>
                  <a:cubicBezTo>
                    <a:pt x="11763" y="3980"/>
                    <a:pt x="11599" y="3970"/>
                    <a:pt x="11436" y="3970"/>
                  </a:cubicBezTo>
                  <a:cubicBezTo>
                    <a:pt x="9942" y="3970"/>
                    <a:pt x="8584" y="4773"/>
                    <a:pt x="7162" y="5238"/>
                  </a:cubicBezTo>
                  <a:cubicBezTo>
                    <a:pt x="6561" y="5450"/>
                    <a:pt x="5939" y="5553"/>
                    <a:pt x="5315" y="5553"/>
                  </a:cubicBezTo>
                  <a:cubicBezTo>
                    <a:pt x="4931" y="5553"/>
                    <a:pt x="4546" y="5514"/>
                    <a:pt x="4166" y="5438"/>
                  </a:cubicBezTo>
                  <a:cubicBezTo>
                    <a:pt x="3282" y="5238"/>
                    <a:pt x="1941" y="4668"/>
                    <a:pt x="2026" y="3555"/>
                  </a:cubicBezTo>
                  <a:cubicBezTo>
                    <a:pt x="2026" y="3547"/>
                    <a:pt x="2025" y="3539"/>
                    <a:pt x="2024" y="3532"/>
                  </a:cubicBezTo>
                  <a:lnTo>
                    <a:pt x="2024" y="3532"/>
                  </a:lnTo>
                  <a:cubicBezTo>
                    <a:pt x="2156" y="3324"/>
                    <a:pt x="2285" y="3120"/>
                    <a:pt x="2426" y="2927"/>
                  </a:cubicBezTo>
                  <a:cubicBezTo>
                    <a:pt x="2911" y="2271"/>
                    <a:pt x="3567" y="1729"/>
                    <a:pt x="4280" y="1387"/>
                  </a:cubicBezTo>
                  <a:cubicBezTo>
                    <a:pt x="5388" y="865"/>
                    <a:pt x="6595" y="592"/>
                    <a:pt x="7813" y="592"/>
                  </a:cubicBezTo>
                  <a:close/>
                  <a:moveTo>
                    <a:pt x="1709" y="3988"/>
                  </a:moveTo>
                  <a:lnTo>
                    <a:pt x="1709" y="3988"/>
                  </a:lnTo>
                  <a:cubicBezTo>
                    <a:pt x="1745" y="4504"/>
                    <a:pt x="2029" y="4915"/>
                    <a:pt x="2443" y="5235"/>
                  </a:cubicBezTo>
                  <a:lnTo>
                    <a:pt x="2443" y="5235"/>
                  </a:lnTo>
                  <a:cubicBezTo>
                    <a:pt x="2127" y="6765"/>
                    <a:pt x="1791" y="8294"/>
                    <a:pt x="1469" y="9824"/>
                  </a:cubicBezTo>
                  <a:lnTo>
                    <a:pt x="1469" y="9824"/>
                  </a:lnTo>
                  <a:cubicBezTo>
                    <a:pt x="779" y="8376"/>
                    <a:pt x="434" y="6538"/>
                    <a:pt x="999" y="5039"/>
                  </a:cubicBezTo>
                  <a:cubicBezTo>
                    <a:pt x="1186" y="4665"/>
                    <a:pt x="1423" y="4291"/>
                    <a:pt x="1709" y="3988"/>
                  </a:cubicBezTo>
                  <a:close/>
                  <a:moveTo>
                    <a:pt x="7767" y="1"/>
                  </a:moveTo>
                  <a:cubicBezTo>
                    <a:pt x="7455" y="1"/>
                    <a:pt x="7147" y="17"/>
                    <a:pt x="6848" y="46"/>
                  </a:cubicBezTo>
                  <a:cubicBezTo>
                    <a:pt x="5393" y="131"/>
                    <a:pt x="4024" y="673"/>
                    <a:pt x="2882" y="1558"/>
                  </a:cubicBezTo>
                  <a:cubicBezTo>
                    <a:pt x="2340" y="2071"/>
                    <a:pt x="1855" y="2671"/>
                    <a:pt x="1456" y="3355"/>
                  </a:cubicBezTo>
                  <a:cubicBezTo>
                    <a:pt x="999" y="4040"/>
                    <a:pt x="486" y="4525"/>
                    <a:pt x="314" y="5381"/>
                  </a:cubicBezTo>
                  <a:cubicBezTo>
                    <a:pt x="0" y="7236"/>
                    <a:pt x="371" y="9176"/>
                    <a:pt x="1341" y="10774"/>
                  </a:cubicBezTo>
                  <a:cubicBezTo>
                    <a:pt x="1393" y="10864"/>
                    <a:pt x="1485" y="10907"/>
                    <a:pt x="1578" y="10907"/>
                  </a:cubicBezTo>
                  <a:cubicBezTo>
                    <a:pt x="1692" y="10907"/>
                    <a:pt x="1808" y="10842"/>
                    <a:pt x="1855" y="10717"/>
                  </a:cubicBezTo>
                  <a:cubicBezTo>
                    <a:pt x="2210" y="8995"/>
                    <a:pt x="2566" y="7273"/>
                    <a:pt x="2946" y="5551"/>
                  </a:cubicBezTo>
                  <a:lnTo>
                    <a:pt x="2946" y="5551"/>
                  </a:lnTo>
                  <a:cubicBezTo>
                    <a:pt x="3773" y="5976"/>
                    <a:pt x="4844" y="6158"/>
                    <a:pt x="5603" y="6158"/>
                  </a:cubicBezTo>
                  <a:cubicBezTo>
                    <a:pt x="5689" y="6158"/>
                    <a:pt x="5772" y="6156"/>
                    <a:pt x="5850" y="6151"/>
                  </a:cubicBezTo>
                  <a:cubicBezTo>
                    <a:pt x="7804" y="6047"/>
                    <a:pt x="9520" y="4539"/>
                    <a:pt x="11477" y="4539"/>
                  </a:cubicBezTo>
                  <a:cubicBezTo>
                    <a:pt x="11663" y="4539"/>
                    <a:pt x="11851" y="4552"/>
                    <a:pt x="12041" y="4582"/>
                  </a:cubicBezTo>
                  <a:cubicBezTo>
                    <a:pt x="12068" y="4589"/>
                    <a:pt x="12095" y="4592"/>
                    <a:pt x="12122" y="4592"/>
                  </a:cubicBezTo>
                  <a:cubicBezTo>
                    <a:pt x="12207" y="4592"/>
                    <a:pt x="12290" y="4555"/>
                    <a:pt x="12355" y="4468"/>
                  </a:cubicBezTo>
                  <a:cubicBezTo>
                    <a:pt x="12926" y="3213"/>
                    <a:pt x="12355" y="1757"/>
                    <a:pt x="11271" y="959"/>
                  </a:cubicBezTo>
                  <a:cubicBezTo>
                    <a:pt x="10291" y="252"/>
                    <a:pt x="9002" y="1"/>
                    <a:pt x="7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511275" y="1502950"/>
              <a:ext cx="69625" cy="223800"/>
            </a:xfrm>
            <a:custGeom>
              <a:rect b="b" l="l" r="r" t="t"/>
              <a:pathLst>
                <a:path extrusionOk="0" h="8952" w="2785">
                  <a:moveTo>
                    <a:pt x="652" y="0"/>
                  </a:moveTo>
                  <a:cubicBezTo>
                    <a:pt x="431" y="0"/>
                    <a:pt x="348" y="352"/>
                    <a:pt x="587" y="405"/>
                  </a:cubicBezTo>
                  <a:cubicBezTo>
                    <a:pt x="2242" y="748"/>
                    <a:pt x="2413" y="2660"/>
                    <a:pt x="2214" y="4029"/>
                  </a:cubicBezTo>
                  <a:cubicBezTo>
                    <a:pt x="2071" y="4799"/>
                    <a:pt x="1900" y="5541"/>
                    <a:pt x="1672" y="6255"/>
                  </a:cubicBezTo>
                  <a:cubicBezTo>
                    <a:pt x="1572" y="6590"/>
                    <a:pt x="1473" y="6925"/>
                    <a:pt x="1371" y="7260"/>
                  </a:cubicBezTo>
                  <a:lnTo>
                    <a:pt x="1371" y="7260"/>
                  </a:lnTo>
                  <a:cubicBezTo>
                    <a:pt x="1162" y="5264"/>
                    <a:pt x="1183" y="3186"/>
                    <a:pt x="131" y="1433"/>
                  </a:cubicBezTo>
                  <a:cubicBezTo>
                    <a:pt x="119" y="1397"/>
                    <a:pt x="92" y="1381"/>
                    <a:pt x="67" y="1381"/>
                  </a:cubicBezTo>
                  <a:cubicBezTo>
                    <a:pt x="32" y="1381"/>
                    <a:pt x="0" y="1411"/>
                    <a:pt x="17" y="1461"/>
                  </a:cubicBezTo>
                  <a:cubicBezTo>
                    <a:pt x="673" y="3858"/>
                    <a:pt x="530" y="6312"/>
                    <a:pt x="958" y="8737"/>
                  </a:cubicBezTo>
                  <a:cubicBezTo>
                    <a:pt x="985" y="8886"/>
                    <a:pt x="1103" y="8951"/>
                    <a:pt x="1228" y="8951"/>
                  </a:cubicBezTo>
                  <a:cubicBezTo>
                    <a:pt x="1366" y="8951"/>
                    <a:pt x="1513" y="8872"/>
                    <a:pt x="1558" y="8737"/>
                  </a:cubicBezTo>
                  <a:cubicBezTo>
                    <a:pt x="2214" y="6996"/>
                    <a:pt x="2585" y="5170"/>
                    <a:pt x="2727" y="3316"/>
                  </a:cubicBezTo>
                  <a:cubicBezTo>
                    <a:pt x="2784" y="1918"/>
                    <a:pt x="2214" y="291"/>
                    <a:pt x="702" y="6"/>
                  </a:cubicBezTo>
                  <a:cubicBezTo>
                    <a:pt x="685" y="2"/>
                    <a:pt x="668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245275" y="1694625"/>
              <a:ext cx="300775" cy="73125"/>
            </a:xfrm>
            <a:custGeom>
              <a:rect b="b" l="l" r="r" t="t"/>
              <a:pathLst>
                <a:path extrusionOk="0" h="2925" w="12031">
                  <a:moveTo>
                    <a:pt x="164" y="1"/>
                  </a:moveTo>
                  <a:cubicBezTo>
                    <a:pt x="83" y="1"/>
                    <a:pt x="1" y="101"/>
                    <a:pt x="43" y="185"/>
                  </a:cubicBezTo>
                  <a:cubicBezTo>
                    <a:pt x="556" y="1041"/>
                    <a:pt x="1127" y="1869"/>
                    <a:pt x="2069" y="2297"/>
                  </a:cubicBezTo>
                  <a:cubicBezTo>
                    <a:pt x="3124" y="2753"/>
                    <a:pt x="4465" y="2782"/>
                    <a:pt x="5607" y="2839"/>
                  </a:cubicBezTo>
                  <a:cubicBezTo>
                    <a:pt x="6234" y="2896"/>
                    <a:pt x="6869" y="2924"/>
                    <a:pt x="7508" y="2924"/>
                  </a:cubicBezTo>
                  <a:cubicBezTo>
                    <a:pt x="8146" y="2924"/>
                    <a:pt x="8788" y="2896"/>
                    <a:pt x="9430" y="2839"/>
                  </a:cubicBezTo>
                  <a:cubicBezTo>
                    <a:pt x="10457" y="2753"/>
                    <a:pt x="11370" y="2183"/>
                    <a:pt x="11912" y="1270"/>
                  </a:cubicBezTo>
                  <a:cubicBezTo>
                    <a:pt x="12030" y="1073"/>
                    <a:pt x="11850" y="876"/>
                    <a:pt x="11670" y="876"/>
                  </a:cubicBezTo>
                  <a:cubicBezTo>
                    <a:pt x="11589" y="876"/>
                    <a:pt x="11509" y="916"/>
                    <a:pt x="11456" y="1013"/>
                  </a:cubicBezTo>
                  <a:cubicBezTo>
                    <a:pt x="10914" y="1954"/>
                    <a:pt x="9829" y="2268"/>
                    <a:pt x="8802" y="2354"/>
                  </a:cubicBezTo>
                  <a:cubicBezTo>
                    <a:pt x="8260" y="2382"/>
                    <a:pt x="7711" y="2397"/>
                    <a:pt x="7158" y="2397"/>
                  </a:cubicBezTo>
                  <a:cubicBezTo>
                    <a:pt x="6605" y="2397"/>
                    <a:pt x="6049" y="2382"/>
                    <a:pt x="5492" y="2354"/>
                  </a:cubicBezTo>
                  <a:cubicBezTo>
                    <a:pt x="4437" y="2297"/>
                    <a:pt x="3238" y="2325"/>
                    <a:pt x="2240" y="1926"/>
                  </a:cubicBezTo>
                  <a:cubicBezTo>
                    <a:pt x="1384" y="1555"/>
                    <a:pt x="785" y="756"/>
                    <a:pt x="243" y="43"/>
                  </a:cubicBezTo>
                  <a:cubicBezTo>
                    <a:pt x="220" y="13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259875" y="1726325"/>
              <a:ext cx="22850" cy="85400"/>
            </a:xfrm>
            <a:custGeom>
              <a:rect b="b" l="l" r="r" t="t"/>
              <a:pathLst>
                <a:path extrusionOk="0" h="3416" w="914">
                  <a:moveTo>
                    <a:pt x="661" y="0"/>
                  </a:moveTo>
                  <a:cubicBezTo>
                    <a:pt x="604" y="0"/>
                    <a:pt x="555" y="34"/>
                    <a:pt x="543" y="116"/>
                  </a:cubicBezTo>
                  <a:cubicBezTo>
                    <a:pt x="457" y="629"/>
                    <a:pt x="429" y="1171"/>
                    <a:pt x="343" y="1685"/>
                  </a:cubicBezTo>
                  <a:cubicBezTo>
                    <a:pt x="286" y="1942"/>
                    <a:pt x="229" y="2199"/>
                    <a:pt x="172" y="2427"/>
                  </a:cubicBezTo>
                  <a:cubicBezTo>
                    <a:pt x="144" y="2570"/>
                    <a:pt x="115" y="2712"/>
                    <a:pt x="87" y="2855"/>
                  </a:cubicBezTo>
                  <a:cubicBezTo>
                    <a:pt x="29" y="2969"/>
                    <a:pt x="1" y="3140"/>
                    <a:pt x="29" y="3254"/>
                  </a:cubicBezTo>
                  <a:cubicBezTo>
                    <a:pt x="66" y="3364"/>
                    <a:pt x="161" y="3415"/>
                    <a:pt x="255" y="3415"/>
                  </a:cubicBezTo>
                  <a:cubicBezTo>
                    <a:pt x="307" y="3415"/>
                    <a:pt x="359" y="3399"/>
                    <a:pt x="400" y="3368"/>
                  </a:cubicBezTo>
                  <a:cubicBezTo>
                    <a:pt x="486" y="3254"/>
                    <a:pt x="543" y="3140"/>
                    <a:pt x="572" y="2998"/>
                  </a:cubicBezTo>
                  <a:cubicBezTo>
                    <a:pt x="600" y="2883"/>
                    <a:pt x="657" y="2741"/>
                    <a:pt x="686" y="2598"/>
                  </a:cubicBezTo>
                  <a:cubicBezTo>
                    <a:pt x="743" y="2341"/>
                    <a:pt x="771" y="2056"/>
                    <a:pt x="800" y="1799"/>
                  </a:cubicBezTo>
                  <a:cubicBezTo>
                    <a:pt x="885" y="1257"/>
                    <a:pt x="914" y="715"/>
                    <a:pt x="857" y="173"/>
                  </a:cubicBezTo>
                  <a:cubicBezTo>
                    <a:pt x="840" y="72"/>
                    <a:pt x="74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509550" y="1747750"/>
              <a:ext cx="18575" cy="76350"/>
            </a:xfrm>
            <a:custGeom>
              <a:rect b="b" l="l" r="r" t="t"/>
              <a:pathLst>
                <a:path extrusionOk="0" h="3054" w="743">
                  <a:moveTo>
                    <a:pt x="214" y="1"/>
                  </a:moveTo>
                  <a:cubicBezTo>
                    <a:pt x="129" y="1"/>
                    <a:pt x="43" y="58"/>
                    <a:pt x="29" y="172"/>
                  </a:cubicBezTo>
                  <a:cubicBezTo>
                    <a:pt x="0" y="685"/>
                    <a:pt x="0" y="1227"/>
                    <a:pt x="57" y="1770"/>
                  </a:cubicBezTo>
                  <a:cubicBezTo>
                    <a:pt x="86" y="2026"/>
                    <a:pt x="143" y="2255"/>
                    <a:pt x="200" y="2511"/>
                  </a:cubicBezTo>
                  <a:cubicBezTo>
                    <a:pt x="200" y="2626"/>
                    <a:pt x="257" y="2768"/>
                    <a:pt x="314" y="2882"/>
                  </a:cubicBezTo>
                  <a:cubicBezTo>
                    <a:pt x="343" y="2968"/>
                    <a:pt x="400" y="3054"/>
                    <a:pt x="514" y="3054"/>
                  </a:cubicBezTo>
                  <a:cubicBezTo>
                    <a:pt x="742" y="3054"/>
                    <a:pt x="656" y="2654"/>
                    <a:pt x="628" y="2511"/>
                  </a:cubicBezTo>
                  <a:cubicBezTo>
                    <a:pt x="599" y="2255"/>
                    <a:pt x="542" y="1998"/>
                    <a:pt x="514" y="1741"/>
                  </a:cubicBezTo>
                  <a:cubicBezTo>
                    <a:pt x="457" y="1227"/>
                    <a:pt x="400" y="685"/>
                    <a:pt x="400" y="172"/>
                  </a:cubicBezTo>
                  <a:cubicBezTo>
                    <a:pt x="385" y="58"/>
                    <a:pt x="300" y="1"/>
                    <a:pt x="2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321375" y="1809100"/>
              <a:ext cx="169650" cy="27325"/>
            </a:xfrm>
            <a:custGeom>
              <a:rect b="b" l="l" r="r" t="t"/>
              <a:pathLst>
                <a:path extrusionOk="0" h="1093" w="6786">
                  <a:moveTo>
                    <a:pt x="6643" y="0"/>
                  </a:moveTo>
                  <a:cubicBezTo>
                    <a:pt x="6072" y="86"/>
                    <a:pt x="5558" y="200"/>
                    <a:pt x="5016" y="343"/>
                  </a:cubicBezTo>
                  <a:cubicBezTo>
                    <a:pt x="4474" y="428"/>
                    <a:pt x="3932" y="514"/>
                    <a:pt x="3390" y="514"/>
                  </a:cubicBezTo>
                  <a:cubicBezTo>
                    <a:pt x="3247" y="521"/>
                    <a:pt x="3106" y="525"/>
                    <a:pt x="2967" y="525"/>
                  </a:cubicBezTo>
                  <a:cubicBezTo>
                    <a:pt x="2548" y="525"/>
                    <a:pt x="2142" y="493"/>
                    <a:pt x="1735" y="428"/>
                  </a:cubicBezTo>
                  <a:cubicBezTo>
                    <a:pt x="1193" y="343"/>
                    <a:pt x="651" y="143"/>
                    <a:pt x="109" y="29"/>
                  </a:cubicBezTo>
                  <a:cubicBezTo>
                    <a:pt x="100" y="26"/>
                    <a:pt x="91" y="24"/>
                    <a:pt x="83" y="24"/>
                  </a:cubicBezTo>
                  <a:cubicBezTo>
                    <a:pt x="18" y="24"/>
                    <a:pt x="1" y="121"/>
                    <a:pt x="52" y="172"/>
                  </a:cubicBezTo>
                  <a:cubicBezTo>
                    <a:pt x="993" y="828"/>
                    <a:pt x="2306" y="1056"/>
                    <a:pt x="3447" y="1085"/>
                  </a:cubicBezTo>
                  <a:cubicBezTo>
                    <a:pt x="3554" y="1090"/>
                    <a:pt x="3662" y="1093"/>
                    <a:pt x="3771" y="1093"/>
                  </a:cubicBezTo>
                  <a:cubicBezTo>
                    <a:pt x="4802" y="1093"/>
                    <a:pt x="5929" y="840"/>
                    <a:pt x="6728" y="143"/>
                  </a:cubicBezTo>
                  <a:cubicBezTo>
                    <a:pt x="6785" y="86"/>
                    <a:pt x="6728" y="0"/>
                    <a:pt x="6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401125" y="4644750"/>
              <a:ext cx="89900" cy="82350"/>
            </a:xfrm>
            <a:custGeom>
              <a:rect b="b" l="l" r="r" t="t"/>
              <a:pathLst>
                <a:path extrusionOk="0" h="3294" w="3596">
                  <a:moveTo>
                    <a:pt x="221" y="0"/>
                  </a:moveTo>
                  <a:cubicBezTo>
                    <a:pt x="166" y="0"/>
                    <a:pt x="114" y="36"/>
                    <a:pt x="114" y="104"/>
                  </a:cubicBezTo>
                  <a:cubicBezTo>
                    <a:pt x="57" y="1074"/>
                    <a:pt x="0" y="2016"/>
                    <a:pt x="0" y="2957"/>
                  </a:cubicBezTo>
                  <a:cubicBezTo>
                    <a:pt x="0" y="3100"/>
                    <a:pt x="114" y="3214"/>
                    <a:pt x="257" y="3214"/>
                  </a:cubicBezTo>
                  <a:cubicBezTo>
                    <a:pt x="645" y="3268"/>
                    <a:pt x="1037" y="3293"/>
                    <a:pt x="1429" y="3293"/>
                  </a:cubicBezTo>
                  <a:cubicBezTo>
                    <a:pt x="2077" y="3293"/>
                    <a:pt x="2728" y="3224"/>
                    <a:pt x="3367" y="3100"/>
                  </a:cubicBezTo>
                  <a:cubicBezTo>
                    <a:pt x="3510" y="3043"/>
                    <a:pt x="3595" y="2900"/>
                    <a:pt x="3567" y="2729"/>
                  </a:cubicBezTo>
                  <a:cubicBezTo>
                    <a:pt x="3517" y="2605"/>
                    <a:pt x="3403" y="2524"/>
                    <a:pt x="3261" y="2524"/>
                  </a:cubicBezTo>
                  <a:cubicBezTo>
                    <a:pt x="3240" y="2524"/>
                    <a:pt x="3218" y="2526"/>
                    <a:pt x="3196" y="2529"/>
                  </a:cubicBezTo>
                  <a:cubicBezTo>
                    <a:pt x="2461" y="2680"/>
                    <a:pt x="1726" y="2750"/>
                    <a:pt x="979" y="2750"/>
                  </a:cubicBezTo>
                  <a:cubicBezTo>
                    <a:pt x="822" y="2750"/>
                    <a:pt x="664" y="2747"/>
                    <a:pt x="506" y="2741"/>
                  </a:cubicBezTo>
                  <a:lnTo>
                    <a:pt x="506" y="2741"/>
                  </a:lnTo>
                  <a:cubicBezTo>
                    <a:pt x="476" y="1857"/>
                    <a:pt x="421" y="995"/>
                    <a:pt x="343" y="133"/>
                  </a:cubicBezTo>
                  <a:cubicBezTo>
                    <a:pt x="343" y="43"/>
                    <a:pt x="280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07250" y="1968975"/>
              <a:ext cx="107025" cy="169125"/>
            </a:xfrm>
            <a:custGeom>
              <a:rect b="b" l="l" r="r" t="t"/>
              <a:pathLst>
                <a:path extrusionOk="0" h="6765" w="4281">
                  <a:moveTo>
                    <a:pt x="4107" y="1"/>
                  </a:moveTo>
                  <a:cubicBezTo>
                    <a:pt x="4065" y="1"/>
                    <a:pt x="4022" y="17"/>
                    <a:pt x="3995" y="54"/>
                  </a:cubicBezTo>
                  <a:cubicBezTo>
                    <a:pt x="3224" y="1081"/>
                    <a:pt x="2511" y="2165"/>
                    <a:pt x="1798" y="3278"/>
                  </a:cubicBezTo>
                  <a:cubicBezTo>
                    <a:pt x="1455" y="3820"/>
                    <a:pt x="1113" y="4391"/>
                    <a:pt x="799" y="4961"/>
                  </a:cubicBezTo>
                  <a:cubicBezTo>
                    <a:pt x="628" y="5246"/>
                    <a:pt x="485" y="5532"/>
                    <a:pt x="314" y="5817"/>
                  </a:cubicBezTo>
                  <a:cubicBezTo>
                    <a:pt x="143" y="6045"/>
                    <a:pt x="29" y="6302"/>
                    <a:pt x="0" y="6588"/>
                  </a:cubicBezTo>
                  <a:cubicBezTo>
                    <a:pt x="0" y="6691"/>
                    <a:pt x="75" y="6764"/>
                    <a:pt x="160" y="6764"/>
                  </a:cubicBezTo>
                  <a:cubicBezTo>
                    <a:pt x="192" y="6764"/>
                    <a:pt x="225" y="6754"/>
                    <a:pt x="257" y="6730"/>
                  </a:cubicBezTo>
                  <a:cubicBezTo>
                    <a:pt x="485" y="6559"/>
                    <a:pt x="656" y="6331"/>
                    <a:pt x="742" y="6074"/>
                  </a:cubicBezTo>
                  <a:cubicBezTo>
                    <a:pt x="913" y="5789"/>
                    <a:pt x="1084" y="5475"/>
                    <a:pt x="1255" y="5218"/>
                  </a:cubicBezTo>
                  <a:cubicBezTo>
                    <a:pt x="1569" y="4647"/>
                    <a:pt x="1883" y="4077"/>
                    <a:pt x="2226" y="3506"/>
                  </a:cubicBezTo>
                  <a:cubicBezTo>
                    <a:pt x="2882" y="2393"/>
                    <a:pt x="3567" y="1281"/>
                    <a:pt x="4223" y="168"/>
                  </a:cubicBezTo>
                  <a:cubicBezTo>
                    <a:pt x="4281" y="71"/>
                    <a:pt x="4195" y="1"/>
                    <a:pt x="4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099850" y="2131775"/>
              <a:ext cx="50200" cy="92250"/>
            </a:xfrm>
            <a:custGeom>
              <a:rect b="b" l="l" r="r" t="t"/>
              <a:pathLst>
                <a:path extrusionOk="0" h="3690" w="2008">
                  <a:moveTo>
                    <a:pt x="419" y="0"/>
                  </a:moveTo>
                  <a:cubicBezTo>
                    <a:pt x="331" y="0"/>
                    <a:pt x="255" y="88"/>
                    <a:pt x="296" y="190"/>
                  </a:cubicBezTo>
                  <a:cubicBezTo>
                    <a:pt x="410" y="532"/>
                    <a:pt x="581" y="846"/>
                    <a:pt x="838" y="1131"/>
                  </a:cubicBezTo>
                  <a:cubicBezTo>
                    <a:pt x="1025" y="1364"/>
                    <a:pt x="1211" y="1560"/>
                    <a:pt x="1429" y="1748"/>
                  </a:cubicBezTo>
                  <a:lnTo>
                    <a:pt x="1429" y="1748"/>
                  </a:lnTo>
                  <a:cubicBezTo>
                    <a:pt x="1013" y="2289"/>
                    <a:pt x="595" y="2806"/>
                    <a:pt x="153" y="3300"/>
                  </a:cubicBezTo>
                  <a:cubicBezTo>
                    <a:pt x="0" y="3453"/>
                    <a:pt x="149" y="3689"/>
                    <a:pt x="316" y="3689"/>
                  </a:cubicBezTo>
                  <a:cubicBezTo>
                    <a:pt x="367" y="3689"/>
                    <a:pt x="420" y="3667"/>
                    <a:pt x="467" y="3613"/>
                  </a:cubicBezTo>
                  <a:cubicBezTo>
                    <a:pt x="1009" y="3043"/>
                    <a:pt x="1494" y="2444"/>
                    <a:pt x="1951" y="1816"/>
                  </a:cubicBezTo>
                  <a:cubicBezTo>
                    <a:pt x="2008" y="1730"/>
                    <a:pt x="1979" y="1616"/>
                    <a:pt x="1894" y="1559"/>
                  </a:cubicBezTo>
                  <a:cubicBezTo>
                    <a:pt x="1637" y="1331"/>
                    <a:pt x="1409" y="1103"/>
                    <a:pt x="1181" y="874"/>
                  </a:cubicBezTo>
                  <a:cubicBezTo>
                    <a:pt x="981" y="561"/>
                    <a:pt x="753" y="304"/>
                    <a:pt x="524" y="47"/>
                  </a:cubicBezTo>
                  <a:cubicBezTo>
                    <a:pt x="492" y="14"/>
                    <a:pt x="45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103925" y="2217150"/>
              <a:ext cx="102475" cy="335825"/>
            </a:xfrm>
            <a:custGeom>
              <a:rect b="b" l="l" r="r" t="t"/>
              <a:pathLst>
                <a:path extrusionOk="0" h="13433" w="4099">
                  <a:moveTo>
                    <a:pt x="124" y="1"/>
                  </a:moveTo>
                  <a:cubicBezTo>
                    <a:pt x="67" y="1"/>
                    <a:pt x="0" y="57"/>
                    <a:pt x="19" y="113"/>
                  </a:cubicBezTo>
                  <a:cubicBezTo>
                    <a:pt x="504" y="2367"/>
                    <a:pt x="1274" y="4592"/>
                    <a:pt x="1902" y="6789"/>
                  </a:cubicBezTo>
                  <a:cubicBezTo>
                    <a:pt x="2216" y="7874"/>
                    <a:pt x="2530" y="8958"/>
                    <a:pt x="2844" y="10071"/>
                  </a:cubicBezTo>
                  <a:cubicBezTo>
                    <a:pt x="3129" y="11155"/>
                    <a:pt x="3329" y="12325"/>
                    <a:pt x="3814" y="13352"/>
                  </a:cubicBezTo>
                  <a:cubicBezTo>
                    <a:pt x="3847" y="13407"/>
                    <a:pt x="3898" y="13433"/>
                    <a:pt x="3947" y="13433"/>
                  </a:cubicBezTo>
                  <a:cubicBezTo>
                    <a:pt x="4025" y="13433"/>
                    <a:pt x="4099" y="13371"/>
                    <a:pt x="4099" y="13266"/>
                  </a:cubicBezTo>
                  <a:cubicBezTo>
                    <a:pt x="4013" y="12182"/>
                    <a:pt x="3614" y="11069"/>
                    <a:pt x="3300" y="10014"/>
                  </a:cubicBezTo>
                  <a:cubicBezTo>
                    <a:pt x="2986" y="8872"/>
                    <a:pt x="2672" y="7731"/>
                    <a:pt x="2330" y="6590"/>
                  </a:cubicBezTo>
                  <a:cubicBezTo>
                    <a:pt x="1674" y="4393"/>
                    <a:pt x="1103" y="2139"/>
                    <a:pt x="190" y="56"/>
                  </a:cubicBezTo>
                  <a:cubicBezTo>
                    <a:pt x="180" y="16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507050" y="1981375"/>
              <a:ext cx="106650" cy="166000"/>
            </a:xfrm>
            <a:custGeom>
              <a:rect b="b" l="l" r="r" t="t"/>
              <a:pathLst>
                <a:path extrusionOk="0" h="6640" w="4266">
                  <a:moveTo>
                    <a:pt x="164" y="1"/>
                  </a:moveTo>
                  <a:cubicBezTo>
                    <a:pt x="84" y="1"/>
                    <a:pt x="1" y="101"/>
                    <a:pt x="43" y="185"/>
                  </a:cubicBezTo>
                  <a:cubicBezTo>
                    <a:pt x="699" y="1270"/>
                    <a:pt x="1384" y="2354"/>
                    <a:pt x="2040" y="3438"/>
                  </a:cubicBezTo>
                  <a:cubicBezTo>
                    <a:pt x="2383" y="4009"/>
                    <a:pt x="2697" y="4551"/>
                    <a:pt x="3039" y="5121"/>
                  </a:cubicBezTo>
                  <a:cubicBezTo>
                    <a:pt x="3182" y="5378"/>
                    <a:pt x="3353" y="5664"/>
                    <a:pt x="3524" y="5949"/>
                  </a:cubicBezTo>
                  <a:cubicBezTo>
                    <a:pt x="3610" y="6206"/>
                    <a:pt x="3781" y="6434"/>
                    <a:pt x="4009" y="6605"/>
                  </a:cubicBezTo>
                  <a:cubicBezTo>
                    <a:pt x="4041" y="6629"/>
                    <a:pt x="4074" y="6639"/>
                    <a:pt x="4106" y="6639"/>
                  </a:cubicBezTo>
                  <a:cubicBezTo>
                    <a:pt x="4191" y="6639"/>
                    <a:pt x="4266" y="6566"/>
                    <a:pt x="4266" y="6462"/>
                  </a:cubicBezTo>
                  <a:cubicBezTo>
                    <a:pt x="4237" y="6177"/>
                    <a:pt x="4123" y="5920"/>
                    <a:pt x="3952" y="5692"/>
                  </a:cubicBezTo>
                  <a:lnTo>
                    <a:pt x="3467" y="4836"/>
                  </a:lnTo>
                  <a:cubicBezTo>
                    <a:pt x="3125" y="4265"/>
                    <a:pt x="2782" y="3723"/>
                    <a:pt x="2440" y="3153"/>
                  </a:cubicBezTo>
                  <a:cubicBezTo>
                    <a:pt x="1755" y="2068"/>
                    <a:pt x="1042" y="1041"/>
                    <a:pt x="243" y="43"/>
                  </a:cubicBezTo>
                  <a:cubicBezTo>
                    <a:pt x="221" y="13"/>
                    <a:pt x="19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0875" y="2140650"/>
              <a:ext cx="50225" cy="90500"/>
            </a:xfrm>
            <a:custGeom>
              <a:rect b="b" l="l" r="r" t="t"/>
              <a:pathLst>
                <a:path extrusionOk="0" h="3620" w="2009">
                  <a:moveTo>
                    <a:pt x="1586" y="0"/>
                  </a:moveTo>
                  <a:cubicBezTo>
                    <a:pt x="1552" y="0"/>
                    <a:pt x="1516" y="11"/>
                    <a:pt x="1485" y="34"/>
                  </a:cubicBezTo>
                  <a:cubicBezTo>
                    <a:pt x="1371" y="148"/>
                    <a:pt x="1256" y="291"/>
                    <a:pt x="1171" y="434"/>
                  </a:cubicBezTo>
                  <a:cubicBezTo>
                    <a:pt x="1057" y="576"/>
                    <a:pt x="943" y="719"/>
                    <a:pt x="828" y="833"/>
                  </a:cubicBezTo>
                  <a:cubicBezTo>
                    <a:pt x="629" y="1090"/>
                    <a:pt x="372" y="1318"/>
                    <a:pt x="115" y="1518"/>
                  </a:cubicBezTo>
                  <a:cubicBezTo>
                    <a:pt x="29" y="1604"/>
                    <a:pt x="1" y="1718"/>
                    <a:pt x="58" y="1803"/>
                  </a:cubicBezTo>
                  <a:cubicBezTo>
                    <a:pt x="543" y="2403"/>
                    <a:pt x="1028" y="2973"/>
                    <a:pt x="1542" y="3544"/>
                  </a:cubicBezTo>
                  <a:cubicBezTo>
                    <a:pt x="1589" y="3597"/>
                    <a:pt x="1642" y="3619"/>
                    <a:pt x="1693" y="3619"/>
                  </a:cubicBezTo>
                  <a:cubicBezTo>
                    <a:pt x="1860" y="3619"/>
                    <a:pt x="2008" y="3383"/>
                    <a:pt x="1856" y="3230"/>
                  </a:cubicBezTo>
                  <a:cubicBezTo>
                    <a:pt x="1412" y="2735"/>
                    <a:pt x="993" y="2240"/>
                    <a:pt x="598" y="1723"/>
                  </a:cubicBezTo>
                  <a:lnTo>
                    <a:pt x="598" y="1723"/>
                  </a:lnTo>
                  <a:cubicBezTo>
                    <a:pt x="805" y="1538"/>
                    <a:pt x="996" y="1337"/>
                    <a:pt x="1171" y="1119"/>
                  </a:cubicBezTo>
                  <a:cubicBezTo>
                    <a:pt x="1428" y="862"/>
                    <a:pt x="1627" y="548"/>
                    <a:pt x="1713" y="177"/>
                  </a:cubicBezTo>
                  <a:cubicBezTo>
                    <a:pt x="1754" y="74"/>
                    <a:pt x="167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514525" y="2224300"/>
              <a:ext cx="102500" cy="328675"/>
            </a:xfrm>
            <a:custGeom>
              <a:rect b="b" l="l" r="r" t="t"/>
              <a:pathLst>
                <a:path extrusionOk="0" h="13147" w="4100">
                  <a:moveTo>
                    <a:pt x="3989" y="0"/>
                  </a:moveTo>
                  <a:cubicBezTo>
                    <a:pt x="3959" y="0"/>
                    <a:pt x="3930" y="16"/>
                    <a:pt x="3910" y="55"/>
                  </a:cubicBezTo>
                  <a:cubicBezTo>
                    <a:pt x="3025" y="2081"/>
                    <a:pt x="2426" y="4306"/>
                    <a:pt x="1770" y="6446"/>
                  </a:cubicBezTo>
                  <a:cubicBezTo>
                    <a:pt x="1428" y="7502"/>
                    <a:pt x="1114" y="8615"/>
                    <a:pt x="828" y="9728"/>
                  </a:cubicBezTo>
                  <a:cubicBezTo>
                    <a:pt x="515" y="10812"/>
                    <a:pt x="115" y="11867"/>
                    <a:pt x="1" y="12980"/>
                  </a:cubicBezTo>
                  <a:cubicBezTo>
                    <a:pt x="1" y="13085"/>
                    <a:pt x="75" y="13147"/>
                    <a:pt x="153" y="13147"/>
                  </a:cubicBezTo>
                  <a:cubicBezTo>
                    <a:pt x="202" y="13147"/>
                    <a:pt x="253" y="13121"/>
                    <a:pt x="286" y="13066"/>
                  </a:cubicBezTo>
                  <a:cubicBezTo>
                    <a:pt x="743" y="12096"/>
                    <a:pt x="942" y="10954"/>
                    <a:pt x="1256" y="9927"/>
                  </a:cubicBezTo>
                  <a:cubicBezTo>
                    <a:pt x="1542" y="8843"/>
                    <a:pt x="1884" y="7759"/>
                    <a:pt x="2198" y="6646"/>
                  </a:cubicBezTo>
                  <a:cubicBezTo>
                    <a:pt x="2826" y="4478"/>
                    <a:pt x="3625" y="2338"/>
                    <a:pt x="4081" y="112"/>
                  </a:cubicBezTo>
                  <a:cubicBezTo>
                    <a:pt x="4100" y="56"/>
                    <a:pt x="4045" y="0"/>
                    <a:pt x="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67675" y="3816700"/>
              <a:ext cx="14300" cy="49600"/>
            </a:xfrm>
            <a:custGeom>
              <a:rect b="b" l="l" r="r" t="t"/>
              <a:pathLst>
                <a:path extrusionOk="0" h="1984" w="572">
                  <a:moveTo>
                    <a:pt x="300" y="0"/>
                  </a:moveTo>
                  <a:cubicBezTo>
                    <a:pt x="272" y="0"/>
                    <a:pt x="243" y="14"/>
                    <a:pt x="229" y="43"/>
                  </a:cubicBezTo>
                  <a:lnTo>
                    <a:pt x="219" y="72"/>
                  </a:lnTo>
                  <a:lnTo>
                    <a:pt x="200" y="72"/>
                  </a:lnTo>
                  <a:lnTo>
                    <a:pt x="143" y="129"/>
                  </a:lnTo>
                  <a:cubicBezTo>
                    <a:pt x="115" y="157"/>
                    <a:pt x="115" y="186"/>
                    <a:pt x="86" y="243"/>
                  </a:cubicBezTo>
                  <a:cubicBezTo>
                    <a:pt x="86" y="328"/>
                    <a:pt x="58" y="385"/>
                    <a:pt x="58" y="471"/>
                  </a:cubicBezTo>
                  <a:cubicBezTo>
                    <a:pt x="58" y="614"/>
                    <a:pt x="58" y="756"/>
                    <a:pt x="29" y="928"/>
                  </a:cubicBezTo>
                  <a:cubicBezTo>
                    <a:pt x="29" y="1070"/>
                    <a:pt x="29" y="1213"/>
                    <a:pt x="1" y="1356"/>
                  </a:cubicBezTo>
                  <a:cubicBezTo>
                    <a:pt x="1" y="1498"/>
                    <a:pt x="29" y="1669"/>
                    <a:pt x="86" y="1812"/>
                  </a:cubicBezTo>
                  <a:cubicBezTo>
                    <a:pt x="115" y="1926"/>
                    <a:pt x="207" y="1983"/>
                    <a:pt x="300" y="1983"/>
                  </a:cubicBezTo>
                  <a:cubicBezTo>
                    <a:pt x="393" y="1983"/>
                    <a:pt x="486" y="1926"/>
                    <a:pt x="514" y="1812"/>
                  </a:cubicBezTo>
                  <a:cubicBezTo>
                    <a:pt x="571" y="1669"/>
                    <a:pt x="571" y="1527"/>
                    <a:pt x="571" y="1384"/>
                  </a:cubicBezTo>
                  <a:cubicBezTo>
                    <a:pt x="571" y="1241"/>
                    <a:pt x="571" y="1070"/>
                    <a:pt x="543" y="928"/>
                  </a:cubicBezTo>
                  <a:cubicBezTo>
                    <a:pt x="543" y="785"/>
                    <a:pt x="543" y="642"/>
                    <a:pt x="543" y="500"/>
                  </a:cubicBezTo>
                  <a:cubicBezTo>
                    <a:pt x="543" y="414"/>
                    <a:pt x="514" y="328"/>
                    <a:pt x="486" y="271"/>
                  </a:cubicBezTo>
                  <a:lnTo>
                    <a:pt x="457" y="157"/>
                  </a:lnTo>
                  <a:lnTo>
                    <a:pt x="400" y="72"/>
                  </a:lnTo>
                  <a:lnTo>
                    <a:pt x="381" y="72"/>
                  </a:lnTo>
                  <a:lnTo>
                    <a:pt x="372" y="43"/>
                  </a:lnTo>
                  <a:cubicBezTo>
                    <a:pt x="357" y="14"/>
                    <a:pt x="329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337575" y="4672650"/>
              <a:ext cx="15000" cy="43375"/>
            </a:xfrm>
            <a:custGeom>
              <a:rect b="b" l="l" r="r" t="t"/>
              <a:pathLst>
                <a:path extrusionOk="0" h="1735" w="600">
                  <a:moveTo>
                    <a:pt x="300" y="1"/>
                  </a:moveTo>
                  <a:cubicBezTo>
                    <a:pt x="272" y="1"/>
                    <a:pt x="243" y="15"/>
                    <a:pt x="229" y="44"/>
                  </a:cubicBezTo>
                  <a:cubicBezTo>
                    <a:pt x="115" y="158"/>
                    <a:pt x="29" y="300"/>
                    <a:pt x="58" y="472"/>
                  </a:cubicBezTo>
                  <a:cubicBezTo>
                    <a:pt x="58" y="586"/>
                    <a:pt x="58" y="700"/>
                    <a:pt x="29" y="814"/>
                  </a:cubicBezTo>
                  <a:cubicBezTo>
                    <a:pt x="1" y="928"/>
                    <a:pt x="29" y="1071"/>
                    <a:pt x="1" y="1185"/>
                  </a:cubicBezTo>
                  <a:cubicBezTo>
                    <a:pt x="1" y="1328"/>
                    <a:pt x="29" y="1442"/>
                    <a:pt x="86" y="1584"/>
                  </a:cubicBezTo>
                  <a:cubicBezTo>
                    <a:pt x="115" y="1684"/>
                    <a:pt x="208" y="1734"/>
                    <a:pt x="300" y="1734"/>
                  </a:cubicBezTo>
                  <a:cubicBezTo>
                    <a:pt x="393" y="1734"/>
                    <a:pt x="486" y="1684"/>
                    <a:pt x="514" y="1584"/>
                  </a:cubicBezTo>
                  <a:cubicBezTo>
                    <a:pt x="571" y="1442"/>
                    <a:pt x="571" y="1328"/>
                    <a:pt x="600" y="1185"/>
                  </a:cubicBezTo>
                  <a:lnTo>
                    <a:pt x="571" y="814"/>
                  </a:lnTo>
                  <a:cubicBezTo>
                    <a:pt x="571" y="700"/>
                    <a:pt x="543" y="586"/>
                    <a:pt x="543" y="472"/>
                  </a:cubicBezTo>
                  <a:cubicBezTo>
                    <a:pt x="543" y="300"/>
                    <a:pt x="486" y="158"/>
                    <a:pt x="372" y="44"/>
                  </a:cubicBezTo>
                  <a:cubicBezTo>
                    <a:pt x="357" y="15"/>
                    <a:pt x="32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444350" y="158700"/>
            <a:ext cx="309725" cy="279625"/>
            <a:chOff x="-292675" y="1967000"/>
            <a:chExt cx="309725" cy="279625"/>
          </a:xfrm>
        </p:grpSpPr>
        <p:sp>
          <p:nvSpPr>
            <p:cNvPr id="297" name="Google Shape;297;p2"/>
            <p:cNvSpPr/>
            <p:nvPr/>
          </p:nvSpPr>
          <p:spPr>
            <a:xfrm>
              <a:off x="-216090" y="2181984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-112296" y="2185019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-53460" y="2057573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-107019" y="1988747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-267713" y="2035276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-275473" y="2127567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-199436" y="1990431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-59012" y="2137373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-258272" y="2015714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-163463" y="1967000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171808" y="2193124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292675" y="2074133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-272844" y="2162205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-66772" y="2001004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-44586" y="2099649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-76779" y="2170827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-260189" y="1990231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5378800" y="720725"/>
            <a:ext cx="158800" cy="158800"/>
            <a:chOff x="5378800" y="720725"/>
            <a:chExt cx="158800" cy="158800"/>
          </a:xfrm>
        </p:grpSpPr>
        <p:cxnSp>
          <p:nvCxnSpPr>
            <p:cNvPr id="315" name="Google Shape;315;p2"/>
            <p:cNvCxnSpPr/>
            <p:nvPr/>
          </p:nvCxnSpPr>
          <p:spPr>
            <a:xfrm>
              <a:off x="5378800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"/>
            <p:cNvCxnSpPr/>
            <p:nvPr/>
          </p:nvCxnSpPr>
          <p:spPr>
            <a:xfrm flipH="1" rot="10800000">
              <a:off x="5382200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1"/>
          <p:cNvSpPr/>
          <p:nvPr/>
        </p:nvSpPr>
        <p:spPr>
          <a:xfrm>
            <a:off x="1777025" y="874050"/>
            <a:ext cx="55899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1"/>
          <p:cNvSpPr txBox="1"/>
          <p:nvPr>
            <p:ph hasCustomPrompt="1" type="title"/>
          </p:nvPr>
        </p:nvSpPr>
        <p:spPr>
          <a:xfrm>
            <a:off x="2038600" y="960470"/>
            <a:ext cx="50667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7" name="Google Shape;1167;p11"/>
          <p:cNvSpPr txBox="1"/>
          <p:nvPr>
            <p:ph idx="1" type="subTitle"/>
          </p:nvPr>
        </p:nvSpPr>
        <p:spPr>
          <a:xfrm>
            <a:off x="2971050" y="2899268"/>
            <a:ext cx="32019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168" name="Google Shape;1168;p11"/>
          <p:cNvGrpSpPr/>
          <p:nvPr/>
        </p:nvGrpSpPr>
        <p:grpSpPr>
          <a:xfrm>
            <a:off x="7028375" y="1032500"/>
            <a:ext cx="158800" cy="158800"/>
            <a:chOff x="10885500" y="1032500"/>
            <a:chExt cx="158800" cy="158800"/>
          </a:xfrm>
        </p:grpSpPr>
        <p:cxnSp>
          <p:nvCxnSpPr>
            <p:cNvPr id="1169" name="Google Shape;1169;p11"/>
            <p:cNvCxnSpPr/>
            <p:nvPr/>
          </p:nvCxnSpPr>
          <p:spPr>
            <a:xfrm>
              <a:off x="10885500" y="1039500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11"/>
            <p:cNvCxnSpPr/>
            <p:nvPr/>
          </p:nvCxnSpPr>
          <p:spPr>
            <a:xfrm flipH="1" rot="10800000">
              <a:off x="10888900" y="1032500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1" name="Google Shape;1171;p11"/>
          <p:cNvGrpSpPr/>
          <p:nvPr/>
        </p:nvGrpSpPr>
        <p:grpSpPr>
          <a:xfrm>
            <a:off x="238146" y="347146"/>
            <a:ext cx="382573" cy="377956"/>
            <a:chOff x="7519508" y="-346629"/>
            <a:chExt cx="382573" cy="377956"/>
          </a:xfrm>
        </p:grpSpPr>
        <p:sp>
          <p:nvSpPr>
            <p:cNvPr id="1172" name="Google Shape;1172;p11"/>
            <p:cNvSpPr/>
            <p:nvPr/>
          </p:nvSpPr>
          <p:spPr>
            <a:xfrm>
              <a:off x="7755019" y="-5595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7626062" y="-5230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7546086" y="-22477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7625661" y="-31772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7811147" y="-25481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7819698" y="-13018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7740204" y="-31607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7551065" y="-11698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7571982" y="-2806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7673237" y="-346629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7683394" y="-413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7827006" y="-20241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7796493" y="-8277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7547572" y="-30214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7519508" y="-16776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7559777" y="-7060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7785532" y="-31595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11"/>
          <p:cNvGrpSpPr/>
          <p:nvPr/>
        </p:nvGrpSpPr>
        <p:grpSpPr>
          <a:xfrm>
            <a:off x="6509621" y="158158"/>
            <a:ext cx="382573" cy="377956"/>
            <a:chOff x="7337458" y="-3555542"/>
            <a:chExt cx="382573" cy="377956"/>
          </a:xfrm>
        </p:grpSpPr>
        <p:sp>
          <p:nvSpPr>
            <p:cNvPr id="1190" name="Google Shape;1190;p11"/>
            <p:cNvSpPr/>
            <p:nvPr/>
          </p:nvSpPr>
          <p:spPr>
            <a:xfrm>
              <a:off x="7572969" y="-32648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7444012" y="-32612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7364036" y="-34336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7443611" y="-35266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7629097" y="-34637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7637648" y="-33391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7558154" y="-35249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7369015" y="-33258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7389932" y="-34895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7491187" y="-3555542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7501344" y="-32502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7644956" y="-34113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7614443" y="-32916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7365522" y="-35110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7337458" y="-33766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7377727" y="-32795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7603482" y="-35248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8146805" y="228601"/>
            <a:ext cx="676626" cy="684897"/>
            <a:chOff x="7669780" y="2089526"/>
            <a:chExt cx="676626" cy="684897"/>
          </a:xfrm>
        </p:grpSpPr>
        <p:sp>
          <p:nvSpPr>
            <p:cNvPr id="1208" name="Google Shape;1208;p11"/>
            <p:cNvSpPr/>
            <p:nvPr/>
          </p:nvSpPr>
          <p:spPr>
            <a:xfrm rot="-3073258">
              <a:off x="8193449" y="2428901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 rot="-3073258">
              <a:off x="8072010" y="2590303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 rot="-3073258">
              <a:off x="7771404" y="2517430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 rot="-3073258">
              <a:off x="7747156" y="2332462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 rot="-3073258">
              <a:off x="7999281" y="2160785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 rot="-3073258">
              <a:off x="8157474" y="2274047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 rot="-3073258">
              <a:off x="7862616" y="2194214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 rot="-3073258">
              <a:off x="7910692" y="2615770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 rot="-3073258">
              <a:off x="7789452" y="2230079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 rot="-3073258">
              <a:off x="7761817" y="2227607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 rot="-3073258">
              <a:off x="8148209" y="2516821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 rot="-3073258">
              <a:off x="8082119" y="2181207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 rot="-3073258">
              <a:off x="8200290" y="2330524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 rot="-3073258">
              <a:off x="7692138" y="2422852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 rot="-3073258">
              <a:off x="7818977" y="2593012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 rot="-3073258">
              <a:off x="7987972" y="2634976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 rot="-3073258">
              <a:off x="7909392" y="2115060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523224" y="2030138"/>
            <a:ext cx="449692" cy="455214"/>
            <a:chOff x="8523224" y="2030138"/>
            <a:chExt cx="449692" cy="455214"/>
          </a:xfrm>
        </p:grpSpPr>
        <p:sp>
          <p:nvSpPr>
            <p:cNvPr id="1226" name="Google Shape;1226;p11"/>
            <p:cNvSpPr/>
            <p:nvPr/>
          </p:nvSpPr>
          <p:spPr>
            <a:xfrm rot="-3073435">
              <a:off x="8871259" y="2255703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 rot="-3073435">
              <a:off x="8790549" y="2362978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 rot="-3073435">
              <a:off x="8590762" y="2314544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 rot="-3073435">
              <a:off x="8574648" y="2191606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 rot="-3073435">
              <a:off x="8742212" y="2077502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 rot="-3073435">
              <a:off x="8847349" y="2152780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 rot="-3073435">
              <a:off x="8651383" y="2099721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 rot="-3073435">
              <a:off x="8683335" y="2379904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 rot="-3073435">
              <a:off x="8602752" y="2123558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 rot="-3073435">
              <a:off x="8584390" y="2121915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 rot="-3073435">
              <a:off x="8841191" y="2314139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 rot="-3073435">
              <a:off x="8797267" y="2091075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 rot="-3073435">
              <a:off x="8875804" y="2190317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 rot="-3073435">
              <a:off x="8538081" y="2251683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 rot="-3073435">
              <a:off x="8622380" y="2364778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 rot="-3073435">
              <a:off x="8734695" y="2392670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 rot="-3073435">
              <a:off x="8682470" y="2047111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11"/>
          <p:cNvGrpSpPr/>
          <p:nvPr/>
        </p:nvGrpSpPr>
        <p:grpSpPr>
          <a:xfrm>
            <a:off x="8523233" y="4153621"/>
            <a:ext cx="382573" cy="377956"/>
            <a:chOff x="7485958" y="359921"/>
            <a:chExt cx="382573" cy="377956"/>
          </a:xfrm>
        </p:grpSpPr>
        <p:sp>
          <p:nvSpPr>
            <p:cNvPr id="1244" name="Google Shape;1244;p11"/>
            <p:cNvSpPr/>
            <p:nvPr/>
          </p:nvSpPr>
          <p:spPr>
            <a:xfrm>
              <a:off x="7721469" y="65059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7592512" y="65424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7512536" y="48177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7592111" y="38882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7777597" y="45174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7786148" y="57636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7706654" y="39047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7517515" y="58957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7538432" y="4259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7639687" y="35992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7649844" y="66525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7793456" y="50413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7762943" y="62377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7514022" y="40440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7485958" y="53878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26227" y="63594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751982" y="39059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>
            <a:off x="8100758" y="4638546"/>
            <a:ext cx="382573" cy="377956"/>
            <a:chOff x="7718183" y="3037396"/>
            <a:chExt cx="382573" cy="377956"/>
          </a:xfrm>
        </p:grpSpPr>
        <p:sp>
          <p:nvSpPr>
            <p:cNvPr id="1262" name="Google Shape;1262;p11"/>
            <p:cNvSpPr/>
            <p:nvPr/>
          </p:nvSpPr>
          <p:spPr>
            <a:xfrm>
              <a:off x="7953694" y="332807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7824737" y="333172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7744761" y="315924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7824336" y="306630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8009822" y="312921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8018373" y="325383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7938879" y="306794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7749740" y="326704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7770657" y="310340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7871912" y="3037396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7882069" y="334272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8025681" y="318160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7995168" y="330125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7746247" y="308188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7718183" y="321625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758452" y="331341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7984207" y="306806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11"/>
          <p:cNvGrpSpPr/>
          <p:nvPr/>
        </p:nvGrpSpPr>
        <p:grpSpPr>
          <a:xfrm>
            <a:off x="167264" y="4378171"/>
            <a:ext cx="524348" cy="530774"/>
            <a:chOff x="6099402" y="4479694"/>
            <a:chExt cx="1035238" cy="1047924"/>
          </a:xfrm>
        </p:grpSpPr>
        <p:sp>
          <p:nvSpPr>
            <p:cNvPr id="1280" name="Google Shape;1280;p11"/>
            <p:cNvSpPr/>
            <p:nvPr/>
          </p:nvSpPr>
          <p:spPr>
            <a:xfrm rot="-3073315">
              <a:off x="6900617" y="4998955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 rot="-3073315">
              <a:off x="6714814" y="5245910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1"/>
            <p:cNvSpPr/>
            <p:nvPr/>
          </p:nvSpPr>
          <p:spPr>
            <a:xfrm rot="-3073315">
              <a:off x="6254885" y="5134410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1"/>
            <p:cNvSpPr/>
            <p:nvPr/>
          </p:nvSpPr>
          <p:spPr>
            <a:xfrm rot="-3073315">
              <a:off x="6217786" y="4851399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 rot="-3073315">
              <a:off x="6603538" y="4588723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 rot="-3073315">
              <a:off x="6845574" y="4762020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 rot="-3073315">
              <a:off x="6394440" y="4639872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 rot="-3073315">
              <a:off x="6467997" y="5284875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1"/>
            <p:cNvSpPr/>
            <p:nvPr/>
          </p:nvSpPr>
          <p:spPr>
            <a:xfrm rot="-3073315">
              <a:off x="6282494" y="4694756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 rot="-3073315">
              <a:off x="6240216" y="4690966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 rot="-3073315">
              <a:off x="6831400" y="5133479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 rot="-3073315">
              <a:off x="6730281" y="4619970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 rot="-3073315">
              <a:off x="6911082" y="4848434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 rot="-3073315">
              <a:off x="6133608" y="4989702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 rot="-3073315">
              <a:off x="6327672" y="5250054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 rot="-3073315">
              <a:off x="6586234" y="5314262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 rot="-3073315">
              <a:off x="6466007" y="4518762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11"/>
          <p:cNvGrpSpPr/>
          <p:nvPr/>
        </p:nvGrpSpPr>
        <p:grpSpPr>
          <a:xfrm>
            <a:off x="365346" y="3928808"/>
            <a:ext cx="382573" cy="377956"/>
            <a:chOff x="8555533" y="2050208"/>
            <a:chExt cx="382573" cy="377956"/>
          </a:xfrm>
        </p:grpSpPr>
        <p:sp>
          <p:nvSpPr>
            <p:cNvPr id="1298" name="Google Shape;1298;p11"/>
            <p:cNvSpPr/>
            <p:nvPr/>
          </p:nvSpPr>
          <p:spPr>
            <a:xfrm>
              <a:off x="8791044" y="234088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8662087" y="234453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8582111" y="217205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8661686" y="207911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8847172" y="214202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8855723" y="226664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8776229" y="208076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587090" y="227985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608007" y="211621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8709262" y="205020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8719419" y="235553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8863031" y="219442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8832518" y="231406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8583597" y="209469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8555533" y="222907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8595802" y="232622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8821557" y="208088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3"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3"/>
          <p:cNvSpPr txBox="1"/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20" name="Google Shape;1320;p13"/>
          <p:cNvSpPr txBox="1"/>
          <p:nvPr>
            <p:ph idx="1" type="subTitle"/>
          </p:nvPr>
        </p:nvSpPr>
        <p:spPr>
          <a:xfrm>
            <a:off x="1257378" y="2074949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1" name="Google Shape;1321;p13"/>
          <p:cNvSpPr txBox="1"/>
          <p:nvPr>
            <p:ph hasCustomPrompt="1" idx="2" type="title"/>
          </p:nvPr>
        </p:nvSpPr>
        <p:spPr>
          <a:xfrm>
            <a:off x="1257378" y="1583675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2" name="Google Shape;1322;p13"/>
          <p:cNvSpPr txBox="1"/>
          <p:nvPr>
            <p:ph idx="3" type="subTitle"/>
          </p:nvPr>
        </p:nvSpPr>
        <p:spPr>
          <a:xfrm>
            <a:off x="1257400" y="2459050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3" name="Google Shape;1323;p13"/>
          <p:cNvSpPr/>
          <p:nvPr/>
        </p:nvSpPr>
        <p:spPr>
          <a:xfrm>
            <a:off x="8702025" y="1821425"/>
            <a:ext cx="1075" cy="2125"/>
          </a:xfrm>
          <a:custGeom>
            <a:rect b="b" l="l" r="r" t="t"/>
            <a:pathLst>
              <a:path extrusionOk="0" h="85" w="43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3"/>
          <p:cNvSpPr/>
          <p:nvPr/>
        </p:nvSpPr>
        <p:spPr>
          <a:xfrm>
            <a:off x="8703075" y="1821425"/>
            <a:ext cx="25" cy="2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3"/>
          <p:cNvSpPr/>
          <p:nvPr/>
        </p:nvSpPr>
        <p:spPr>
          <a:xfrm>
            <a:off x="8774500" y="1182450"/>
            <a:ext cx="25" cy="550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3"/>
          <p:cNvSpPr/>
          <p:nvPr/>
        </p:nvSpPr>
        <p:spPr>
          <a:xfrm>
            <a:off x="9012875" y="1248600"/>
            <a:ext cx="25" cy="550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3"/>
          <p:cNvSpPr/>
          <p:nvPr/>
        </p:nvSpPr>
        <p:spPr>
          <a:xfrm>
            <a:off x="8675775" y="1988925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3"/>
          <p:cNvSpPr txBox="1"/>
          <p:nvPr>
            <p:ph idx="4" type="subTitle"/>
          </p:nvPr>
        </p:nvSpPr>
        <p:spPr>
          <a:xfrm>
            <a:off x="4906703" y="2074949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9" name="Google Shape;1329;p13"/>
          <p:cNvSpPr txBox="1"/>
          <p:nvPr>
            <p:ph hasCustomPrompt="1" idx="5" type="title"/>
          </p:nvPr>
        </p:nvSpPr>
        <p:spPr>
          <a:xfrm>
            <a:off x="4906703" y="1583675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0" name="Google Shape;1330;p13"/>
          <p:cNvSpPr txBox="1"/>
          <p:nvPr>
            <p:ph idx="6" type="subTitle"/>
          </p:nvPr>
        </p:nvSpPr>
        <p:spPr>
          <a:xfrm>
            <a:off x="4906725" y="2459050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1" name="Google Shape;1331;p13"/>
          <p:cNvSpPr txBox="1"/>
          <p:nvPr>
            <p:ph idx="7" type="subTitle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2" name="Google Shape;1332;p13"/>
          <p:cNvSpPr txBox="1"/>
          <p:nvPr>
            <p:ph hasCustomPrompt="1" idx="8" type="title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3" name="Google Shape;1333;p13"/>
          <p:cNvSpPr txBox="1"/>
          <p:nvPr>
            <p:ph idx="9" type="subTitle"/>
          </p:nvPr>
        </p:nvSpPr>
        <p:spPr>
          <a:xfrm>
            <a:off x="1257400" y="3738725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4" name="Google Shape;1334;p13"/>
          <p:cNvSpPr/>
          <p:nvPr/>
        </p:nvSpPr>
        <p:spPr>
          <a:xfrm>
            <a:off x="8675775" y="3663150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3"/>
          <p:cNvSpPr txBox="1"/>
          <p:nvPr>
            <p:ph idx="13" type="subTitle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6" name="Google Shape;1336;p13"/>
          <p:cNvSpPr txBox="1"/>
          <p:nvPr>
            <p:ph hasCustomPrompt="1" idx="14" type="title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13"/>
          <p:cNvSpPr txBox="1"/>
          <p:nvPr>
            <p:ph idx="15" type="subTitle"/>
          </p:nvPr>
        </p:nvSpPr>
        <p:spPr>
          <a:xfrm>
            <a:off x="4906725" y="3738725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38" name="Google Shape;1338;p13"/>
          <p:cNvGrpSpPr/>
          <p:nvPr/>
        </p:nvGrpSpPr>
        <p:grpSpPr>
          <a:xfrm>
            <a:off x="1551458" y="40483"/>
            <a:ext cx="382573" cy="377956"/>
            <a:chOff x="8428333" y="418458"/>
            <a:chExt cx="382573" cy="377956"/>
          </a:xfrm>
        </p:grpSpPr>
        <p:sp>
          <p:nvSpPr>
            <p:cNvPr id="1339" name="Google Shape;1339;p1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13"/>
          <p:cNvGrpSpPr/>
          <p:nvPr/>
        </p:nvGrpSpPr>
        <p:grpSpPr>
          <a:xfrm>
            <a:off x="332283" y="486133"/>
            <a:ext cx="382573" cy="377956"/>
            <a:chOff x="8760608" y="-899292"/>
            <a:chExt cx="382573" cy="377956"/>
          </a:xfrm>
        </p:grpSpPr>
        <p:sp>
          <p:nvSpPr>
            <p:cNvPr id="1357" name="Google Shape;1357;p13"/>
            <p:cNvSpPr/>
            <p:nvPr/>
          </p:nvSpPr>
          <p:spPr>
            <a:xfrm>
              <a:off x="8996119" y="-6086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8867162" y="-6049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8787186" y="-7774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8866761" y="-8703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9052247" y="-8074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9060798" y="-6828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8981304" y="-8687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8792165" y="-6696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813082" y="-8332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914337" y="-8992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924494" y="-5939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9068106" y="-7550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9037593" y="-6354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8788672" y="-8548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8760608" y="-7204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8800877" y="-6232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9026632" y="-8686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13"/>
          <p:cNvGrpSpPr/>
          <p:nvPr/>
        </p:nvGrpSpPr>
        <p:grpSpPr>
          <a:xfrm>
            <a:off x="-87299" y="2276126"/>
            <a:ext cx="598452" cy="591240"/>
            <a:chOff x="8008751" y="37351"/>
            <a:chExt cx="598452" cy="591240"/>
          </a:xfrm>
        </p:grpSpPr>
        <p:sp>
          <p:nvSpPr>
            <p:cNvPr id="1375" name="Google Shape;1375;p13"/>
            <p:cNvSpPr/>
            <p:nvPr/>
          </p:nvSpPr>
          <p:spPr>
            <a:xfrm>
              <a:off x="8377155" y="492057"/>
              <a:ext cx="83276" cy="90687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175431" y="497773"/>
              <a:ext cx="83402" cy="9093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8050326" y="227963"/>
              <a:ext cx="95899" cy="69208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174803" y="82570"/>
              <a:ext cx="74295" cy="92696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8464954" y="180986"/>
              <a:ext cx="95523" cy="80136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8478331" y="375931"/>
              <a:ext cx="97407" cy="69899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353981" y="85145"/>
              <a:ext cx="74798" cy="9200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8058114" y="396594"/>
              <a:ext cx="97658" cy="78440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090835" y="140602"/>
              <a:ext cx="452429" cy="391636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249225" y="37351"/>
              <a:ext cx="109716" cy="11304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265114" y="514981"/>
              <a:ext cx="110218" cy="113610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489762" y="262946"/>
              <a:ext cx="117441" cy="9175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42031" y="450104"/>
              <a:ext cx="128368" cy="10337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052650" y="106939"/>
              <a:ext cx="118383" cy="114112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008751" y="317146"/>
              <a:ext cx="120267" cy="92382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8071742" y="469134"/>
              <a:ext cx="120330" cy="114175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8424886" y="85334"/>
              <a:ext cx="120267" cy="1166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13"/>
          <p:cNvGrpSpPr/>
          <p:nvPr/>
        </p:nvGrpSpPr>
        <p:grpSpPr>
          <a:xfrm>
            <a:off x="307163" y="4725963"/>
            <a:ext cx="238225" cy="235350"/>
            <a:chOff x="8572663" y="418438"/>
            <a:chExt cx="238225" cy="235350"/>
          </a:xfrm>
        </p:grpSpPr>
        <p:sp>
          <p:nvSpPr>
            <p:cNvPr id="1393" name="Google Shape;1393;p13"/>
            <p:cNvSpPr/>
            <p:nvPr/>
          </p:nvSpPr>
          <p:spPr>
            <a:xfrm>
              <a:off x="8719313" y="599438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8639013" y="601713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8589213" y="494313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8638763" y="436438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8754263" y="475613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8759588" y="553213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8710088" y="437463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8592313" y="561438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8605338" y="459538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8668388" y="418438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8674713" y="608563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8764138" y="508238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8745138" y="582738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8590138" y="446138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8572663" y="529813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8597738" y="590313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8738313" y="437538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13"/>
          <p:cNvGrpSpPr/>
          <p:nvPr/>
        </p:nvGrpSpPr>
        <p:grpSpPr>
          <a:xfrm>
            <a:off x="6661883" y="4765533"/>
            <a:ext cx="382573" cy="377956"/>
            <a:chOff x="8428333" y="418458"/>
            <a:chExt cx="382573" cy="377956"/>
          </a:xfrm>
        </p:grpSpPr>
        <p:sp>
          <p:nvSpPr>
            <p:cNvPr id="1411" name="Google Shape;1411;p1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13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1429" name="Google Shape;1429;p1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13"/>
          <p:cNvGrpSpPr/>
          <p:nvPr/>
        </p:nvGrpSpPr>
        <p:grpSpPr>
          <a:xfrm>
            <a:off x="8572663" y="418438"/>
            <a:ext cx="238225" cy="235350"/>
            <a:chOff x="8572663" y="418438"/>
            <a:chExt cx="238225" cy="235350"/>
          </a:xfrm>
        </p:grpSpPr>
        <p:sp>
          <p:nvSpPr>
            <p:cNvPr id="1447" name="Google Shape;1447;p13"/>
            <p:cNvSpPr/>
            <p:nvPr/>
          </p:nvSpPr>
          <p:spPr>
            <a:xfrm>
              <a:off x="8719313" y="599438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8639013" y="601713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8589213" y="494313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8638763" y="436438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8754263" y="475613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759588" y="553213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8710088" y="437463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8592313" y="561438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8605338" y="459538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8668388" y="418438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8674713" y="608563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8764138" y="508238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745138" y="582738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8590138" y="446138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8572663" y="529813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8597738" y="590313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8738313" y="437538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4"/>
          <p:cNvSpPr txBox="1"/>
          <p:nvPr>
            <p:ph type="title"/>
          </p:nvPr>
        </p:nvSpPr>
        <p:spPr>
          <a:xfrm>
            <a:off x="1231200" y="3424850"/>
            <a:ext cx="3724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6" name="Google Shape;1466;p14"/>
          <p:cNvSpPr txBox="1"/>
          <p:nvPr>
            <p:ph idx="1" type="subTitle"/>
          </p:nvPr>
        </p:nvSpPr>
        <p:spPr>
          <a:xfrm>
            <a:off x="1231200" y="1174650"/>
            <a:ext cx="44364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7" name="Google Shape;1467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14"/>
          <p:cNvGrpSpPr/>
          <p:nvPr/>
        </p:nvGrpSpPr>
        <p:grpSpPr>
          <a:xfrm>
            <a:off x="6758988" y="3965963"/>
            <a:ext cx="238225" cy="235350"/>
            <a:chOff x="6758988" y="3965963"/>
            <a:chExt cx="238225" cy="235350"/>
          </a:xfrm>
        </p:grpSpPr>
        <p:sp>
          <p:nvSpPr>
            <p:cNvPr id="1470" name="Google Shape;1470;p14"/>
            <p:cNvSpPr/>
            <p:nvPr/>
          </p:nvSpPr>
          <p:spPr>
            <a:xfrm>
              <a:off x="6905638" y="4146963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6825338" y="4149238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6775538" y="4041838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6825088" y="3983963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6940588" y="4023138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6945913" y="4100738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6896413" y="3984988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6778638" y="4108963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6791663" y="4007063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6854713" y="3965963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6861038" y="4156088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6950463" y="4055763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6931463" y="4130263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6776463" y="3993663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6758988" y="4077338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6784063" y="4137838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6924638" y="3985063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14"/>
          <p:cNvGrpSpPr/>
          <p:nvPr/>
        </p:nvGrpSpPr>
        <p:grpSpPr>
          <a:xfrm>
            <a:off x="6233363" y="2986288"/>
            <a:ext cx="317625" cy="314875"/>
            <a:chOff x="6233363" y="2986288"/>
            <a:chExt cx="317625" cy="314875"/>
          </a:xfrm>
        </p:grpSpPr>
        <p:sp>
          <p:nvSpPr>
            <p:cNvPr id="1488" name="Google Shape;1488;p14"/>
            <p:cNvSpPr/>
            <p:nvPr/>
          </p:nvSpPr>
          <p:spPr>
            <a:xfrm>
              <a:off x="6427888" y="3227938"/>
              <a:ext cx="45525" cy="48400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6321513" y="3230988"/>
              <a:ext cx="44850" cy="48475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6255188" y="3088063"/>
              <a:ext cx="50375" cy="36925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6320738" y="3010713"/>
              <a:ext cx="39850" cy="49325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6475013" y="3063288"/>
              <a:ext cx="50925" cy="42325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6482613" y="3166663"/>
              <a:ext cx="51675" cy="37225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6415338" y="3012513"/>
              <a:ext cx="39925" cy="49800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6259063" y="3177788"/>
              <a:ext cx="52600" cy="41925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6276663" y="3041763"/>
              <a:ext cx="239400" cy="209000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6360263" y="2986288"/>
              <a:ext cx="58100" cy="60825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6369113" y="3240863"/>
              <a:ext cx="58500" cy="60300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6489438" y="3106963"/>
              <a:ext cx="61550" cy="48350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6463613" y="3205913"/>
              <a:ext cx="67600" cy="54900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6256163" y="3024688"/>
              <a:ext cx="63075" cy="60425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6233363" y="3135688"/>
              <a:ext cx="63100" cy="48325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6266788" y="3215788"/>
              <a:ext cx="63100" cy="60425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6454488" y="3012488"/>
              <a:ext cx="63100" cy="61225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14"/>
          <p:cNvGrpSpPr/>
          <p:nvPr/>
        </p:nvGrpSpPr>
        <p:grpSpPr>
          <a:xfrm>
            <a:off x="6427863" y="1006800"/>
            <a:ext cx="424025" cy="419175"/>
            <a:chOff x="8346888" y="3203050"/>
            <a:chExt cx="424025" cy="419175"/>
          </a:xfrm>
        </p:grpSpPr>
        <p:sp>
          <p:nvSpPr>
            <p:cNvPr id="1506" name="Google Shape;1506;p14"/>
            <p:cNvSpPr/>
            <p:nvPr/>
          </p:nvSpPr>
          <p:spPr>
            <a:xfrm>
              <a:off x="8451738" y="3525325"/>
              <a:ext cx="60825" cy="6437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8593838" y="3529875"/>
              <a:ext cx="59900" cy="63825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8674388" y="3338825"/>
              <a:ext cx="67500" cy="48625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8601063" y="3235650"/>
              <a:ext cx="53600" cy="6627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8381063" y="3305400"/>
              <a:ext cx="68425" cy="56575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8370438" y="3443750"/>
              <a:ext cx="68400" cy="49150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8474538" y="3238175"/>
              <a:ext cx="53800" cy="66050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8666788" y="3458450"/>
              <a:ext cx="69725" cy="54900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8393988" y="3276075"/>
              <a:ext cx="319175" cy="278150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8523788" y="3203050"/>
              <a:ext cx="77675" cy="8065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8512363" y="3542025"/>
              <a:ext cx="77975" cy="8020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8346888" y="3363650"/>
              <a:ext cx="82850" cy="6462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8374038" y="3495675"/>
              <a:ext cx="90650" cy="73225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8656163" y="3254025"/>
              <a:ext cx="83600" cy="80575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8686538" y="3401900"/>
              <a:ext cx="84375" cy="64925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8642463" y="3508600"/>
              <a:ext cx="83625" cy="8092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8391363" y="3237875"/>
              <a:ext cx="84725" cy="8230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14"/>
          <p:cNvGrpSpPr/>
          <p:nvPr/>
        </p:nvGrpSpPr>
        <p:grpSpPr>
          <a:xfrm>
            <a:off x="8317913" y="1557275"/>
            <a:ext cx="424025" cy="419175"/>
            <a:chOff x="8346888" y="3203050"/>
            <a:chExt cx="424025" cy="419175"/>
          </a:xfrm>
        </p:grpSpPr>
        <p:sp>
          <p:nvSpPr>
            <p:cNvPr id="1524" name="Google Shape;1524;p14"/>
            <p:cNvSpPr/>
            <p:nvPr/>
          </p:nvSpPr>
          <p:spPr>
            <a:xfrm>
              <a:off x="8451738" y="3525325"/>
              <a:ext cx="60825" cy="6437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8593838" y="3529875"/>
              <a:ext cx="59900" cy="63825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8674388" y="3338825"/>
              <a:ext cx="67500" cy="48625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8601063" y="3235650"/>
              <a:ext cx="53600" cy="6627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8381063" y="3305400"/>
              <a:ext cx="68425" cy="56575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8370438" y="3443750"/>
              <a:ext cx="68400" cy="49150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8474538" y="3238175"/>
              <a:ext cx="53800" cy="66050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8666788" y="3458450"/>
              <a:ext cx="69725" cy="54900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8393988" y="3276075"/>
              <a:ext cx="319175" cy="278150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8523788" y="3203050"/>
              <a:ext cx="77675" cy="8065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8512363" y="3542025"/>
              <a:ext cx="77975" cy="8020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8346888" y="3363650"/>
              <a:ext cx="82850" cy="6462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8374038" y="3495675"/>
              <a:ext cx="90650" cy="73225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8656163" y="3254025"/>
              <a:ext cx="83600" cy="80575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8686538" y="3401900"/>
              <a:ext cx="84375" cy="64925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8642463" y="3508600"/>
              <a:ext cx="83625" cy="8092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8391363" y="3237875"/>
              <a:ext cx="84725" cy="8230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1" name="Google Shape;1541;p14"/>
          <p:cNvGrpSpPr/>
          <p:nvPr/>
        </p:nvGrpSpPr>
        <p:grpSpPr>
          <a:xfrm>
            <a:off x="8346888" y="3203050"/>
            <a:ext cx="424025" cy="419175"/>
            <a:chOff x="8346888" y="3203050"/>
            <a:chExt cx="424025" cy="419175"/>
          </a:xfrm>
        </p:grpSpPr>
        <p:sp>
          <p:nvSpPr>
            <p:cNvPr id="1542" name="Google Shape;1542;p14"/>
            <p:cNvSpPr/>
            <p:nvPr/>
          </p:nvSpPr>
          <p:spPr>
            <a:xfrm>
              <a:off x="8451738" y="3525325"/>
              <a:ext cx="60825" cy="6437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8593838" y="3529875"/>
              <a:ext cx="59900" cy="63825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8674388" y="3338825"/>
              <a:ext cx="67500" cy="48625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8601063" y="3235650"/>
              <a:ext cx="53600" cy="6627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8381063" y="3305400"/>
              <a:ext cx="68425" cy="56575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8370438" y="3443750"/>
              <a:ext cx="68400" cy="49150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8474538" y="3238175"/>
              <a:ext cx="53800" cy="66050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8666788" y="3458450"/>
              <a:ext cx="69725" cy="54900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8393988" y="3276075"/>
              <a:ext cx="319175" cy="278150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8523788" y="3203050"/>
              <a:ext cx="77675" cy="8065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8512363" y="3542025"/>
              <a:ext cx="77975" cy="8020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8346888" y="3363650"/>
              <a:ext cx="82850" cy="6462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8374038" y="3495675"/>
              <a:ext cx="90650" cy="73225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8656163" y="3254025"/>
              <a:ext cx="83600" cy="80575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8686538" y="3401900"/>
              <a:ext cx="84375" cy="64925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8642463" y="3508600"/>
              <a:ext cx="83625" cy="8092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8391363" y="3237875"/>
              <a:ext cx="84725" cy="8230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9" name="Google Shape;1559;p14"/>
          <p:cNvSpPr/>
          <p:nvPr/>
        </p:nvSpPr>
        <p:spPr>
          <a:xfrm>
            <a:off x="6716300" y="1927843"/>
            <a:ext cx="1247840" cy="1674350"/>
          </a:xfrm>
          <a:custGeom>
            <a:rect b="b" l="l" r="r" t="t"/>
            <a:pathLst>
              <a:path extrusionOk="0" h="42743" w="31855">
                <a:moveTo>
                  <a:pt x="12493" y="0"/>
                </a:moveTo>
                <a:lnTo>
                  <a:pt x="11824" y="4377"/>
                </a:lnTo>
                <a:cubicBezTo>
                  <a:pt x="11287" y="4315"/>
                  <a:pt x="10790" y="4283"/>
                  <a:pt x="10330" y="4283"/>
                </a:cubicBezTo>
                <a:cubicBezTo>
                  <a:pt x="7223" y="4283"/>
                  <a:pt x="5811" y="5737"/>
                  <a:pt x="5228" y="8967"/>
                </a:cubicBezTo>
                <a:cubicBezTo>
                  <a:pt x="4073" y="15350"/>
                  <a:pt x="3526" y="18785"/>
                  <a:pt x="2979" y="23344"/>
                </a:cubicBezTo>
                <a:cubicBezTo>
                  <a:pt x="2553" y="26141"/>
                  <a:pt x="0" y="38481"/>
                  <a:pt x="4012" y="39788"/>
                </a:cubicBezTo>
                <a:cubicBezTo>
                  <a:pt x="6474" y="40609"/>
                  <a:pt x="10244" y="41703"/>
                  <a:pt x="13496" y="42007"/>
                </a:cubicBezTo>
                <a:lnTo>
                  <a:pt x="13709" y="42068"/>
                </a:lnTo>
                <a:cubicBezTo>
                  <a:pt x="16528" y="42626"/>
                  <a:pt x="19859" y="42743"/>
                  <a:pt x="22399" y="42743"/>
                </a:cubicBezTo>
                <a:cubicBezTo>
                  <a:pt x="22762" y="42743"/>
                  <a:pt x="23108" y="42740"/>
                  <a:pt x="23435" y="42737"/>
                </a:cubicBezTo>
                <a:cubicBezTo>
                  <a:pt x="27630" y="42645"/>
                  <a:pt x="28876" y="30122"/>
                  <a:pt x="29302" y="27326"/>
                </a:cubicBezTo>
                <a:cubicBezTo>
                  <a:pt x="30122" y="22797"/>
                  <a:pt x="30609" y="19362"/>
                  <a:pt x="31399" y="12918"/>
                </a:cubicBezTo>
                <a:cubicBezTo>
                  <a:pt x="31855" y="9180"/>
                  <a:pt x="30609" y="7356"/>
                  <a:pt x="26444" y="6596"/>
                </a:cubicBezTo>
                <a:lnTo>
                  <a:pt x="27144" y="2219"/>
                </a:lnTo>
                <a:lnTo>
                  <a:pt x="12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4"/>
          <p:cNvSpPr/>
          <p:nvPr/>
        </p:nvSpPr>
        <p:spPr>
          <a:xfrm>
            <a:off x="6775802" y="1918285"/>
            <a:ext cx="1183597" cy="1693427"/>
          </a:xfrm>
          <a:custGeom>
            <a:rect b="b" l="l" r="r" t="t"/>
            <a:pathLst>
              <a:path extrusionOk="0" h="43230" w="30215">
                <a:moveTo>
                  <a:pt x="10925" y="1"/>
                </a:moveTo>
                <a:cubicBezTo>
                  <a:pt x="10837" y="1"/>
                  <a:pt x="10754" y="47"/>
                  <a:pt x="10731" y="153"/>
                </a:cubicBezTo>
                <a:lnTo>
                  <a:pt x="10731" y="184"/>
                </a:lnTo>
                <a:lnTo>
                  <a:pt x="10122" y="4358"/>
                </a:lnTo>
                <a:lnTo>
                  <a:pt x="10122" y="4358"/>
                </a:lnTo>
                <a:cubicBezTo>
                  <a:pt x="9681" y="4311"/>
                  <a:pt x="9224" y="4279"/>
                  <a:pt x="8766" y="4279"/>
                </a:cubicBezTo>
                <a:cubicBezTo>
                  <a:pt x="7624" y="4279"/>
                  <a:pt x="6471" y="4480"/>
                  <a:pt x="5533" y="5168"/>
                </a:cubicBezTo>
                <a:cubicBezTo>
                  <a:pt x="4287" y="6050"/>
                  <a:pt x="3770" y="7570"/>
                  <a:pt x="3496" y="9029"/>
                </a:cubicBezTo>
                <a:cubicBezTo>
                  <a:pt x="2676" y="13314"/>
                  <a:pt x="1977" y="17661"/>
                  <a:pt x="1399" y="22008"/>
                </a:cubicBezTo>
                <a:cubicBezTo>
                  <a:pt x="1065" y="24713"/>
                  <a:pt x="548" y="27327"/>
                  <a:pt x="275" y="30032"/>
                </a:cubicBezTo>
                <a:cubicBezTo>
                  <a:pt x="92" y="31643"/>
                  <a:pt x="1" y="33254"/>
                  <a:pt x="62" y="34865"/>
                </a:cubicBezTo>
                <a:cubicBezTo>
                  <a:pt x="62" y="36172"/>
                  <a:pt x="305" y="37479"/>
                  <a:pt x="822" y="38664"/>
                </a:cubicBezTo>
                <a:cubicBezTo>
                  <a:pt x="1004" y="39120"/>
                  <a:pt x="1308" y="39546"/>
                  <a:pt x="1673" y="39850"/>
                </a:cubicBezTo>
                <a:cubicBezTo>
                  <a:pt x="2220" y="40306"/>
                  <a:pt x="2980" y="40458"/>
                  <a:pt x="3648" y="40670"/>
                </a:cubicBezTo>
                <a:cubicBezTo>
                  <a:pt x="6019" y="41430"/>
                  <a:pt x="8451" y="42008"/>
                  <a:pt x="10943" y="42373"/>
                </a:cubicBezTo>
                <a:cubicBezTo>
                  <a:pt x="13223" y="42707"/>
                  <a:pt x="15503" y="43072"/>
                  <a:pt x="17843" y="43163"/>
                </a:cubicBezTo>
                <a:cubicBezTo>
                  <a:pt x="18968" y="43224"/>
                  <a:pt x="20123" y="43224"/>
                  <a:pt x="21248" y="43224"/>
                </a:cubicBezTo>
                <a:cubicBezTo>
                  <a:pt x="21320" y="43228"/>
                  <a:pt x="21392" y="43229"/>
                  <a:pt x="21465" y="43229"/>
                </a:cubicBezTo>
                <a:cubicBezTo>
                  <a:pt x="21976" y="43229"/>
                  <a:pt x="22498" y="43136"/>
                  <a:pt x="22950" y="42950"/>
                </a:cubicBezTo>
                <a:cubicBezTo>
                  <a:pt x="23953" y="42433"/>
                  <a:pt x="24621" y="41370"/>
                  <a:pt x="25077" y="40397"/>
                </a:cubicBezTo>
                <a:cubicBezTo>
                  <a:pt x="25716" y="39060"/>
                  <a:pt x="26172" y="37661"/>
                  <a:pt x="26506" y="36202"/>
                </a:cubicBezTo>
                <a:cubicBezTo>
                  <a:pt x="27114" y="33528"/>
                  <a:pt x="27600" y="30822"/>
                  <a:pt x="27904" y="28087"/>
                </a:cubicBezTo>
                <a:cubicBezTo>
                  <a:pt x="28147" y="26445"/>
                  <a:pt x="28482" y="24774"/>
                  <a:pt x="28755" y="23132"/>
                </a:cubicBezTo>
                <a:cubicBezTo>
                  <a:pt x="29090" y="21005"/>
                  <a:pt x="29363" y="18907"/>
                  <a:pt x="29637" y="16780"/>
                </a:cubicBezTo>
                <a:cubicBezTo>
                  <a:pt x="29819" y="15503"/>
                  <a:pt x="30002" y="14226"/>
                  <a:pt x="30123" y="12919"/>
                </a:cubicBezTo>
                <a:cubicBezTo>
                  <a:pt x="30214" y="12129"/>
                  <a:pt x="30214" y="11308"/>
                  <a:pt x="30062" y="10488"/>
                </a:cubicBezTo>
                <a:cubicBezTo>
                  <a:pt x="29789" y="9120"/>
                  <a:pt x="28877" y="7965"/>
                  <a:pt x="27600" y="7418"/>
                </a:cubicBezTo>
                <a:cubicBezTo>
                  <a:pt x="26847" y="7055"/>
                  <a:pt x="26042" y="6795"/>
                  <a:pt x="25209" y="6637"/>
                </a:cubicBezTo>
                <a:lnTo>
                  <a:pt x="25209" y="6637"/>
                </a:lnTo>
                <a:lnTo>
                  <a:pt x="25837" y="2524"/>
                </a:lnTo>
                <a:cubicBezTo>
                  <a:pt x="25856" y="2336"/>
                  <a:pt x="25689" y="2206"/>
                  <a:pt x="25544" y="2206"/>
                </a:cubicBezTo>
                <a:cubicBezTo>
                  <a:pt x="25455" y="2206"/>
                  <a:pt x="25374" y="2256"/>
                  <a:pt x="25351" y="2372"/>
                </a:cubicBezTo>
                <a:lnTo>
                  <a:pt x="24682" y="6749"/>
                </a:lnTo>
                <a:cubicBezTo>
                  <a:pt x="24652" y="6901"/>
                  <a:pt x="24713" y="7023"/>
                  <a:pt x="24865" y="7083"/>
                </a:cubicBezTo>
                <a:cubicBezTo>
                  <a:pt x="26384" y="7357"/>
                  <a:pt x="28147" y="7843"/>
                  <a:pt x="29059" y="9241"/>
                </a:cubicBezTo>
                <a:cubicBezTo>
                  <a:pt x="29941" y="10609"/>
                  <a:pt x="29698" y="12494"/>
                  <a:pt x="29515" y="14105"/>
                </a:cubicBezTo>
                <a:cubicBezTo>
                  <a:pt x="29029" y="18178"/>
                  <a:pt x="28482" y="22281"/>
                  <a:pt x="27752" y="26324"/>
                </a:cubicBezTo>
                <a:cubicBezTo>
                  <a:pt x="27327" y="28755"/>
                  <a:pt x="27053" y="31217"/>
                  <a:pt x="26597" y="33649"/>
                </a:cubicBezTo>
                <a:cubicBezTo>
                  <a:pt x="26324" y="35138"/>
                  <a:pt x="25959" y="36597"/>
                  <a:pt x="25533" y="38026"/>
                </a:cubicBezTo>
                <a:cubicBezTo>
                  <a:pt x="25169" y="39272"/>
                  <a:pt x="24621" y="40458"/>
                  <a:pt x="23862" y="41522"/>
                </a:cubicBezTo>
                <a:cubicBezTo>
                  <a:pt x="23588" y="41947"/>
                  <a:pt x="23193" y="42281"/>
                  <a:pt x="22767" y="42525"/>
                </a:cubicBezTo>
                <a:cubicBezTo>
                  <a:pt x="22389" y="42714"/>
                  <a:pt x="21995" y="42743"/>
                  <a:pt x="21577" y="42743"/>
                </a:cubicBezTo>
                <a:cubicBezTo>
                  <a:pt x="21391" y="42743"/>
                  <a:pt x="21201" y="42737"/>
                  <a:pt x="21004" y="42737"/>
                </a:cubicBezTo>
                <a:cubicBezTo>
                  <a:pt x="20773" y="42740"/>
                  <a:pt x="20542" y="42742"/>
                  <a:pt x="20311" y="42742"/>
                </a:cubicBezTo>
                <a:cubicBezTo>
                  <a:pt x="18233" y="42742"/>
                  <a:pt x="16156" y="42619"/>
                  <a:pt x="14105" y="42373"/>
                </a:cubicBezTo>
                <a:cubicBezTo>
                  <a:pt x="13041" y="42221"/>
                  <a:pt x="11977" y="42038"/>
                  <a:pt x="10913" y="41886"/>
                </a:cubicBezTo>
                <a:cubicBezTo>
                  <a:pt x="9697" y="41704"/>
                  <a:pt x="8481" y="41461"/>
                  <a:pt x="7266" y="41157"/>
                </a:cubicBezTo>
                <a:cubicBezTo>
                  <a:pt x="6141" y="40883"/>
                  <a:pt x="5016" y="40579"/>
                  <a:pt x="3922" y="40245"/>
                </a:cubicBezTo>
                <a:cubicBezTo>
                  <a:pt x="3284" y="40032"/>
                  <a:pt x="2493" y="39911"/>
                  <a:pt x="1977" y="39485"/>
                </a:cubicBezTo>
                <a:cubicBezTo>
                  <a:pt x="1126" y="38756"/>
                  <a:pt x="852" y="37540"/>
                  <a:pt x="700" y="36506"/>
                </a:cubicBezTo>
                <a:cubicBezTo>
                  <a:pt x="487" y="35047"/>
                  <a:pt x="457" y="33558"/>
                  <a:pt x="578" y="32099"/>
                </a:cubicBezTo>
                <a:cubicBezTo>
                  <a:pt x="791" y="29455"/>
                  <a:pt x="1126" y="26780"/>
                  <a:pt x="1612" y="24166"/>
                </a:cubicBezTo>
                <a:cubicBezTo>
                  <a:pt x="1855" y="22616"/>
                  <a:pt x="2007" y="21035"/>
                  <a:pt x="2250" y="19454"/>
                </a:cubicBezTo>
                <a:cubicBezTo>
                  <a:pt x="2524" y="17509"/>
                  <a:pt x="2828" y="15564"/>
                  <a:pt x="3162" y="13588"/>
                </a:cubicBezTo>
                <a:cubicBezTo>
                  <a:pt x="3375" y="12403"/>
                  <a:pt x="3588" y="11187"/>
                  <a:pt x="3800" y="10001"/>
                </a:cubicBezTo>
                <a:cubicBezTo>
                  <a:pt x="3922" y="9059"/>
                  <a:pt x="4165" y="8147"/>
                  <a:pt x="4500" y="7266"/>
                </a:cubicBezTo>
                <a:cubicBezTo>
                  <a:pt x="5016" y="5959"/>
                  <a:pt x="6202" y="5047"/>
                  <a:pt x="7600" y="4865"/>
                </a:cubicBezTo>
                <a:cubicBezTo>
                  <a:pt x="8041" y="4789"/>
                  <a:pt x="8489" y="4751"/>
                  <a:pt x="8941" y="4751"/>
                </a:cubicBezTo>
                <a:cubicBezTo>
                  <a:pt x="9393" y="4751"/>
                  <a:pt x="9849" y="4789"/>
                  <a:pt x="10305" y="4865"/>
                </a:cubicBezTo>
                <a:cubicBezTo>
                  <a:pt x="10427" y="4834"/>
                  <a:pt x="10518" y="4773"/>
                  <a:pt x="10548" y="4682"/>
                </a:cubicBezTo>
                <a:lnTo>
                  <a:pt x="11187" y="305"/>
                </a:lnTo>
                <a:cubicBezTo>
                  <a:pt x="11224" y="119"/>
                  <a:pt x="11067" y="1"/>
                  <a:pt x="10925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4"/>
          <p:cNvSpPr/>
          <p:nvPr/>
        </p:nvSpPr>
        <p:spPr>
          <a:xfrm>
            <a:off x="6799619" y="2312279"/>
            <a:ext cx="1075246" cy="1215405"/>
          </a:xfrm>
          <a:custGeom>
            <a:rect b="b" l="l" r="r" t="t"/>
            <a:pathLst>
              <a:path extrusionOk="0" h="31027" w="27449">
                <a:moveTo>
                  <a:pt x="7757" y="1"/>
                </a:moveTo>
                <a:cubicBezTo>
                  <a:pt x="6763" y="1"/>
                  <a:pt x="5768" y="22"/>
                  <a:pt x="4773" y="65"/>
                </a:cubicBezTo>
                <a:cubicBezTo>
                  <a:pt x="4743" y="156"/>
                  <a:pt x="4712" y="308"/>
                  <a:pt x="4682" y="430"/>
                </a:cubicBezTo>
                <a:cubicBezTo>
                  <a:pt x="3648" y="6205"/>
                  <a:pt x="3132" y="9336"/>
                  <a:pt x="2676" y="13500"/>
                </a:cubicBezTo>
                <a:cubicBezTo>
                  <a:pt x="2281" y="16053"/>
                  <a:pt x="1" y="27269"/>
                  <a:pt x="3466" y="28454"/>
                </a:cubicBezTo>
                <a:cubicBezTo>
                  <a:pt x="5594" y="29184"/>
                  <a:pt x="8846" y="30126"/>
                  <a:pt x="11673" y="30430"/>
                </a:cubicBezTo>
                <a:lnTo>
                  <a:pt x="11855" y="30461"/>
                </a:lnTo>
                <a:cubicBezTo>
                  <a:pt x="14110" y="30902"/>
                  <a:pt x="16740" y="31027"/>
                  <a:pt x="18869" y="31027"/>
                </a:cubicBezTo>
                <a:cubicBezTo>
                  <a:pt x="19381" y="31027"/>
                  <a:pt x="19864" y="31019"/>
                  <a:pt x="20305" y="31008"/>
                </a:cubicBezTo>
                <a:cubicBezTo>
                  <a:pt x="23953" y="30886"/>
                  <a:pt x="25108" y="19488"/>
                  <a:pt x="25472" y="16934"/>
                </a:cubicBezTo>
                <a:cubicBezTo>
                  <a:pt x="26202" y="12831"/>
                  <a:pt x="26658" y="9700"/>
                  <a:pt x="27387" y="3834"/>
                </a:cubicBezTo>
                <a:cubicBezTo>
                  <a:pt x="27418" y="3621"/>
                  <a:pt x="27448" y="3408"/>
                  <a:pt x="27448" y="3226"/>
                </a:cubicBezTo>
                <a:cubicBezTo>
                  <a:pt x="23588" y="1615"/>
                  <a:pt x="19454" y="825"/>
                  <a:pt x="15320" y="399"/>
                </a:cubicBezTo>
                <a:cubicBezTo>
                  <a:pt x="12811" y="137"/>
                  <a:pt x="10287" y="1"/>
                  <a:pt x="775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4"/>
          <p:cNvSpPr/>
          <p:nvPr/>
        </p:nvSpPr>
        <p:spPr>
          <a:xfrm>
            <a:off x="6906794" y="2412443"/>
            <a:ext cx="895444" cy="934695"/>
          </a:xfrm>
          <a:custGeom>
            <a:rect b="b" l="l" r="r" t="t"/>
            <a:pathLst>
              <a:path extrusionOk="0" h="23861" w="22859">
                <a:moveTo>
                  <a:pt x="3162" y="0"/>
                </a:moveTo>
                <a:lnTo>
                  <a:pt x="0" y="20882"/>
                </a:lnTo>
                <a:lnTo>
                  <a:pt x="19697" y="23861"/>
                </a:lnTo>
                <a:cubicBezTo>
                  <a:pt x="19697" y="23861"/>
                  <a:pt x="22341" y="6323"/>
                  <a:pt x="22858" y="2979"/>
                </a:cubicBezTo>
                <a:lnTo>
                  <a:pt x="31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4"/>
          <p:cNvSpPr/>
          <p:nvPr/>
        </p:nvSpPr>
        <p:spPr>
          <a:xfrm>
            <a:off x="6896374" y="2404099"/>
            <a:ext cx="914169" cy="952597"/>
          </a:xfrm>
          <a:custGeom>
            <a:rect b="b" l="l" r="r" t="t"/>
            <a:pathLst>
              <a:path extrusionOk="0" h="24318" w="23337">
                <a:moveTo>
                  <a:pt x="3637" y="497"/>
                </a:moveTo>
                <a:lnTo>
                  <a:pt x="10023" y="1460"/>
                </a:lnTo>
                <a:lnTo>
                  <a:pt x="20632" y="3071"/>
                </a:lnTo>
                <a:lnTo>
                  <a:pt x="22841" y="3430"/>
                </a:lnTo>
                <a:lnTo>
                  <a:pt x="22841" y="3430"/>
                </a:lnTo>
                <a:cubicBezTo>
                  <a:pt x="22428" y="6167"/>
                  <a:pt x="22016" y="8905"/>
                  <a:pt x="21604" y="11642"/>
                </a:cubicBezTo>
                <a:cubicBezTo>
                  <a:pt x="21088" y="15016"/>
                  <a:pt x="20571" y="18420"/>
                  <a:pt x="20054" y="21825"/>
                </a:cubicBezTo>
                <a:lnTo>
                  <a:pt x="19749" y="23819"/>
                </a:lnTo>
                <a:lnTo>
                  <a:pt x="19749" y="23819"/>
                </a:lnTo>
                <a:lnTo>
                  <a:pt x="12425" y="22706"/>
                </a:lnTo>
                <a:lnTo>
                  <a:pt x="2516" y="21217"/>
                </a:lnTo>
                <a:lnTo>
                  <a:pt x="546" y="20916"/>
                </a:lnTo>
                <a:lnTo>
                  <a:pt x="1573" y="14074"/>
                </a:lnTo>
                <a:lnTo>
                  <a:pt x="3276" y="2858"/>
                </a:lnTo>
                <a:lnTo>
                  <a:pt x="3637" y="497"/>
                </a:lnTo>
                <a:close/>
                <a:moveTo>
                  <a:pt x="3488" y="1"/>
                </a:moveTo>
                <a:cubicBezTo>
                  <a:pt x="3367" y="1"/>
                  <a:pt x="3215" y="31"/>
                  <a:pt x="3184" y="153"/>
                </a:cubicBezTo>
                <a:lnTo>
                  <a:pt x="2121" y="7235"/>
                </a:lnTo>
                <a:lnTo>
                  <a:pt x="418" y="18420"/>
                </a:lnTo>
                <a:lnTo>
                  <a:pt x="54" y="21004"/>
                </a:lnTo>
                <a:cubicBezTo>
                  <a:pt x="52" y="21012"/>
                  <a:pt x="51" y="21020"/>
                  <a:pt x="50" y="21028"/>
                </a:cubicBezTo>
                <a:lnTo>
                  <a:pt x="50" y="21028"/>
                </a:lnTo>
                <a:cubicBezTo>
                  <a:pt x="0" y="21146"/>
                  <a:pt x="38" y="21291"/>
                  <a:pt x="206" y="21308"/>
                </a:cubicBezTo>
                <a:lnTo>
                  <a:pt x="6254" y="22220"/>
                </a:lnTo>
                <a:lnTo>
                  <a:pt x="16589" y="23800"/>
                </a:lnTo>
                <a:lnTo>
                  <a:pt x="19902" y="24317"/>
                </a:lnTo>
                <a:cubicBezTo>
                  <a:pt x="20024" y="24317"/>
                  <a:pt x="20176" y="24256"/>
                  <a:pt x="20176" y="24135"/>
                </a:cubicBezTo>
                <a:lnTo>
                  <a:pt x="21118" y="18025"/>
                </a:lnTo>
                <a:lnTo>
                  <a:pt x="22759" y="7174"/>
                </a:lnTo>
                <a:lnTo>
                  <a:pt x="23337" y="3283"/>
                </a:lnTo>
                <a:cubicBezTo>
                  <a:pt x="23337" y="3162"/>
                  <a:pt x="23306" y="3010"/>
                  <a:pt x="23185" y="2979"/>
                </a:cubicBezTo>
                <a:lnTo>
                  <a:pt x="16528" y="1976"/>
                </a:lnTo>
                <a:lnTo>
                  <a:pt x="5920" y="365"/>
                </a:lnTo>
                <a:lnTo>
                  <a:pt x="3488" y="1"/>
                </a:lnTo>
                <a:close/>
              </a:path>
            </a:pathLst>
          </a:custGeom>
          <a:solidFill>
            <a:srgbClr val="5C6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4"/>
          <p:cNvSpPr/>
          <p:nvPr/>
        </p:nvSpPr>
        <p:spPr>
          <a:xfrm>
            <a:off x="7077074" y="2530155"/>
            <a:ext cx="634634" cy="173417"/>
          </a:xfrm>
          <a:custGeom>
            <a:rect b="b" l="l" r="r" t="t"/>
            <a:pathLst>
              <a:path extrusionOk="0" h="4427" w="16201">
                <a:moveTo>
                  <a:pt x="1319" y="0"/>
                </a:moveTo>
                <a:cubicBezTo>
                  <a:pt x="788" y="0"/>
                  <a:pt x="306" y="341"/>
                  <a:pt x="152" y="856"/>
                </a:cubicBezTo>
                <a:cubicBezTo>
                  <a:pt x="0" y="1433"/>
                  <a:pt x="334" y="2223"/>
                  <a:pt x="973" y="2345"/>
                </a:cubicBezTo>
                <a:lnTo>
                  <a:pt x="14560" y="4381"/>
                </a:lnTo>
                <a:cubicBezTo>
                  <a:pt x="14666" y="4412"/>
                  <a:pt x="14773" y="4426"/>
                  <a:pt x="14879" y="4426"/>
                </a:cubicBezTo>
                <a:cubicBezTo>
                  <a:pt x="15407" y="4426"/>
                  <a:pt x="15897" y="4067"/>
                  <a:pt x="16049" y="3561"/>
                </a:cubicBezTo>
                <a:cubicBezTo>
                  <a:pt x="16201" y="2983"/>
                  <a:pt x="15867" y="2163"/>
                  <a:pt x="15198" y="2071"/>
                </a:cubicBezTo>
                <a:lnTo>
                  <a:pt x="15198" y="2102"/>
                </a:lnTo>
                <a:lnTo>
                  <a:pt x="1611" y="35"/>
                </a:lnTo>
                <a:cubicBezTo>
                  <a:pt x="1513" y="12"/>
                  <a:pt x="1415" y="0"/>
                  <a:pt x="1319" y="0"/>
                </a:cubicBezTo>
                <a:close/>
              </a:path>
            </a:pathLst>
          </a:custGeom>
          <a:solidFill>
            <a:srgbClr val="F4D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4"/>
          <p:cNvSpPr/>
          <p:nvPr/>
        </p:nvSpPr>
        <p:spPr>
          <a:xfrm>
            <a:off x="7107981" y="2672938"/>
            <a:ext cx="539523" cy="108900"/>
          </a:xfrm>
          <a:custGeom>
            <a:rect b="b" l="l" r="r" t="t"/>
            <a:pathLst>
              <a:path extrusionOk="0" h="2780" w="13773">
                <a:moveTo>
                  <a:pt x="706" y="0"/>
                </a:moveTo>
                <a:cubicBezTo>
                  <a:pt x="192" y="0"/>
                  <a:pt x="0" y="772"/>
                  <a:pt x="548" y="858"/>
                </a:cubicBezTo>
                <a:lnTo>
                  <a:pt x="12980" y="2773"/>
                </a:lnTo>
                <a:cubicBezTo>
                  <a:pt x="13009" y="2777"/>
                  <a:pt x="13036" y="2780"/>
                  <a:pt x="13063" y="2780"/>
                </a:cubicBezTo>
                <a:cubicBezTo>
                  <a:pt x="13580" y="2780"/>
                  <a:pt x="13773" y="1978"/>
                  <a:pt x="13223" y="1892"/>
                </a:cubicBezTo>
                <a:lnTo>
                  <a:pt x="792" y="7"/>
                </a:lnTo>
                <a:cubicBezTo>
                  <a:pt x="762" y="2"/>
                  <a:pt x="734" y="0"/>
                  <a:pt x="70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4"/>
          <p:cNvSpPr/>
          <p:nvPr/>
        </p:nvSpPr>
        <p:spPr>
          <a:xfrm>
            <a:off x="7098384" y="2737219"/>
            <a:ext cx="538426" cy="108900"/>
          </a:xfrm>
          <a:custGeom>
            <a:rect b="b" l="l" r="r" t="t"/>
            <a:pathLst>
              <a:path extrusionOk="0" h="2780" w="13745">
                <a:moveTo>
                  <a:pt x="682" y="1"/>
                </a:moveTo>
                <a:cubicBezTo>
                  <a:pt x="193" y="1"/>
                  <a:pt x="1" y="772"/>
                  <a:pt x="520" y="858"/>
                </a:cubicBezTo>
                <a:lnTo>
                  <a:pt x="12952" y="2773"/>
                </a:lnTo>
                <a:cubicBezTo>
                  <a:pt x="12980" y="2778"/>
                  <a:pt x="13008" y="2780"/>
                  <a:pt x="13034" y="2780"/>
                </a:cubicBezTo>
                <a:cubicBezTo>
                  <a:pt x="13551" y="2780"/>
                  <a:pt x="13744" y="1979"/>
                  <a:pt x="13195" y="1892"/>
                </a:cubicBezTo>
                <a:cubicBezTo>
                  <a:pt x="9061" y="1254"/>
                  <a:pt x="4927" y="646"/>
                  <a:pt x="763" y="7"/>
                </a:cubicBezTo>
                <a:cubicBezTo>
                  <a:pt x="735" y="3"/>
                  <a:pt x="708" y="1"/>
                  <a:pt x="682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4"/>
          <p:cNvSpPr/>
          <p:nvPr/>
        </p:nvSpPr>
        <p:spPr>
          <a:xfrm>
            <a:off x="7127058" y="2863001"/>
            <a:ext cx="378681" cy="334690"/>
          </a:xfrm>
          <a:custGeom>
            <a:rect b="b" l="l" r="r" t="t"/>
            <a:pathLst>
              <a:path extrusionOk="0" h="8544" w="9667">
                <a:moveTo>
                  <a:pt x="5119" y="0"/>
                </a:moveTo>
                <a:cubicBezTo>
                  <a:pt x="3583" y="0"/>
                  <a:pt x="1948" y="760"/>
                  <a:pt x="1308" y="2298"/>
                </a:cubicBezTo>
                <a:cubicBezTo>
                  <a:pt x="1" y="5429"/>
                  <a:pt x="1551" y="7921"/>
                  <a:pt x="4530" y="8468"/>
                </a:cubicBezTo>
                <a:cubicBezTo>
                  <a:pt x="4862" y="8519"/>
                  <a:pt x="5182" y="8543"/>
                  <a:pt x="5490" y="8543"/>
                </a:cubicBezTo>
                <a:cubicBezTo>
                  <a:pt x="7970" y="8543"/>
                  <a:pt x="9602" y="6934"/>
                  <a:pt x="9575" y="4122"/>
                </a:cubicBezTo>
                <a:cubicBezTo>
                  <a:pt x="9667" y="1690"/>
                  <a:pt x="8025" y="383"/>
                  <a:pt x="5958" y="79"/>
                </a:cubicBezTo>
                <a:cubicBezTo>
                  <a:pt x="5687" y="27"/>
                  <a:pt x="5404" y="0"/>
                  <a:pt x="5119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4"/>
          <p:cNvSpPr/>
          <p:nvPr/>
        </p:nvSpPr>
        <p:spPr>
          <a:xfrm>
            <a:off x="7138966" y="2853718"/>
            <a:ext cx="375116" cy="354315"/>
          </a:xfrm>
          <a:custGeom>
            <a:rect b="b" l="l" r="r" t="t"/>
            <a:pathLst>
              <a:path extrusionOk="0" h="9045" w="9576">
                <a:moveTo>
                  <a:pt x="4761" y="485"/>
                </a:moveTo>
                <a:cubicBezTo>
                  <a:pt x="5037" y="485"/>
                  <a:pt x="5315" y="510"/>
                  <a:pt x="5593" y="559"/>
                </a:cubicBezTo>
                <a:cubicBezTo>
                  <a:pt x="5602" y="560"/>
                  <a:pt x="5611" y="561"/>
                  <a:pt x="5619" y="561"/>
                </a:cubicBezTo>
                <a:cubicBezTo>
                  <a:pt x="5647" y="561"/>
                  <a:pt x="5674" y="556"/>
                  <a:pt x="5698" y="547"/>
                </a:cubicBezTo>
                <a:lnTo>
                  <a:pt x="5698" y="547"/>
                </a:lnTo>
                <a:cubicBezTo>
                  <a:pt x="7356" y="845"/>
                  <a:pt x="8789" y="1873"/>
                  <a:pt x="8998" y="3660"/>
                </a:cubicBezTo>
                <a:cubicBezTo>
                  <a:pt x="9180" y="5240"/>
                  <a:pt x="8785" y="7094"/>
                  <a:pt x="7326" y="7976"/>
                </a:cubicBezTo>
                <a:cubicBezTo>
                  <a:pt x="6666" y="8374"/>
                  <a:pt x="5901" y="8555"/>
                  <a:pt x="5133" y="8555"/>
                </a:cubicBezTo>
                <a:cubicBezTo>
                  <a:pt x="4204" y="8555"/>
                  <a:pt x="3273" y="8290"/>
                  <a:pt x="2523" y="7824"/>
                </a:cubicBezTo>
                <a:cubicBezTo>
                  <a:pt x="1004" y="6912"/>
                  <a:pt x="517" y="5179"/>
                  <a:pt x="913" y="3538"/>
                </a:cubicBezTo>
                <a:cubicBezTo>
                  <a:pt x="1095" y="2505"/>
                  <a:pt x="1733" y="1593"/>
                  <a:pt x="2645" y="1046"/>
                </a:cubicBezTo>
                <a:cubicBezTo>
                  <a:pt x="3289" y="668"/>
                  <a:pt x="4014" y="485"/>
                  <a:pt x="4761" y="485"/>
                </a:cubicBezTo>
                <a:close/>
                <a:moveTo>
                  <a:pt x="4855" y="0"/>
                </a:moveTo>
                <a:cubicBezTo>
                  <a:pt x="3162" y="0"/>
                  <a:pt x="1462" y="834"/>
                  <a:pt x="761" y="2444"/>
                </a:cubicBezTo>
                <a:cubicBezTo>
                  <a:pt x="1" y="4207"/>
                  <a:pt x="92" y="6365"/>
                  <a:pt x="1581" y="7763"/>
                </a:cubicBezTo>
                <a:cubicBezTo>
                  <a:pt x="2587" y="8605"/>
                  <a:pt x="3843" y="9044"/>
                  <a:pt x="5104" y="9044"/>
                </a:cubicBezTo>
                <a:cubicBezTo>
                  <a:pt x="5711" y="9044"/>
                  <a:pt x="6318" y="8943"/>
                  <a:pt x="6900" y="8736"/>
                </a:cubicBezTo>
                <a:cubicBezTo>
                  <a:pt x="8755" y="8006"/>
                  <a:pt x="9514" y="6243"/>
                  <a:pt x="9514" y="4419"/>
                </a:cubicBezTo>
                <a:cubicBezTo>
                  <a:pt x="9575" y="3325"/>
                  <a:pt x="9211" y="2261"/>
                  <a:pt x="8511" y="1441"/>
                </a:cubicBezTo>
                <a:cubicBezTo>
                  <a:pt x="7752" y="681"/>
                  <a:pt x="6748" y="195"/>
                  <a:pt x="5715" y="73"/>
                </a:cubicBezTo>
                <a:cubicBezTo>
                  <a:pt x="5432" y="24"/>
                  <a:pt x="5144" y="0"/>
                  <a:pt x="4855" y="0"/>
                </a:cubicBezTo>
                <a:close/>
              </a:path>
            </a:pathLst>
          </a:custGeom>
          <a:solidFill>
            <a:srgbClr val="5C6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4"/>
          <p:cNvSpPr/>
          <p:nvPr/>
        </p:nvSpPr>
        <p:spPr>
          <a:xfrm>
            <a:off x="7316376" y="2929202"/>
            <a:ext cx="30985" cy="201229"/>
          </a:xfrm>
          <a:custGeom>
            <a:rect b="b" l="l" r="r" t="t"/>
            <a:pathLst>
              <a:path extrusionOk="0" fill="none" h="5137" w="791">
                <a:moveTo>
                  <a:pt x="791" y="0"/>
                </a:moveTo>
                <a:cubicBezTo>
                  <a:pt x="517" y="1763"/>
                  <a:pt x="244" y="3556"/>
                  <a:pt x="1" y="5137"/>
                </a:cubicBezTo>
              </a:path>
            </a:pathLst>
          </a:custGeom>
          <a:noFill/>
          <a:ln cap="flat" cmpd="sng" w="47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4"/>
          <p:cNvSpPr/>
          <p:nvPr/>
        </p:nvSpPr>
        <p:spPr>
          <a:xfrm>
            <a:off x="7230668" y="3014911"/>
            <a:ext cx="202443" cy="29810"/>
          </a:xfrm>
          <a:custGeom>
            <a:rect b="b" l="l" r="r" t="t"/>
            <a:pathLst>
              <a:path extrusionOk="0" fill="none" h="761" w="5168">
                <a:moveTo>
                  <a:pt x="5167" y="760"/>
                </a:moveTo>
                <a:lnTo>
                  <a:pt x="0" y="1"/>
                </a:lnTo>
              </a:path>
            </a:pathLst>
          </a:custGeom>
          <a:solidFill>
            <a:srgbClr val="F4D7A6"/>
          </a:solidFill>
          <a:ln cap="flat" cmpd="sng" w="47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4"/>
          <p:cNvSpPr/>
          <p:nvPr/>
        </p:nvSpPr>
        <p:spPr>
          <a:xfrm>
            <a:off x="7137791" y="1793365"/>
            <a:ext cx="722772" cy="263357"/>
          </a:xfrm>
          <a:custGeom>
            <a:rect b="b" l="l" r="r" t="t"/>
            <a:pathLst>
              <a:path extrusionOk="0" h="6723" w="18451">
                <a:moveTo>
                  <a:pt x="1346" y="1"/>
                </a:moveTo>
                <a:cubicBezTo>
                  <a:pt x="702" y="1"/>
                  <a:pt x="560" y="229"/>
                  <a:pt x="335" y="1245"/>
                </a:cubicBezTo>
                <a:cubicBezTo>
                  <a:pt x="61" y="2491"/>
                  <a:pt x="0" y="3737"/>
                  <a:pt x="304" y="4072"/>
                </a:cubicBezTo>
                <a:cubicBezTo>
                  <a:pt x="608" y="4406"/>
                  <a:pt x="7022" y="5318"/>
                  <a:pt x="8815" y="5591"/>
                </a:cubicBezTo>
                <a:lnTo>
                  <a:pt x="8937" y="5622"/>
                </a:lnTo>
                <a:cubicBezTo>
                  <a:pt x="10571" y="5867"/>
                  <a:pt x="15867" y="6722"/>
                  <a:pt x="17234" y="6722"/>
                </a:cubicBezTo>
                <a:cubicBezTo>
                  <a:pt x="17392" y="6722"/>
                  <a:pt x="17498" y="6711"/>
                  <a:pt x="17539" y="6686"/>
                </a:cubicBezTo>
                <a:cubicBezTo>
                  <a:pt x="17903" y="6443"/>
                  <a:pt x="18238" y="5257"/>
                  <a:pt x="18329" y="3980"/>
                </a:cubicBezTo>
                <a:cubicBezTo>
                  <a:pt x="18450" y="2552"/>
                  <a:pt x="18298" y="2582"/>
                  <a:pt x="16870" y="2278"/>
                </a:cubicBezTo>
                <a:cubicBezTo>
                  <a:pt x="14043" y="1670"/>
                  <a:pt x="12584" y="1397"/>
                  <a:pt x="9636" y="941"/>
                </a:cubicBezTo>
                <a:lnTo>
                  <a:pt x="9544" y="941"/>
                </a:lnTo>
                <a:cubicBezTo>
                  <a:pt x="6596" y="515"/>
                  <a:pt x="5107" y="333"/>
                  <a:pt x="2219" y="59"/>
                </a:cubicBezTo>
                <a:cubicBezTo>
                  <a:pt x="1852" y="28"/>
                  <a:pt x="1569" y="1"/>
                  <a:pt x="13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4"/>
          <p:cNvSpPr/>
          <p:nvPr/>
        </p:nvSpPr>
        <p:spPr>
          <a:xfrm>
            <a:off x="7130623" y="1782475"/>
            <a:ext cx="743024" cy="283531"/>
          </a:xfrm>
          <a:custGeom>
            <a:rect b="b" l="l" r="r" t="t"/>
            <a:pathLst>
              <a:path extrusionOk="0" h="7238" w="18968">
                <a:moveTo>
                  <a:pt x="1581" y="527"/>
                </a:moveTo>
                <a:cubicBezTo>
                  <a:pt x="1703" y="527"/>
                  <a:pt x="1825" y="535"/>
                  <a:pt x="1946" y="550"/>
                </a:cubicBezTo>
                <a:cubicBezTo>
                  <a:pt x="2463" y="611"/>
                  <a:pt x="2949" y="641"/>
                  <a:pt x="3466" y="702"/>
                </a:cubicBezTo>
                <a:cubicBezTo>
                  <a:pt x="7205" y="1037"/>
                  <a:pt x="10943" y="1584"/>
                  <a:pt x="14652" y="2283"/>
                </a:cubicBezTo>
                <a:cubicBezTo>
                  <a:pt x="15563" y="2465"/>
                  <a:pt x="16506" y="2678"/>
                  <a:pt x="17418" y="2860"/>
                </a:cubicBezTo>
                <a:cubicBezTo>
                  <a:pt x="17965" y="2982"/>
                  <a:pt x="18299" y="3043"/>
                  <a:pt x="18299" y="3681"/>
                </a:cubicBezTo>
                <a:cubicBezTo>
                  <a:pt x="18329" y="4623"/>
                  <a:pt x="18177" y="5566"/>
                  <a:pt x="17813" y="6447"/>
                </a:cubicBezTo>
                <a:cubicBezTo>
                  <a:pt x="17691" y="6690"/>
                  <a:pt x="17583" y="6744"/>
                  <a:pt x="17398" y="6744"/>
                </a:cubicBezTo>
                <a:cubicBezTo>
                  <a:pt x="17306" y="6744"/>
                  <a:pt x="17195" y="6731"/>
                  <a:pt x="17053" y="6721"/>
                </a:cubicBezTo>
                <a:cubicBezTo>
                  <a:pt x="14408" y="6599"/>
                  <a:pt x="11764" y="6052"/>
                  <a:pt x="9180" y="5657"/>
                </a:cubicBezTo>
                <a:cubicBezTo>
                  <a:pt x="9171" y="5656"/>
                  <a:pt x="9161" y="5655"/>
                  <a:pt x="9151" y="5655"/>
                </a:cubicBezTo>
                <a:cubicBezTo>
                  <a:pt x="9131" y="5655"/>
                  <a:pt x="9110" y="5658"/>
                  <a:pt x="9091" y="5662"/>
                </a:cubicBezTo>
                <a:lnTo>
                  <a:pt x="9091" y="5662"/>
                </a:lnTo>
                <a:cubicBezTo>
                  <a:pt x="9081" y="5660"/>
                  <a:pt x="9070" y="5658"/>
                  <a:pt x="9059" y="5657"/>
                </a:cubicBezTo>
                <a:lnTo>
                  <a:pt x="9059" y="5626"/>
                </a:lnTo>
                <a:cubicBezTo>
                  <a:pt x="6688" y="5292"/>
                  <a:pt x="4256" y="4958"/>
                  <a:pt x="1885" y="4502"/>
                </a:cubicBezTo>
                <a:cubicBezTo>
                  <a:pt x="1490" y="4471"/>
                  <a:pt x="1095" y="4380"/>
                  <a:pt x="730" y="4228"/>
                </a:cubicBezTo>
                <a:cubicBezTo>
                  <a:pt x="366" y="3985"/>
                  <a:pt x="548" y="2860"/>
                  <a:pt x="609" y="2435"/>
                </a:cubicBezTo>
                <a:cubicBezTo>
                  <a:pt x="670" y="1979"/>
                  <a:pt x="761" y="1553"/>
                  <a:pt x="882" y="1097"/>
                </a:cubicBezTo>
                <a:cubicBezTo>
                  <a:pt x="943" y="885"/>
                  <a:pt x="1004" y="641"/>
                  <a:pt x="1217" y="550"/>
                </a:cubicBezTo>
                <a:cubicBezTo>
                  <a:pt x="1338" y="535"/>
                  <a:pt x="1460" y="527"/>
                  <a:pt x="1581" y="527"/>
                </a:cubicBezTo>
                <a:close/>
                <a:moveTo>
                  <a:pt x="1475" y="1"/>
                </a:moveTo>
                <a:cubicBezTo>
                  <a:pt x="1048" y="1"/>
                  <a:pt x="661" y="241"/>
                  <a:pt x="518" y="672"/>
                </a:cubicBezTo>
                <a:cubicBezTo>
                  <a:pt x="183" y="1553"/>
                  <a:pt x="1" y="2496"/>
                  <a:pt x="31" y="3468"/>
                </a:cubicBezTo>
                <a:cubicBezTo>
                  <a:pt x="31" y="3924"/>
                  <a:pt x="92" y="4471"/>
                  <a:pt x="578" y="4654"/>
                </a:cubicBezTo>
                <a:cubicBezTo>
                  <a:pt x="1065" y="4806"/>
                  <a:pt x="1581" y="4958"/>
                  <a:pt x="2098" y="5018"/>
                </a:cubicBezTo>
                <a:cubicBezTo>
                  <a:pt x="2888" y="5170"/>
                  <a:pt x="3648" y="5292"/>
                  <a:pt x="4439" y="5414"/>
                </a:cubicBezTo>
                <a:cubicBezTo>
                  <a:pt x="5958" y="5657"/>
                  <a:pt x="7448" y="5900"/>
                  <a:pt x="8937" y="6113"/>
                </a:cubicBezTo>
                <a:cubicBezTo>
                  <a:pt x="8947" y="6114"/>
                  <a:pt x="8957" y="6114"/>
                  <a:pt x="8966" y="6114"/>
                </a:cubicBezTo>
                <a:cubicBezTo>
                  <a:pt x="8982" y="6114"/>
                  <a:pt x="8997" y="6113"/>
                  <a:pt x="9011" y="6110"/>
                </a:cubicBezTo>
                <a:lnTo>
                  <a:pt x="9011" y="6110"/>
                </a:lnTo>
                <a:cubicBezTo>
                  <a:pt x="9017" y="6111"/>
                  <a:pt x="9022" y="6112"/>
                  <a:pt x="9028" y="6113"/>
                </a:cubicBezTo>
                <a:cubicBezTo>
                  <a:pt x="11673" y="6508"/>
                  <a:pt x="14287" y="7024"/>
                  <a:pt x="16962" y="7207"/>
                </a:cubicBezTo>
                <a:cubicBezTo>
                  <a:pt x="17063" y="7227"/>
                  <a:pt x="17168" y="7237"/>
                  <a:pt x="17272" y="7237"/>
                </a:cubicBezTo>
                <a:cubicBezTo>
                  <a:pt x="17482" y="7237"/>
                  <a:pt x="17691" y="7197"/>
                  <a:pt x="17874" y="7116"/>
                </a:cubicBezTo>
                <a:cubicBezTo>
                  <a:pt x="18481" y="6690"/>
                  <a:pt x="18603" y="5474"/>
                  <a:pt x="18694" y="4836"/>
                </a:cubicBezTo>
                <a:cubicBezTo>
                  <a:pt x="18755" y="4289"/>
                  <a:pt x="18968" y="3407"/>
                  <a:pt x="18603" y="2921"/>
                </a:cubicBezTo>
                <a:cubicBezTo>
                  <a:pt x="18238" y="2435"/>
                  <a:pt x="17478" y="2404"/>
                  <a:pt x="16931" y="2283"/>
                </a:cubicBezTo>
                <a:cubicBezTo>
                  <a:pt x="12858" y="1401"/>
                  <a:pt x="8694" y="733"/>
                  <a:pt x="4560" y="277"/>
                </a:cubicBezTo>
                <a:cubicBezTo>
                  <a:pt x="3557" y="185"/>
                  <a:pt x="2554" y="34"/>
                  <a:pt x="1551" y="3"/>
                </a:cubicBezTo>
                <a:cubicBezTo>
                  <a:pt x="1526" y="1"/>
                  <a:pt x="1500" y="1"/>
                  <a:pt x="1475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4"/>
          <p:cNvSpPr/>
          <p:nvPr/>
        </p:nvSpPr>
        <p:spPr>
          <a:xfrm>
            <a:off x="7475689" y="1823723"/>
            <a:ext cx="47438" cy="194413"/>
          </a:xfrm>
          <a:custGeom>
            <a:rect b="b" l="l" r="r" t="t"/>
            <a:pathLst>
              <a:path extrusionOk="0" h="4963" w="1211">
                <a:moveTo>
                  <a:pt x="899" y="0"/>
                </a:moveTo>
                <a:cubicBezTo>
                  <a:pt x="810" y="0"/>
                  <a:pt x="729" y="50"/>
                  <a:pt x="706" y="166"/>
                </a:cubicBezTo>
                <a:cubicBezTo>
                  <a:pt x="493" y="1686"/>
                  <a:pt x="250" y="3175"/>
                  <a:pt x="37" y="4664"/>
                </a:cubicBezTo>
                <a:cubicBezTo>
                  <a:pt x="1" y="4846"/>
                  <a:pt x="159" y="4962"/>
                  <a:pt x="299" y="4962"/>
                </a:cubicBezTo>
                <a:cubicBezTo>
                  <a:pt x="394" y="4962"/>
                  <a:pt x="481" y="4909"/>
                  <a:pt x="493" y="4786"/>
                </a:cubicBezTo>
                <a:cubicBezTo>
                  <a:pt x="706" y="3297"/>
                  <a:pt x="949" y="1807"/>
                  <a:pt x="1192" y="318"/>
                </a:cubicBezTo>
                <a:cubicBezTo>
                  <a:pt x="1211" y="130"/>
                  <a:pt x="1044" y="0"/>
                  <a:pt x="899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4"/>
          <p:cNvSpPr/>
          <p:nvPr/>
        </p:nvSpPr>
        <p:spPr>
          <a:xfrm>
            <a:off x="7654313" y="1854278"/>
            <a:ext cx="50493" cy="191240"/>
          </a:xfrm>
          <a:custGeom>
            <a:rect b="b" l="l" r="r" t="t"/>
            <a:pathLst>
              <a:path extrusionOk="0" h="4882" w="1289">
                <a:moveTo>
                  <a:pt x="990" y="0"/>
                </a:moveTo>
                <a:cubicBezTo>
                  <a:pt x="895" y="0"/>
                  <a:pt x="809" y="54"/>
                  <a:pt x="796" y="176"/>
                </a:cubicBezTo>
                <a:cubicBezTo>
                  <a:pt x="553" y="1666"/>
                  <a:pt x="340" y="3125"/>
                  <a:pt x="36" y="4584"/>
                </a:cubicBezTo>
                <a:cubicBezTo>
                  <a:pt x="0" y="4765"/>
                  <a:pt x="137" y="4881"/>
                  <a:pt x="272" y="4881"/>
                </a:cubicBezTo>
                <a:cubicBezTo>
                  <a:pt x="364" y="4881"/>
                  <a:pt x="455" y="4828"/>
                  <a:pt x="492" y="4705"/>
                </a:cubicBezTo>
                <a:cubicBezTo>
                  <a:pt x="796" y="3246"/>
                  <a:pt x="1009" y="1787"/>
                  <a:pt x="1252" y="298"/>
                </a:cubicBezTo>
                <a:cubicBezTo>
                  <a:pt x="1288" y="117"/>
                  <a:pt x="1130" y="0"/>
                  <a:pt x="990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4"/>
          <p:cNvSpPr/>
          <p:nvPr/>
        </p:nvSpPr>
        <p:spPr>
          <a:xfrm>
            <a:off x="7294244" y="1805430"/>
            <a:ext cx="45009" cy="184111"/>
          </a:xfrm>
          <a:custGeom>
            <a:rect b="b" l="l" r="r" t="t"/>
            <a:pathLst>
              <a:path extrusionOk="0" h="4700" w="1149">
                <a:moveTo>
                  <a:pt x="864" y="1"/>
                </a:moveTo>
                <a:cubicBezTo>
                  <a:pt x="770" y="1"/>
                  <a:pt x="681" y="54"/>
                  <a:pt x="657" y="177"/>
                </a:cubicBezTo>
                <a:lnTo>
                  <a:pt x="18" y="4402"/>
                </a:lnTo>
                <a:cubicBezTo>
                  <a:pt x="0" y="4583"/>
                  <a:pt x="155" y="4700"/>
                  <a:pt x="290" y="4700"/>
                </a:cubicBezTo>
                <a:cubicBezTo>
                  <a:pt x="381" y="4700"/>
                  <a:pt x="462" y="4646"/>
                  <a:pt x="474" y="4524"/>
                </a:cubicBezTo>
                <a:lnTo>
                  <a:pt x="1113" y="299"/>
                </a:lnTo>
                <a:cubicBezTo>
                  <a:pt x="1149" y="117"/>
                  <a:pt x="1001" y="1"/>
                  <a:pt x="864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4"/>
          <p:cNvSpPr/>
          <p:nvPr/>
        </p:nvSpPr>
        <p:spPr>
          <a:xfrm>
            <a:off x="7568096" y="1841155"/>
            <a:ext cx="48613" cy="191240"/>
          </a:xfrm>
          <a:custGeom>
            <a:rect b="b" l="l" r="r" t="t"/>
            <a:pathLst>
              <a:path extrusionOk="0" h="4882" w="1241">
                <a:moveTo>
                  <a:pt x="942" y="1"/>
                </a:moveTo>
                <a:cubicBezTo>
                  <a:pt x="847" y="1"/>
                  <a:pt x="760" y="54"/>
                  <a:pt x="748" y="177"/>
                </a:cubicBezTo>
                <a:cubicBezTo>
                  <a:pt x="505" y="1636"/>
                  <a:pt x="292" y="3125"/>
                  <a:pt x="18" y="4584"/>
                </a:cubicBezTo>
                <a:cubicBezTo>
                  <a:pt x="0" y="4765"/>
                  <a:pt x="155" y="4882"/>
                  <a:pt x="296" y="4882"/>
                </a:cubicBezTo>
                <a:cubicBezTo>
                  <a:pt x="391" y="4882"/>
                  <a:pt x="480" y="4829"/>
                  <a:pt x="505" y="4706"/>
                </a:cubicBezTo>
                <a:cubicBezTo>
                  <a:pt x="748" y="3247"/>
                  <a:pt x="961" y="1788"/>
                  <a:pt x="1204" y="298"/>
                </a:cubicBezTo>
                <a:cubicBezTo>
                  <a:pt x="1240" y="117"/>
                  <a:pt x="1082" y="1"/>
                  <a:pt x="942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4"/>
          <p:cNvSpPr/>
          <p:nvPr/>
        </p:nvSpPr>
        <p:spPr>
          <a:xfrm>
            <a:off x="7382342" y="1818553"/>
            <a:ext cx="45518" cy="184072"/>
          </a:xfrm>
          <a:custGeom>
            <a:rect b="b" l="l" r="r" t="t"/>
            <a:pathLst>
              <a:path extrusionOk="0" h="4699" w="1162">
                <a:moveTo>
                  <a:pt x="866" y="0"/>
                </a:moveTo>
                <a:cubicBezTo>
                  <a:pt x="771" y="0"/>
                  <a:pt x="682" y="54"/>
                  <a:pt x="657" y="176"/>
                </a:cubicBezTo>
                <a:lnTo>
                  <a:pt x="19" y="4401"/>
                </a:lnTo>
                <a:cubicBezTo>
                  <a:pt x="1" y="4583"/>
                  <a:pt x="155" y="4699"/>
                  <a:pt x="296" y="4699"/>
                </a:cubicBezTo>
                <a:cubicBezTo>
                  <a:pt x="392" y="4699"/>
                  <a:pt x="481" y="4646"/>
                  <a:pt x="505" y="4523"/>
                </a:cubicBezTo>
                <a:lnTo>
                  <a:pt x="1143" y="298"/>
                </a:lnTo>
                <a:cubicBezTo>
                  <a:pt x="1162" y="117"/>
                  <a:pt x="1007" y="0"/>
                  <a:pt x="86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4"/>
          <p:cNvSpPr/>
          <p:nvPr/>
        </p:nvSpPr>
        <p:spPr>
          <a:xfrm>
            <a:off x="7738847" y="1873315"/>
            <a:ext cx="50493" cy="181721"/>
          </a:xfrm>
          <a:custGeom>
            <a:rect b="b" l="l" r="r" t="t"/>
            <a:pathLst>
              <a:path extrusionOk="0" h="4639" w="1289">
                <a:moveTo>
                  <a:pt x="1003" y="0"/>
                </a:moveTo>
                <a:cubicBezTo>
                  <a:pt x="910" y="0"/>
                  <a:pt x="821" y="54"/>
                  <a:pt x="796" y="177"/>
                </a:cubicBezTo>
                <a:cubicBezTo>
                  <a:pt x="584" y="1544"/>
                  <a:pt x="371" y="2943"/>
                  <a:pt x="36" y="4341"/>
                </a:cubicBezTo>
                <a:cubicBezTo>
                  <a:pt x="0" y="4522"/>
                  <a:pt x="137" y="4638"/>
                  <a:pt x="272" y="4638"/>
                </a:cubicBezTo>
                <a:cubicBezTo>
                  <a:pt x="364" y="4638"/>
                  <a:pt x="456" y="4585"/>
                  <a:pt x="492" y="4462"/>
                </a:cubicBezTo>
                <a:cubicBezTo>
                  <a:pt x="827" y="3095"/>
                  <a:pt x="1040" y="1696"/>
                  <a:pt x="1252" y="298"/>
                </a:cubicBezTo>
                <a:cubicBezTo>
                  <a:pt x="1289" y="117"/>
                  <a:pt x="1141" y="0"/>
                  <a:pt x="100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4"/>
          <p:cNvSpPr/>
          <p:nvPr/>
        </p:nvSpPr>
        <p:spPr>
          <a:xfrm>
            <a:off x="7208497" y="1792346"/>
            <a:ext cx="45518" cy="184111"/>
          </a:xfrm>
          <a:custGeom>
            <a:rect b="b" l="l" r="r" t="t"/>
            <a:pathLst>
              <a:path extrusionOk="0" h="4700" w="1162">
                <a:moveTo>
                  <a:pt x="866" y="1"/>
                </a:moveTo>
                <a:cubicBezTo>
                  <a:pt x="771" y="1"/>
                  <a:pt x="682" y="54"/>
                  <a:pt x="657" y="177"/>
                </a:cubicBezTo>
                <a:lnTo>
                  <a:pt x="19" y="4402"/>
                </a:lnTo>
                <a:cubicBezTo>
                  <a:pt x="1" y="4583"/>
                  <a:pt x="156" y="4699"/>
                  <a:pt x="296" y="4699"/>
                </a:cubicBezTo>
                <a:cubicBezTo>
                  <a:pt x="392" y="4699"/>
                  <a:pt x="481" y="4646"/>
                  <a:pt x="505" y="4523"/>
                </a:cubicBezTo>
                <a:cubicBezTo>
                  <a:pt x="718" y="3125"/>
                  <a:pt x="931" y="1727"/>
                  <a:pt x="1144" y="298"/>
                </a:cubicBezTo>
                <a:cubicBezTo>
                  <a:pt x="1162" y="117"/>
                  <a:pt x="1007" y="1"/>
                  <a:pt x="866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4"/>
          <p:cNvSpPr/>
          <p:nvPr/>
        </p:nvSpPr>
        <p:spPr>
          <a:xfrm>
            <a:off x="7520463" y="1831127"/>
            <a:ext cx="47438" cy="194648"/>
          </a:xfrm>
          <a:custGeom>
            <a:rect b="b" l="l" r="r" t="t"/>
            <a:pathLst>
              <a:path extrusionOk="0" h="4969" w="1211">
                <a:moveTo>
                  <a:pt x="908" y="1"/>
                </a:moveTo>
                <a:cubicBezTo>
                  <a:pt x="814" y="1"/>
                  <a:pt x="730" y="57"/>
                  <a:pt x="718" y="190"/>
                </a:cubicBezTo>
                <a:cubicBezTo>
                  <a:pt x="475" y="1679"/>
                  <a:pt x="262" y="3168"/>
                  <a:pt x="19" y="4658"/>
                </a:cubicBezTo>
                <a:cubicBezTo>
                  <a:pt x="0" y="4841"/>
                  <a:pt x="158" y="4969"/>
                  <a:pt x="300" y="4969"/>
                </a:cubicBezTo>
                <a:cubicBezTo>
                  <a:pt x="394" y="4969"/>
                  <a:pt x="481" y="4913"/>
                  <a:pt x="505" y="4779"/>
                </a:cubicBezTo>
                <a:cubicBezTo>
                  <a:pt x="718" y="3290"/>
                  <a:pt x="931" y="1801"/>
                  <a:pt x="1174" y="311"/>
                </a:cubicBezTo>
                <a:cubicBezTo>
                  <a:pt x="1210" y="128"/>
                  <a:pt x="1049" y="1"/>
                  <a:pt x="908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4"/>
          <p:cNvSpPr/>
          <p:nvPr/>
        </p:nvSpPr>
        <p:spPr>
          <a:xfrm>
            <a:off x="7698304" y="1861407"/>
            <a:ext cx="51042" cy="190848"/>
          </a:xfrm>
          <a:custGeom>
            <a:rect b="b" l="l" r="r" t="t"/>
            <a:pathLst>
              <a:path extrusionOk="0" h="4872" w="1303">
                <a:moveTo>
                  <a:pt x="1007" y="1"/>
                </a:moveTo>
                <a:cubicBezTo>
                  <a:pt x="911" y="1"/>
                  <a:pt x="822" y="54"/>
                  <a:pt x="798" y="177"/>
                </a:cubicBezTo>
                <a:cubicBezTo>
                  <a:pt x="585" y="1636"/>
                  <a:pt x="372" y="3095"/>
                  <a:pt x="38" y="4554"/>
                </a:cubicBezTo>
                <a:cubicBezTo>
                  <a:pt x="0" y="4741"/>
                  <a:pt x="172" y="4871"/>
                  <a:pt x="323" y="4871"/>
                </a:cubicBezTo>
                <a:cubicBezTo>
                  <a:pt x="416" y="4871"/>
                  <a:pt x="501" y="4822"/>
                  <a:pt x="524" y="4706"/>
                </a:cubicBezTo>
                <a:cubicBezTo>
                  <a:pt x="798" y="3247"/>
                  <a:pt x="1041" y="1757"/>
                  <a:pt x="1284" y="298"/>
                </a:cubicBezTo>
                <a:cubicBezTo>
                  <a:pt x="1302" y="117"/>
                  <a:pt x="1148" y="1"/>
                  <a:pt x="100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4"/>
          <p:cNvSpPr/>
          <p:nvPr/>
        </p:nvSpPr>
        <p:spPr>
          <a:xfrm>
            <a:off x="7338704" y="1812598"/>
            <a:ext cx="45088" cy="183680"/>
          </a:xfrm>
          <a:custGeom>
            <a:rect b="b" l="l" r="r" t="t"/>
            <a:pathLst>
              <a:path extrusionOk="0" h="4689" w="1151">
                <a:moveTo>
                  <a:pt x="862" y="0"/>
                </a:moveTo>
                <a:cubicBezTo>
                  <a:pt x="771" y="0"/>
                  <a:pt x="689" y="54"/>
                  <a:pt x="677" y="176"/>
                </a:cubicBezTo>
                <a:lnTo>
                  <a:pt x="39" y="4371"/>
                </a:lnTo>
                <a:cubicBezTo>
                  <a:pt x="1" y="4559"/>
                  <a:pt x="161" y="4689"/>
                  <a:pt x="303" y="4689"/>
                </a:cubicBezTo>
                <a:cubicBezTo>
                  <a:pt x="390" y="4689"/>
                  <a:pt x="471" y="4639"/>
                  <a:pt x="494" y="4523"/>
                </a:cubicBezTo>
                <a:lnTo>
                  <a:pt x="1133" y="298"/>
                </a:lnTo>
                <a:cubicBezTo>
                  <a:pt x="1151" y="117"/>
                  <a:pt x="996" y="0"/>
                  <a:pt x="862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4"/>
          <p:cNvSpPr/>
          <p:nvPr/>
        </p:nvSpPr>
        <p:spPr>
          <a:xfrm>
            <a:off x="7612595" y="1848323"/>
            <a:ext cx="48143" cy="190888"/>
          </a:xfrm>
          <a:custGeom>
            <a:rect b="b" l="l" r="r" t="t"/>
            <a:pathLst>
              <a:path extrusionOk="0" h="4873" w="1229">
                <a:moveTo>
                  <a:pt x="943" y="0"/>
                </a:moveTo>
                <a:cubicBezTo>
                  <a:pt x="850" y="0"/>
                  <a:pt x="761" y="54"/>
                  <a:pt x="737" y="176"/>
                </a:cubicBezTo>
                <a:cubicBezTo>
                  <a:pt x="524" y="1635"/>
                  <a:pt x="281" y="3094"/>
                  <a:pt x="38" y="4584"/>
                </a:cubicBezTo>
                <a:cubicBezTo>
                  <a:pt x="0" y="4751"/>
                  <a:pt x="156" y="4873"/>
                  <a:pt x="297" y="4873"/>
                </a:cubicBezTo>
                <a:cubicBezTo>
                  <a:pt x="386" y="4873"/>
                  <a:pt x="470" y="4823"/>
                  <a:pt x="493" y="4705"/>
                </a:cubicBezTo>
                <a:cubicBezTo>
                  <a:pt x="767" y="3246"/>
                  <a:pt x="980" y="1757"/>
                  <a:pt x="1193" y="298"/>
                </a:cubicBezTo>
                <a:cubicBezTo>
                  <a:pt x="1229" y="117"/>
                  <a:pt x="1081" y="0"/>
                  <a:pt x="94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4"/>
          <p:cNvSpPr/>
          <p:nvPr/>
        </p:nvSpPr>
        <p:spPr>
          <a:xfrm>
            <a:off x="7426881" y="1826113"/>
            <a:ext cx="45793" cy="183680"/>
          </a:xfrm>
          <a:custGeom>
            <a:rect b="b" l="l" r="r" t="t"/>
            <a:pathLst>
              <a:path extrusionOk="0" h="4689" w="1169">
                <a:moveTo>
                  <a:pt x="854" y="0"/>
                </a:moveTo>
                <a:cubicBezTo>
                  <a:pt x="765" y="0"/>
                  <a:pt x="687" y="50"/>
                  <a:pt x="675" y="166"/>
                </a:cubicBezTo>
                <a:lnTo>
                  <a:pt x="37" y="4391"/>
                </a:lnTo>
                <a:cubicBezTo>
                  <a:pt x="1" y="4572"/>
                  <a:pt x="159" y="4688"/>
                  <a:pt x="299" y="4688"/>
                </a:cubicBezTo>
                <a:cubicBezTo>
                  <a:pt x="394" y="4688"/>
                  <a:pt x="480" y="4635"/>
                  <a:pt x="493" y="4512"/>
                </a:cubicBezTo>
                <a:lnTo>
                  <a:pt x="1131" y="318"/>
                </a:lnTo>
                <a:cubicBezTo>
                  <a:pt x="1169" y="130"/>
                  <a:pt x="997" y="0"/>
                  <a:pt x="854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4"/>
          <p:cNvSpPr/>
          <p:nvPr/>
        </p:nvSpPr>
        <p:spPr>
          <a:xfrm>
            <a:off x="7782876" y="1879270"/>
            <a:ext cx="51003" cy="182896"/>
          </a:xfrm>
          <a:custGeom>
            <a:rect b="b" l="l" r="r" t="t"/>
            <a:pathLst>
              <a:path extrusionOk="0" h="4669" w="1302">
                <a:moveTo>
                  <a:pt x="1006" y="0"/>
                </a:moveTo>
                <a:cubicBezTo>
                  <a:pt x="910" y="0"/>
                  <a:pt x="822" y="54"/>
                  <a:pt x="797" y="177"/>
                </a:cubicBezTo>
                <a:cubicBezTo>
                  <a:pt x="584" y="1575"/>
                  <a:pt x="371" y="2973"/>
                  <a:pt x="37" y="4371"/>
                </a:cubicBezTo>
                <a:cubicBezTo>
                  <a:pt x="1" y="4552"/>
                  <a:pt x="148" y="4669"/>
                  <a:pt x="293" y="4669"/>
                </a:cubicBezTo>
                <a:cubicBezTo>
                  <a:pt x="390" y="4669"/>
                  <a:pt x="487" y="4615"/>
                  <a:pt x="523" y="4493"/>
                </a:cubicBezTo>
                <a:cubicBezTo>
                  <a:pt x="827" y="3125"/>
                  <a:pt x="1040" y="1727"/>
                  <a:pt x="1283" y="298"/>
                </a:cubicBezTo>
                <a:cubicBezTo>
                  <a:pt x="1301" y="117"/>
                  <a:pt x="1147" y="0"/>
                  <a:pt x="100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4"/>
          <p:cNvSpPr/>
          <p:nvPr/>
        </p:nvSpPr>
        <p:spPr>
          <a:xfrm>
            <a:off x="7253035" y="1799828"/>
            <a:ext cx="45793" cy="183758"/>
          </a:xfrm>
          <a:custGeom>
            <a:rect b="b" l="l" r="r" t="t"/>
            <a:pathLst>
              <a:path extrusionOk="0" h="4691" w="1169">
                <a:moveTo>
                  <a:pt x="859" y="1"/>
                </a:moveTo>
                <a:cubicBezTo>
                  <a:pt x="768" y="1"/>
                  <a:pt x="687" y="50"/>
                  <a:pt x="675" y="168"/>
                </a:cubicBezTo>
                <a:lnTo>
                  <a:pt x="37" y="4393"/>
                </a:lnTo>
                <a:cubicBezTo>
                  <a:pt x="1" y="4574"/>
                  <a:pt x="159" y="4691"/>
                  <a:pt x="299" y="4691"/>
                </a:cubicBezTo>
                <a:cubicBezTo>
                  <a:pt x="394" y="4691"/>
                  <a:pt x="481" y="4637"/>
                  <a:pt x="493" y="4515"/>
                </a:cubicBezTo>
                <a:lnTo>
                  <a:pt x="1131" y="290"/>
                </a:lnTo>
                <a:cubicBezTo>
                  <a:pt x="1168" y="122"/>
                  <a:pt x="1001" y="1"/>
                  <a:pt x="859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4"/>
          <p:cNvSpPr/>
          <p:nvPr/>
        </p:nvSpPr>
        <p:spPr>
          <a:xfrm>
            <a:off x="7163762" y="1786392"/>
            <a:ext cx="45714" cy="184111"/>
          </a:xfrm>
          <a:custGeom>
            <a:rect b="b" l="l" r="r" t="t"/>
            <a:pathLst>
              <a:path extrusionOk="0" h="4700" w="1167">
                <a:moveTo>
                  <a:pt x="868" y="1"/>
                </a:moveTo>
                <a:cubicBezTo>
                  <a:pt x="774" y="1"/>
                  <a:pt x="687" y="54"/>
                  <a:pt x="675" y="177"/>
                </a:cubicBezTo>
                <a:lnTo>
                  <a:pt x="36" y="4402"/>
                </a:lnTo>
                <a:cubicBezTo>
                  <a:pt x="0" y="4583"/>
                  <a:pt x="158" y="4699"/>
                  <a:pt x="299" y="4699"/>
                </a:cubicBezTo>
                <a:cubicBezTo>
                  <a:pt x="393" y="4699"/>
                  <a:pt x="480" y="4646"/>
                  <a:pt x="492" y="4523"/>
                </a:cubicBezTo>
                <a:lnTo>
                  <a:pt x="1131" y="298"/>
                </a:lnTo>
                <a:cubicBezTo>
                  <a:pt x="1167" y="117"/>
                  <a:pt x="1009" y="1"/>
                  <a:pt x="868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5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90" name="Google Shape;1590;p15"/>
          <p:cNvGrpSpPr/>
          <p:nvPr/>
        </p:nvGrpSpPr>
        <p:grpSpPr>
          <a:xfrm>
            <a:off x="7891088" y="117321"/>
            <a:ext cx="400868" cy="397397"/>
            <a:chOff x="5562975" y="1359496"/>
            <a:chExt cx="400868" cy="397397"/>
          </a:xfrm>
        </p:grpSpPr>
        <p:sp>
          <p:nvSpPr>
            <p:cNvPr id="1591" name="Google Shape;1591;p15"/>
            <p:cNvSpPr/>
            <p:nvPr/>
          </p:nvSpPr>
          <p:spPr>
            <a:xfrm>
              <a:off x="5808480" y="1664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5674227" y="1668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5590520" y="1487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5673249" y="1390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5867955" y="1456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5877547" y="1587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5792641" y="1392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5595410" y="1601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5617623" y="1429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5723132" y="1359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5734301" y="1680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5886161" y="1511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5853567" y="1636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5591750" y="1407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5562975" y="1548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5605160" y="1649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5842051" y="1392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8" name="Google Shape;1608;p15"/>
          <p:cNvGrpSpPr/>
          <p:nvPr/>
        </p:nvGrpSpPr>
        <p:grpSpPr>
          <a:xfrm>
            <a:off x="8590595" y="536135"/>
            <a:ext cx="300659" cy="297030"/>
            <a:chOff x="378295" y="1880710"/>
            <a:chExt cx="300659" cy="297030"/>
          </a:xfrm>
        </p:grpSpPr>
        <p:sp>
          <p:nvSpPr>
            <p:cNvPr id="1609" name="Google Shape;1609;p15"/>
            <p:cNvSpPr/>
            <p:nvPr/>
          </p:nvSpPr>
          <p:spPr>
            <a:xfrm>
              <a:off x="563378" y="21091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462034" y="21120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399182" y="19764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461718" y="19034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607488" y="19528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614208" y="20508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551735" y="19047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403095" y="20611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419533" y="19325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499107" y="18807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507090" y="21206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619951" y="19940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595971" y="20880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400350" y="19156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378295" y="20212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409941" y="20976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587357" y="19048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15"/>
          <p:cNvGrpSpPr/>
          <p:nvPr/>
        </p:nvGrpSpPr>
        <p:grpSpPr>
          <a:xfrm>
            <a:off x="8515174" y="4511641"/>
            <a:ext cx="535153" cy="529032"/>
            <a:chOff x="17154899" y="5352091"/>
            <a:chExt cx="535153" cy="529032"/>
          </a:xfrm>
        </p:grpSpPr>
        <p:sp>
          <p:nvSpPr>
            <p:cNvPr id="1627" name="Google Shape;1627;p15"/>
            <p:cNvSpPr/>
            <p:nvPr/>
          </p:nvSpPr>
          <p:spPr>
            <a:xfrm>
              <a:off x="17287228" y="57588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17466568" y="57645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17568228" y="55234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17475687" y="53932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17198031" y="54812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7184621" y="56558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17316003" y="53964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17558637" y="56744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17214343" y="54442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7378160" y="53520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17363741" y="57799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17154899" y="55547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17189165" y="57214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17545227" y="54164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17583563" y="56030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17527937" y="57377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17211030" y="53960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15"/>
          <p:cNvGrpSpPr/>
          <p:nvPr/>
        </p:nvGrpSpPr>
        <p:grpSpPr>
          <a:xfrm>
            <a:off x="149720" y="4667710"/>
            <a:ext cx="300659" cy="297030"/>
            <a:chOff x="378295" y="1880710"/>
            <a:chExt cx="300659" cy="297030"/>
          </a:xfrm>
        </p:grpSpPr>
        <p:sp>
          <p:nvSpPr>
            <p:cNvPr id="1645" name="Google Shape;1645;p15"/>
            <p:cNvSpPr/>
            <p:nvPr/>
          </p:nvSpPr>
          <p:spPr>
            <a:xfrm>
              <a:off x="563378" y="21091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462034" y="21120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399182" y="19764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461718" y="19034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607488" y="19528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614208" y="20508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51735" y="19047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403095" y="20611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419533" y="19325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499107" y="18807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507090" y="21206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619951" y="19940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595971" y="20880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400350" y="19156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78295" y="20212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409941" y="20976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587357" y="19048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15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1663" name="Google Shape;1663;p15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_1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6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6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83" name="Google Shape;1683;p16"/>
          <p:cNvGrpSpPr/>
          <p:nvPr/>
        </p:nvGrpSpPr>
        <p:grpSpPr>
          <a:xfrm>
            <a:off x="7949108" y="309658"/>
            <a:ext cx="382573" cy="377956"/>
            <a:chOff x="7566533" y="-1291492"/>
            <a:chExt cx="382573" cy="377956"/>
          </a:xfrm>
        </p:grpSpPr>
        <p:sp>
          <p:nvSpPr>
            <p:cNvPr id="1684" name="Google Shape;1684;p16"/>
            <p:cNvSpPr/>
            <p:nvPr/>
          </p:nvSpPr>
          <p:spPr>
            <a:xfrm>
              <a:off x="7802044" y="-10008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7673087" y="-9971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7593111" y="-11696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7672686" y="-12625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7858172" y="-11996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7866723" y="-10750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7787229" y="-12609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7598090" y="-10618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7619007" y="-12254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7720262" y="-12914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7730419" y="-9861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7874031" y="-11472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7843518" y="-10276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7594597" y="-12470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7566533" y="-11126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7606802" y="-10154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7832557" y="-12608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16"/>
          <p:cNvGrpSpPr/>
          <p:nvPr/>
        </p:nvGrpSpPr>
        <p:grpSpPr>
          <a:xfrm>
            <a:off x="8643174" y="687613"/>
            <a:ext cx="449692" cy="455214"/>
            <a:chOff x="8643174" y="687613"/>
            <a:chExt cx="449692" cy="455214"/>
          </a:xfrm>
        </p:grpSpPr>
        <p:sp>
          <p:nvSpPr>
            <p:cNvPr id="1702" name="Google Shape;1702;p16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16"/>
          <p:cNvGrpSpPr/>
          <p:nvPr/>
        </p:nvGrpSpPr>
        <p:grpSpPr>
          <a:xfrm>
            <a:off x="8710296" y="1841033"/>
            <a:ext cx="382573" cy="377956"/>
            <a:chOff x="9538133" y="-1872667"/>
            <a:chExt cx="382573" cy="377956"/>
          </a:xfrm>
        </p:grpSpPr>
        <p:sp>
          <p:nvSpPr>
            <p:cNvPr id="1720" name="Google Shape;1720;p16"/>
            <p:cNvSpPr/>
            <p:nvPr/>
          </p:nvSpPr>
          <p:spPr>
            <a:xfrm>
              <a:off x="9773644" y="-15819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9644687" y="-15783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9564711" y="-17508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9644286" y="-18437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9829772" y="-17808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9838323" y="-16562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6"/>
            <p:cNvSpPr/>
            <p:nvPr/>
          </p:nvSpPr>
          <p:spPr>
            <a:xfrm>
              <a:off x="9758829" y="-18421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9569690" y="-16430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9590607" y="-18066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9691862" y="-187266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9702019" y="-15673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9845631" y="-17284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9815118" y="-16088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9566197" y="-18281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9538133" y="-16938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9578402" y="-15966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9804157" y="-18419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98396" y="766721"/>
            <a:ext cx="382573" cy="377956"/>
            <a:chOff x="7379758" y="72946"/>
            <a:chExt cx="382573" cy="377956"/>
          </a:xfrm>
        </p:grpSpPr>
        <p:sp>
          <p:nvSpPr>
            <p:cNvPr id="1738" name="Google Shape;1738;p16"/>
            <p:cNvSpPr/>
            <p:nvPr/>
          </p:nvSpPr>
          <p:spPr>
            <a:xfrm>
              <a:off x="7615269" y="36362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486312" y="36727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7406336" y="19479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7485911" y="10185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7671397" y="16476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7679948" y="28938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6"/>
            <p:cNvSpPr/>
            <p:nvPr/>
          </p:nvSpPr>
          <p:spPr>
            <a:xfrm>
              <a:off x="7600454" y="10349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6"/>
            <p:cNvSpPr/>
            <p:nvPr/>
          </p:nvSpPr>
          <p:spPr>
            <a:xfrm>
              <a:off x="7411315" y="30259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7432232" y="1389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7533487" y="72946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6"/>
            <p:cNvSpPr/>
            <p:nvPr/>
          </p:nvSpPr>
          <p:spPr>
            <a:xfrm>
              <a:off x="7543644" y="37827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6"/>
            <p:cNvSpPr/>
            <p:nvPr/>
          </p:nvSpPr>
          <p:spPr>
            <a:xfrm>
              <a:off x="7687256" y="21715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6"/>
            <p:cNvSpPr/>
            <p:nvPr/>
          </p:nvSpPr>
          <p:spPr>
            <a:xfrm>
              <a:off x="7656743" y="33680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6"/>
            <p:cNvSpPr/>
            <p:nvPr/>
          </p:nvSpPr>
          <p:spPr>
            <a:xfrm>
              <a:off x="7407822" y="11743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6"/>
            <p:cNvSpPr/>
            <p:nvPr/>
          </p:nvSpPr>
          <p:spPr>
            <a:xfrm>
              <a:off x="7379758" y="25180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7420027" y="34896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6"/>
            <p:cNvSpPr/>
            <p:nvPr/>
          </p:nvSpPr>
          <p:spPr>
            <a:xfrm>
              <a:off x="7645782" y="10361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16"/>
          <p:cNvGrpSpPr/>
          <p:nvPr/>
        </p:nvGrpSpPr>
        <p:grpSpPr>
          <a:xfrm>
            <a:off x="167264" y="4386046"/>
            <a:ext cx="524348" cy="530774"/>
            <a:chOff x="6099402" y="4495242"/>
            <a:chExt cx="1035238" cy="1047924"/>
          </a:xfrm>
        </p:grpSpPr>
        <p:sp>
          <p:nvSpPr>
            <p:cNvPr id="1756" name="Google Shape;1756;p16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6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6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6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6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6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6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6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6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6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6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6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6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6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6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6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6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_1"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7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17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776" name="Google Shape;1776;p17"/>
          <p:cNvGrpSpPr/>
          <p:nvPr/>
        </p:nvGrpSpPr>
        <p:grpSpPr>
          <a:xfrm>
            <a:off x="8666171" y="174396"/>
            <a:ext cx="382573" cy="377956"/>
            <a:chOff x="15947533" y="-519379"/>
            <a:chExt cx="382573" cy="377956"/>
          </a:xfrm>
        </p:grpSpPr>
        <p:sp>
          <p:nvSpPr>
            <p:cNvPr id="1777" name="Google Shape;1777;p17"/>
            <p:cNvSpPr/>
            <p:nvPr/>
          </p:nvSpPr>
          <p:spPr>
            <a:xfrm>
              <a:off x="16183044" y="-22870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16054087" y="-22505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15974111" y="-39752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16053686" y="-49047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16239172" y="-42756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16247723" y="-30293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16168229" y="-48882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15979090" y="-28973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16000007" y="-4533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16101262" y="-519379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16111419" y="-21405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16255031" y="-37516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16224518" y="-25552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15975597" y="-47489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15947533" y="-34051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15987802" y="-24335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16213557" y="-48870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17"/>
          <p:cNvGrpSpPr/>
          <p:nvPr/>
        </p:nvGrpSpPr>
        <p:grpSpPr>
          <a:xfrm>
            <a:off x="8477214" y="786721"/>
            <a:ext cx="524348" cy="530774"/>
            <a:chOff x="22506016" y="-2611027"/>
            <a:chExt cx="1035238" cy="1047924"/>
          </a:xfrm>
        </p:grpSpPr>
        <p:sp>
          <p:nvSpPr>
            <p:cNvPr id="1795" name="Google Shape;1795;p17"/>
            <p:cNvSpPr/>
            <p:nvPr/>
          </p:nvSpPr>
          <p:spPr>
            <a:xfrm rot="-3073315">
              <a:off x="23307231" y="-2091766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 rot="-3073315">
              <a:off x="23121428" y="-1844811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 rot="-3073315">
              <a:off x="22661499" y="-1956310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 rot="-3073315">
              <a:off x="22624400" y="-2239322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 rot="-3073315">
              <a:off x="23010152" y="-250199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 rot="-3073315">
              <a:off x="23252188" y="-2328700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 rot="-3073315">
              <a:off x="22801054" y="-2450849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 rot="-3073315">
              <a:off x="22874611" y="-1805845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 rot="-3073315">
              <a:off x="22689108" y="-2395965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 rot="-3073315">
              <a:off x="22646830" y="-2399755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 rot="-3073315">
              <a:off x="23238014" y="-1957242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 rot="-3073315">
              <a:off x="23136895" y="-2470750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 rot="-3073315">
              <a:off x="23317696" y="-2242287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 rot="-3073315">
              <a:off x="22540222" y="-2101019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 rot="-3073315">
              <a:off x="22734286" y="-1840667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 rot="-3073315">
              <a:off x="22992848" y="-1776459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 rot="-3073315">
              <a:off x="22872621" y="-2571959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2" name="Google Shape;1812;p17"/>
          <p:cNvGrpSpPr/>
          <p:nvPr/>
        </p:nvGrpSpPr>
        <p:grpSpPr>
          <a:xfrm>
            <a:off x="152721" y="4607383"/>
            <a:ext cx="382573" cy="377956"/>
            <a:chOff x="980558" y="893683"/>
            <a:chExt cx="382573" cy="377956"/>
          </a:xfrm>
        </p:grpSpPr>
        <p:sp>
          <p:nvSpPr>
            <p:cNvPr id="1813" name="Google Shape;1813;p17"/>
            <p:cNvSpPr/>
            <p:nvPr/>
          </p:nvSpPr>
          <p:spPr>
            <a:xfrm>
              <a:off x="1216069" y="118435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1087112" y="118801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1007136" y="101553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1086711" y="92259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1272197" y="985503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1280748" y="111012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1201254" y="92423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012115" y="112333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033032" y="959687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134287" y="893683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144444" y="119901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1288056" y="1037897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257543" y="115753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008622" y="938168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980558" y="107254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020827" y="116970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246582" y="924357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17"/>
          <p:cNvGrpSpPr/>
          <p:nvPr/>
        </p:nvGrpSpPr>
        <p:grpSpPr>
          <a:xfrm>
            <a:off x="8" y="863133"/>
            <a:ext cx="382573" cy="377956"/>
            <a:chOff x="-382567" y="-738017"/>
            <a:chExt cx="382573" cy="377956"/>
          </a:xfrm>
        </p:grpSpPr>
        <p:sp>
          <p:nvSpPr>
            <p:cNvPr id="1831" name="Google Shape;1831;p17"/>
            <p:cNvSpPr/>
            <p:nvPr/>
          </p:nvSpPr>
          <p:spPr>
            <a:xfrm>
              <a:off x="-147056" y="-44734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76013" y="-44368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355989" y="-61616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76414" y="-70911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90928" y="-64619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82377" y="-52157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161871" y="-70746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351010" y="-50836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330093" y="-67201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28838" y="-73801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18681" y="-43268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75069" y="-59380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105582" y="-47416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354503" y="-69353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382567" y="-55915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342298" y="-46199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116543" y="-70734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>
            <a:off x="61125" y="77031"/>
            <a:ext cx="565778" cy="572698"/>
            <a:chOff x="61125" y="77031"/>
            <a:chExt cx="565778" cy="572698"/>
          </a:xfrm>
        </p:grpSpPr>
        <p:sp>
          <p:nvSpPr>
            <p:cNvPr id="1849" name="Google Shape;1849;p17"/>
            <p:cNvSpPr/>
            <p:nvPr/>
          </p:nvSpPr>
          <p:spPr>
            <a:xfrm rot="-3073378">
              <a:off x="499007" y="360809"/>
              <a:ext cx="72283" cy="76256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 rot="-3073378">
              <a:off x="397462" y="495770"/>
              <a:ext cx="71211" cy="770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 rot="-3073378">
              <a:off x="146100" y="434836"/>
              <a:ext cx="79983" cy="57956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 rot="-3073378">
              <a:off x="125826" y="280169"/>
              <a:ext cx="64304" cy="78280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 rot="-3073378">
              <a:off x="336647" y="136615"/>
              <a:ext cx="82087" cy="67245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 rot="-3073378">
              <a:off x="468925" y="231323"/>
              <a:ext cx="82087" cy="59385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 rot="-3073378">
              <a:off x="222370" y="164569"/>
              <a:ext cx="64582" cy="79114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 rot="-3073378">
              <a:off x="262571" y="517065"/>
              <a:ext cx="84667" cy="65538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 rot="-3073378">
              <a:off x="161191" y="194557"/>
              <a:ext cx="378919" cy="33197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 rot="-3073378">
              <a:off x="138084" y="192491"/>
              <a:ext cx="92090" cy="95548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 rot="-3073378">
              <a:off x="461178" y="434326"/>
              <a:ext cx="91812" cy="95747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 rot="-3073378">
              <a:off x="405915" y="153692"/>
              <a:ext cx="98917" cy="7744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 rot="-3073378">
              <a:off x="504726" y="278548"/>
              <a:ext cx="108444" cy="87212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 rot="-3073378">
              <a:off x="79820" y="355751"/>
              <a:ext cx="100188" cy="95985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 rot="-3073378">
              <a:off x="185880" y="498035"/>
              <a:ext cx="101418" cy="77248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 rot="-3073378">
              <a:off x="327190" y="533125"/>
              <a:ext cx="98997" cy="95945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 rot="-3073378">
              <a:off x="261483" y="98381"/>
              <a:ext cx="101378" cy="97215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17"/>
          <p:cNvGrpSpPr/>
          <p:nvPr/>
        </p:nvGrpSpPr>
        <p:grpSpPr>
          <a:xfrm>
            <a:off x="8094600" y="1358275"/>
            <a:ext cx="158800" cy="158800"/>
            <a:chOff x="11951725" y="1358275"/>
            <a:chExt cx="158800" cy="158800"/>
          </a:xfrm>
        </p:grpSpPr>
        <p:cxnSp>
          <p:nvCxnSpPr>
            <p:cNvPr id="1867" name="Google Shape;1867;p17"/>
            <p:cNvCxnSpPr/>
            <p:nvPr/>
          </p:nvCxnSpPr>
          <p:spPr>
            <a:xfrm>
              <a:off x="11951725" y="136527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17"/>
            <p:cNvCxnSpPr/>
            <p:nvPr/>
          </p:nvCxnSpPr>
          <p:spPr>
            <a:xfrm flipH="1" rot="10800000">
              <a:off x="11955125" y="135827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_1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8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871" name="Google Shape;1871;p18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1872" name="Google Shape;1872;p18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18"/>
          <p:cNvGrpSpPr/>
          <p:nvPr/>
        </p:nvGrpSpPr>
        <p:grpSpPr>
          <a:xfrm>
            <a:off x="8552349" y="4379763"/>
            <a:ext cx="449692" cy="455214"/>
            <a:chOff x="8552349" y="4379763"/>
            <a:chExt cx="449692" cy="455214"/>
          </a:xfrm>
        </p:grpSpPr>
        <p:sp>
          <p:nvSpPr>
            <p:cNvPr id="1890" name="Google Shape;1890;p18"/>
            <p:cNvSpPr/>
            <p:nvPr/>
          </p:nvSpPr>
          <p:spPr>
            <a:xfrm rot="-3073435">
              <a:off x="8900384" y="460532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 rot="-3073435">
              <a:off x="8819674" y="471260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 rot="-3073435">
              <a:off x="8619887" y="466416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 rot="-3073435">
              <a:off x="8603773" y="454123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 rot="-3073435">
              <a:off x="8771337" y="442712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 rot="-3073435">
              <a:off x="8876474" y="450240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 rot="-3073435">
              <a:off x="8680508" y="444934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 rot="-3073435">
              <a:off x="8712460" y="472952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 rot="-3073435">
              <a:off x="8631877" y="447318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 rot="-3073435">
              <a:off x="8613515" y="447154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 rot="-3073435">
              <a:off x="8870316" y="466376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 rot="-3073435">
              <a:off x="8826392" y="444070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 rot="-3073435">
              <a:off x="8904929" y="453994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 rot="-3073435">
              <a:off x="8567206" y="460130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 rot="-3073435">
              <a:off x="8651505" y="471440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 rot="-3073435">
              <a:off x="8763820" y="474229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 rot="-3073435">
              <a:off x="8711595" y="439673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18"/>
          <p:cNvGrpSpPr/>
          <p:nvPr/>
        </p:nvGrpSpPr>
        <p:grpSpPr>
          <a:xfrm>
            <a:off x="7955896" y="4640333"/>
            <a:ext cx="382573" cy="377956"/>
            <a:chOff x="8783733" y="926633"/>
            <a:chExt cx="382573" cy="377956"/>
          </a:xfrm>
        </p:grpSpPr>
        <p:sp>
          <p:nvSpPr>
            <p:cNvPr id="1908" name="Google Shape;1908;p18"/>
            <p:cNvSpPr/>
            <p:nvPr/>
          </p:nvSpPr>
          <p:spPr>
            <a:xfrm>
              <a:off x="9019244" y="121730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8890287" y="122096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8810311" y="104848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8889886" y="95554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9075372" y="1018453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9083923" y="114307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9004429" y="95718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8815290" y="115628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8836207" y="992637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8937462" y="926633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8947619" y="123196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9091231" y="1070847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9060718" y="119048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8811797" y="971118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8783733" y="110549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8824002" y="120265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9049757" y="957307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18"/>
          <p:cNvGrpSpPr/>
          <p:nvPr/>
        </p:nvGrpSpPr>
        <p:grpSpPr>
          <a:xfrm>
            <a:off x="248571" y="317508"/>
            <a:ext cx="382573" cy="377956"/>
            <a:chOff x="7529933" y="-376267"/>
            <a:chExt cx="382573" cy="377956"/>
          </a:xfrm>
        </p:grpSpPr>
        <p:sp>
          <p:nvSpPr>
            <p:cNvPr id="1926" name="Google Shape;1926;p18"/>
            <p:cNvSpPr/>
            <p:nvPr/>
          </p:nvSpPr>
          <p:spPr>
            <a:xfrm>
              <a:off x="7765444" y="-855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7636487" y="-819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7556511" y="-2544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7636086" y="-3473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7821572" y="-2844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7830123" y="-1598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7750629" y="-3457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7561490" y="-1466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7582407" y="-3102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7683662" y="-376267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7693819" y="-709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7837431" y="-2320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7806918" y="-1124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7557997" y="-3317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7529933" y="-1974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7570202" y="-1002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7795957" y="-3455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18"/>
          <p:cNvGrpSpPr/>
          <p:nvPr/>
        </p:nvGrpSpPr>
        <p:grpSpPr>
          <a:xfrm>
            <a:off x="1" y="3478459"/>
            <a:ext cx="524348" cy="530774"/>
            <a:chOff x="5788666" y="2703189"/>
            <a:chExt cx="1035238" cy="1047924"/>
          </a:xfrm>
        </p:grpSpPr>
        <p:sp>
          <p:nvSpPr>
            <p:cNvPr id="1944" name="Google Shape;1944;p18"/>
            <p:cNvSpPr/>
            <p:nvPr/>
          </p:nvSpPr>
          <p:spPr>
            <a:xfrm rot="-3073315">
              <a:off x="6589882" y="3222449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 rot="-3073315">
              <a:off x="6404079" y="3469404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 rot="-3073315">
              <a:off x="5944149" y="3357905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 rot="-3073315">
              <a:off x="5907051" y="3074893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 rot="-3073315">
              <a:off x="6292802" y="281221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8"/>
            <p:cNvSpPr/>
            <p:nvPr/>
          </p:nvSpPr>
          <p:spPr>
            <a:xfrm rot="-3073315">
              <a:off x="6534839" y="2985515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8"/>
            <p:cNvSpPr/>
            <p:nvPr/>
          </p:nvSpPr>
          <p:spPr>
            <a:xfrm rot="-3073315">
              <a:off x="6083704" y="2863367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 rot="-3073315">
              <a:off x="6157262" y="3508370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 rot="-3073315">
              <a:off x="5971758" y="2918250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 rot="-3073315">
              <a:off x="5929481" y="2914460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 rot="-3073315">
              <a:off x="6520664" y="3356973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 rot="-3073315">
              <a:off x="6419545" y="2843465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 rot="-3073315">
              <a:off x="6600347" y="3071928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 rot="-3073315">
              <a:off x="5822872" y="3213196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 rot="-3073315">
              <a:off x="6016936" y="3473549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 rot="-3073315">
              <a:off x="6275499" y="3537757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 rot="-3073315">
              <a:off x="6155271" y="2742256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_1_1_1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9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963" name="Google Shape;1963;p19"/>
          <p:cNvGrpSpPr/>
          <p:nvPr/>
        </p:nvGrpSpPr>
        <p:grpSpPr>
          <a:xfrm>
            <a:off x="-46036" y="4565834"/>
            <a:ext cx="524348" cy="530774"/>
            <a:chOff x="5697773" y="4850030"/>
            <a:chExt cx="1035238" cy="1047924"/>
          </a:xfrm>
        </p:grpSpPr>
        <p:sp>
          <p:nvSpPr>
            <p:cNvPr id="1964" name="Google Shape;1964;p19"/>
            <p:cNvSpPr/>
            <p:nvPr/>
          </p:nvSpPr>
          <p:spPr>
            <a:xfrm rot="-3073315">
              <a:off x="6498988" y="5369290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9"/>
            <p:cNvSpPr/>
            <p:nvPr/>
          </p:nvSpPr>
          <p:spPr>
            <a:xfrm rot="-3073315">
              <a:off x="6313186" y="5616246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9"/>
            <p:cNvSpPr/>
            <p:nvPr/>
          </p:nvSpPr>
          <p:spPr>
            <a:xfrm rot="-3073315">
              <a:off x="5853256" y="5504746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9"/>
            <p:cNvSpPr/>
            <p:nvPr/>
          </p:nvSpPr>
          <p:spPr>
            <a:xfrm rot="-3073315">
              <a:off x="5816157" y="5221735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9"/>
            <p:cNvSpPr/>
            <p:nvPr/>
          </p:nvSpPr>
          <p:spPr>
            <a:xfrm rot="-3073315">
              <a:off x="6201909" y="4959059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9"/>
            <p:cNvSpPr/>
            <p:nvPr/>
          </p:nvSpPr>
          <p:spPr>
            <a:xfrm rot="-3073315">
              <a:off x="6443946" y="5132356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9"/>
            <p:cNvSpPr/>
            <p:nvPr/>
          </p:nvSpPr>
          <p:spPr>
            <a:xfrm rot="-3073315">
              <a:off x="5992811" y="5010208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9"/>
            <p:cNvSpPr/>
            <p:nvPr/>
          </p:nvSpPr>
          <p:spPr>
            <a:xfrm rot="-3073315">
              <a:off x="6066369" y="5655211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9"/>
            <p:cNvSpPr/>
            <p:nvPr/>
          </p:nvSpPr>
          <p:spPr>
            <a:xfrm rot="-3073315">
              <a:off x="5880865" y="5065091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 rot="-3073315">
              <a:off x="5838587" y="5061301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9"/>
            <p:cNvSpPr/>
            <p:nvPr/>
          </p:nvSpPr>
          <p:spPr>
            <a:xfrm rot="-3073315">
              <a:off x="6429771" y="5503814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9"/>
            <p:cNvSpPr/>
            <p:nvPr/>
          </p:nvSpPr>
          <p:spPr>
            <a:xfrm rot="-3073315">
              <a:off x="6328652" y="4990306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9"/>
            <p:cNvSpPr/>
            <p:nvPr/>
          </p:nvSpPr>
          <p:spPr>
            <a:xfrm rot="-3073315">
              <a:off x="6509454" y="5218769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9"/>
            <p:cNvSpPr/>
            <p:nvPr/>
          </p:nvSpPr>
          <p:spPr>
            <a:xfrm rot="-3073315">
              <a:off x="5731979" y="5360037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 rot="-3073315">
              <a:off x="5926043" y="5620390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 rot="-3073315">
              <a:off x="6184606" y="5684598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 rot="-3073315">
              <a:off x="6064378" y="4889097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19"/>
          <p:cNvGrpSpPr/>
          <p:nvPr/>
        </p:nvGrpSpPr>
        <p:grpSpPr>
          <a:xfrm>
            <a:off x="50746" y="2382771"/>
            <a:ext cx="382573" cy="377956"/>
            <a:chOff x="8240933" y="504171"/>
            <a:chExt cx="382573" cy="377956"/>
          </a:xfrm>
        </p:grpSpPr>
        <p:sp>
          <p:nvSpPr>
            <p:cNvPr id="1982" name="Google Shape;1982;p19"/>
            <p:cNvSpPr/>
            <p:nvPr/>
          </p:nvSpPr>
          <p:spPr>
            <a:xfrm>
              <a:off x="8476444" y="79484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8347487" y="79849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8267511" y="62602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8347086" y="53307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8532572" y="59599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8541123" y="72061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8461629" y="53472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8272490" y="73382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8293407" y="5701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8394662" y="50417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8404819" y="8095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8548431" y="64838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8517918" y="76802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8268997" y="54865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8240933" y="68303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8281202" y="78019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8506957" y="53484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19"/>
          <p:cNvGrpSpPr/>
          <p:nvPr/>
        </p:nvGrpSpPr>
        <p:grpSpPr>
          <a:xfrm>
            <a:off x="8580471" y="4607371"/>
            <a:ext cx="382573" cy="377956"/>
            <a:chOff x="8240933" y="504171"/>
            <a:chExt cx="382573" cy="377956"/>
          </a:xfrm>
        </p:grpSpPr>
        <p:sp>
          <p:nvSpPr>
            <p:cNvPr id="2000" name="Google Shape;2000;p19"/>
            <p:cNvSpPr/>
            <p:nvPr/>
          </p:nvSpPr>
          <p:spPr>
            <a:xfrm>
              <a:off x="8476444" y="79484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8347487" y="79849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8267511" y="62602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8347086" y="53307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8532572" y="59599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8541123" y="72061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8461629" y="53472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8272490" y="73382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8293407" y="5701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8394662" y="50417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8404819" y="8095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8548431" y="64838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8517918" y="76802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8268997" y="54865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8240933" y="68303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8281202" y="78019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8506957" y="53484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19"/>
          <p:cNvGrpSpPr/>
          <p:nvPr/>
        </p:nvGrpSpPr>
        <p:grpSpPr>
          <a:xfrm>
            <a:off x="8429151" y="465996"/>
            <a:ext cx="524348" cy="530774"/>
            <a:chOff x="22430621" y="-3244417"/>
            <a:chExt cx="1035238" cy="1047924"/>
          </a:xfrm>
        </p:grpSpPr>
        <p:sp>
          <p:nvSpPr>
            <p:cNvPr id="2018" name="Google Shape;2018;p19"/>
            <p:cNvSpPr/>
            <p:nvPr/>
          </p:nvSpPr>
          <p:spPr>
            <a:xfrm rot="-3073315">
              <a:off x="23231836" y="-2725157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 rot="-3073315">
              <a:off x="23046033" y="-2478202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 rot="-3073315">
              <a:off x="22586104" y="-2589701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 rot="-3073315">
              <a:off x="22549005" y="-2872713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 rot="-3073315">
              <a:off x="22934757" y="-313538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9"/>
            <p:cNvSpPr/>
            <p:nvPr/>
          </p:nvSpPr>
          <p:spPr>
            <a:xfrm rot="-3073315">
              <a:off x="23176794" y="-2962091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9"/>
            <p:cNvSpPr/>
            <p:nvPr/>
          </p:nvSpPr>
          <p:spPr>
            <a:xfrm rot="-3073315">
              <a:off x="22725659" y="-308424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9"/>
            <p:cNvSpPr/>
            <p:nvPr/>
          </p:nvSpPr>
          <p:spPr>
            <a:xfrm rot="-3073315">
              <a:off x="22799217" y="-2439236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 rot="-3073315">
              <a:off x="22613713" y="-3029356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9"/>
            <p:cNvSpPr/>
            <p:nvPr/>
          </p:nvSpPr>
          <p:spPr>
            <a:xfrm rot="-3073315">
              <a:off x="22571435" y="-3033146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9"/>
            <p:cNvSpPr/>
            <p:nvPr/>
          </p:nvSpPr>
          <p:spPr>
            <a:xfrm rot="-3073315">
              <a:off x="23162619" y="-2590633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9"/>
            <p:cNvSpPr/>
            <p:nvPr/>
          </p:nvSpPr>
          <p:spPr>
            <a:xfrm rot="-3073315">
              <a:off x="23061500" y="-3104141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9"/>
            <p:cNvSpPr/>
            <p:nvPr/>
          </p:nvSpPr>
          <p:spPr>
            <a:xfrm rot="-3073315">
              <a:off x="23242302" y="-2875678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9"/>
            <p:cNvSpPr/>
            <p:nvPr/>
          </p:nvSpPr>
          <p:spPr>
            <a:xfrm rot="-3073315">
              <a:off x="22464827" y="-273441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9"/>
            <p:cNvSpPr/>
            <p:nvPr/>
          </p:nvSpPr>
          <p:spPr>
            <a:xfrm rot="-3073315">
              <a:off x="22658891" y="-2474057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 rot="-3073315">
              <a:off x="22917454" y="-240985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9"/>
            <p:cNvSpPr/>
            <p:nvPr/>
          </p:nvSpPr>
          <p:spPr>
            <a:xfrm rot="-3073315">
              <a:off x="22797226" y="-320535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_1_1_1_1_1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0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037" name="Google Shape;2037;p20"/>
          <p:cNvGrpSpPr/>
          <p:nvPr/>
        </p:nvGrpSpPr>
        <p:grpSpPr>
          <a:xfrm>
            <a:off x="-122170" y="215951"/>
            <a:ext cx="676626" cy="684897"/>
            <a:chOff x="-599195" y="2076876"/>
            <a:chExt cx="676626" cy="684897"/>
          </a:xfrm>
        </p:grpSpPr>
        <p:sp>
          <p:nvSpPr>
            <p:cNvPr id="2038" name="Google Shape;2038;p20"/>
            <p:cNvSpPr/>
            <p:nvPr/>
          </p:nvSpPr>
          <p:spPr>
            <a:xfrm rot="-3073258">
              <a:off x="-75526" y="2416251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 rot="-3073258">
              <a:off x="-196965" y="2577653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 rot="-3073258">
              <a:off x="-497571" y="2504780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 rot="-3073258">
              <a:off x="-521819" y="2319812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 rot="-3073258">
              <a:off x="-269694" y="2148135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 rot="-3073258">
              <a:off x="-111501" y="2261397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 rot="-3073258">
              <a:off x="-406359" y="2181564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 rot="-3073258">
              <a:off x="-358283" y="2603120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 rot="-3073258">
              <a:off x="-479523" y="2217429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 rot="-3073258">
              <a:off x="-507158" y="2214957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 rot="-3073258">
              <a:off x="-120766" y="2504171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 rot="-3073258">
              <a:off x="-186856" y="2168557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 rot="-3073258">
              <a:off x="-68685" y="2317874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 rot="-3073258">
              <a:off x="-576837" y="2410202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 rot="-3073258">
              <a:off x="-449998" y="2580362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 rot="-3073258">
              <a:off x="-281003" y="2622326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 rot="-3073258">
              <a:off x="-359583" y="2102410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20"/>
          <p:cNvGrpSpPr/>
          <p:nvPr/>
        </p:nvGrpSpPr>
        <p:grpSpPr>
          <a:xfrm>
            <a:off x="8559158" y="410408"/>
            <a:ext cx="382573" cy="377956"/>
            <a:chOff x="8176583" y="-1190742"/>
            <a:chExt cx="382573" cy="377956"/>
          </a:xfrm>
        </p:grpSpPr>
        <p:sp>
          <p:nvSpPr>
            <p:cNvPr id="2056" name="Google Shape;2056;p20"/>
            <p:cNvSpPr/>
            <p:nvPr/>
          </p:nvSpPr>
          <p:spPr>
            <a:xfrm>
              <a:off x="8412094" y="-9000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8283137" y="-8964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8203161" y="-10688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8282736" y="-11618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468222" y="-10989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476773" y="-9743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397279" y="-11601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208140" y="-9610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229057" y="-11247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330312" y="-119074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340469" y="-8854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484081" y="-10465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453568" y="-9268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204647" y="-11462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176583" y="-10118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216852" y="-9147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442607" y="-11600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0"/>
          <p:cNvGrpSpPr/>
          <p:nvPr/>
        </p:nvGrpSpPr>
        <p:grpSpPr>
          <a:xfrm>
            <a:off x="1" y="3478459"/>
            <a:ext cx="524348" cy="530774"/>
            <a:chOff x="5788666" y="2703189"/>
            <a:chExt cx="1035238" cy="1047924"/>
          </a:xfrm>
        </p:grpSpPr>
        <p:sp>
          <p:nvSpPr>
            <p:cNvPr id="2074" name="Google Shape;2074;p20"/>
            <p:cNvSpPr/>
            <p:nvPr/>
          </p:nvSpPr>
          <p:spPr>
            <a:xfrm rot="-3073315">
              <a:off x="6589882" y="3222449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 rot="-3073315">
              <a:off x="6404079" y="3469404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 rot="-3073315">
              <a:off x="5944149" y="3357905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 rot="-3073315">
              <a:off x="5907051" y="3074893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 rot="-3073315">
              <a:off x="6292802" y="281221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 rot="-3073315">
              <a:off x="6534839" y="2985515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 rot="-3073315">
              <a:off x="6083704" y="2863367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 rot="-3073315">
              <a:off x="6157262" y="3508370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 rot="-3073315">
              <a:off x="5971758" y="2918250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 rot="-3073315">
              <a:off x="5929481" y="2914460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 rot="-3073315">
              <a:off x="6520664" y="3356973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 rot="-3073315">
              <a:off x="6419545" y="2843465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 rot="-3073315">
              <a:off x="6600347" y="3071928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 rot="-3073315">
              <a:off x="5822872" y="3213196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 rot="-3073315">
              <a:off x="6016936" y="3473549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 rot="-3073315">
              <a:off x="6275499" y="3537757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 rot="-3073315">
              <a:off x="6155271" y="2742256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"/>
          <p:cNvSpPr/>
          <p:nvPr/>
        </p:nvSpPr>
        <p:spPr>
          <a:xfrm>
            <a:off x="2068650" y="530497"/>
            <a:ext cx="50067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"/>
          <p:cNvSpPr/>
          <p:nvPr/>
        </p:nvSpPr>
        <p:spPr>
          <a:xfrm>
            <a:off x="2068650" y="530497"/>
            <a:ext cx="5006700" cy="2668800"/>
          </a:xfrm>
          <a:prstGeom prst="roundRect">
            <a:avLst>
              <a:gd fmla="val 1099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"/>
          <p:cNvSpPr/>
          <p:nvPr/>
        </p:nvSpPr>
        <p:spPr>
          <a:xfrm>
            <a:off x="2068650" y="2422212"/>
            <a:ext cx="50067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"/>
          <p:cNvSpPr txBox="1"/>
          <p:nvPr>
            <p:ph type="title"/>
          </p:nvPr>
        </p:nvSpPr>
        <p:spPr>
          <a:xfrm>
            <a:off x="2405694" y="2657749"/>
            <a:ext cx="433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3"/>
          <p:cNvSpPr txBox="1"/>
          <p:nvPr>
            <p:ph hasCustomPrompt="1" idx="2" type="title"/>
          </p:nvPr>
        </p:nvSpPr>
        <p:spPr>
          <a:xfrm>
            <a:off x="2405694" y="389777"/>
            <a:ext cx="43326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3"/>
          <p:cNvSpPr txBox="1"/>
          <p:nvPr>
            <p:ph idx="1" type="subTitle"/>
          </p:nvPr>
        </p:nvSpPr>
        <p:spPr>
          <a:xfrm>
            <a:off x="3184344" y="3489091"/>
            <a:ext cx="2775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24" name="Google Shape;324;p3"/>
          <p:cNvGrpSpPr/>
          <p:nvPr/>
        </p:nvGrpSpPr>
        <p:grpSpPr>
          <a:xfrm>
            <a:off x="1152625" y="1895150"/>
            <a:ext cx="569950" cy="1216275"/>
            <a:chOff x="1152625" y="1895150"/>
            <a:chExt cx="569950" cy="1216275"/>
          </a:xfrm>
        </p:grpSpPr>
        <p:sp>
          <p:nvSpPr>
            <p:cNvPr id="325" name="Google Shape;325;p3"/>
            <p:cNvSpPr/>
            <p:nvPr/>
          </p:nvSpPr>
          <p:spPr>
            <a:xfrm>
              <a:off x="1198225" y="1966900"/>
              <a:ext cx="524350" cy="1138975"/>
            </a:xfrm>
            <a:custGeom>
              <a:rect b="b" l="l" r="r" t="t"/>
              <a:pathLst>
                <a:path extrusionOk="0" h="45559" w="20974">
                  <a:moveTo>
                    <a:pt x="12402" y="1"/>
                  </a:moveTo>
                  <a:lnTo>
                    <a:pt x="0" y="2341"/>
                  </a:lnTo>
                  <a:cubicBezTo>
                    <a:pt x="1459" y="11642"/>
                    <a:pt x="3860" y="25077"/>
                    <a:pt x="5775" y="34317"/>
                  </a:cubicBezTo>
                  <a:cubicBezTo>
                    <a:pt x="7141" y="40922"/>
                    <a:pt x="8123" y="45559"/>
                    <a:pt x="13055" y="45559"/>
                  </a:cubicBezTo>
                  <a:cubicBezTo>
                    <a:pt x="13503" y="45559"/>
                    <a:pt x="13983" y="45521"/>
                    <a:pt x="14499" y="45442"/>
                  </a:cubicBezTo>
                  <a:cubicBezTo>
                    <a:pt x="20973" y="44439"/>
                    <a:pt x="19484" y="37661"/>
                    <a:pt x="18390" y="31065"/>
                  </a:cubicBezTo>
                  <a:cubicBezTo>
                    <a:pt x="16718" y="20883"/>
                    <a:pt x="15168" y="12007"/>
                    <a:pt x="12402" y="1"/>
                  </a:cubicBezTo>
                  <a:close/>
                </a:path>
              </a:pathLst>
            </a:custGeom>
            <a:solidFill>
              <a:srgbClr val="C7D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191225" y="1960225"/>
              <a:ext cx="505500" cy="1151200"/>
            </a:xfrm>
            <a:custGeom>
              <a:rect b="b" l="l" r="r" t="t"/>
              <a:pathLst>
                <a:path extrusionOk="0" h="46048" w="20220">
                  <a:moveTo>
                    <a:pt x="12688" y="1"/>
                  </a:moveTo>
                  <a:cubicBezTo>
                    <a:pt x="12550" y="1"/>
                    <a:pt x="12402" y="117"/>
                    <a:pt x="12439" y="298"/>
                  </a:cubicBezTo>
                  <a:cubicBezTo>
                    <a:pt x="14110" y="7654"/>
                    <a:pt x="15600" y="15040"/>
                    <a:pt x="16907" y="22457"/>
                  </a:cubicBezTo>
                  <a:cubicBezTo>
                    <a:pt x="17515" y="25830"/>
                    <a:pt x="18062" y="29235"/>
                    <a:pt x="18639" y="32639"/>
                  </a:cubicBezTo>
                  <a:cubicBezTo>
                    <a:pt x="19095" y="35344"/>
                    <a:pt x="19703" y="38293"/>
                    <a:pt x="19247" y="41059"/>
                  </a:cubicBezTo>
                  <a:cubicBezTo>
                    <a:pt x="19095" y="42153"/>
                    <a:pt x="18609" y="43217"/>
                    <a:pt x="17849" y="44037"/>
                  </a:cubicBezTo>
                  <a:cubicBezTo>
                    <a:pt x="16907" y="44980"/>
                    <a:pt x="15569" y="45375"/>
                    <a:pt x="14293" y="45496"/>
                  </a:cubicBezTo>
                  <a:cubicBezTo>
                    <a:pt x="13978" y="45546"/>
                    <a:pt x="13663" y="45571"/>
                    <a:pt x="13349" y="45571"/>
                  </a:cubicBezTo>
                  <a:cubicBezTo>
                    <a:pt x="12514" y="45571"/>
                    <a:pt x="11692" y="45394"/>
                    <a:pt x="10919" y="45040"/>
                  </a:cubicBezTo>
                  <a:cubicBezTo>
                    <a:pt x="10037" y="44585"/>
                    <a:pt x="9277" y="43855"/>
                    <a:pt x="8791" y="42974"/>
                  </a:cubicBezTo>
                  <a:cubicBezTo>
                    <a:pt x="7423" y="40664"/>
                    <a:pt x="6967" y="37806"/>
                    <a:pt x="6420" y="35223"/>
                  </a:cubicBezTo>
                  <a:cubicBezTo>
                    <a:pt x="5751" y="32001"/>
                    <a:pt x="5113" y="28779"/>
                    <a:pt x="4536" y="25557"/>
                  </a:cubicBezTo>
                  <a:cubicBezTo>
                    <a:pt x="3229" y="18657"/>
                    <a:pt x="2013" y="11727"/>
                    <a:pt x="888" y="4797"/>
                  </a:cubicBezTo>
                  <a:cubicBezTo>
                    <a:pt x="767" y="4037"/>
                    <a:pt x="615" y="3277"/>
                    <a:pt x="493" y="2517"/>
                  </a:cubicBezTo>
                  <a:cubicBezTo>
                    <a:pt x="481" y="2394"/>
                    <a:pt x="394" y="2341"/>
                    <a:pt x="299" y="2341"/>
                  </a:cubicBezTo>
                  <a:cubicBezTo>
                    <a:pt x="159" y="2341"/>
                    <a:pt x="1" y="2457"/>
                    <a:pt x="37" y="2639"/>
                  </a:cubicBezTo>
                  <a:lnTo>
                    <a:pt x="37" y="2669"/>
                  </a:lnTo>
                  <a:cubicBezTo>
                    <a:pt x="1162" y="9721"/>
                    <a:pt x="2408" y="16803"/>
                    <a:pt x="3715" y="23855"/>
                  </a:cubicBezTo>
                  <a:cubicBezTo>
                    <a:pt x="4353" y="27259"/>
                    <a:pt x="4992" y="30663"/>
                    <a:pt x="5691" y="34037"/>
                  </a:cubicBezTo>
                  <a:cubicBezTo>
                    <a:pt x="6268" y="36864"/>
                    <a:pt x="6724" y="39843"/>
                    <a:pt x="7970" y="42457"/>
                  </a:cubicBezTo>
                  <a:cubicBezTo>
                    <a:pt x="8913" y="44402"/>
                    <a:pt x="10463" y="45831"/>
                    <a:pt x="12712" y="46013"/>
                  </a:cubicBezTo>
                  <a:cubicBezTo>
                    <a:pt x="12965" y="46036"/>
                    <a:pt x="13222" y="46047"/>
                    <a:pt x="13481" y="46047"/>
                  </a:cubicBezTo>
                  <a:cubicBezTo>
                    <a:pt x="15654" y="46047"/>
                    <a:pt x="17975" y="45230"/>
                    <a:pt x="19034" y="43247"/>
                  </a:cubicBezTo>
                  <a:cubicBezTo>
                    <a:pt x="20220" y="41028"/>
                    <a:pt x="19916" y="38080"/>
                    <a:pt x="19581" y="35648"/>
                  </a:cubicBezTo>
                  <a:cubicBezTo>
                    <a:pt x="19126" y="32274"/>
                    <a:pt x="18518" y="28900"/>
                    <a:pt x="17940" y="25557"/>
                  </a:cubicBezTo>
                  <a:cubicBezTo>
                    <a:pt x="16664" y="18110"/>
                    <a:pt x="15235" y="10724"/>
                    <a:pt x="13624" y="3338"/>
                  </a:cubicBezTo>
                  <a:cubicBezTo>
                    <a:pt x="13381" y="2274"/>
                    <a:pt x="13138" y="1240"/>
                    <a:pt x="12894" y="177"/>
                  </a:cubicBezTo>
                  <a:cubicBezTo>
                    <a:pt x="12870" y="54"/>
                    <a:pt x="12781" y="1"/>
                    <a:pt x="12688" y="1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234700" y="2012500"/>
              <a:ext cx="450625" cy="1051525"/>
            </a:xfrm>
            <a:custGeom>
              <a:rect b="b" l="l" r="r" t="t"/>
              <a:pathLst>
                <a:path extrusionOk="0" h="42061" w="18025">
                  <a:moveTo>
                    <a:pt x="10092" y="1"/>
                  </a:moveTo>
                  <a:lnTo>
                    <a:pt x="0" y="1915"/>
                  </a:lnTo>
                  <a:cubicBezTo>
                    <a:pt x="1368" y="10548"/>
                    <a:pt x="3617" y="22980"/>
                    <a:pt x="5380" y="31551"/>
                  </a:cubicBezTo>
                  <a:cubicBezTo>
                    <a:pt x="6619" y="37744"/>
                    <a:pt x="7545" y="42060"/>
                    <a:pt x="11683" y="42060"/>
                  </a:cubicBezTo>
                  <a:cubicBezTo>
                    <a:pt x="12013" y="42060"/>
                    <a:pt x="12363" y="42033"/>
                    <a:pt x="12736" y="41977"/>
                  </a:cubicBezTo>
                  <a:cubicBezTo>
                    <a:pt x="18025" y="41217"/>
                    <a:pt x="16657" y="34895"/>
                    <a:pt x="15624" y="28785"/>
                  </a:cubicBezTo>
                  <a:cubicBezTo>
                    <a:pt x="14043" y="19393"/>
                    <a:pt x="12584" y="11156"/>
                    <a:pt x="10092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228425" y="2007175"/>
              <a:ext cx="437150" cy="1062975"/>
            </a:xfrm>
            <a:custGeom>
              <a:rect b="b" l="l" r="r" t="t"/>
              <a:pathLst>
                <a:path extrusionOk="0" h="42519" w="17486">
                  <a:moveTo>
                    <a:pt x="10391" y="0"/>
                  </a:moveTo>
                  <a:cubicBezTo>
                    <a:pt x="10250" y="0"/>
                    <a:pt x="10093" y="118"/>
                    <a:pt x="10130" y="305"/>
                  </a:cubicBezTo>
                  <a:cubicBezTo>
                    <a:pt x="11619" y="6931"/>
                    <a:pt x="12957" y="13618"/>
                    <a:pt x="14142" y="20335"/>
                  </a:cubicBezTo>
                  <a:cubicBezTo>
                    <a:pt x="14689" y="23436"/>
                    <a:pt x="15236" y="26536"/>
                    <a:pt x="15753" y="29636"/>
                  </a:cubicBezTo>
                  <a:cubicBezTo>
                    <a:pt x="16209" y="32311"/>
                    <a:pt x="16817" y="35108"/>
                    <a:pt x="16543" y="37843"/>
                  </a:cubicBezTo>
                  <a:cubicBezTo>
                    <a:pt x="16513" y="38877"/>
                    <a:pt x="16118" y="39880"/>
                    <a:pt x="15479" y="40731"/>
                  </a:cubicBezTo>
                  <a:cubicBezTo>
                    <a:pt x="14689" y="41521"/>
                    <a:pt x="13625" y="42007"/>
                    <a:pt x="12501" y="42038"/>
                  </a:cubicBezTo>
                  <a:cubicBezTo>
                    <a:pt x="12345" y="42053"/>
                    <a:pt x="12189" y="42060"/>
                    <a:pt x="12032" y="42060"/>
                  </a:cubicBezTo>
                  <a:cubicBezTo>
                    <a:pt x="11241" y="42060"/>
                    <a:pt x="10450" y="41866"/>
                    <a:pt x="9765" y="41460"/>
                  </a:cubicBezTo>
                  <a:cubicBezTo>
                    <a:pt x="8975" y="40944"/>
                    <a:pt x="8367" y="40214"/>
                    <a:pt x="7972" y="39333"/>
                  </a:cubicBezTo>
                  <a:cubicBezTo>
                    <a:pt x="6786" y="36992"/>
                    <a:pt x="6391" y="34257"/>
                    <a:pt x="5874" y="31703"/>
                  </a:cubicBezTo>
                  <a:cubicBezTo>
                    <a:pt x="5267" y="28785"/>
                    <a:pt x="4689" y="25867"/>
                    <a:pt x="4142" y="22919"/>
                  </a:cubicBezTo>
                  <a:cubicBezTo>
                    <a:pt x="2956" y="16658"/>
                    <a:pt x="1862" y="10366"/>
                    <a:pt x="829" y="4074"/>
                  </a:cubicBezTo>
                  <a:cubicBezTo>
                    <a:pt x="707" y="3405"/>
                    <a:pt x="586" y="2736"/>
                    <a:pt x="494" y="2068"/>
                  </a:cubicBezTo>
                  <a:cubicBezTo>
                    <a:pt x="471" y="1952"/>
                    <a:pt x="390" y="1902"/>
                    <a:pt x="303" y="1902"/>
                  </a:cubicBezTo>
                  <a:cubicBezTo>
                    <a:pt x="161" y="1902"/>
                    <a:pt x="1" y="2032"/>
                    <a:pt x="38" y="2220"/>
                  </a:cubicBezTo>
                  <a:lnTo>
                    <a:pt x="8" y="2189"/>
                  </a:lnTo>
                  <a:lnTo>
                    <a:pt x="8" y="2189"/>
                  </a:lnTo>
                  <a:cubicBezTo>
                    <a:pt x="1042" y="8633"/>
                    <a:pt x="2166" y="15016"/>
                    <a:pt x="3382" y="21430"/>
                  </a:cubicBezTo>
                  <a:cubicBezTo>
                    <a:pt x="3959" y="24560"/>
                    <a:pt x="4537" y="27661"/>
                    <a:pt x="5175" y="30791"/>
                  </a:cubicBezTo>
                  <a:cubicBezTo>
                    <a:pt x="5722" y="33497"/>
                    <a:pt x="6148" y="36323"/>
                    <a:pt x="7242" y="38877"/>
                  </a:cubicBezTo>
                  <a:cubicBezTo>
                    <a:pt x="7972" y="40640"/>
                    <a:pt x="9188" y="42190"/>
                    <a:pt x="11194" y="42463"/>
                  </a:cubicBezTo>
                  <a:cubicBezTo>
                    <a:pt x="11471" y="42500"/>
                    <a:pt x="11752" y="42519"/>
                    <a:pt x="12033" y="42519"/>
                  </a:cubicBezTo>
                  <a:cubicBezTo>
                    <a:pt x="13848" y="42519"/>
                    <a:pt x="15667" y="41742"/>
                    <a:pt x="16483" y="40032"/>
                  </a:cubicBezTo>
                  <a:cubicBezTo>
                    <a:pt x="17486" y="37813"/>
                    <a:pt x="17060" y="35047"/>
                    <a:pt x="16726" y="32737"/>
                  </a:cubicBezTo>
                  <a:cubicBezTo>
                    <a:pt x="16270" y="29576"/>
                    <a:pt x="15692" y="26415"/>
                    <a:pt x="15145" y="23284"/>
                  </a:cubicBezTo>
                  <a:cubicBezTo>
                    <a:pt x="13960" y="16506"/>
                    <a:pt x="12683" y="9758"/>
                    <a:pt x="11224" y="3071"/>
                  </a:cubicBezTo>
                  <a:cubicBezTo>
                    <a:pt x="11011" y="2098"/>
                    <a:pt x="10799" y="1125"/>
                    <a:pt x="10586" y="153"/>
                  </a:cubicBezTo>
                  <a:cubicBezTo>
                    <a:pt x="10562" y="47"/>
                    <a:pt x="10480" y="0"/>
                    <a:pt x="10391" y="0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334250" y="2129525"/>
              <a:ext cx="342725" cy="728000"/>
            </a:xfrm>
            <a:custGeom>
              <a:rect b="b" l="l" r="r" t="t"/>
              <a:pathLst>
                <a:path extrusionOk="0" h="29120" w="13709">
                  <a:moveTo>
                    <a:pt x="8511" y="0"/>
                  </a:moveTo>
                  <a:lnTo>
                    <a:pt x="0" y="1611"/>
                  </a:lnTo>
                  <a:lnTo>
                    <a:pt x="5198" y="29119"/>
                  </a:lnTo>
                  <a:lnTo>
                    <a:pt x="13709" y="27508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327400" y="2124075"/>
              <a:ext cx="356425" cy="739675"/>
            </a:xfrm>
            <a:custGeom>
              <a:rect b="b" l="l" r="r" t="t"/>
              <a:pathLst>
                <a:path extrusionOk="0" h="29587" w="14257">
                  <a:moveTo>
                    <a:pt x="8581" y="515"/>
                  </a:moveTo>
                  <a:lnTo>
                    <a:pt x="10305" y="9611"/>
                  </a:lnTo>
                  <a:lnTo>
                    <a:pt x="13101" y="24383"/>
                  </a:lnTo>
                  <a:lnTo>
                    <a:pt x="13691" y="27527"/>
                  </a:lnTo>
                  <a:lnTo>
                    <a:pt x="13691" y="27527"/>
                  </a:lnTo>
                  <a:lnTo>
                    <a:pt x="5649" y="29049"/>
                  </a:lnTo>
                  <a:lnTo>
                    <a:pt x="5649" y="29049"/>
                  </a:lnTo>
                  <a:cubicBezTo>
                    <a:pt x="5173" y="26440"/>
                    <a:pt x="4669" y="23831"/>
                    <a:pt x="4165" y="21222"/>
                  </a:cubicBezTo>
                  <a:cubicBezTo>
                    <a:pt x="3283" y="16450"/>
                    <a:pt x="2371" y="11708"/>
                    <a:pt x="1490" y="6966"/>
                  </a:cubicBezTo>
                  <a:lnTo>
                    <a:pt x="566" y="2029"/>
                  </a:lnTo>
                  <a:lnTo>
                    <a:pt x="566" y="2029"/>
                  </a:lnTo>
                  <a:lnTo>
                    <a:pt x="7782" y="674"/>
                  </a:lnTo>
                  <a:lnTo>
                    <a:pt x="8581" y="515"/>
                  </a:lnTo>
                  <a:close/>
                  <a:moveTo>
                    <a:pt x="8779" y="0"/>
                  </a:moveTo>
                  <a:cubicBezTo>
                    <a:pt x="8761" y="0"/>
                    <a:pt x="8743" y="2"/>
                    <a:pt x="8724" y="6"/>
                  </a:cubicBezTo>
                  <a:lnTo>
                    <a:pt x="1277" y="1434"/>
                  </a:lnTo>
                  <a:lnTo>
                    <a:pt x="213" y="1617"/>
                  </a:lnTo>
                  <a:cubicBezTo>
                    <a:pt x="92" y="1647"/>
                    <a:pt x="0" y="1799"/>
                    <a:pt x="31" y="1921"/>
                  </a:cubicBezTo>
                  <a:cubicBezTo>
                    <a:pt x="760" y="5659"/>
                    <a:pt x="1459" y="9368"/>
                    <a:pt x="2159" y="13106"/>
                  </a:cubicBezTo>
                  <a:lnTo>
                    <a:pt x="4681" y="26480"/>
                  </a:lnTo>
                  <a:lnTo>
                    <a:pt x="5229" y="29398"/>
                  </a:lnTo>
                  <a:cubicBezTo>
                    <a:pt x="5281" y="29504"/>
                    <a:pt x="5380" y="29586"/>
                    <a:pt x="5485" y="29586"/>
                  </a:cubicBezTo>
                  <a:cubicBezTo>
                    <a:pt x="5501" y="29586"/>
                    <a:pt x="5517" y="29585"/>
                    <a:pt x="5533" y="29581"/>
                  </a:cubicBezTo>
                  <a:lnTo>
                    <a:pt x="14043" y="27970"/>
                  </a:lnTo>
                  <a:cubicBezTo>
                    <a:pt x="14165" y="27909"/>
                    <a:pt x="14256" y="27787"/>
                    <a:pt x="14226" y="27666"/>
                  </a:cubicBezTo>
                  <a:lnTo>
                    <a:pt x="12463" y="18334"/>
                  </a:lnTo>
                  <a:lnTo>
                    <a:pt x="9666" y="3562"/>
                  </a:lnTo>
                  <a:lnTo>
                    <a:pt x="9025" y="324"/>
                  </a:lnTo>
                  <a:lnTo>
                    <a:pt x="9025" y="324"/>
                  </a:lnTo>
                  <a:cubicBezTo>
                    <a:pt x="9070" y="186"/>
                    <a:pt x="8960" y="0"/>
                    <a:pt x="8779" y="0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395800" y="2209300"/>
              <a:ext cx="133750" cy="50950"/>
            </a:xfrm>
            <a:custGeom>
              <a:rect b="b" l="l" r="r" t="t"/>
              <a:pathLst>
                <a:path extrusionOk="0" h="2038" w="5350">
                  <a:moveTo>
                    <a:pt x="5137" y="1"/>
                  </a:moveTo>
                  <a:lnTo>
                    <a:pt x="0" y="974"/>
                  </a:lnTo>
                  <a:lnTo>
                    <a:pt x="213" y="2037"/>
                  </a:lnTo>
                  <a:lnTo>
                    <a:pt x="5350" y="106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403400" y="2246550"/>
              <a:ext cx="129950" cy="34975"/>
            </a:xfrm>
            <a:custGeom>
              <a:rect b="b" l="l" r="r" t="t"/>
              <a:pathLst>
                <a:path extrusionOk="0" h="1399" w="5198">
                  <a:moveTo>
                    <a:pt x="5107" y="0"/>
                  </a:moveTo>
                  <a:lnTo>
                    <a:pt x="0" y="973"/>
                  </a:lnTo>
                  <a:lnTo>
                    <a:pt x="61" y="1399"/>
                  </a:lnTo>
                  <a:lnTo>
                    <a:pt x="5198" y="426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408700" y="2276175"/>
              <a:ext cx="132250" cy="45625"/>
            </a:xfrm>
            <a:custGeom>
              <a:rect b="b" l="l" r="r" t="t"/>
              <a:pathLst>
                <a:path extrusionOk="0" h="1825" w="5290">
                  <a:moveTo>
                    <a:pt x="5138" y="1"/>
                  </a:moveTo>
                  <a:lnTo>
                    <a:pt x="1" y="973"/>
                  </a:lnTo>
                  <a:lnTo>
                    <a:pt x="153" y="1825"/>
                  </a:lnTo>
                  <a:lnTo>
                    <a:pt x="5290" y="852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15550" y="2313425"/>
              <a:ext cx="130725" cy="36500"/>
            </a:xfrm>
            <a:custGeom>
              <a:rect b="b" l="l" r="r" t="t"/>
              <a:pathLst>
                <a:path extrusionOk="0" h="1460" w="5229">
                  <a:moveTo>
                    <a:pt x="5137" y="0"/>
                  </a:moveTo>
                  <a:lnTo>
                    <a:pt x="0" y="973"/>
                  </a:lnTo>
                  <a:lnTo>
                    <a:pt x="92" y="1459"/>
                  </a:lnTo>
                  <a:lnTo>
                    <a:pt x="5228" y="487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420875" y="2338500"/>
              <a:ext cx="133000" cy="53200"/>
            </a:xfrm>
            <a:custGeom>
              <a:rect b="b" l="l" r="r" t="t"/>
              <a:pathLst>
                <a:path extrusionOk="0" h="2128" w="5320">
                  <a:moveTo>
                    <a:pt x="5107" y="0"/>
                  </a:moveTo>
                  <a:lnTo>
                    <a:pt x="0" y="973"/>
                  </a:lnTo>
                  <a:lnTo>
                    <a:pt x="213" y="2128"/>
                  </a:lnTo>
                  <a:lnTo>
                    <a:pt x="5319" y="1186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28475" y="2382575"/>
              <a:ext cx="131475" cy="41050"/>
            </a:xfrm>
            <a:custGeom>
              <a:rect b="b" l="l" r="r" t="t"/>
              <a:pathLst>
                <a:path extrusionOk="0" h="1642" w="5259">
                  <a:moveTo>
                    <a:pt x="5137" y="0"/>
                  </a:moveTo>
                  <a:lnTo>
                    <a:pt x="0" y="973"/>
                  </a:lnTo>
                  <a:lnTo>
                    <a:pt x="152" y="1642"/>
                  </a:lnTo>
                  <a:lnTo>
                    <a:pt x="5259" y="6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433775" y="2410675"/>
              <a:ext cx="130725" cy="35000"/>
            </a:xfrm>
            <a:custGeom>
              <a:rect b="b" l="l" r="r" t="t"/>
              <a:pathLst>
                <a:path extrusionOk="0" h="1400" w="5229">
                  <a:moveTo>
                    <a:pt x="5138" y="1"/>
                  </a:moveTo>
                  <a:lnTo>
                    <a:pt x="1" y="973"/>
                  </a:lnTo>
                  <a:lnTo>
                    <a:pt x="92" y="1399"/>
                  </a:lnTo>
                  <a:lnTo>
                    <a:pt x="5229" y="457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439875" y="2440325"/>
              <a:ext cx="133750" cy="53200"/>
            </a:xfrm>
            <a:custGeom>
              <a:rect b="b" l="l" r="r" t="t"/>
              <a:pathLst>
                <a:path extrusionOk="0" h="2128" w="5350">
                  <a:moveTo>
                    <a:pt x="5137" y="0"/>
                  </a:moveTo>
                  <a:lnTo>
                    <a:pt x="0" y="973"/>
                  </a:lnTo>
                  <a:lnTo>
                    <a:pt x="213" y="2128"/>
                  </a:lnTo>
                  <a:lnTo>
                    <a:pt x="5350" y="1155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447475" y="2482100"/>
              <a:ext cx="131475" cy="39550"/>
            </a:xfrm>
            <a:custGeom>
              <a:rect b="b" l="l" r="r" t="t"/>
              <a:pathLst>
                <a:path extrusionOk="0" h="1582" w="5259">
                  <a:moveTo>
                    <a:pt x="5137" y="1"/>
                  </a:moveTo>
                  <a:lnTo>
                    <a:pt x="0" y="974"/>
                  </a:lnTo>
                  <a:lnTo>
                    <a:pt x="122" y="1582"/>
                  </a:lnTo>
                  <a:lnTo>
                    <a:pt x="5258" y="60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452775" y="2509475"/>
              <a:ext cx="129975" cy="32700"/>
            </a:xfrm>
            <a:custGeom>
              <a:rect b="b" l="l" r="r" t="t"/>
              <a:pathLst>
                <a:path extrusionOk="0" h="1308" w="5199">
                  <a:moveTo>
                    <a:pt x="5138" y="0"/>
                  </a:moveTo>
                  <a:lnTo>
                    <a:pt x="1" y="973"/>
                  </a:lnTo>
                  <a:lnTo>
                    <a:pt x="62" y="1307"/>
                  </a:lnTo>
                  <a:lnTo>
                    <a:pt x="5198" y="335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454300" y="2517075"/>
              <a:ext cx="131500" cy="46375"/>
            </a:xfrm>
            <a:custGeom>
              <a:rect b="b" l="l" r="r" t="t"/>
              <a:pathLst>
                <a:path extrusionOk="0" h="1855" w="5260">
                  <a:moveTo>
                    <a:pt x="5107" y="0"/>
                  </a:moveTo>
                  <a:lnTo>
                    <a:pt x="1" y="1003"/>
                  </a:lnTo>
                  <a:lnTo>
                    <a:pt x="153" y="1854"/>
                  </a:lnTo>
                  <a:lnTo>
                    <a:pt x="5259" y="851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463425" y="2566450"/>
              <a:ext cx="131475" cy="40300"/>
            </a:xfrm>
            <a:custGeom>
              <a:rect b="b" l="l" r="r" t="t"/>
              <a:pathLst>
                <a:path extrusionOk="0" h="1612" w="5259">
                  <a:moveTo>
                    <a:pt x="5137" y="1"/>
                  </a:moveTo>
                  <a:lnTo>
                    <a:pt x="0" y="974"/>
                  </a:lnTo>
                  <a:lnTo>
                    <a:pt x="122" y="1612"/>
                  </a:lnTo>
                  <a:lnTo>
                    <a:pt x="5259" y="63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468750" y="2594575"/>
              <a:ext cx="133000" cy="48650"/>
            </a:xfrm>
            <a:custGeom>
              <a:rect b="b" l="l" r="r" t="t"/>
              <a:pathLst>
                <a:path extrusionOk="0" h="1946" w="5320">
                  <a:moveTo>
                    <a:pt x="5137" y="1"/>
                  </a:moveTo>
                  <a:lnTo>
                    <a:pt x="0" y="973"/>
                  </a:lnTo>
                  <a:lnTo>
                    <a:pt x="213" y="1946"/>
                  </a:lnTo>
                  <a:lnTo>
                    <a:pt x="5319" y="973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477100" y="2635600"/>
              <a:ext cx="130725" cy="38800"/>
            </a:xfrm>
            <a:custGeom>
              <a:rect b="b" l="l" r="r" t="t"/>
              <a:pathLst>
                <a:path extrusionOk="0" h="1552" w="5229">
                  <a:moveTo>
                    <a:pt x="5107" y="1"/>
                  </a:moveTo>
                  <a:lnTo>
                    <a:pt x="0" y="974"/>
                  </a:lnTo>
                  <a:lnTo>
                    <a:pt x="92" y="1551"/>
                  </a:lnTo>
                  <a:lnTo>
                    <a:pt x="5229" y="578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481650" y="2660675"/>
              <a:ext cx="133025" cy="53225"/>
            </a:xfrm>
            <a:custGeom>
              <a:rect b="b" l="l" r="r" t="t"/>
              <a:pathLst>
                <a:path extrusionOk="0" h="2129" w="5321">
                  <a:moveTo>
                    <a:pt x="5107" y="1"/>
                  </a:moveTo>
                  <a:lnTo>
                    <a:pt x="1" y="974"/>
                  </a:lnTo>
                  <a:lnTo>
                    <a:pt x="214" y="2129"/>
                  </a:lnTo>
                  <a:lnTo>
                    <a:pt x="5320" y="1156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489250" y="2701725"/>
              <a:ext cx="130725" cy="36500"/>
            </a:xfrm>
            <a:custGeom>
              <a:rect b="b" l="l" r="r" t="t"/>
              <a:pathLst>
                <a:path extrusionOk="0" h="1460" w="5229">
                  <a:moveTo>
                    <a:pt x="5138" y="0"/>
                  </a:moveTo>
                  <a:lnTo>
                    <a:pt x="1" y="973"/>
                  </a:lnTo>
                  <a:lnTo>
                    <a:pt x="92" y="1459"/>
                  </a:lnTo>
                  <a:lnTo>
                    <a:pt x="5229" y="487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493825" y="2724525"/>
              <a:ext cx="133000" cy="50925"/>
            </a:xfrm>
            <a:custGeom>
              <a:rect b="b" l="l" r="r" t="t"/>
              <a:pathLst>
                <a:path extrusionOk="0" h="2037" w="5320">
                  <a:moveTo>
                    <a:pt x="5107" y="0"/>
                  </a:moveTo>
                  <a:lnTo>
                    <a:pt x="0" y="973"/>
                  </a:lnTo>
                  <a:lnTo>
                    <a:pt x="183" y="2037"/>
                  </a:lnTo>
                  <a:lnTo>
                    <a:pt x="5319" y="1064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157175" y="1901925"/>
              <a:ext cx="386825" cy="169250"/>
            </a:xfrm>
            <a:custGeom>
              <a:rect b="b" l="l" r="r" t="t"/>
              <a:pathLst>
                <a:path extrusionOk="0" h="6770" w="15473">
                  <a:moveTo>
                    <a:pt x="14159" y="0"/>
                  </a:moveTo>
                  <a:cubicBezTo>
                    <a:pt x="13962" y="0"/>
                    <a:pt x="13710" y="35"/>
                    <a:pt x="13375" y="77"/>
                  </a:cubicBezTo>
                  <a:cubicBezTo>
                    <a:pt x="11004" y="351"/>
                    <a:pt x="9758" y="533"/>
                    <a:pt x="7326" y="958"/>
                  </a:cubicBezTo>
                  <a:lnTo>
                    <a:pt x="7265" y="989"/>
                  </a:lnTo>
                  <a:cubicBezTo>
                    <a:pt x="4834" y="1475"/>
                    <a:pt x="3618" y="1749"/>
                    <a:pt x="1308" y="2357"/>
                  </a:cubicBezTo>
                  <a:cubicBezTo>
                    <a:pt x="122" y="2661"/>
                    <a:pt x="1" y="2630"/>
                    <a:pt x="183" y="4059"/>
                  </a:cubicBezTo>
                  <a:cubicBezTo>
                    <a:pt x="335" y="5305"/>
                    <a:pt x="670" y="6490"/>
                    <a:pt x="1034" y="6734"/>
                  </a:cubicBezTo>
                  <a:cubicBezTo>
                    <a:pt x="1068" y="6758"/>
                    <a:pt x="1152" y="6769"/>
                    <a:pt x="1278" y="6769"/>
                  </a:cubicBezTo>
                  <a:cubicBezTo>
                    <a:pt x="2395" y="6769"/>
                    <a:pt x="6781" y="5885"/>
                    <a:pt x="8147" y="5639"/>
                  </a:cubicBezTo>
                  <a:lnTo>
                    <a:pt x="8208" y="5609"/>
                  </a:lnTo>
                  <a:cubicBezTo>
                    <a:pt x="9727" y="5335"/>
                    <a:pt x="15016" y="4393"/>
                    <a:pt x="15229" y="4028"/>
                  </a:cubicBezTo>
                  <a:cubicBezTo>
                    <a:pt x="15472" y="3694"/>
                    <a:pt x="15351" y="2478"/>
                    <a:pt x="15047" y="1232"/>
                  </a:cubicBezTo>
                  <a:cubicBezTo>
                    <a:pt x="14805" y="241"/>
                    <a:pt x="14674" y="0"/>
                    <a:pt x="14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152625" y="1895150"/>
              <a:ext cx="398200" cy="182000"/>
            </a:xfrm>
            <a:custGeom>
              <a:rect b="b" l="l" r="r" t="t"/>
              <a:pathLst>
                <a:path extrusionOk="0" h="7280" w="15928">
                  <a:moveTo>
                    <a:pt x="14308" y="511"/>
                  </a:moveTo>
                  <a:cubicBezTo>
                    <a:pt x="14630" y="511"/>
                    <a:pt x="14772" y="636"/>
                    <a:pt x="14894" y="1077"/>
                  </a:cubicBezTo>
                  <a:cubicBezTo>
                    <a:pt x="15168" y="1868"/>
                    <a:pt x="15320" y="2719"/>
                    <a:pt x="15350" y="3570"/>
                  </a:cubicBezTo>
                  <a:cubicBezTo>
                    <a:pt x="15350" y="4026"/>
                    <a:pt x="15350" y="4147"/>
                    <a:pt x="14955" y="4269"/>
                  </a:cubicBezTo>
                  <a:cubicBezTo>
                    <a:pt x="13861" y="4573"/>
                    <a:pt x="12767" y="4847"/>
                    <a:pt x="11642" y="5029"/>
                  </a:cubicBezTo>
                  <a:cubicBezTo>
                    <a:pt x="10548" y="5242"/>
                    <a:pt x="9454" y="5424"/>
                    <a:pt x="8359" y="5637"/>
                  </a:cubicBezTo>
                  <a:cubicBezTo>
                    <a:pt x="8332" y="5642"/>
                    <a:pt x="8309" y="5651"/>
                    <a:pt x="8288" y="5662"/>
                  </a:cubicBezTo>
                  <a:lnTo>
                    <a:pt x="8288" y="5662"/>
                  </a:lnTo>
                  <a:cubicBezTo>
                    <a:pt x="8272" y="5662"/>
                    <a:pt x="8255" y="5664"/>
                    <a:pt x="8238" y="5667"/>
                  </a:cubicBezTo>
                  <a:cubicBezTo>
                    <a:pt x="6232" y="6062"/>
                    <a:pt x="4195" y="6518"/>
                    <a:pt x="2159" y="6731"/>
                  </a:cubicBezTo>
                  <a:cubicBezTo>
                    <a:pt x="1985" y="6789"/>
                    <a:pt x="1812" y="6810"/>
                    <a:pt x="1638" y="6810"/>
                  </a:cubicBezTo>
                  <a:cubicBezTo>
                    <a:pt x="1538" y="6810"/>
                    <a:pt x="1438" y="6803"/>
                    <a:pt x="1338" y="6792"/>
                  </a:cubicBezTo>
                  <a:cubicBezTo>
                    <a:pt x="1247" y="6731"/>
                    <a:pt x="1095" y="6366"/>
                    <a:pt x="1064" y="6245"/>
                  </a:cubicBezTo>
                  <a:cubicBezTo>
                    <a:pt x="912" y="5819"/>
                    <a:pt x="791" y="5394"/>
                    <a:pt x="730" y="4938"/>
                  </a:cubicBezTo>
                  <a:cubicBezTo>
                    <a:pt x="639" y="4543"/>
                    <a:pt x="578" y="4147"/>
                    <a:pt x="548" y="3752"/>
                  </a:cubicBezTo>
                  <a:cubicBezTo>
                    <a:pt x="548" y="3570"/>
                    <a:pt x="517" y="3296"/>
                    <a:pt x="669" y="3144"/>
                  </a:cubicBezTo>
                  <a:cubicBezTo>
                    <a:pt x="821" y="3053"/>
                    <a:pt x="1004" y="2962"/>
                    <a:pt x="1186" y="2932"/>
                  </a:cubicBezTo>
                  <a:cubicBezTo>
                    <a:pt x="1551" y="2840"/>
                    <a:pt x="1946" y="2749"/>
                    <a:pt x="2311" y="2658"/>
                  </a:cubicBezTo>
                  <a:cubicBezTo>
                    <a:pt x="5411" y="1837"/>
                    <a:pt x="8572" y="1199"/>
                    <a:pt x="11733" y="804"/>
                  </a:cubicBezTo>
                  <a:cubicBezTo>
                    <a:pt x="12493" y="682"/>
                    <a:pt x="13253" y="591"/>
                    <a:pt x="14043" y="530"/>
                  </a:cubicBezTo>
                  <a:cubicBezTo>
                    <a:pt x="14143" y="519"/>
                    <a:pt x="14231" y="511"/>
                    <a:pt x="14308" y="511"/>
                  </a:cubicBezTo>
                  <a:close/>
                  <a:moveTo>
                    <a:pt x="14275" y="0"/>
                  </a:moveTo>
                  <a:cubicBezTo>
                    <a:pt x="13998" y="0"/>
                    <a:pt x="13718" y="71"/>
                    <a:pt x="13466" y="105"/>
                  </a:cubicBezTo>
                  <a:cubicBezTo>
                    <a:pt x="9879" y="500"/>
                    <a:pt x="6292" y="1138"/>
                    <a:pt x="2766" y="2050"/>
                  </a:cubicBezTo>
                  <a:cubicBezTo>
                    <a:pt x="2007" y="2172"/>
                    <a:pt x="1247" y="2384"/>
                    <a:pt x="548" y="2658"/>
                  </a:cubicBezTo>
                  <a:cubicBezTo>
                    <a:pt x="183" y="2840"/>
                    <a:pt x="0" y="3236"/>
                    <a:pt x="61" y="3600"/>
                  </a:cubicBezTo>
                  <a:cubicBezTo>
                    <a:pt x="92" y="4482"/>
                    <a:pt x="244" y="5333"/>
                    <a:pt x="517" y="6184"/>
                  </a:cubicBezTo>
                  <a:cubicBezTo>
                    <a:pt x="608" y="6549"/>
                    <a:pt x="791" y="7157"/>
                    <a:pt x="1247" y="7248"/>
                  </a:cubicBezTo>
                  <a:cubicBezTo>
                    <a:pt x="1387" y="7269"/>
                    <a:pt x="1530" y="7279"/>
                    <a:pt x="1675" y="7279"/>
                  </a:cubicBezTo>
                  <a:cubicBezTo>
                    <a:pt x="1940" y="7279"/>
                    <a:pt x="2207" y="7246"/>
                    <a:pt x="2463" y="7187"/>
                  </a:cubicBezTo>
                  <a:cubicBezTo>
                    <a:pt x="3162" y="7096"/>
                    <a:pt x="3830" y="6974"/>
                    <a:pt x="4499" y="6853"/>
                  </a:cubicBezTo>
                  <a:cubicBezTo>
                    <a:pt x="5806" y="6640"/>
                    <a:pt x="7083" y="6366"/>
                    <a:pt x="8390" y="6123"/>
                  </a:cubicBezTo>
                  <a:cubicBezTo>
                    <a:pt x="8419" y="6117"/>
                    <a:pt x="8444" y="6108"/>
                    <a:pt x="8465" y="6095"/>
                  </a:cubicBezTo>
                  <a:lnTo>
                    <a:pt x="8465" y="6095"/>
                  </a:lnTo>
                  <a:cubicBezTo>
                    <a:pt x="8470" y="6095"/>
                    <a:pt x="8476" y="6094"/>
                    <a:pt x="8481" y="6093"/>
                  </a:cubicBezTo>
                  <a:lnTo>
                    <a:pt x="8481" y="6123"/>
                  </a:lnTo>
                  <a:cubicBezTo>
                    <a:pt x="9606" y="5910"/>
                    <a:pt x="10730" y="5698"/>
                    <a:pt x="11855" y="5485"/>
                  </a:cubicBezTo>
                  <a:cubicBezTo>
                    <a:pt x="12949" y="5302"/>
                    <a:pt x="14043" y="5059"/>
                    <a:pt x="15107" y="4725"/>
                  </a:cubicBezTo>
                  <a:cubicBezTo>
                    <a:pt x="15411" y="4634"/>
                    <a:pt x="15624" y="4543"/>
                    <a:pt x="15715" y="4208"/>
                  </a:cubicBezTo>
                  <a:cubicBezTo>
                    <a:pt x="15928" y="3479"/>
                    <a:pt x="15685" y="2536"/>
                    <a:pt x="15533" y="1807"/>
                  </a:cubicBezTo>
                  <a:cubicBezTo>
                    <a:pt x="15442" y="1321"/>
                    <a:pt x="15350" y="530"/>
                    <a:pt x="14925" y="196"/>
                  </a:cubicBezTo>
                  <a:cubicBezTo>
                    <a:pt x="14721" y="47"/>
                    <a:pt x="14499" y="0"/>
                    <a:pt x="14275" y="0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154600" y="1924975"/>
              <a:ext cx="384400" cy="81600"/>
            </a:xfrm>
            <a:custGeom>
              <a:rect b="b" l="l" r="r" t="t"/>
              <a:pathLst>
                <a:path extrusionOk="0" h="3264" w="15376">
                  <a:moveTo>
                    <a:pt x="15019" y="1"/>
                  </a:moveTo>
                  <a:cubicBezTo>
                    <a:pt x="15002" y="1"/>
                    <a:pt x="14985" y="2"/>
                    <a:pt x="14967" y="6"/>
                  </a:cubicBezTo>
                  <a:lnTo>
                    <a:pt x="286" y="2802"/>
                  </a:lnTo>
                  <a:cubicBezTo>
                    <a:pt x="0" y="2831"/>
                    <a:pt x="118" y="3264"/>
                    <a:pt x="386" y="3264"/>
                  </a:cubicBezTo>
                  <a:cubicBezTo>
                    <a:pt x="403" y="3264"/>
                    <a:pt x="420" y="3262"/>
                    <a:pt x="438" y="3258"/>
                  </a:cubicBezTo>
                  <a:lnTo>
                    <a:pt x="15089" y="492"/>
                  </a:lnTo>
                  <a:cubicBezTo>
                    <a:pt x="15375" y="435"/>
                    <a:pt x="15284" y="1"/>
                    <a:pt x="15019" y="1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"/>
          <p:cNvGrpSpPr/>
          <p:nvPr/>
        </p:nvGrpSpPr>
        <p:grpSpPr>
          <a:xfrm>
            <a:off x="1146971" y="1112233"/>
            <a:ext cx="382573" cy="377956"/>
            <a:chOff x="8428333" y="418458"/>
            <a:chExt cx="382573" cy="377956"/>
          </a:xfrm>
        </p:grpSpPr>
        <p:sp>
          <p:nvSpPr>
            <p:cNvPr id="352" name="Google Shape;352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"/>
          <p:cNvGrpSpPr/>
          <p:nvPr/>
        </p:nvGrpSpPr>
        <p:grpSpPr>
          <a:xfrm>
            <a:off x="238146" y="2297058"/>
            <a:ext cx="382573" cy="377956"/>
            <a:chOff x="8428333" y="418458"/>
            <a:chExt cx="382573" cy="377956"/>
          </a:xfrm>
        </p:grpSpPr>
        <p:sp>
          <p:nvSpPr>
            <p:cNvPr id="370" name="Google Shape;370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"/>
          <p:cNvGrpSpPr/>
          <p:nvPr/>
        </p:nvGrpSpPr>
        <p:grpSpPr>
          <a:xfrm>
            <a:off x="919026" y="3524309"/>
            <a:ext cx="524348" cy="530774"/>
            <a:chOff x="7603128" y="2793712"/>
            <a:chExt cx="1035238" cy="1047924"/>
          </a:xfrm>
        </p:grpSpPr>
        <p:sp>
          <p:nvSpPr>
            <p:cNvPr id="388" name="Google Shape;388;p3"/>
            <p:cNvSpPr/>
            <p:nvPr/>
          </p:nvSpPr>
          <p:spPr>
            <a:xfrm rot="-3073315">
              <a:off x="8404344" y="331297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rot="-3073315">
              <a:off x="8218541" y="355992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rot="-3073315">
              <a:off x="7758611" y="344842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rot="-3073315">
              <a:off x="7721513" y="316541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rot="-3073315">
              <a:off x="8107264" y="290274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rot="-3073315">
              <a:off x="8349301" y="307603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rot="-3073315">
              <a:off x="7898166" y="295389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rot="-3073315">
              <a:off x="7971724" y="359889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rot="-3073315">
              <a:off x="7786220" y="3008773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rot="-3073315">
              <a:off x="7743943" y="3004983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rot="-3073315">
              <a:off x="8335126" y="344749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rot="-3073315">
              <a:off x="8234007" y="293398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rot="-3073315">
              <a:off x="8414809" y="316245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rot="-3073315">
              <a:off x="7637334" y="3303719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rot="-3073315">
              <a:off x="7831398" y="356407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rot="-3073315">
              <a:off x="8089961" y="362828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rot="-3073315">
              <a:off x="7969733" y="283278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"/>
          <p:cNvGrpSpPr/>
          <p:nvPr/>
        </p:nvGrpSpPr>
        <p:grpSpPr>
          <a:xfrm>
            <a:off x="8259455" y="1114326"/>
            <a:ext cx="676626" cy="684897"/>
            <a:chOff x="7782430" y="2975251"/>
            <a:chExt cx="676626" cy="684897"/>
          </a:xfrm>
        </p:grpSpPr>
        <p:sp>
          <p:nvSpPr>
            <p:cNvPr id="406" name="Google Shape;406;p3"/>
            <p:cNvSpPr/>
            <p:nvPr/>
          </p:nvSpPr>
          <p:spPr>
            <a:xfrm rot="-3073258">
              <a:off x="8306099" y="3314626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-3073258">
              <a:off x="8184660" y="3476028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-3073258">
              <a:off x="7884054" y="3403155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-3073258">
              <a:off x="7859806" y="3218187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-3073258">
              <a:off x="8111931" y="3046510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-3073258">
              <a:off x="8270124" y="3159772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-3073258">
              <a:off x="7975266" y="3079939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-3073258">
              <a:off x="8023342" y="3501495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-3073258">
              <a:off x="7902102" y="3115804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3073258">
              <a:off x="7874467" y="3113332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-3073258">
              <a:off x="8260859" y="3402546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-3073258">
              <a:off x="8194769" y="3066932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-3073258">
              <a:off x="8312940" y="3216249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-3073258">
              <a:off x="7804788" y="3308577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-3073258">
              <a:off x="7931627" y="3478737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-3073258">
              <a:off x="8100622" y="3520701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-3073258">
              <a:off x="8022042" y="3000785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424" name="Google Shape;424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"/>
          <p:cNvGrpSpPr/>
          <p:nvPr/>
        </p:nvGrpSpPr>
        <p:grpSpPr>
          <a:xfrm>
            <a:off x="8009349" y="3204938"/>
            <a:ext cx="449692" cy="455214"/>
            <a:chOff x="8009349" y="3204938"/>
            <a:chExt cx="449692" cy="455214"/>
          </a:xfrm>
        </p:grpSpPr>
        <p:sp>
          <p:nvSpPr>
            <p:cNvPr id="442" name="Google Shape;442;p3"/>
            <p:cNvSpPr/>
            <p:nvPr/>
          </p:nvSpPr>
          <p:spPr>
            <a:xfrm rot="-3073435">
              <a:off x="8357384" y="3430503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rot="-3073435">
              <a:off x="8276674" y="3537778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rot="-3073435">
              <a:off x="8076887" y="3489344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rot="-3073435">
              <a:off x="8060773" y="3366406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rot="-3073435">
              <a:off x="8228337" y="3252302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rot="-3073435">
              <a:off x="8333474" y="3327580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rot="-3073435">
              <a:off x="8137508" y="3274521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rot="-3073435">
              <a:off x="8169460" y="3554704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rot="-3073435">
              <a:off x="8088877" y="3298358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rot="-3073435">
              <a:off x="8070515" y="3296715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rot="-3073435">
              <a:off x="8327316" y="3488939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rot="-3073435">
              <a:off x="8283392" y="3265875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rot="-3073435">
              <a:off x="8361929" y="3365117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rot="-3073435">
              <a:off x="8024206" y="3426483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rot="-3073435">
              <a:off x="8108505" y="3539578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rot="-3073435">
              <a:off x="8220820" y="3567470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rot="-3073435">
              <a:off x="8168595" y="3221911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"/>
          <p:cNvGrpSpPr/>
          <p:nvPr/>
        </p:nvGrpSpPr>
        <p:grpSpPr>
          <a:xfrm>
            <a:off x="7600496" y="4132158"/>
            <a:ext cx="382573" cy="377956"/>
            <a:chOff x="8428333" y="418458"/>
            <a:chExt cx="382573" cy="377956"/>
          </a:xfrm>
        </p:grpSpPr>
        <p:sp>
          <p:nvSpPr>
            <p:cNvPr id="460" name="Google Shape;460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/>
          <p:nvPr/>
        </p:nvSpPr>
        <p:spPr>
          <a:xfrm rot="-3073435">
            <a:off x="7541871" y="2150526"/>
            <a:ext cx="786420" cy="685992"/>
          </a:xfrm>
          <a:custGeom>
            <a:rect b="b" l="l" r="r" t="t"/>
            <a:pathLst>
              <a:path extrusionOk="0" h="21742" w="24925">
                <a:moveTo>
                  <a:pt x="12549" y="0"/>
                </a:moveTo>
                <a:cubicBezTo>
                  <a:pt x="8153" y="0"/>
                  <a:pt x="3215" y="2685"/>
                  <a:pt x="2067" y="7365"/>
                </a:cubicBezTo>
                <a:cubicBezTo>
                  <a:pt x="0" y="15845"/>
                  <a:pt x="4864" y="21529"/>
                  <a:pt x="12615" y="21742"/>
                </a:cubicBezTo>
                <a:cubicBezTo>
                  <a:pt x="20335" y="21742"/>
                  <a:pt x="24925" y="16818"/>
                  <a:pt x="23679" y="8885"/>
                </a:cubicBezTo>
                <a:cubicBezTo>
                  <a:pt x="22949" y="2653"/>
                  <a:pt x="18359" y="9"/>
                  <a:pt x="12979" y="9"/>
                </a:cubicBezTo>
                <a:cubicBezTo>
                  <a:pt x="12837" y="3"/>
                  <a:pt x="12693" y="0"/>
                  <a:pt x="125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"/>
          <p:cNvSpPr/>
          <p:nvPr/>
        </p:nvSpPr>
        <p:spPr>
          <a:xfrm rot="-3073435">
            <a:off x="7576322" y="2136336"/>
            <a:ext cx="727955" cy="701831"/>
          </a:xfrm>
          <a:custGeom>
            <a:rect b="b" l="l" r="r" t="t"/>
            <a:pathLst>
              <a:path extrusionOk="0" h="22244" w="23072">
                <a:moveTo>
                  <a:pt x="11443" y="482"/>
                </a:moveTo>
                <a:cubicBezTo>
                  <a:pt x="11554" y="482"/>
                  <a:pt x="11666" y="483"/>
                  <a:pt x="11778" y="486"/>
                </a:cubicBezTo>
                <a:lnTo>
                  <a:pt x="11778" y="486"/>
                </a:lnTo>
                <a:cubicBezTo>
                  <a:pt x="11783" y="487"/>
                  <a:pt x="11789" y="487"/>
                  <a:pt x="11794" y="487"/>
                </a:cubicBezTo>
                <a:lnTo>
                  <a:pt x="11794" y="517"/>
                </a:lnTo>
                <a:cubicBezTo>
                  <a:pt x="13983" y="517"/>
                  <a:pt x="16232" y="943"/>
                  <a:pt x="18147" y="2159"/>
                </a:cubicBezTo>
                <a:cubicBezTo>
                  <a:pt x="20032" y="3374"/>
                  <a:pt x="21399" y="5259"/>
                  <a:pt x="21946" y="7478"/>
                </a:cubicBezTo>
                <a:cubicBezTo>
                  <a:pt x="23041" y="11612"/>
                  <a:pt x="22615" y="16627"/>
                  <a:pt x="19028" y="19454"/>
                </a:cubicBezTo>
                <a:cubicBezTo>
                  <a:pt x="17296" y="20730"/>
                  <a:pt x="15229" y="21521"/>
                  <a:pt x="13101" y="21673"/>
                </a:cubicBezTo>
                <a:cubicBezTo>
                  <a:pt x="12598" y="21732"/>
                  <a:pt x="12094" y="21761"/>
                  <a:pt x="11591" y="21761"/>
                </a:cubicBezTo>
                <a:cubicBezTo>
                  <a:pt x="9784" y="21761"/>
                  <a:pt x="7994" y="21383"/>
                  <a:pt x="6353" y="20669"/>
                </a:cubicBezTo>
                <a:cubicBezTo>
                  <a:pt x="4499" y="19818"/>
                  <a:pt x="2949" y="18420"/>
                  <a:pt x="1946" y="16657"/>
                </a:cubicBezTo>
                <a:cubicBezTo>
                  <a:pt x="913" y="14712"/>
                  <a:pt x="487" y="12523"/>
                  <a:pt x="700" y="10335"/>
                </a:cubicBezTo>
                <a:cubicBezTo>
                  <a:pt x="882" y="7751"/>
                  <a:pt x="1673" y="5350"/>
                  <a:pt x="3587" y="3526"/>
                </a:cubicBezTo>
                <a:cubicBezTo>
                  <a:pt x="5721" y="1568"/>
                  <a:pt x="8528" y="482"/>
                  <a:pt x="11443" y="482"/>
                </a:cubicBezTo>
                <a:close/>
                <a:moveTo>
                  <a:pt x="11794" y="0"/>
                </a:moveTo>
                <a:cubicBezTo>
                  <a:pt x="11751" y="0"/>
                  <a:pt x="11714" y="10"/>
                  <a:pt x="11683" y="27"/>
                </a:cubicBezTo>
                <a:lnTo>
                  <a:pt x="11683" y="27"/>
                </a:lnTo>
                <a:cubicBezTo>
                  <a:pt x="11574" y="24"/>
                  <a:pt x="11465" y="23"/>
                  <a:pt x="11356" y="23"/>
                </a:cubicBezTo>
                <a:cubicBezTo>
                  <a:pt x="8987" y="23"/>
                  <a:pt x="6688" y="718"/>
                  <a:pt x="4712" y="2007"/>
                </a:cubicBezTo>
                <a:cubicBezTo>
                  <a:pt x="2554" y="3405"/>
                  <a:pt x="1065" y="5593"/>
                  <a:pt x="517" y="8086"/>
                </a:cubicBezTo>
                <a:cubicBezTo>
                  <a:pt x="31" y="10517"/>
                  <a:pt x="1" y="13071"/>
                  <a:pt x="852" y="15411"/>
                </a:cubicBezTo>
                <a:cubicBezTo>
                  <a:pt x="1581" y="17417"/>
                  <a:pt x="2919" y="19089"/>
                  <a:pt x="4682" y="20274"/>
                </a:cubicBezTo>
                <a:cubicBezTo>
                  <a:pt x="6686" y="21589"/>
                  <a:pt x="9188" y="22244"/>
                  <a:pt x="11686" y="22244"/>
                </a:cubicBezTo>
                <a:cubicBezTo>
                  <a:pt x="13924" y="22244"/>
                  <a:pt x="16158" y="21718"/>
                  <a:pt x="18025" y="20669"/>
                </a:cubicBezTo>
                <a:cubicBezTo>
                  <a:pt x="19819" y="19666"/>
                  <a:pt x="21247" y="18086"/>
                  <a:pt x="22068" y="16201"/>
                </a:cubicBezTo>
                <a:cubicBezTo>
                  <a:pt x="23010" y="13982"/>
                  <a:pt x="23071" y="11551"/>
                  <a:pt x="22737" y="9180"/>
                </a:cubicBezTo>
                <a:cubicBezTo>
                  <a:pt x="22402" y="6748"/>
                  <a:pt x="21582" y="4408"/>
                  <a:pt x="19697" y="2706"/>
                </a:cubicBezTo>
                <a:cubicBezTo>
                  <a:pt x="17995" y="1216"/>
                  <a:pt x="15867" y="335"/>
                  <a:pt x="13618" y="122"/>
                </a:cubicBezTo>
                <a:cubicBezTo>
                  <a:pt x="13010" y="31"/>
                  <a:pt x="12402" y="0"/>
                  <a:pt x="11794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"/>
          <p:cNvSpPr/>
          <p:nvPr/>
        </p:nvSpPr>
        <p:spPr>
          <a:xfrm rot="-3073435">
            <a:off x="7563993" y="2310537"/>
            <a:ext cx="455572" cy="291946"/>
          </a:xfrm>
          <a:custGeom>
            <a:rect b="b" l="l" r="r" t="t"/>
            <a:pathLst>
              <a:path extrusionOk="0" h="9253" w="14439">
                <a:moveTo>
                  <a:pt x="8266" y="0"/>
                </a:moveTo>
                <a:cubicBezTo>
                  <a:pt x="7660" y="0"/>
                  <a:pt x="6710" y="398"/>
                  <a:pt x="4955" y="1292"/>
                </a:cubicBezTo>
                <a:lnTo>
                  <a:pt x="4955" y="1262"/>
                </a:lnTo>
                <a:cubicBezTo>
                  <a:pt x="2341" y="2873"/>
                  <a:pt x="0" y="7007"/>
                  <a:pt x="1581" y="8587"/>
                </a:cubicBezTo>
                <a:cubicBezTo>
                  <a:pt x="2060" y="9066"/>
                  <a:pt x="2702" y="9252"/>
                  <a:pt x="3349" y="9252"/>
                </a:cubicBezTo>
                <a:cubicBezTo>
                  <a:pt x="4306" y="9252"/>
                  <a:pt x="5274" y="8846"/>
                  <a:pt x="5745" y="8375"/>
                </a:cubicBezTo>
                <a:cubicBezTo>
                  <a:pt x="7113" y="6612"/>
                  <a:pt x="4742" y="5244"/>
                  <a:pt x="7721" y="5031"/>
                </a:cubicBezTo>
                <a:cubicBezTo>
                  <a:pt x="9076" y="5031"/>
                  <a:pt x="9694" y="6773"/>
                  <a:pt x="11087" y="6773"/>
                </a:cubicBezTo>
                <a:cubicBezTo>
                  <a:pt x="11319" y="6773"/>
                  <a:pt x="11573" y="6724"/>
                  <a:pt x="11855" y="6612"/>
                </a:cubicBezTo>
                <a:cubicBezTo>
                  <a:pt x="13040" y="6216"/>
                  <a:pt x="14438" y="4636"/>
                  <a:pt x="13253" y="3450"/>
                </a:cubicBezTo>
                <a:cubicBezTo>
                  <a:pt x="13030" y="3171"/>
                  <a:pt x="12675" y="3097"/>
                  <a:pt x="12287" y="3097"/>
                </a:cubicBezTo>
                <a:cubicBezTo>
                  <a:pt x="11849" y="3097"/>
                  <a:pt x="11369" y="3191"/>
                  <a:pt x="10987" y="3191"/>
                </a:cubicBezTo>
                <a:cubicBezTo>
                  <a:pt x="10787" y="3191"/>
                  <a:pt x="10613" y="3165"/>
                  <a:pt x="10487" y="3086"/>
                </a:cubicBezTo>
                <a:cubicBezTo>
                  <a:pt x="9666" y="2478"/>
                  <a:pt x="9454" y="928"/>
                  <a:pt x="9302" y="715"/>
                </a:cubicBezTo>
                <a:cubicBezTo>
                  <a:pt x="9018" y="255"/>
                  <a:pt x="8752" y="0"/>
                  <a:pt x="826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"/>
          <p:cNvSpPr/>
          <p:nvPr/>
        </p:nvSpPr>
        <p:spPr>
          <a:xfrm rot="-3073435">
            <a:off x="7922423" y="2413489"/>
            <a:ext cx="198175" cy="166813"/>
          </a:xfrm>
          <a:custGeom>
            <a:rect b="b" l="l" r="r" t="t"/>
            <a:pathLst>
              <a:path extrusionOk="0" h="5287" w="6281">
                <a:moveTo>
                  <a:pt x="2399" y="1"/>
                </a:moveTo>
                <a:cubicBezTo>
                  <a:pt x="1" y="1"/>
                  <a:pt x="797" y="5286"/>
                  <a:pt x="3202" y="5286"/>
                </a:cubicBezTo>
                <a:cubicBezTo>
                  <a:pt x="3424" y="5286"/>
                  <a:pt x="3661" y="5241"/>
                  <a:pt x="3910" y="5142"/>
                </a:cubicBezTo>
                <a:cubicBezTo>
                  <a:pt x="4305" y="5142"/>
                  <a:pt x="6281" y="2163"/>
                  <a:pt x="6281" y="1798"/>
                </a:cubicBezTo>
                <a:cubicBezTo>
                  <a:pt x="5886" y="217"/>
                  <a:pt x="3910" y="217"/>
                  <a:pt x="2512" y="5"/>
                </a:cubicBezTo>
                <a:cubicBezTo>
                  <a:pt x="2473" y="2"/>
                  <a:pt x="2436" y="1"/>
                  <a:pt x="2399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"/>
          <p:cNvSpPr/>
          <p:nvPr/>
        </p:nvSpPr>
        <p:spPr>
          <a:xfrm rot="-3073435">
            <a:off x="7937177" y="2394700"/>
            <a:ext cx="187037" cy="182683"/>
          </a:xfrm>
          <a:custGeom>
            <a:rect b="b" l="l" r="r" t="t"/>
            <a:pathLst>
              <a:path extrusionOk="0" h="5790" w="5928">
                <a:moveTo>
                  <a:pt x="3222" y="5164"/>
                </a:moveTo>
                <a:cubicBezTo>
                  <a:pt x="3216" y="5167"/>
                  <a:pt x="3214" y="5169"/>
                  <a:pt x="3222" y="5169"/>
                </a:cubicBezTo>
                <a:cubicBezTo>
                  <a:pt x="3222" y="5167"/>
                  <a:pt x="3222" y="5166"/>
                  <a:pt x="3222" y="5164"/>
                </a:cubicBezTo>
                <a:close/>
                <a:moveTo>
                  <a:pt x="1801" y="485"/>
                </a:moveTo>
                <a:cubicBezTo>
                  <a:pt x="1805" y="485"/>
                  <a:pt x="1809" y="485"/>
                  <a:pt x="1813" y="486"/>
                </a:cubicBezTo>
                <a:lnTo>
                  <a:pt x="1813" y="486"/>
                </a:lnTo>
                <a:cubicBezTo>
                  <a:pt x="1817" y="486"/>
                  <a:pt x="1820" y="487"/>
                  <a:pt x="1824" y="488"/>
                </a:cubicBezTo>
                <a:cubicBezTo>
                  <a:pt x="2553" y="549"/>
                  <a:pt x="3283" y="670"/>
                  <a:pt x="4012" y="853"/>
                </a:cubicBezTo>
                <a:cubicBezTo>
                  <a:pt x="4347" y="913"/>
                  <a:pt x="4651" y="1096"/>
                  <a:pt x="4924" y="1309"/>
                </a:cubicBezTo>
                <a:cubicBezTo>
                  <a:pt x="5046" y="1400"/>
                  <a:pt x="5137" y="1521"/>
                  <a:pt x="5228" y="1643"/>
                </a:cubicBezTo>
                <a:cubicBezTo>
                  <a:pt x="5259" y="1734"/>
                  <a:pt x="5319" y="1795"/>
                  <a:pt x="5350" y="1886"/>
                </a:cubicBezTo>
                <a:cubicBezTo>
                  <a:pt x="5350" y="1910"/>
                  <a:pt x="5389" y="2033"/>
                  <a:pt x="5404" y="2033"/>
                </a:cubicBezTo>
                <a:cubicBezTo>
                  <a:pt x="5405" y="2033"/>
                  <a:pt x="5406" y="2033"/>
                  <a:pt x="5406" y="2032"/>
                </a:cubicBezTo>
                <a:lnTo>
                  <a:pt x="5406" y="2032"/>
                </a:lnTo>
                <a:cubicBezTo>
                  <a:pt x="5372" y="2204"/>
                  <a:pt x="5285" y="2348"/>
                  <a:pt x="5198" y="2464"/>
                </a:cubicBezTo>
                <a:cubicBezTo>
                  <a:pt x="5076" y="2707"/>
                  <a:pt x="4924" y="2950"/>
                  <a:pt x="4772" y="3193"/>
                </a:cubicBezTo>
                <a:cubicBezTo>
                  <a:pt x="4438" y="3710"/>
                  <a:pt x="4073" y="4227"/>
                  <a:pt x="3678" y="4713"/>
                </a:cubicBezTo>
                <a:cubicBezTo>
                  <a:pt x="3556" y="4834"/>
                  <a:pt x="3435" y="4986"/>
                  <a:pt x="3283" y="5138"/>
                </a:cubicBezTo>
                <a:cubicBezTo>
                  <a:pt x="3254" y="5138"/>
                  <a:pt x="3225" y="5138"/>
                  <a:pt x="3222" y="5164"/>
                </a:cubicBezTo>
                <a:lnTo>
                  <a:pt x="3222" y="5164"/>
                </a:lnTo>
                <a:cubicBezTo>
                  <a:pt x="3232" y="5160"/>
                  <a:pt x="3252" y="5155"/>
                  <a:pt x="3256" y="5155"/>
                </a:cubicBezTo>
                <a:cubicBezTo>
                  <a:pt x="3259" y="5155"/>
                  <a:pt x="3252" y="5159"/>
                  <a:pt x="3222" y="5169"/>
                </a:cubicBezTo>
                <a:cubicBezTo>
                  <a:pt x="3100" y="5199"/>
                  <a:pt x="2979" y="5260"/>
                  <a:pt x="2827" y="5290"/>
                </a:cubicBezTo>
                <a:cubicBezTo>
                  <a:pt x="2759" y="5301"/>
                  <a:pt x="2690" y="5306"/>
                  <a:pt x="2622" y="5306"/>
                </a:cubicBezTo>
                <a:cubicBezTo>
                  <a:pt x="2289" y="5306"/>
                  <a:pt x="1954" y="5188"/>
                  <a:pt x="1702" y="4986"/>
                </a:cubicBezTo>
                <a:cubicBezTo>
                  <a:pt x="942" y="4409"/>
                  <a:pt x="608" y="3345"/>
                  <a:pt x="578" y="2433"/>
                </a:cubicBezTo>
                <a:cubicBezTo>
                  <a:pt x="548" y="1546"/>
                  <a:pt x="806" y="485"/>
                  <a:pt x="1801" y="485"/>
                </a:cubicBezTo>
                <a:close/>
                <a:moveTo>
                  <a:pt x="1947" y="0"/>
                </a:moveTo>
                <a:cubicBezTo>
                  <a:pt x="1903" y="0"/>
                  <a:pt x="1862" y="10"/>
                  <a:pt x="1826" y="28"/>
                </a:cubicBezTo>
                <a:lnTo>
                  <a:pt x="1826" y="28"/>
                </a:lnTo>
                <a:cubicBezTo>
                  <a:pt x="1799" y="27"/>
                  <a:pt x="1771" y="26"/>
                  <a:pt x="1744" y="26"/>
                </a:cubicBezTo>
                <a:cubicBezTo>
                  <a:pt x="712" y="26"/>
                  <a:pt x="180" y="988"/>
                  <a:pt x="122" y="1977"/>
                </a:cubicBezTo>
                <a:cubicBezTo>
                  <a:pt x="0" y="3102"/>
                  <a:pt x="365" y="4227"/>
                  <a:pt x="1094" y="5078"/>
                </a:cubicBezTo>
                <a:cubicBezTo>
                  <a:pt x="1459" y="5473"/>
                  <a:pt x="1945" y="5716"/>
                  <a:pt x="2462" y="5777"/>
                </a:cubicBezTo>
                <a:cubicBezTo>
                  <a:pt x="2529" y="5786"/>
                  <a:pt x="2595" y="5790"/>
                  <a:pt x="2661" y="5790"/>
                </a:cubicBezTo>
                <a:cubicBezTo>
                  <a:pt x="3049" y="5790"/>
                  <a:pt x="3427" y="5641"/>
                  <a:pt x="3739" y="5382"/>
                </a:cubicBezTo>
                <a:cubicBezTo>
                  <a:pt x="4164" y="4926"/>
                  <a:pt x="4559" y="4409"/>
                  <a:pt x="4894" y="3862"/>
                </a:cubicBezTo>
                <a:cubicBezTo>
                  <a:pt x="5259" y="3375"/>
                  <a:pt x="5563" y="2828"/>
                  <a:pt x="5836" y="2281"/>
                </a:cubicBezTo>
                <a:cubicBezTo>
                  <a:pt x="5927" y="1977"/>
                  <a:pt x="5836" y="1643"/>
                  <a:pt x="5654" y="1400"/>
                </a:cubicBezTo>
                <a:cubicBezTo>
                  <a:pt x="5411" y="1035"/>
                  <a:pt x="5076" y="731"/>
                  <a:pt x="4681" y="579"/>
                </a:cubicBezTo>
                <a:cubicBezTo>
                  <a:pt x="3830" y="184"/>
                  <a:pt x="2888" y="154"/>
                  <a:pt x="1976" y="2"/>
                </a:cubicBezTo>
                <a:cubicBezTo>
                  <a:pt x="1966" y="1"/>
                  <a:pt x="1956" y="0"/>
                  <a:pt x="1947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"/>
          <p:cNvSpPr/>
          <p:nvPr/>
        </p:nvSpPr>
        <p:spPr>
          <a:xfrm rot="-3073435">
            <a:off x="7886602" y="2632572"/>
            <a:ext cx="177509" cy="119391"/>
          </a:xfrm>
          <a:custGeom>
            <a:rect b="b" l="l" r="r" t="t"/>
            <a:pathLst>
              <a:path extrusionOk="0" h="3784" w="5626">
                <a:moveTo>
                  <a:pt x="2634" y="0"/>
                </a:moveTo>
                <a:cubicBezTo>
                  <a:pt x="2538" y="0"/>
                  <a:pt x="2438" y="4"/>
                  <a:pt x="2335" y="11"/>
                </a:cubicBezTo>
                <a:cubicBezTo>
                  <a:pt x="0" y="11"/>
                  <a:pt x="259" y="3783"/>
                  <a:pt x="2038" y="3783"/>
                </a:cubicBezTo>
                <a:cubicBezTo>
                  <a:pt x="2065" y="3783"/>
                  <a:pt x="2094" y="3782"/>
                  <a:pt x="2122" y="3780"/>
                </a:cubicBezTo>
                <a:cubicBezTo>
                  <a:pt x="4773" y="3574"/>
                  <a:pt x="5626" y="0"/>
                  <a:pt x="2634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"/>
          <p:cNvSpPr/>
          <p:nvPr/>
        </p:nvSpPr>
        <p:spPr>
          <a:xfrm rot="-3073435">
            <a:off x="7899611" y="2630864"/>
            <a:ext cx="141982" cy="134188"/>
          </a:xfrm>
          <a:custGeom>
            <a:rect b="b" l="l" r="r" t="t"/>
            <a:pathLst>
              <a:path extrusionOk="0" h="4253" w="4500">
                <a:moveTo>
                  <a:pt x="2331" y="471"/>
                </a:moveTo>
                <a:cubicBezTo>
                  <a:pt x="2658" y="471"/>
                  <a:pt x="2995" y="539"/>
                  <a:pt x="3314" y="676"/>
                </a:cubicBezTo>
                <a:cubicBezTo>
                  <a:pt x="3587" y="828"/>
                  <a:pt x="3800" y="1040"/>
                  <a:pt x="3891" y="1344"/>
                </a:cubicBezTo>
                <a:cubicBezTo>
                  <a:pt x="4043" y="1952"/>
                  <a:pt x="3831" y="2621"/>
                  <a:pt x="3344" y="3077"/>
                </a:cubicBezTo>
                <a:cubicBezTo>
                  <a:pt x="3071" y="3351"/>
                  <a:pt x="2736" y="3533"/>
                  <a:pt x="2372" y="3655"/>
                </a:cubicBezTo>
                <a:cubicBezTo>
                  <a:pt x="2167" y="3723"/>
                  <a:pt x="1962" y="3762"/>
                  <a:pt x="1762" y="3762"/>
                </a:cubicBezTo>
                <a:cubicBezTo>
                  <a:pt x="1607" y="3762"/>
                  <a:pt x="1454" y="3738"/>
                  <a:pt x="1308" y="3685"/>
                </a:cubicBezTo>
                <a:cubicBezTo>
                  <a:pt x="730" y="3411"/>
                  <a:pt x="517" y="2621"/>
                  <a:pt x="548" y="2013"/>
                </a:cubicBezTo>
                <a:cubicBezTo>
                  <a:pt x="578" y="1618"/>
                  <a:pt x="700" y="1253"/>
                  <a:pt x="943" y="980"/>
                </a:cubicBezTo>
                <a:cubicBezTo>
                  <a:pt x="1177" y="657"/>
                  <a:pt x="1553" y="505"/>
                  <a:pt x="1961" y="494"/>
                </a:cubicBezTo>
                <a:lnTo>
                  <a:pt x="1961" y="494"/>
                </a:lnTo>
                <a:cubicBezTo>
                  <a:pt x="1967" y="494"/>
                  <a:pt x="1973" y="495"/>
                  <a:pt x="1980" y="495"/>
                </a:cubicBezTo>
                <a:cubicBezTo>
                  <a:pt x="1989" y="495"/>
                  <a:pt x="1998" y="494"/>
                  <a:pt x="2007" y="493"/>
                </a:cubicBezTo>
                <a:cubicBezTo>
                  <a:pt x="2012" y="493"/>
                  <a:pt x="2017" y="492"/>
                  <a:pt x="2021" y="491"/>
                </a:cubicBezTo>
                <a:lnTo>
                  <a:pt x="2021" y="491"/>
                </a:lnTo>
                <a:cubicBezTo>
                  <a:pt x="2123" y="477"/>
                  <a:pt x="2226" y="471"/>
                  <a:pt x="2331" y="471"/>
                </a:cubicBezTo>
                <a:close/>
                <a:moveTo>
                  <a:pt x="2233" y="0"/>
                </a:moveTo>
                <a:cubicBezTo>
                  <a:pt x="2157" y="0"/>
                  <a:pt x="2081" y="3"/>
                  <a:pt x="2007" y="7"/>
                </a:cubicBezTo>
                <a:cubicBezTo>
                  <a:pt x="1065" y="7"/>
                  <a:pt x="274" y="706"/>
                  <a:pt x="122" y="1618"/>
                </a:cubicBezTo>
                <a:cubicBezTo>
                  <a:pt x="1" y="2408"/>
                  <a:pt x="183" y="3411"/>
                  <a:pt x="821" y="3928"/>
                </a:cubicBezTo>
                <a:cubicBezTo>
                  <a:pt x="1109" y="4158"/>
                  <a:pt x="1452" y="4253"/>
                  <a:pt x="1804" y="4253"/>
                </a:cubicBezTo>
                <a:cubicBezTo>
                  <a:pt x="2385" y="4253"/>
                  <a:pt x="2989" y="3995"/>
                  <a:pt x="3405" y="3655"/>
                </a:cubicBezTo>
                <a:cubicBezTo>
                  <a:pt x="4135" y="3138"/>
                  <a:pt x="4499" y="2317"/>
                  <a:pt x="4438" y="1436"/>
                </a:cubicBezTo>
                <a:cubicBezTo>
                  <a:pt x="4270" y="366"/>
                  <a:pt x="3188" y="0"/>
                  <a:pt x="223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"/>
          <p:cNvSpPr/>
          <p:nvPr/>
        </p:nvSpPr>
        <p:spPr>
          <a:xfrm rot="-3073435">
            <a:off x="7977981" y="2231591"/>
            <a:ext cx="118791" cy="80961"/>
          </a:xfrm>
          <a:custGeom>
            <a:rect b="b" l="l" r="r" t="t"/>
            <a:pathLst>
              <a:path extrusionOk="0" h="2566" w="3765">
                <a:moveTo>
                  <a:pt x="1772" y="0"/>
                </a:moveTo>
                <a:cubicBezTo>
                  <a:pt x="1702" y="0"/>
                  <a:pt x="1630" y="3"/>
                  <a:pt x="1554" y="10"/>
                </a:cubicBezTo>
                <a:cubicBezTo>
                  <a:pt x="0" y="10"/>
                  <a:pt x="179" y="2565"/>
                  <a:pt x="1370" y="2565"/>
                </a:cubicBezTo>
                <a:cubicBezTo>
                  <a:pt x="1390" y="2565"/>
                  <a:pt x="1411" y="2564"/>
                  <a:pt x="1432" y="2563"/>
                </a:cubicBezTo>
                <a:cubicBezTo>
                  <a:pt x="3195" y="2445"/>
                  <a:pt x="3765" y="0"/>
                  <a:pt x="1772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"/>
          <p:cNvSpPr/>
          <p:nvPr/>
        </p:nvSpPr>
        <p:spPr>
          <a:xfrm rot="-3073435">
            <a:off x="8053738" y="2604388"/>
            <a:ext cx="133936" cy="81908"/>
          </a:xfrm>
          <a:custGeom>
            <a:rect b="b" l="l" r="r" t="t"/>
            <a:pathLst>
              <a:path extrusionOk="0" h="2596" w="4245">
                <a:moveTo>
                  <a:pt x="2006" y="1"/>
                </a:moveTo>
                <a:cubicBezTo>
                  <a:pt x="1929" y="1"/>
                  <a:pt x="1848" y="3"/>
                  <a:pt x="1764" y="10"/>
                </a:cubicBezTo>
                <a:cubicBezTo>
                  <a:pt x="1" y="10"/>
                  <a:pt x="236" y="2595"/>
                  <a:pt x="1544" y="2595"/>
                </a:cubicBezTo>
                <a:cubicBezTo>
                  <a:pt x="1567" y="2595"/>
                  <a:pt x="1589" y="2595"/>
                  <a:pt x="1612" y="2593"/>
                </a:cubicBezTo>
                <a:cubicBezTo>
                  <a:pt x="3610" y="2476"/>
                  <a:pt x="4245" y="1"/>
                  <a:pt x="2006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"/>
          <p:cNvSpPr/>
          <p:nvPr/>
        </p:nvSpPr>
        <p:spPr>
          <a:xfrm rot="-3073435">
            <a:off x="8095207" y="2337854"/>
            <a:ext cx="186091" cy="191580"/>
          </a:xfrm>
          <a:custGeom>
            <a:rect b="b" l="l" r="r" t="t"/>
            <a:pathLst>
              <a:path extrusionOk="0" h="6072" w="5898">
                <a:moveTo>
                  <a:pt x="4347" y="1"/>
                </a:moveTo>
                <a:cubicBezTo>
                  <a:pt x="3504" y="1"/>
                  <a:pt x="2804" y="1145"/>
                  <a:pt x="1794" y="2548"/>
                </a:cubicBezTo>
                <a:lnTo>
                  <a:pt x="1794" y="2578"/>
                </a:lnTo>
                <a:cubicBezTo>
                  <a:pt x="1429" y="3004"/>
                  <a:pt x="1" y="5375"/>
                  <a:pt x="670" y="5922"/>
                </a:cubicBezTo>
                <a:cubicBezTo>
                  <a:pt x="789" y="6025"/>
                  <a:pt x="921" y="6071"/>
                  <a:pt x="1060" y="6071"/>
                </a:cubicBezTo>
                <a:cubicBezTo>
                  <a:pt x="1982" y="6071"/>
                  <a:pt x="3236" y="4065"/>
                  <a:pt x="3527" y="3642"/>
                </a:cubicBezTo>
                <a:cubicBezTo>
                  <a:pt x="3831" y="3156"/>
                  <a:pt x="5898" y="360"/>
                  <a:pt x="4560" y="25"/>
                </a:cubicBezTo>
                <a:cubicBezTo>
                  <a:pt x="4488" y="9"/>
                  <a:pt x="4417" y="1"/>
                  <a:pt x="434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2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21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093" name="Google Shape;2093;p21"/>
          <p:cNvGrpSpPr/>
          <p:nvPr/>
        </p:nvGrpSpPr>
        <p:grpSpPr>
          <a:xfrm>
            <a:off x="-122170" y="215951"/>
            <a:ext cx="676626" cy="684897"/>
            <a:chOff x="-599195" y="2076876"/>
            <a:chExt cx="676626" cy="684897"/>
          </a:xfrm>
        </p:grpSpPr>
        <p:sp>
          <p:nvSpPr>
            <p:cNvPr id="2094" name="Google Shape;2094;p21"/>
            <p:cNvSpPr/>
            <p:nvPr/>
          </p:nvSpPr>
          <p:spPr>
            <a:xfrm rot="-3073258">
              <a:off x="-75526" y="2416251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 rot="-3073258">
              <a:off x="-196965" y="2577653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 rot="-3073258">
              <a:off x="-497571" y="2504780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 rot="-3073258">
              <a:off x="-521819" y="2319812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 rot="-3073258">
              <a:off x="-269694" y="2148135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 rot="-3073258">
              <a:off x="-111501" y="2261397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 rot="-3073258">
              <a:off x="-406359" y="2181564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 rot="-3073258">
              <a:off x="-358283" y="2603120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 rot="-3073258">
              <a:off x="-479523" y="2217429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 rot="-3073258">
              <a:off x="-507158" y="2214957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 rot="-3073258">
              <a:off x="-120766" y="2504171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 rot="-3073258">
              <a:off x="-186856" y="2168557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 rot="-3073258">
              <a:off x="-68685" y="2317874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 rot="-3073258">
              <a:off x="-576837" y="2410202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 rot="-3073258">
              <a:off x="-449998" y="2580362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 rot="-3073258">
              <a:off x="-281003" y="2622326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 rot="-3073258">
              <a:off x="-359583" y="2102410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21"/>
          <p:cNvGrpSpPr/>
          <p:nvPr/>
        </p:nvGrpSpPr>
        <p:grpSpPr>
          <a:xfrm>
            <a:off x="8559158" y="410408"/>
            <a:ext cx="382573" cy="377956"/>
            <a:chOff x="8176583" y="-1190742"/>
            <a:chExt cx="382573" cy="377956"/>
          </a:xfrm>
        </p:grpSpPr>
        <p:sp>
          <p:nvSpPr>
            <p:cNvPr id="2112" name="Google Shape;2112;p21"/>
            <p:cNvSpPr/>
            <p:nvPr/>
          </p:nvSpPr>
          <p:spPr>
            <a:xfrm>
              <a:off x="8412094" y="-9000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8283137" y="-8964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8203161" y="-10688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8282736" y="-11618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8468222" y="-10989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8476773" y="-9743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8397279" y="-11601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208140" y="-9610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8229057" y="-11247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8330312" y="-119074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8340469" y="-8854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8484081" y="-10465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8453568" y="-9268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204647" y="-11462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176583" y="-10118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8216852" y="-9147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8442607" y="-11600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21"/>
          <p:cNvGrpSpPr/>
          <p:nvPr/>
        </p:nvGrpSpPr>
        <p:grpSpPr>
          <a:xfrm>
            <a:off x="8488264" y="4494459"/>
            <a:ext cx="524348" cy="530774"/>
            <a:chOff x="22547329" y="4709112"/>
            <a:chExt cx="1035238" cy="1047924"/>
          </a:xfrm>
        </p:grpSpPr>
        <p:sp>
          <p:nvSpPr>
            <p:cNvPr id="2130" name="Google Shape;2130;p21"/>
            <p:cNvSpPr/>
            <p:nvPr/>
          </p:nvSpPr>
          <p:spPr>
            <a:xfrm rot="-3073315">
              <a:off x="23348544" y="5228372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 rot="-3073315">
              <a:off x="23162741" y="5475327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 rot="-3073315">
              <a:off x="22702812" y="536382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 rot="-3073315">
              <a:off x="22665713" y="5080816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 rot="-3073315">
              <a:off x="23051465" y="481814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 rot="-3073315">
              <a:off x="23293501" y="499143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 rot="-3073315">
              <a:off x="22842367" y="486929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 rot="-3073315">
              <a:off x="22915924" y="551429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 rot="-3073315">
              <a:off x="22730421" y="4924173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 rot="-3073315">
              <a:off x="22688143" y="4920383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 rot="-3073315">
              <a:off x="23279327" y="536289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 rot="-3073315">
              <a:off x="23178208" y="484938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 rot="-3073315">
              <a:off x="23359009" y="5077851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 rot="-3073315">
              <a:off x="22581535" y="5219119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 rot="-3073315">
              <a:off x="22775599" y="547947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 rot="-3073315">
              <a:off x="23034161" y="554368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 rot="-3073315">
              <a:off x="22913934" y="4748179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21"/>
          <p:cNvGrpSpPr/>
          <p:nvPr/>
        </p:nvGrpSpPr>
        <p:grpSpPr>
          <a:xfrm>
            <a:off x="238146" y="2297058"/>
            <a:ext cx="382573" cy="377956"/>
            <a:chOff x="8428333" y="418458"/>
            <a:chExt cx="382573" cy="377956"/>
          </a:xfrm>
        </p:grpSpPr>
        <p:sp>
          <p:nvSpPr>
            <p:cNvPr id="2148" name="Google Shape;2148;p21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21"/>
          <p:cNvGrpSpPr/>
          <p:nvPr/>
        </p:nvGrpSpPr>
        <p:grpSpPr>
          <a:xfrm>
            <a:off x="-144429" y="1767708"/>
            <a:ext cx="382573" cy="377956"/>
            <a:chOff x="683408" y="-1945992"/>
            <a:chExt cx="382573" cy="377956"/>
          </a:xfrm>
        </p:grpSpPr>
        <p:sp>
          <p:nvSpPr>
            <p:cNvPr id="2166" name="Google Shape;2166;p21"/>
            <p:cNvSpPr/>
            <p:nvPr/>
          </p:nvSpPr>
          <p:spPr>
            <a:xfrm>
              <a:off x="918919" y="-16553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789962" y="-16516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709986" y="-18241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789561" y="-19170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75047" y="-18541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83598" y="-17295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04104" y="-19154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714965" y="-17163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735882" y="-18799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37137" y="-1945992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847294" y="-16406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990906" y="-18017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960393" y="-16821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711472" y="-19015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683408" y="-17671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723677" y="-16699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949432" y="-19153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2_1_1_1_1_1_1_1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2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185" name="Google Shape;2185;p22"/>
          <p:cNvGrpSpPr/>
          <p:nvPr/>
        </p:nvGrpSpPr>
        <p:grpSpPr>
          <a:xfrm>
            <a:off x="8228713" y="138721"/>
            <a:ext cx="400868" cy="397397"/>
            <a:chOff x="5900600" y="1380896"/>
            <a:chExt cx="400868" cy="397397"/>
          </a:xfrm>
        </p:grpSpPr>
        <p:sp>
          <p:nvSpPr>
            <p:cNvPr id="2186" name="Google Shape;2186;p22"/>
            <p:cNvSpPr/>
            <p:nvPr/>
          </p:nvSpPr>
          <p:spPr>
            <a:xfrm>
              <a:off x="6146105" y="16858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6011852" y="16897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5928145" y="15093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6010874" y="14117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2"/>
            <p:cNvSpPr/>
            <p:nvPr/>
          </p:nvSpPr>
          <p:spPr>
            <a:xfrm>
              <a:off x="6205580" y="14780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2"/>
            <p:cNvSpPr/>
            <p:nvPr/>
          </p:nvSpPr>
          <p:spPr>
            <a:xfrm>
              <a:off x="6215172" y="16085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2"/>
            <p:cNvSpPr/>
            <p:nvPr/>
          </p:nvSpPr>
          <p:spPr>
            <a:xfrm>
              <a:off x="6130266" y="14139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2"/>
            <p:cNvSpPr/>
            <p:nvPr/>
          </p:nvSpPr>
          <p:spPr>
            <a:xfrm>
              <a:off x="5933035" y="16225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2"/>
            <p:cNvSpPr/>
            <p:nvPr/>
          </p:nvSpPr>
          <p:spPr>
            <a:xfrm>
              <a:off x="5955248" y="14509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2"/>
            <p:cNvSpPr/>
            <p:nvPr/>
          </p:nvSpPr>
          <p:spPr>
            <a:xfrm>
              <a:off x="6060757" y="13808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2"/>
            <p:cNvSpPr/>
            <p:nvPr/>
          </p:nvSpPr>
          <p:spPr>
            <a:xfrm>
              <a:off x="6071926" y="17021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2"/>
            <p:cNvSpPr/>
            <p:nvPr/>
          </p:nvSpPr>
          <p:spPr>
            <a:xfrm>
              <a:off x="6223786" y="15331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2"/>
            <p:cNvSpPr/>
            <p:nvPr/>
          </p:nvSpPr>
          <p:spPr>
            <a:xfrm>
              <a:off x="6191192" y="16580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5929375" y="14293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5900600" y="15694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5942785" y="16705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6179676" y="14139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3" name="Google Shape;2203;p22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2204" name="Google Shape;2204;p22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1" name="Google Shape;2221;p22"/>
          <p:cNvGrpSpPr/>
          <p:nvPr/>
        </p:nvGrpSpPr>
        <p:grpSpPr>
          <a:xfrm>
            <a:off x="8490474" y="4079791"/>
            <a:ext cx="535153" cy="529032"/>
            <a:chOff x="17130199" y="4920241"/>
            <a:chExt cx="535153" cy="529032"/>
          </a:xfrm>
        </p:grpSpPr>
        <p:sp>
          <p:nvSpPr>
            <p:cNvPr id="2222" name="Google Shape;2222;p22"/>
            <p:cNvSpPr/>
            <p:nvPr/>
          </p:nvSpPr>
          <p:spPr>
            <a:xfrm>
              <a:off x="17262528" y="53269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17441868" y="53327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17543528" y="50915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17450987" y="49613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17173331" y="50494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17159921" y="52240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17291303" y="49645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17533937" y="52425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17189643" y="50124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17353460" y="49202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2"/>
            <p:cNvSpPr/>
            <p:nvPr/>
          </p:nvSpPr>
          <p:spPr>
            <a:xfrm>
              <a:off x="17339041" y="53480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2"/>
            <p:cNvSpPr/>
            <p:nvPr/>
          </p:nvSpPr>
          <p:spPr>
            <a:xfrm>
              <a:off x="17130199" y="51229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17164465" y="52895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17520527" y="49845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17558863" y="51712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17503237" y="53058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17186330" y="49641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9" name="Google Shape;2239;p22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2240" name="Google Shape;2240;p22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7" name="Google Shape;2257;p22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2258" name="Google Shape;2258;p22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23"/>
          <p:cNvSpPr/>
          <p:nvPr/>
        </p:nvSpPr>
        <p:spPr>
          <a:xfrm>
            <a:off x="1046325" y="536125"/>
            <a:ext cx="31251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23"/>
          <p:cNvSpPr/>
          <p:nvPr/>
        </p:nvSpPr>
        <p:spPr>
          <a:xfrm>
            <a:off x="1046325" y="536125"/>
            <a:ext cx="3125100" cy="2668800"/>
          </a:xfrm>
          <a:prstGeom prst="roundRect">
            <a:avLst>
              <a:gd fmla="val 81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23"/>
          <p:cNvSpPr/>
          <p:nvPr/>
        </p:nvSpPr>
        <p:spPr>
          <a:xfrm>
            <a:off x="1046325" y="2427840"/>
            <a:ext cx="31251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23"/>
          <p:cNvSpPr txBox="1"/>
          <p:nvPr>
            <p:ph type="title"/>
          </p:nvPr>
        </p:nvSpPr>
        <p:spPr>
          <a:xfrm>
            <a:off x="1353135" y="2642778"/>
            <a:ext cx="250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0" name="Google Shape;2280;p23"/>
          <p:cNvSpPr txBox="1"/>
          <p:nvPr>
            <p:ph hasCustomPrompt="1" idx="2" type="title"/>
          </p:nvPr>
        </p:nvSpPr>
        <p:spPr>
          <a:xfrm>
            <a:off x="1353135" y="633100"/>
            <a:ext cx="2509800" cy="16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1" name="Google Shape;2281;p23"/>
          <p:cNvSpPr txBox="1"/>
          <p:nvPr>
            <p:ph idx="1" type="subTitle"/>
          </p:nvPr>
        </p:nvSpPr>
        <p:spPr>
          <a:xfrm>
            <a:off x="1220385" y="3511049"/>
            <a:ext cx="27753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282" name="Google Shape;2282;p23"/>
          <p:cNvGrpSpPr/>
          <p:nvPr/>
        </p:nvGrpSpPr>
        <p:grpSpPr>
          <a:xfrm>
            <a:off x="5223293" y="1220025"/>
            <a:ext cx="2882679" cy="2840123"/>
            <a:chOff x="5223293" y="1220025"/>
            <a:chExt cx="2882679" cy="2840123"/>
          </a:xfrm>
        </p:grpSpPr>
        <p:sp>
          <p:nvSpPr>
            <p:cNvPr id="2283" name="Google Shape;2283;p23"/>
            <p:cNvSpPr/>
            <p:nvPr/>
          </p:nvSpPr>
          <p:spPr>
            <a:xfrm>
              <a:off x="5223293" y="1220025"/>
              <a:ext cx="2190967" cy="2190967"/>
            </a:xfrm>
            <a:custGeom>
              <a:rect b="b" l="l" r="r" t="t"/>
              <a:pathLst>
                <a:path extrusionOk="0" h="93322" w="93322">
                  <a:moveTo>
                    <a:pt x="46661" y="0"/>
                  </a:moveTo>
                  <a:cubicBezTo>
                    <a:pt x="20894" y="0"/>
                    <a:pt x="0" y="20894"/>
                    <a:pt x="0" y="46661"/>
                  </a:cubicBezTo>
                  <a:cubicBezTo>
                    <a:pt x="0" y="72427"/>
                    <a:pt x="20894" y="93322"/>
                    <a:pt x="46661" y="93322"/>
                  </a:cubicBezTo>
                  <a:cubicBezTo>
                    <a:pt x="72427" y="93322"/>
                    <a:pt x="93322" y="72427"/>
                    <a:pt x="93322" y="46661"/>
                  </a:cubicBezTo>
                  <a:cubicBezTo>
                    <a:pt x="93322" y="20894"/>
                    <a:pt x="72427" y="0"/>
                    <a:pt x="46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6034505" y="1884581"/>
              <a:ext cx="2071467" cy="2175566"/>
            </a:xfrm>
            <a:custGeom>
              <a:rect b="b" l="l" r="r" t="t"/>
              <a:pathLst>
                <a:path extrusionOk="0" h="92666" w="88232">
                  <a:moveTo>
                    <a:pt x="8431" y="1"/>
                  </a:moveTo>
                  <a:cubicBezTo>
                    <a:pt x="7834" y="1"/>
                    <a:pt x="7294" y="212"/>
                    <a:pt x="6787" y="822"/>
                  </a:cubicBezTo>
                  <a:cubicBezTo>
                    <a:pt x="5333" y="2519"/>
                    <a:pt x="7296" y="5088"/>
                    <a:pt x="8920" y="5888"/>
                  </a:cubicBezTo>
                  <a:cubicBezTo>
                    <a:pt x="10544" y="6712"/>
                    <a:pt x="17525" y="7051"/>
                    <a:pt x="17525" y="7051"/>
                  </a:cubicBezTo>
                  <a:cubicBezTo>
                    <a:pt x="17525" y="7051"/>
                    <a:pt x="20652" y="9839"/>
                    <a:pt x="24167" y="11536"/>
                  </a:cubicBezTo>
                  <a:cubicBezTo>
                    <a:pt x="26532" y="12678"/>
                    <a:pt x="27756" y="12864"/>
                    <a:pt x="28303" y="12864"/>
                  </a:cubicBezTo>
                  <a:cubicBezTo>
                    <a:pt x="28569" y="12864"/>
                    <a:pt x="28675" y="12820"/>
                    <a:pt x="28675" y="12820"/>
                  </a:cubicBezTo>
                  <a:cubicBezTo>
                    <a:pt x="28675" y="12820"/>
                    <a:pt x="30542" y="15390"/>
                    <a:pt x="31899" y="16335"/>
                  </a:cubicBezTo>
                  <a:cubicBezTo>
                    <a:pt x="33256" y="17256"/>
                    <a:pt x="36262" y="18783"/>
                    <a:pt x="36262" y="18783"/>
                  </a:cubicBezTo>
                  <a:cubicBezTo>
                    <a:pt x="34174" y="18539"/>
                    <a:pt x="32065" y="18417"/>
                    <a:pt x="29954" y="18417"/>
                  </a:cubicBezTo>
                  <a:cubicBezTo>
                    <a:pt x="29762" y="18417"/>
                    <a:pt x="29570" y="18418"/>
                    <a:pt x="29378" y="18420"/>
                  </a:cubicBezTo>
                  <a:cubicBezTo>
                    <a:pt x="26009" y="18517"/>
                    <a:pt x="25718" y="19874"/>
                    <a:pt x="24942" y="20965"/>
                  </a:cubicBezTo>
                  <a:cubicBezTo>
                    <a:pt x="24191" y="22056"/>
                    <a:pt x="25524" y="25352"/>
                    <a:pt x="25524" y="25352"/>
                  </a:cubicBezTo>
                  <a:cubicBezTo>
                    <a:pt x="25524" y="25352"/>
                    <a:pt x="23270" y="25910"/>
                    <a:pt x="23221" y="28285"/>
                  </a:cubicBezTo>
                  <a:cubicBezTo>
                    <a:pt x="23197" y="30636"/>
                    <a:pt x="25015" y="33521"/>
                    <a:pt x="25015" y="33521"/>
                  </a:cubicBezTo>
                  <a:lnTo>
                    <a:pt x="29766" y="40284"/>
                  </a:lnTo>
                  <a:cubicBezTo>
                    <a:pt x="29766" y="40284"/>
                    <a:pt x="28116" y="41120"/>
                    <a:pt x="25340" y="41120"/>
                  </a:cubicBezTo>
                  <a:cubicBezTo>
                    <a:pt x="24106" y="41120"/>
                    <a:pt x="22649" y="40955"/>
                    <a:pt x="21016" y="40478"/>
                  </a:cubicBezTo>
                  <a:cubicBezTo>
                    <a:pt x="16966" y="39294"/>
                    <a:pt x="14243" y="38111"/>
                    <a:pt x="11361" y="38111"/>
                  </a:cubicBezTo>
                  <a:cubicBezTo>
                    <a:pt x="10464" y="38111"/>
                    <a:pt x="9553" y="38225"/>
                    <a:pt x="8581" y="38490"/>
                  </a:cubicBezTo>
                  <a:cubicBezTo>
                    <a:pt x="4509" y="39581"/>
                    <a:pt x="1018" y="41108"/>
                    <a:pt x="606" y="42441"/>
                  </a:cubicBezTo>
                  <a:cubicBezTo>
                    <a:pt x="364" y="43144"/>
                    <a:pt x="0" y="43653"/>
                    <a:pt x="364" y="44332"/>
                  </a:cubicBezTo>
                  <a:cubicBezTo>
                    <a:pt x="509" y="44647"/>
                    <a:pt x="727" y="44913"/>
                    <a:pt x="994" y="45132"/>
                  </a:cubicBezTo>
                  <a:cubicBezTo>
                    <a:pt x="1115" y="45229"/>
                    <a:pt x="1212" y="45325"/>
                    <a:pt x="1333" y="45398"/>
                  </a:cubicBezTo>
                  <a:cubicBezTo>
                    <a:pt x="1988" y="45786"/>
                    <a:pt x="2691" y="46053"/>
                    <a:pt x="3418" y="46174"/>
                  </a:cubicBezTo>
                  <a:cubicBezTo>
                    <a:pt x="4655" y="46444"/>
                    <a:pt x="5914" y="46589"/>
                    <a:pt x="7173" y="46589"/>
                  </a:cubicBezTo>
                  <a:cubicBezTo>
                    <a:pt x="7271" y="46589"/>
                    <a:pt x="7368" y="46588"/>
                    <a:pt x="7466" y="46586"/>
                  </a:cubicBezTo>
                  <a:cubicBezTo>
                    <a:pt x="7827" y="46566"/>
                    <a:pt x="8193" y="46554"/>
                    <a:pt x="8559" y="46554"/>
                  </a:cubicBezTo>
                  <a:cubicBezTo>
                    <a:pt x="9077" y="46554"/>
                    <a:pt x="9597" y="46578"/>
                    <a:pt x="10108" y="46634"/>
                  </a:cubicBezTo>
                  <a:cubicBezTo>
                    <a:pt x="11077" y="46756"/>
                    <a:pt x="11926" y="47289"/>
                    <a:pt x="12895" y="47434"/>
                  </a:cubicBezTo>
                  <a:cubicBezTo>
                    <a:pt x="13186" y="47483"/>
                    <a:pt x="13453" y="47459"/>
                    <a:pt x="13768" y="47531"/>
                  </a:cubicBezTo>
                  <a:cubicBezTo>
                    <a:pt x="14107" y="47604"/>
                    <a:pt x="14471" y="47725"/>
                    <a:pt x="14810" y="47846"/>
                  </a:cubicBezTo>
                  <a:cubicBezTo>
                    <a:pt x="16289" y="48331"/>
                    <a:pt x="17816" y="48840"/>
                    <a:pt x="19319" y="49252"/>
                  </a:cubicBezTo>
                  <a:cubicBezTo>
                    <a:pt x="19876" y="49398"/>
                    <a:pt x="20458" y="49519"/>
                    <a:pt x="21016" y="49616"/>
                  </a:cubicBezTo>
                  <a:cubicBezTo>
                    <a:pt x="23246" y="49955"/>
                    <a:pt x="28796" y="51555"/>
                    <a:pt x="33450" y="54852"/>
                  </a:cubicBezTo>
                  <a:cubicBezTo>
                    <a:pt x="38104" y="58124"/>
                    <a:pt x="39025" y="62584"/>
                    <a:pt x="43510" y="64111"/>
                  </a:cubicBezTo>
                  <a:cubicBezTo>
                    <a:pt x="43970" y="64669"/>
                    <a:pt x="44334" y="65250"/>
                    <a:pt x="44794" y="65759"/>
                  </a:cubicBezTo>
                  <a:cubicBezTo>
                    <a:pt x="45231" y="66244"/>
                    <a:pt x="45691" y="66753"/>
                    <a:pt x="46152" y="67238"/>
                  </a:cubicBezTo>
                  <a:cubicBezTo>
                    <a:pt x="46370" y="67480"/>
                    <a:pt x="46588" y="67723"/>
                    <a:pt x="46806" y="67941"/>
                  </a:cubicBezTo>
                  <a:cubicBezTo>
                    <a:pt x="47485" y="68692"/>
                    <a:pt x="48212" y="69371"/>
                    <a:pt x="48964" y="70025"/>
                  </a:cubicBezTo>
                  <a:cubicBezTo>
                    <a:pt x="49570" y="70559"/>
                    <a:pt x="50200" y="71019"/>
                    <a:pt x="50660" y="71698"/>
                  </a:cubicBezTo>
                  <a:cubicBezTo>
                    <a:pt x="51557" y="73104"/>
                    <a:pt x="52915" y="74267"/>
                    <a:pt x="54030" y="75504"/>
                  </a:cubicBezTo>
                  <a:cubicBezTo>
                    <a:pt x="55266" y="76934"/>
                    <a:pt x="56599" y="78291"/>
                    <a:pt x="58005" y="79576"/>
                  </a:cubicBezTo>
                  <a:cubicBezTo>
                    <a:pt x="61180" y="82266"/>
                    <a:pt x="68452" y="92665"/>
                    <a:pt x="68452" y="92665"/>
                  </a:cubicBezTo>
                  <a:cubicBezTo>
                    <a:pt x="68452" y="92665"/>
                    <a:pt x="76354" y="91065"/>
                    <a:pt x="84183" y="81757"/>
                  </a:cubicBezTo>
                  <a:cubicBezTo>
                    <a:pt x="85662" y="79988"/>
                    <a:pt x="87019" y="78121"/>
                    <a:pt x="88231" y="76158"/>
                  </a:cubicBezTo>
                  <a:cubicBezTo>
                    <a:pt x="87674" y="75601"/>
                    <a:pt x="87141" y="75043"/>
                    <a:pt x="86607" y="74461"/>
                  </a:cubicBezTo>
                  <a:cubicBezTo>
                    <a:pt x="86171" y="73977"/>
                    <a:pt x="85783" y="73419"/>
                    <a:pt x="85250" y="73055"/>
                  </a:cubicBezTo>
                  <a:cubicBezTo>
                    <a:pt x="84450" y="72474"/>
                    <a:pt x="83796" y="71577"/>
                    <a:pt x="83141" y="70850"/>
                  </a:cubicBezTo>
                  <a:lnTo>
                    <a:pt x="80911" y="68450"/>
                  </a:lnTo>
                  <a:cubicBezTo>
                    <a:pt x="79432" y="66874"/>
                    <a:pt x="77930" y="65275"/>
                    <a:pt x="76451" y="63675"/>
                  </a:cubicBezTo>
                  <a:cubicBezTo>
                    <a:pt x="76209" y="63384"/>
                    <a:pt x="75942" y="63117"/>
                    <a:pt x="75675" y="62826"/>
                  </a:cubicBezTo>
                  <a:cubicBezTo>
                    <a:pt x="74778" y="61929"/>
                    <a:pt x="73833" y="61105"/>
                    <a:pt x="72670" y="60669"/>
                  </a:cubicBezTo>
                  <a:cubicBezTo>
                    <a:pt x="72136" y="60451"/>
                    <a:pt x="71555" y="60305"/>
                    <a:pt x="71118" y="59942"/>
                  </a:cubicBezTo>
                  <a:cubicBezTo>
                    <a:pt x="70755" y="59603"/>
                    <a:pt x="70488" y="59166"/>
                    <a:pt x="70294" y="58706"/>
                  </a:cubicBezTo>
                  <a:cubicBezTo>
                    <a:pt x="68816" y="55458"/>
                    <a:pt x="67725" y="52040"/>
                    <a:pt x="66658" y="48622"/>
                  </a:cubicBezTo>
                  <a:cubicBezTo>
                    <a:pt x="66561" y="48283"/>
                    <a:pt x="66464" y="47943"/>
                    <a:pt x="66367" y="47628"/>
                  </a:cubicBezTo>
                  <a:cubicBezTo>
                    <a:pt x="65713" y="45544"/>
                    <a:pt x="65058" y="43459"/>
                    <a:pt x="64404" y="41374"/>
                  </a:cubicBezTo>
                  <a:cubicBezTo>
                    <a:pt x="64137" y="40502"/>
                    <a:pt x="63677" y="39508"/>
                    <a:pt x="63653" y="38563"/>
                  </a:cubicBezTo>
                  <a:cubicBezTo>
                    <a:pt x="63628" y="37835"/>
                    <a:pt x="63337" y="37230"/>
                    <a:pt x="63119" y="36527"/>
                  </a:cubicBezTo>
                  <a:cubicBezTo>
                    <a:pt x="62513" y="34781"/>
                    <a:pt x="61932" y="33060"/>
                    <a:pt x="61301" y="31339"/>
                  </a:cubicBezTo>
                  <a:cubicBezTo>
                    <a:pt x="59508" y="26540"/>
                    <a:pt x="59168" y="20698"/>
                    <a:pt x="58175" y="19680"/>
                  </a:cubicBezTo>
                  <a:cubicBezTo>
                    <a:pt x="57205" y="18662"/>
                    <a:pt x="57787" y="17717"/>
                    <a:pt x="50103" y="14856"/>
                  </a:cubicBezTo>
                  <a:cubicBezTo>
                    <a:pt x="42419" y="11996"/>
                    <a:pt x="42298" y="8336"/>
                    <a:pt x="36480" y="6421"/>
                  </a:cubicBezTo>
                  <a:cubicBezTo>
                    <a:pt x="30639" y="4506"/>
                    <a:pt x="21864" y="1113"/>
                    <a:pt x="21864" y="1113"/>
                  </a:cubicBezTo>
                  <a:cubicBezTo>
                    <a:pt x="21864" y="1113"/>
                    <a:pt x="19694" y="1188"/>
                    <a:pt x="17346" y="1188"/>
                  </a:cubicBezTo>
                  <a:cubicBezTo>
                    <a:pt x="15467" y="1188"/>
                    <a:pt x="13474" y="1140"/>
                    <a:pt x="12386" y="967"/>
                  </a:cubicBezTo>
                  <a:cubicBezTo>
                    <a:pt x="10790" y="701"/>
                    <a:pt x="9517" y="1"/>
                    <a:pt x="8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6174476" y="1908411"/>
              <a:ext cx="974856" cy="533831"/>
            </a:xfrm>
            <a:custGeom>
              <a:rect b="b" l="l" r="r" t="t"/>
              <a:pathLst>
                <a:path extrusionOk="0" h="22738" w="41523">
                  <a:moveTo>
                    <a:pt x="704" y="1"/>
                  </a:moveTo>
                  <a:lnTo>
                    <a:pt x="704" y="1"/>
                  </a:lnTo>
                  <a:cubicBezTo>
                    <a:pt x="1" y="1043"/>
                    <a:pt x="171" y="2425"/>
                    <a:pt x="1092" y="3249"/>
                  </a:cubicBezTo>
                  <a:cubicBezTo>
                    <a:pt x="1673" y="3709"/>
                    <a:pt x="2304" y="4073"/>
                    <a:pt x="2982" y="4388"/>
                  </a:cubicBezTo>
                  <a:cubicBezTo>
                    <a:pt x="3710" y="4752"/>
                    <a:pt x="4461" y="5067"/>
                    <a:pt x="5212" y="5333"/>
                  </a:cubicBezTo>
                  <a:cubicBezTo>
                    <a:pt x="6699" y="5821"/>
                    <a:pt x="8252" y="6086"/>
                    <a:pt x="9808" y="6086"/>
                  </a:cubicBezTo>
                  <a:cubicBezTo>
                    <a:pt x="9876" y="6086"/>
                    <a:pt x="9944" y="6086"/>
                    <a:pt x="10012" y="6085"/>
                  </a:cubicBezTo>
                  <a:cubicBezTo>
                    <a:pt x="10125" y="6072"/>
                    <a:pt x="10237" y="6066"/>
                    <a:pt x="10350" y="6066"/>
                  </a:cubicBezTo>
                  <a:cubicBezTo>
                    <a:pt x="10674" y="6066"/>
                    <a:pt x="10997" y="6116"/>
                    <a:pt x="11321" y="6206"/>
                  </a:cubicBezTo>
                  <a:cubicBezTo>
                    <a:pt x="11660" y="6352"/>
                    <a:pt x="11951" y="6545"/>
                    <a:pt x="12218" y="6812"/>
                  </a:cubicBezTo>
                  <a:cubicBezTo>
                    <a:pt x="15126" y="9163"/>
                    <a:pt x="18520" y="10884"/>
                    <a:pt x="22156" y="11830"/>
                  </a:cubicBezTo>
                  <a:cubicBezTo>
                    <a:pt x="22471" y="11902"/>
                    <a:pt x="22762" y="12024"/>
                    <a:pt x="23028" y="12217"/>
                  </a:cubicBezTo>
                  <a:cubicBezTo>
                    <a:pt x="23222" y="12411"/>
                    <a:pt x="23392" y="12654"/>
                    <a:pt x="23513" y="12896"/>
                  </a:cubicBezTo>
                  <a:cubicBezTo>
                    <a:pt x="24701" y="14811"/>
                    <a:pt x="27246" y="15344"/>
                    <a:pt x="28894" y="16871"/>
                  </a:cubicBezTo>
                  <a:cubicBezTo>
                    <a:pt x="29234" y="17259"/>
                    <a:pt x="29646" y="17599"/>
                    <a:pt x="30082" y="17889"/>
                  </a:cubicBezTo>
                  <a:cubicBezTo>
                    <a:pt x="30562" y="18086"/>
                    <a:pt x="31081" y="18184"/>
                    <a:pt x="31587" y="18184"/>
                  </a:cubicBezTo>
                  <a:cubicBezTo>
                    <a:pt x="31643" y="18184"/>
                    <a:pt x="31699" y="18183"/>
                    <a:pt x="31754" y="18180"/>
                  </a:cubicBezTo>
                  <a:cubicBezTo>
                    <a:pt x="35390" y="18423"/>
                    <a:pt x="38784" y="20047"/>
                    <a:pt x="41256" y="22737"/>
                  </a:cubicBezTo>
                  <a:cubicBezTo>
                    <a:pt x="41523" y="22204"/>
                    <a:pt x="41450" y="21550"/>
                    <a:pt x="41062" y="21089"/>
                  </a:cubicBezTo>
                  <a:cubicBezTo>
                    <a:pt x="40699" y="20653"/>
                    <a:pt x="40214" y="20289"/>
                    <a:pt x="39705" y="20023"/>
                  </a:cubicBezTo>
                  <a:lnTo>
                    <a:pt x="27052" y="12508"/>
                  </a:lnTo>
                  <a:cubicBezTo>
                    <a:pt x="26543" y="12217"/>
                    <a:pt x="26034" y="11902"/>
                    <a:pt x="25767" y="11369"/>
                  </a:cubicBezTo>
                  <a:cubicBezTo>
                    <a:pt x="25501" y="10860"/>
                    <a:pt x="25598" y="10109"/>
                    <a:pt x="26131" y="9866"/>
                  </a:cubicBezTo>
                  <a:cubicBezTo>
                    <a:pt x="21501" y="9575"/>
                    <a:pt x="17090" y="7830"/>
                    <a:pt x="13502" y="4873"/>
                  </a:cubicBezTo>
                  <a:cubicBezTo>
                    <a:pt x="13769" y="4218"/>
                    <a:pt x="14036" y="3564"/>
                    <a:pt x="14302" y="2910"/>
                  </a:cubicBezTo>
                  <a:lnTo>
                    <a:pt x="14302" y="2910"/>
                  </a:lnTo>
                  <a:cubicBezTo>
                    <a:pt x="12867" y="3506"/>
                    <a:pt x="11331" y="3840"/>
                    <a:pt x="9787" y="3840"/>
                  </a:cubicBezTo>
                  <a:cubicBezTo>
                    <a:pt x="9636" y="3840"/>
                    <a:pt x="9484" y="3837"/>
                    <a:pt x="9333" y="3831"/>
                  </a:cubicBezTo>
                  <a:cubicBezTo>
                    <a:pt x="7636" y="3782"/>
                    <a:pt x="5964" y="3394"/>
                    <a:pt x="4412" y="2667"/>
                  </a:cubicBezTo>
                  <a:cubicBezTo>
                    <a:pt x="3661" y="2304"/>
                    <a:pt x="2934" y="1867"/>
                    <a:pt x="2255" y="1358"/>
                  </a:cubicBezTo>
                  <a:cubicBezTo>
                    <a:pt x="1795" y="995"/>
                    <a:pt x="922" y="583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6665593" y="2330674"/>
              <a:ext cx="484317" cy="482439"/>
            </a:xfrm>
            <a:custGeom>
              <a:rect b="b" l="l" r="r" t="t"/>
              <a:pathLst>
                <a:path extrusionOk="0" h="20549" w="20629">
                  <a:moveTo>
                    <a:pt x="14544" y="0"/>
                  </a:moveTo>
                  <a:lnTo>
                    <a:pt x="10642" y="146"/>
                  </a:lnTo>
                  <a:cubicBezTo>
                    <a:pt x="11587" y="631"/>
                    <a:pt x="12314" y="1455"/>
                    <a:pt x="12702" y="2424"/>
                  </a:cubicBezTo>
                  <a:cubicBezTo>
                    <a:pt x="9769" y="1891"/>
                    <a:pt x="6812" y="1455"/>
                    <a:pt x="3830" y="1164"/>
                  </a:cubicBezTo>
                  <a:cubicBezTo>
                    <a:pt x="3616" y="1130"/>
                    <a:pt x="3401" y="1113"/>
                    <a:pt x="3187" y="1113"/>
                  </a:cubicBezTo>
                  <a:cubicBezTo>
                    <a:pt x="2798" y="1113"/>
                    <a:pt x="2412" y="1167"/>
                    <a:pt x="2037" y="1261"/>
                  </a:cubicBezTo>
                  <a:cubicBezTo>
                    <a:pt x="340" y="1818"/>
                    <a:pt x="0" y="4097"/>
                    <a:pt x="316" y="5866"/>
                  </a:cubicBezTo>
                  <a:cubicBezTo>
                    <a:pt x="558" y="7151"/>
                    <a:pt x="897" y="8412"/>
                    <a:pt x="1334" y="9648"/>
                  </a:cubicBezTo>
                  <a:cubicBezTo>
                    <a:pt x="2303" y="12653"/>
                    <a:pt x="3249" y="15659"/>
                    <a:pt x="4218" y="18689"/>
                  </a:cubicBezTo>
                  <a:cubicBezTo>
                    <a:pt x="4485" y="19489"/>
                    <a:pt x="4873" y="20410"/>
                    <a:pt x="5697" y="20531"/>
                  </a:cubicBezTo>
                  <a:cubicBezTo>
                    <a:pt x="5764" y="20543"/>
                    <a:pt x="5830" y="20548"/>
                    <a:pt x="5895" y="20548"/>
                  </a:cubicBezTo>
                  <a:cubicBezTo>
                    <a:pt x="6361" y="20548"/>
                    <a:pt x="6749" y="20268"/>
                    <a:pt x="7175" y="20119"/>
                  </a:cubicBezTo>
                  <a:cubicBezTo>
                    <a:pt x="7636" y="19974"/>
                    <a:pt x="8072" y="19731"/>
                    <a:pt x="8460" y="19465"/>
                  </a:cubicBezTo>
                  <a:cubicBezTo>
                    <a:pt x="11732" y="17283"/>
                    <a:pt x="14738" y="14762"/>
                    <a:pt x="17453" y="11926"/>
                  </a:cubicBezTo>
                  <a:cubicBezTo>
                    <a:pt x="18374" y="10932"/>
                    <a:pt x="19295" y="9914"/>
                    <a:pt x="19877" y="8678"/>
                  </a:cubicBezTo>
                  <a:cubicBezTo>
                    <a:pt x="20434" y="7442"/>
                    <a:pt x="20628" y="5963"/>
                    <a:pt x="20119" y="4703"/>
                  </a:cubicBezTo>
                  <a:cubicBezTo>
                    <a:pt x="19683" y="3806"/>
                    <a:pt x="19004" y="3006"/>
                    <a:pt x="18180" y="2449"/>
                  </a:cubicBezTo>
                  <a:cubicBezTo>
                    <a:pt x="17744" y="2206"/>
                    <a:pt x="17332" y="1915"/>
                    <a:pt x="16968" y="1576"/>
                  </a:cubicBezTo>
                  <a:cubicBezTo>
                    <a:pt x="16265" y="873"/>
                    <a:pt x="15465" y="461"/>
                    <a:pt x="14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6624625" y="2510510"/>
              <a:ext cx="190661" cy="315185"/>
            </a:xfrm>
            <a:custGeom>
              <a:rect b="b" l="l" r="r" t="t"/>
              <a:pathLst>
                <a:path extrusionOk="0" h="13425" w="8121">
                  <a:moveTo>
                    <a:pt x="1455" y="0"/>
                  </a:moveTo>
                  <a:cubicBezTo>
                    <a:pt x="897" y="315"/>
                    <a:pt x="291" y="727"/>
                    <a:pt x="146" y="1358"/>
                  </a:cubicBezTo>
                  <a:cubicBezTo>
                    <a:pt x="0" y="1915"/>
                    <a:pt x="243" y="2473"/>
                    <a:pt x="485" y="2982"/>
                  </a:cubicBezTo>
                  <a:lnTo>
                    <a:pt x="3927" y="10399"/>
                  </a:lnTo>
                  <a:cubicBezTo>
                    <a:pt x="4339" y="11271"/>
                    <a:pt x="4751" y="12168"/>
                    <a:pt x="5478" y="12799"/>
                  </a:cubicBezTo>
                  <a:cubicBezTo>
                    <a:pt x="5934" y="13178"/>
                    <a:pt x="6542" y="13425"/>
                    <a:pt x="7129" y="13425"/>
                  </a:cubicBezTo>
                  <a:cubicBezTo>
                    <a:pt x="7479" y="13425"/>
                    <a:pt x="7822" y="13337"/>
                    <a:pt x="8120" y="13138"/>
                  </a:cubicBezTo>
                  <a:cubicBezTo>
                    <a:pt x="6860" y="12823"/>
                    <a:pt x="5987" y="11659"/>
                    <a:pt x="5454" y="10472"/>
                  </a:cubicBezTo>
                  <a:cubicBezTo>
                    <a:pt x="4921" y="9284"/>
                    <a:pt x="4606" y="7975"/>
                    <a:pt x="3927" y="6860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6057818" y="2791064"/>
              <a:ext cx="1953117" cy="1269076"/>
            </a:xfrm>
            <a:custGeom>
              <a:rect b="b" l="l" r="r" t="t"/>
              <a:pathLst>
                <a:path extrusionOk="0" h="54055" w="83191">
                  <a:moveTo>
                    <a:pt x="48441" y="0"/>
                  </a:moveTo>
                  <a:cubicBezTo>
                    <a:pt x="47138" y="0"/>
                    <a:pt x="45986" y="910"/>
                    <a:pt x="44819" y="1503"/>
                  </a:cubicBezTo>
                  <a:cubicBezTo>
                    <a:pt x="44262" y="1770"/>
                    <a:pt x="43704" y="2061"/>
                    <a:pt x="43171" y="2400"/>
                  </a:cubicBezTo>
                  <a:cubicBezTo>
                    <a:pt x="39972" y="4824"/>
                    <a:pt x="36239" y="6327"/>
                    <a:pt x="32191" y="6375"/>
                  </a:cubicBezTo>
                  <a:cubicBezTo>
                    <a:pt x="32113" y="6376"/>
                    <a:pt x="32036" y="6377"/>
                    <a:pt x="31958" y="6377"/>
                  </a:cubicBezTo>
                  <a:cubicBezTo>
                    <a:pt x="26470" y="6377"/>
                    <a:pt x="21305" y="3859"/>
                    <a:pt x="15975" y="2497"/>
                  </a:cubicBezTo>
                  <a:cubicBezTo>
                    <a:pt x="14085" y="2014"/>
                    <a:pt x="12059" y="1717"/>
                    <a:pt x="10068" y="1717"/>
                  </a:cubicBezTo>
                  <a:cubicBezTo>
                    <a:pt x="6363" y="1717"/>
                    <a:pt x="2778" y="2743"/>
                    <a:pt x="413" y="5503"/>
                  </a:cubicBezTo>
                  <a:cubicBezTo>
                    <a:pt x="171" y="5793"/>
                    <a:pt x="25" y="6157"/>
                    <a:pt x="1" y="6521"/>
                  </a:cubicBezTo>
                  <a:cubicBezTo>
                    <a:pt x="122" y="6618"/>
                    <a:pt x="219" y="6714"/>
                    <a:pt x="340" y="6787"/>
                  </a:cubicBezTo>
                  <a:cubicBezTo>
                    <a:pt x="995" y="7175"/>
                    <a:pt x="1698" y="7442"/>
                    <a:pt x="2425" y="7563"/>
                  </a:cubicBezTo>
                  <a:cubicBezTo>
                    <a:pt x="3662" y="7833"/>
                    <a:pt x="4921" y="7978"/>
                    <a:pt x="6180" y="7978"/>
                  </a:cubicBezTo>
                  <a:cubicBezTo>
                    <a:pt x="6278" y="7978"/>
                    <a:pt x="6375" y="7977"/>
                    <a:pt x="6473" y="7975"/>
                  </a:cubicBezTo>
                  <a:cubicBezTo>
                    <a:pt x="6834" y="7955"/>
                    <a:pt x="7200" y="7943"/>
                    <a:pt x="7566" y="7943"/>
                  </a:cubicBezTo>
                  <a:cubicBezTo>
                    <a:pt x="8084" y="7943"/>
                    <a:pt x="8604" y="7967"/>
                    <a:pt x="9115" y="8023"/>
                  </a:cubicBezTo>
                  <a:cubicBezTo>
                    <a:pt x="10084" y="8145"/>
                    <a:pt x="10933" y="8678"/>
                    <a:pt x="11902" y="8823"/>
                  </a:cubicBezTo>
                  <a:cubicBezTo>
                    <a:pt x="12193" y="8872"/>
                    <a:pt x="12460" y="8848"/>
                    <a:pt x="12775" y="8920"/>
                  </a:cubicBezTo>
                  <a:cubicBezTo>
                    <a:pt x="13114" y="8993"/>
                    <a:pt x="13478" y="9114"/>
                    <a:pt x="13817" y="9235"/>
                  </a:cubicBezTo>
                  <a:cubicBezTo>
                    <a:pt x="15296" y="9720"/>
                    <a:pt x="16823" y="10229"/>
                    <a:pt x="18326" y="10641"/>
                  </a:cubicBezTo>
                  <a:cubicBezTo>
                    <a:pt x="18883" y="10787"/>
                    <a:pt x="19465" y="10908"/>
                    <a:pt x="20023" y="11005"/>
                  </a:cubicBezTo>
                  <a:cubicBezTo>
                    <a:pt x="22253" y="11344"/>
                    <a:pt x="27803" y="12944"/>
                    <a:pt x="32457" y="16241"/>
                  </a:cubicBezTo>
                  <a:cubicBezTo>
                    <a:pt x="37111" y="19513"/>
                    <a:pt x="38032" y="23973"/>
                    <a:pt x="42517" y="25500"/>
                  </a:cubicBezTo>
                  <a:cubicBezTo>
                    <a:pt x="42977" y="26058"/>
                    <a:pt x="43341" y="26639"/>
                    <a:pt x="43801" y="27148"/>
                  </a:cubicBezTo>
                  <a:cubicBezTo>
                    <a:pt x="44238" y="27633"/>
                    <a:pt x="44698" y="28142"/>
                    <a:pt x="45159" y="28627"/>
                  </a:cubicBezTo>
                  <a:cubicBezTo>
                    <a:pt x="45377" y="28869"/>
                    <a:pt x="45595" y="29112"/>
                    <a:pt x="45813" y="29330"/>
                  </a:cubicBezTo>
                  <a:cubicBezTo>
                    <a:pt x="46492" y="30081"/>
                    <a:pt x="47219" y="30760"/>
                    <a:pt x="47971" y="31414"/>
                  </a:cubicBezTo>
                  <a:cubicBezTo>
                    <a:pt x="48577" y="31948"/>
                    <a:pt x="49207" y="32408"/>
                    <a:pt x="49667" y="33087"/>
                  </a:cubicBezTo>
                  <a:cubicBezTo>
                    <a:pt x="50564" y="34493"/>
                    <a:pt x="51922" y="35656"/>
                    <a:pt x="53037" y="36893"/>
                  </a:cubicBezTo>
                  <a:cubicBezTo>
                    <a:pt x="54273" y="38323"/>
                    <a:pt x="55606" y="39680"/>
                    <a:pt x="57012" y="40965"/>
                  </a:cubicBezTo>
                  <a:cubicBezTo>
                    <a:pt x="60187" y="43655"/>
                    <a:pt x="67459" y="54054"/>
                    <a:pt x="67459" y="54054"/>
                  </a:cubicBezTo>
                  <a:cubicBezTo>
                    <a:pt x="67459" y="54054"/>
                    <a:pt x="75361" y="52454"/>
                    <a:pt x="83190" y="43146"/>
                  </a:cubicBezTo>
                  <a:cubicBezTo>
                    <a:pt x="80476" y="40819"/>
                    <a:pt x="77761" y="38492"/>
                    <a:pt x="75022" y="36165"/>
                  </a:cubicBezTo>
                  <a:cubicBezTo>
                    <a:pt x="73616" y="34978"/>
                    <a:pt x="72186" y="33717"/>
                    <a:pt x="71119" y="32263"/>
                  </a:cubicBezTo>
                  <a:cubicBezTo>
                    <a:pt x="70077" y="30784"/>
                    <a:pt x="69350" y="29087"/>
                    <a:pt x="68186" y="27682"/>
                  </a:cubicBezTo>
                  <a:cubicBezTo>
                    <a:pt x="66974" y="26203"/>
                    <a:pt x="65302" y="25112"/>
                    <a:pt x="63969" y="23706"/>
                  </a:cubicBezTo>
                  <a:cubicBezTo>
                    <a:pt x="62950" y="22543"/>
                    <a:pt x="62054" y="21258"/>
                    <a:pt x="61302" y="19901"/>
                  </a:cubicBezTo>
                  <a:cubicBezTo>
                    <a:pt x="58975" y="15950"/>
                    <a:pt x="56818" y="11926"/>
                    <a:pt x="54855" y="7781"/>
                  </a:cubicBezTo>
                  <a:cubicBezTo>
                    <a:pt x="53764" y="5478"/>
                    <a:pt x="52673" y="3079"/>
                    <a:pt x="50879" y="1236"/>
                  </a:cubicBezTo>
                  <a:cubicBezTo>
                    <a:pt x="50491" y="824"/>
                    <a:pt x="50031" y="461"/>
                    <a:pt x="49522" y="218"/>
                  </a:cubicBezTo>
                  <a:cubicBezTo>
                    <a:pt x="49149" y="65"/>
                    <a:pt x="48790" y="0"/>
                    <a:pt x="4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6393000" y="2062845"/>
              <a:ext cx="43293" cy="106353"/>
            </a:xfrm>
            <a:custGeom>
              <a:rect b="b" l="l" r="r" t="t"/>
              <a:pathLst>
                <a:path extrusionOk="0" h="4530" w="1844">
                  <a:moveTo>
                    <a:pt x="1200" y="1"/>
                  </a:moveTo>
                  <a:cubicBezTo>
                    <a:pt x="1163" y="1"/>
                    <a:pt x="1127" y="6"/>
                    <a:pt x="1092" y="16"/>
                  </a:cubicBezTo>
                  <a:cubicBezTo>
                    <a:pt x="1019" y="16"/>
                    <a:pt x="1019" y="113"/>
                    <a:pt x="1067" y="137"/>
                  </a:cubicBezTo>
                  <a:cubicBezTo>
                    <a:pt x="1213" y="234"/>
                    <a:pt x="1334" y="379"/>
                    <a:pt x="1431" y="525"/>
                  </a:cubicBezTo>
                  <a:cubicBezTo>
                    <a:pt x="1479" y="695"/>
                    <a:pt x="1479" y="889"/>
                    <a:pt x="1431" y="1058"/>
                  </a:cubicBezTo>
                  <a:cubicBezTo>
                    <a:pt x="1358" y="1446"/>
                    <a:pt x="1261" y="1858"/>
                    <a:pt x="1164" y="2246"/>
                  </a:cubicBezTo>
                  <a:cubicBezTo>
                    <a:pt x="1092" y="2634"/>
                    <a:pt x="1019" y="3022"/>
                    <a:pt x="922" y="3409"/>
                  </a:cubicBezTo>
                  <a:cubicBezTo>
                    <a:pt x="828" y="3783"/>
                    <a:pt x="690" y="4089"/>
                    <a:pt x="311" y="4089"/>
                  </a:cubicBezTo>
                  <a:cubicBezTo>
                    <a:pt x="297" y="4089"/>
                    <a:pt x="282" y="4089"/>
                    <a:pt x="267" y="4088"/>
                  </a:cubicBezTo>
                  <a:cubicBezTo>
                    <a:pt x="25" y="4088"/>
                    <a:pt x="1" y="4476"/>
                    <a:pt x="219" y="4524"/>
                  </a:cubicBezTo>
                  <a:cubicBezTo>
                    <a:pt x="253" y="4528"/>
                    <a:pt x="286" y="4530"/>
                    <a:pt x="319" y="4530"/>
                  </a:cubicBezTo>
                  <a:cubicBezTo>
                    <a:pt x="738" y="4530"/>
                    <a:pt x="1100" y="4252"/>
                    <a:pt x="1213" y="3870"/>
                  </a:cubicBezTo>
                  <a:cubicBezTo>
                    <a:pt x="1382" y="3361"/>
                    <a:pt x="1504" y="2828"/>
                    <a:pt x="1576" y="2294"/>
                  </a:cubicBezTo>
                  <a:cubicBezTo>
                    <a:pt x="1625" y="2004"/>
                    <a:pt x="1698" y="1737"/>
                    <a:pt x="1746" y="1470"/>
                  </a:cubicBezTo>
                  <a:cubicBezTo>
                    <a:pt x="1819" y="1228"/>
                    <a:pt x="1843" y="961"/>
                    <a:pt x="1843" y="719"/>
                  </a:cubicBezTo>
                  <a:cubicBezTo>
                    <a:pt x="1819" y="525"/>
                    <a:pt x="1722" y="331"/>
                    <a:pt x="1601" y="186"/>
                  </a:cubicBezTo>
                  <a:cubicBezTo>
                    <a:pt x="1486" y="70"/>
                    <a:pt x="1340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0" name="Google Shape;2290;p23"/>
            <p:cNvGrpSpPr/>
            <p:nvPr/>
          </p:nvGrpSpPr>
          <p:grpSpPr>
            <a:xfrm>
              <a:off x="6006051" y="2018825"/>
              <a:ext cx="433646" cy="784636"/>
              <a:chOff x="6006051" y="2018825"/>
              <a:chExt cx="433646" cy="784636"/>
            </a:xfrm>
          </p:grpSpPr>
          <p:sp>
            <p:nvSpPr>
              <p:cNvPr id="2291" name="Google Shape;2291;p23"/>
              <p:cNvSpPr/>
              <p:nvPr/>
            </p:nvSpPr>
            <p:spPr>
              <a:xfrm>
                <a:off x="6183021" y="2025422"/>
                <a:ext cx="248134" cy="140818"/>
              </a:xfrm>
              <a:custGeom>
                <a:rect b="b" l="l" r="r" t="t"/>
                <a:pathLst>
                  <a:path extrusionOk="0" h="5998" w="10569">
                    <a:moveTo>
                      <a:pt x="1383" y="1"/>
                    </a:moveTo>
                    <a:cubicBezTo>
                      <a:pt x="1107" y="1"/>
                      <a:pt x="858" y="87"/>
                      <a:pt x="703" y="325"/>
                    </a:cubicBezTo>
                    <a:cubicBezTo>
                      <a:pt x="631" y="471"/>
                      <a:pt x="582" y="616"/>
                      <a:pt x="558" y="786"/>
                    </a:cubicBezTo>
                    <a:cubicBezTo>
                      <a:pt x="461" y="1416"/>
                      <a:pt x="364" y="2070"/>
                      <a:pt x="267" y="2701"/>
                    </a:cubicBezTo>
                    <a:cubicBezTo>
                      <a:pt x="1" y="3379"/>
                      <a:pt x="534" y="4107"/>
                      <a:pt x="1261" y="4107"/>
                    </a:cubicBezTo>
                    <a:lnTo>
                      <a:pt x="8872" y="5925"/>
                    </a:lnTo>
                    <a:cubicBezTo>
                      <a:pt x="8993" y="5973"/>
                      <a:pt x="9121" y="5997"/>
                      <a:pt x="9251" y="5997"/>
                    </a:cubicBezTo>
                    <a:cubicBezTo>
                      <a:pt x="9381" y="5997"/>
                      <a:pt x="9514" y="5973"/>
                      <a:pt x="9648" y="5925"/>
                    </a:cubicBezTo>
                    <a:cubicBezTo>
                      <a:pt x="9866" y="5755"/>
                      <a:pt x="10011" y="5537"/>
                      <a:pt x="10084" y="5270"/>
                    </a:cubicBezTo>
                    <a:cubicBezTo>
                      <a:pt x="10205" y="4906"/>
                      <a:pt x="10302" y="4543"/>
                      <a:pt x="10375" y="4155"/>
                    </a:cubicBezTo>
                    <a:cubicBezTo>
                      <a:pt x="10569" y="3549"/>
                      <a:pt x="10569" y="2870"/>
                      <a:pt x="10375" y="2264"/>
                    </a:cubicBezTo>
                    <a:cubicBezTo>
                      <a:pt x="10173" y="1759"/>
                      <a:pt x="9685" y="1339"/>
                      <a:pt x="9177" y="1339"/>
                    </a:cubicBezTo>
                    <a:cubicBezTo>
                      <a:pt x="9075" y="1339"/>
                      <a:pt x="8973" y="1355"/>
                      <a:pt x="8872" y="1392"/>
                    </a:cubicBezTo>
                    <a:lnTo>
                      <a:pt x="2255" y="204"/>
                    </a:lnTo>
                    <a:cubicBezTo>
                      <a:pt x="1984" y="93"/>
                      <a:pt x="1668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3"/>
              <p:cNvSpPr/>
              <p:nvPr/>
            </p:nvSpPr>
            <p:spPr>
              <a:xfrm>
                <a:off x="6190417" y="2025797"/>
                <a:ext cx="67169" cy="101446"/>
              </a:xfrm>
              <a:custGeom>
                <a:rect b="b" l="l" r="r" t="t"/>
                <a:pathLst>
                  <a:path extrusionOk="0" h="4321" w="2861">
                    <a:moveTo>
                      <a:pt x="1079" y="0"/>
                    </a:moveTo>
                    <a:cubicBezTo>
                      <a:pt x="1025" y="0"/>
                      <a:pt x="970" y="6"/>
                      <a:pt x="922" y="18"/>
                    </a:cubicBezTo>
                    <a:cubicBezTo>
                      <a:pt x="679" y="91"/>
                      <a:pt x="607" y="382"/>
                      <a:pt x="558" y="624"/>
                    </a:cubicBezTo>
                    <a:lnTo>
                      <a:pt x="25" y="3485"/>
                    </a:lnTo>
                    <a:cubicBezTo>
                      <a:pt x="1" y="3557"/>
                      <a:pt x="1" y="3630"/>
                      <a:pt x="25" y="3727"/>
                    </a:cubicBezTo>
                    <a:cubicBezTo>
                      <a:pt x="73" y="3872"/>
                      <a:pt x="243" y="3969"/>
                      <a:pt x="413" y="4018"/>
                    </a:cubicBezTo>
                    <a:cubicBezTo>
                      <a:pt x="704" y="4105"/>
                      <a:pt x="1003" y="4149"/>
                      <a:pt x="1306" y="4149"/>
                    </a:cubicBezTo>
                    <a:cubicBezTo>
                      <a:pt x="1442" y="4149"/>
                      <a:pt x="1578" y="4140"/>
                      <a:pt x="1714" y="4123"/>
                    </a:cubicBezTo>
                    <a:lnTo>
                      <a:pt x="1714" y="4123"/>
                    </a:lnTo>
                    <a:cubicBezTo>
                      <a:pt x="1635" y="4048"/>
                      <a:pt x="1571" y="3956"/>
                      <a:pt x="1528" y="3848"/>
                    </a:cubicBezTo>
                    <a:cubicBezTo>
                      <a:pt x="1358" y="3436"/>
                      <a:pt x="1528" y="3073"/>
                      <a:pt x="1576" y="2660"/>
                    </a:cubicBezTo>
                    <a:cubicBezTo>
                      <a:pt x="1576" y="2539"/>
                      <a:pt x="1600" y="2442"/>
                      <a:pt x="1649" y="2321"/>
                    </a:cubicBezTo>
                    <a:lnTo>
                      <a:pt x="1867" y="1521"/>
                    </a:lnTo>
                    <a:cubicBezTo>
                      <a:pt x="1916" y="1352"/>
                      <a:pt x="1964" y="1182"/>
                      <a:pt x="2037" y="1036"/>
                    </a:cubicBezTo>
                    <a:cubicBezTo>
                      <a:pt x="2206" y="721"/>
                      <a:pt x="2522" y="527"/>
                      <a:pt x="2861" y="479"/>
                    </a:cubicBezTo>
                    <a:cubicBezTo>
                      <a:pt x="2837" y="479"/>
                      <a:pt x="2740" y="406"/>
                      <a:pt x="2691" y="382"/>
                    </a:cubicBezTo>
                    <a:cubicBezTo>
                      <a:pt x="2618" y="358"/>
                      <a:pt x="2546" y="309"/>
                      <a:pt x="2473" y="285"/>
                    </a:cubicBezTo>
                    <a:cubicBezTo>
                      <a:pt x="2376" y="236"/>
                      <a:pt x="2255" y="212"/>
                      <a:pt x="2134" y="212"/>
                    </a:cubicBezTo>
                    <a:cubicBezTo>
                      <a:pt x="1843" y="164"/>
                      <a:pt x="1528" y="91"/>
                      <a:pt x="1237" y="18"/>
                    </a:cubicBezTo>
                    <a:cubicBezTo>
                      <a:pt x="1188" y="6"/>
                      <a:pt x="1134" y="0"/>
                      <a:pt x="1079" y="0"/>
                    </a:cubicBezTo>
                    <a:close/>
                    <a:moveTo>
                      <a:pt x="1916" y="4091"/>
                    </a:moveTo>
                    <a:cubicBezTo>
                      <a:pt x="1848" y="4103"/>
                      <a:pt x="1781" y="4114"/>
                      <a:pt x="1714" y="4123"/>
                    </a:cubicBezTo>
                    <a:lnTo>
                      <a:pt x="1714" y="4123"/>
                    </a:lnTo>
                    <a:cubicBezTo>
                      <a:pt x="1849" y="4248"/>
                      <a:pt x="2026" y="4321"/>
                      <a:pt x="2216" y="4321"/>
                    </a:cubicBezTo>
                    <a:cubicBezTo>
                      <a:pt x="2292" y="4321"/>
                      <a:pt x="2371" y="4309"/>
                      <a:pt x="2449" y="4284"/>
                    </a:cubicBezTo>
                    <a:lnTo>
                      <a:pt x="1916" y="4091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3"/>
              <p:cNvSpPr/>
              <p:nvPr/>
            </p:nvSpPr>
            <p:spPr>
              <a:xfrm>
                <a:off x="6010582" y="2121256"/>
                <a:ext cx="422853" cy="676363"/>
              </a:xfrm>
              <a:custGeom>
                <a:rect b="b" l="l" r="r" t="t"/>
                <a:pathLst>
                  <a:path extrusionOk="0" h="28809" w="18011">
                    <a:moveTo>
                      <a:pt x="8606" y="0"/>
                    </a:moveTo>
                    <a:cubicBezTo>
                      <a:pt x="8606" y="1188"/>
                      <a:pt x="8121" y="1843"/>
                      <a:pt x="7103" y="2327"/>
                    </a:cubicBezTo>
                    <a:cubicBezTo>
                      <a:pt x="5891" y="2836"/>
                      <a:pt x="4970" y="3830"/>
                      <a:pt x="4510" y="5042"/>
                    </a:cubicBezTo>
                    <a:cubicBezTo>
                      <a:pt x="4000" y="6424"/>
                      <a:pt x="365" y="22107"/>
                      <a:pt x="171" y="23803"/>
                    </a:cubicBezTo>
                    <a:cubicBezTo>
                      <a:pt x="1" y="25500"/>
                      <a:pt x="340" y="26203"/>
                      <a:pt x="1213" y="26518"/>
                    </a:cubicBezTo>
                    <a:cubicBezTo>
                      <a:pt x="2086" y="26858"/>
                      <a:pt x="7079" y="27851"/>
                      <a:pt x="10206" y="28603"/>
                    </a:cubicBezTo>
                    <a:cubicBezTo>
                      <a:pt x="10796" y="28745"/>
                      <a:pt x="11285" y="28809"/>
                      <a:pt x="11694" y="28809"/>
                    </a:cubicBezTo>
                    <a:cubicBezTo>
                      <a:pt x="13450" y="28809"/>
                      <a:pt x="13698" y="27622"/>
                      <a:pt x="13914" y="26324"/>
                    </a:cubicBezTo>
                    <a:cubicBezTo>
                      <a:pt x="14205" y="24700"/>
                      <a:pt x="17865" y="10472"/>
                      <a:pt x="17938" y="7951"/>
                    </a:cubicBezTo>
                    <a:cubicBezTo>
                      <a:pt x="18011" y="5430"/>
                      <a:pt x="16581" y="4630"/>
                      <a:pt x="16047" y="3660"/>
                    </a:cubicBezTo>
                    <a:cubicBezTo>
                      <a:pt x="15757" y="3079"/>
                      <a:pt x="15805" y="2376"/>
                      <a:pt x="16217" y="1843"/>
                    </a:cubicBezTo>
                    <a:lnTo>
                      <a:pt x="8606" y="25"/>
                    </a:lnTo>
                    <a:lnTo>
                      <a:pt x="86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3"/>
              <p:cNvSpPr/>
              <p:nvPr/>
            </p:nvSpPr>
            <p:spPr>
              <a:xfrm>
                <a:off x="6093668" y="2189552"/>
                <a:ext cx="130347" cy="130911"/>
              </a:xfrm>
              <a:custGeom>
                <a:rect b="b" l="l" r="r" t="t"/>
                <a:pathLst>
                  <a:path extrusionOk="0" h="5576" w="5552">
                    <a:moveTo>
                      <a:pt x="1" y="5163"/>
                    </a:moveTo>
                    <a:lnTo>
                      <a:pt x="1" y="5163"/>
                    </a:lnTo>
                    <a:cubicBezTo>
                      <a:pt x="1" y="5163"/>
                      <a:pt x="1" y="5163"/>
                      <a:pt x="1" y="5163"/>
                    </a:cubicBezTo>
                    <a:cubicBezTo>
                      <a:pt x="1" y="5163"/>
                      <a:pt x="1" y="5163"/>
                      <a:pt x="1" y="5163"/>
                    </a:cubicBezTo>
                    <a:close/>
                    <a:moveTo>
                      <a:pt x="2522" y="0"/>
                    </a:moveTo>
                    <a:cubicBezTo>
                      <a:pt x="1843" y="145"/>
                      <a:pt x="1334" y="824"/>
                      <a:pt x="1067" y="1454"/>
                    </a:cubicBezTo>
                    <a:cubicBezTo>
                      <a:pt x="898" y="1842"/>
                      <a:pt x="728" y="2254"/>
                      <a:pt x="607" y="2666"/>
                    </a:cubicBezTo>
                    <a:cubicBezTo>
                      <a:pt x="316" y="3466"/>
                      <a:pt x="122" y="4315"/>
                      <a:pt x="1" y="5163"/>
                    </a:cubicBezTo>
                    <a:lnTo>
                      <a:pt x="1" y="5163"/>
                    </a:lnTo>
                    <a:cubicBezTo>
                      <a:pt x="1" y="5162"/>
                      <a:pt x="5" y="5161"/>
                      <a:pt x="11" y="5161"/>
                    </a:cubicBezTo>
                    <a:cubicBezTo>
                      <a:pt x="130" y="5161"/>
                      <a:pt x="1268" y="5358"/>
                      <a:pt x="1383" y="5381"/>
                    </a:cubicBezTo>
                    <a:lnTo>
                      <a:pt x="1819" y="5476"/>
                    </a:lnTo>
                    <a:lnTo>
                      <a:pt x="1819" y="5476"/>
                    </a:lnTo>
                    <a:cubicBezTo>
                      <a:pt x="1692" y="5421"/>
                      <a:pt x="1586" y="5338"/>
                      <a:pt x="1528" y="5212"/>
                    </a:cubicBezTo>
                    <a:cubicBezTo>
                      <a:pt x="1480" y="5042"/>
                      <a:pt x="1480" y="4872"/>
                      <a:pt x="1528" y="4727"/>
                    </a:cubicBezTo>
                    <a:lnTo>
                      <a:pt x="1940" y="2885"/>
                    </a:lnTo>
                    <a:cubicBezTo>
                      <a:pt x="2086" y="2206"/>
                      <a:pt x="2522" y="1624"/>
                      <a:pt x="3152" y="1285"/>
                    </a:cubicBezTo>
                    <a:cubicBezTo>
                      <a:pt x="3491" y="1139"/>
                      <a:pt x="3879" y="1067"/>
                      <a:pt x="4243" y="1042"/>
                    </a:cubicBezTo>
                    <a:cubicBezTo>
                      <a:pt x="4403" y="1033"/>
                      <a:pt x="4562" y="1028"/>
                      <a:pt x="4722" y="1028"/>
                    </a:cubicBezTo>
                    <a:cubicBezTo>
                      <a:pt x="4999" y="1028"/>
                      <a:pt x="5275" y="1045"/>
                      <a:pt x="5552" y="1091"/>
                    </a:cubicBezTo>
                    <a:cubicBezTo>
                      <a:pt x="5382" y="1042"/>
                      <a:pt x="5212" y="970"/>
                      <a:pt x="5043" y="897"/>
                    </a:cubicBezTo>
                    <a:cubicBezTo>
                      <a:pt x="4873" y="824"/>
                      <a:pt x="4679" y="776"/>
                      <a:pt x="4485" y="751"/>
                    </a:cubicBezTo>
                    <a:cubicBezTo>
                      <a:pt x="4408" y="751"/>
                      <a:pt x="4315" y="783"/>
                      <a:pt x="4231" y="783"/>
                    </a:cubicBezTo>
                    <a:cubicBezTo>
                      <a:pt x="4210" y="783"/>
                      <a:pt x="4190" y="781"/>
                      <a:pt x="4170" y="776"/>
                    </a:cubicBezTo>
                    <a:cubicBezTo>
                      <a:pt x="3976" y="751"/>
                      <a:pt x="3782" y="727"/>
                      <a:pt x="3588" y="679"/>
                    </a:cubicBezTo>
                    <a:cubicBezTo>
                      <a:pt x="3152" y="606"/>
                      <a:pt x="2595" y="436"/>
                      <a:pt x="2522" y="0"/>
                    </a:cubicBezTo>
                    <a:close/>
                    <a:moveTo>
                      <a:pt x="1819" y="5476"/>
                    </a:moveTo>
                    <a:cubicBezTo>
                      <a:pt x="1960" y="5536"/>
                      <a:pt x="2127" y="5562"/>
                      <a:pt x="2279" y="5575"/>
                    </a:cubicBezTo>
                    <a:lnTo>
                      <a:pt x="1819" y="5476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3"/>
              <p:cNvSpPr/>
              <p:nvPr/>
            </p:nvSpPr>
            <p:spPr>
              <a:xfrm>
                <a:off x="6342360" y="2236765"/>
                <a:ext cx="87665" cy="141734"/>
              </a:xfrm>
              <a:custGeom>
                <a:rect b="b" l="l" r="r" t="t"/>
                <a:pathLst>
                  <a:path extrusionOk="0" h="6037" w="3734">
                    <a:moveTo>
                      <a:pt x="1" y="1"/>
                    </a:moveTo>
                    <a:cubicBezTo>
                      <a:pt x="510" y="316"/>
                      <a:pt x="1116" y="510"/>
                      <a:pt x="1625" y="849"/>
                    </a:cubicBezTo>
                    <a:cubicBezTo>
                      <a:pt x="2037" y="1092"/>
                      <a:pt x="2303" y="1504"/>
                      <a:pt x="2400" y="1964"/>
                    </a:cubicBezTo>
                    <a:cubicBezTo>
                      <a:pt x="2424" y="2134"/>
                      <a:pt x="2449" y="2328"/>
                      <a:pt x="2424" y="2522"/>
                    </a:cubicBezTo>
                    <a:cubicBezTo>
                      <a:pt x="2424" y="2837"/>
                      <a:pt x="1746" y="5624"/>
                      <a:pt x="1746" y="5624"/>
                    </a:cubicBezTo>
                    <a:lnTo>
                      <a:pt x="3127" y="6037"/>
                    </a:lnTo>
                    <a:cubicBezTo>
                      <a:pt x="3418" y="5067"/>
                      <a:pt x="3612" y="4049"/>
                      <a:pt x="3709" y="3007"/>
                    </a:cubicBezTo>
                    <a:cubicBezTo>
                      <a:pt x="3733" y="2498"/>
                      <a:pt x="3685" y="1989"/>
                      <a:pt x="3564" y="1480"/>
                    </a:cubicBezTo>
                    <a:cubicBezTo>
                      <a:pt x="3491" y="971"/>
                      <a:pt x="3273" y="486"/>
                      <a:pt x="2958" y="74"/>
                    </a:cubicBezTo>
                    <a:cubicBezTo>
                      <a:pt x="2764" y="243"/>
                      <a:pt x="2521" y="340"/>
                      <a:pt x="2279" y="389"/>
                    </a:cubicBezTo>
                    <a:cubicBezTo>
                      <a:pt x="2109" y="365"/>
                      <a:pt x="1964" y="340"/>
                      <a:pt x="1794" y="292"/>
                    </a:cubicBezTo>
                    <a:cubicBezTo>
                      <a:pt x="1528" y="219"/>
                      <a:pt x="1237" y="195"/>
                      <a:pt x="946" y="171"/>
                    </a:cubicBezTo>
                    <a:cubicBezTo>
                      <a:pt x="607" y="146"/>
                      <a:pt x="316" y="98"/>
                      <a:pt x="1" y="1"/>
                    </a:cubicBez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3"/>
              <p:cNvSpPr/>
              <p:nvPr/>
            </p:nvSpPr>
            <p:spPr>
              <a:xfrm>
                <a:off x="6020842" y="2649919"/>
                <a:ext cx="55783" cy="44419"/>
              </a:xfrm>
              <a:custGeom>
                <a:rect b="b" l="l" r="r" t="t"/>
                <a:pathLst>
                  <a:path extrusionOk="0" h="1892" w="2376">
                    <a:moveTo>
                      <a:pt x="218" y="1"/>
                    </a:moveTo>
                    <a:cubicBezTo>
                      <a:pt x="73" y="98"/>
                      <a:pt x="0" y="292"/>
                      <a:pt x="73" y="486"/>
                    </a:cubicBezTo>
                    <a:cubicBezTo>
                      <a:pt x="146" y="631"/>
                      <a:pt x="267" y="776"/>
                      <a:pt x="412" y="898"/>
                    </a:cubicBezTo>
                    <a:cubicBezTo>
                      <a:pt x="970" y="1358"/>
                      <a:pt x="1649" y="1698"/>
                      <a:pt x="2376" y="1891"/>
                    </a:cubicBezTo>
                    <a:cubicBezTo>
                      <a:pt x="2206" y="1625"/>
                      <a:pt x="2036" y="1382"/>
                      <a:pt x="1842" y="1164"/>
                    </a:cubicBezTo>
                    <a:cubicBezTo>
                      <a:pt x="1624" y="946"/>
                      <a:pt x="1576" y="607"/>
                      <a:pt x="1721" y="340"/>
                    </a:cubicBez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3"/>
              <p:cNvSpPr/>
              <p:nvPr/>
            </p:nvSpPr>
            <p:spPr>
              <a:xfrm>
                <a:off x="6258148" y="2706264"/>
                <a:ext cx="80833" cy="33667"/>
              </a:xfrm>
              <a:custGeom>
                <a:rect b="b" l="l" r="r" t="t"/>
                <a:pathLst>
                  <a:path extrusionOk="0" h="1434" w="3443">
                    <a:moveTo>
                      <a:pt x="1503" y="0"/>
                    </a:moveTo>
                    <a:cubicBezTo>
                      <a:pt x="1382" y="146"/>
                      <a:pt x="1309" y="291"/>
                      <a:pt x="1285" y="461"/>
                    </a:cubicBezTo>
                    <a:cubicBezTo>
                      <a:pt x="1135" y="933"/>
                      <a:pt x="680" y="1253"/>
                      <a:pt x="191" y="1253"/>
                    </a:cubicBezTo>
                    <a:cubicBezTo>
                      <a:pt x="128" y="1253"/>
                      <a:pt x="64" y="1248"/>
                      <a:pt x="0" y="1237"/>
                    </a:cubicBezTo>
                    <a:lnTo>
                      <a:pt x="0" y="1237"/>
                    </a:lnTo>
                    <a:cubicBezTo>
                      <a:pt x="439" y="1367"/>
                      <a:pt x="895" y="1434"/>
                      <a:pt x="1351" y="1434"/>
                    </a:cubicBezTo>
                    <a:cubicBezTo>
                      <a:pt x="1828" y="1434"/>
                      <a:pt x="2305" y="1361"/>
                      <a:pt x="2763" y="1212"/>
                    </a:cubicBezTo>
                    <a:cubicBezTo>
                      <a:pt x="2933" y="1164"/>
                      <a:pt x="3103" y="1091"/>
                      <a:pt x="3248" y="970"/>
                    </a:cubicBezTo>
                    <a:cubicBezTo>
                      <a:pt x="3369" y="849"/>
                      <a:pt x="3442" y="631"/>
                      <a:pt x="3369" y="461"/>
                    </a:cubicBez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3"/>
              <p:cNvSpPr/>
              <p:nvPr/>
            </p:nvSpPr>
            <p:spPr>
              <a:xfrm>
                <a:off x="6155131" y="2157670"/>
                <a:ext cx="74001" cy="45664"/>
              </a:xfrm>
              <a:custGeom>
                <a:rect b="b" l="l" r="r" t="t"/>
                <a:pathLst>
                  <a:path extrusionOk="0" h="1945" w="3152">
                    <a:moveTo>
                      <a:pt x="2158" y="1"/>
                    </a:moveTo>
                    <a:cubicBezTo>
                      <a:pt x="2134" y="25"/>
                      <a:pt x="2085" y="49"/>
                      <a:pt x="2061" y="73"/>
                    </a:cubicBezTo>
                    <a:cubicBezTo>
                      <a:pt x="1528" y="728"/>
                      <a:pt x="437" y="752"/>
                      <a:pt x="1" y="1503"/>
                    </a:cubicBezTo>
                    <a:cubicBezTo>
                      <a:pt x="74" y="1600"/>
                      <a:pt x="195" y="1673"/>
                      <a:pt x="316" y="1697"/>
                    </a:cubicBezTo>
                    <a:cubicBezTo>
                      <a:pt x="437" y="1697"/>
                      <a:pt x="558" y="1576"/>
                      <a:pt x="510" y="1479"/>
                    </a:cubicBezTo>
                    <a:lnTo>
                      <a:pt x="510" y="1479"/>
                    </a:lnTo>
                    <a:lnTo>
                      <a:pt x="849" y="1843"/>
                    </a:lnTo>
                    <a:cubicBezTo>
                      <a:pt x="912" y="1917"/>
                      <a:pt x="999" y="1945"/>
                      <a:pt x="1092" y="1945"/>
                    </a:cubicBezTo>
                    <a:cubicBezTo>
                      <a:pt x="1213" y="1945"/>
                      <a:pt x="1346" y="1898"/>
                      <a:pt x="1455" y="1843"/>
                    </a:cubicBezTo>
                    <a:cubicBezTo>
                      <a:pt x="1916" y="1625"/>
                      <a:pt x="2352" y="1334"/>
                      <a:pt x="2716" y="970"/>
                    </a:cubicBezTo>
                    <a:cubicBezTo>
                      <a:pt x="2934" y="776"/>
                      <a:pt x="3079" y="510"/>
                      <a:pt x="3152" y="219"/>
                    </a:cubicBez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3"/>
              <p:cNvSpPr/>
              <p:nvPr/>
            </p:nvSpPr>
            <p:spPr>
              <a:xfrm>
                <a:off x="6347478" y="2185561"/>
                <a:ext cx="64892" cy="61417"/>
              </a:xfrm>
              <a:custGeom>
                <a:rect b="b" l="l" r="r" t="t"/>
                <a:pathLst>
                  <a:path extrusionOk="0" h="2616" w="2764">
                    <a:moveTo>
                      <a:pt x="1" y="0"/>
                    </a:moveTo>
                    <a:lnTo>
                      <a:pt x="1" y="0"/>
                    </a:lnTo>
                    <a:cubicBezTo>
                      <a:pt x="73" y="485"/>
                      <a:pt x="195" y="946"/>
                      <a:pt x="389" y="1406"/>
                    </a:cubicBezTo>
                    <a:cubicBezTo>
                      <a:pt x="558" y="1867"/>
                      <a:pt x="898" y="2230"/>
                      <a:pt x="1334" y="2473"/>
                    </a:cubicBezTo>
                    <a:cubicBezTo>
                      <a:pt x="1546" y="2567"/>
                      <a:pt x="1774" y="2615"/>
                      <a:pt x="2004" y="2615"/>
                    </a:cubicBezTo>
                    <a:cubicBezTo>
                      <a:pt x="2247" y="2615"/>
                      <a:pt x="2491" y="2561"/>
                      <a:pt x="2716" y="2449"/>
                    </a:cubicBezTo>
                    <a:cubicBezTo>
                      <a:pt x="2740" y="2424"/>
                      <a:pt x="2764" y="2400"/>
                      <a:pt x="2764" y="2376"/>
                    </a:cubicBezTo>
                    <a:cubicBezTo>
                      <a:pt x="2764" y="2352"/>
                      <a:pt x="2764" y="2327"/>
                      <a:pt x="2740" y="2303"/>
                    </a:cubicBezTo>
                    <a:cubicBezTo>
                      <a:pt x="2303" y="1624"/>
                      <a:pt x="1649" y="1043"/>
                      <a:pt x="1455" y="2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3"/>
              <p:cNvSpPr/>
              <p:nvPr/>
            </p:nvSpPr>
            <p:spPr>
              <a:xfrm>
                <a:off x="6041101" y="2331746"/>
                <a:ext cx="354001" cy="384162"/>
              </a:xfrm>
              <a:custGeom>
                <a:rect b="b" l="l" r="r" t="t"/>
                <a:pathLst>
                  <a:path extrusionOk="0" h="16363" w="12382">
                    <a:moveTo>
                      <a:pt x="3201" y="0"/>
                    </a:moveTo>
                    <a:lnTo>
                      <a:pt x="1" y="14399"/>
                    </a:lnTo>
                    <a:lnTo>
                      <a:pt x="8654" y="16362"/>
                    </a:lnTo>
                    <a:cubicBezTo>
                      <a:pt x="8654" y="16362"/>
                      <a:pt x="12381" y="1891"/>
                      <a:pt x="12000" y="1891"/>
                    </a:cubicBezTo>
                    <a:cubicBezTo>
                      <a:pt x="12000" y="1891"/>
                      <a:pt x="12000" y="1891"/>
                      <a:pt x="11999" y="1891"/>
                    </a:cubicBezTo>
                    <a:cubicBezTo>
                      <a:pt x="11997" y="1891"/>
                      <a:pt x="11995" y="1891"/>
                      <a:pt x="11992" y="1891"/>
                    </a:cubicBezTo>
                    <a:cubicBezTo>
                      <a:pt x="11530" y="1891"/>
                      <a:pt x="3201" y="0"/>
                      <a:pt x="3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3"/>
              <p:cNvSpPr/>
              <p:nvPr/>
            </p:nvSpPr>
            <p:spPr>
              <a:xfrm>
                <a:off x="6076626" y="2308798"/>
                <a:ext cx="333498" cy="141734"/>
              </a:xfrm>
              <a:custGeom>
                <a:rect b="b" l="l" r="r" t="t"/>
                <a:pathLst>
                  <a:path extrusionOk="0" h="6037" w="14205">
                    <a:moveTo>
                      <a:pt x="679" y="1"/>
                    </a:moveTo>
                    <a:lnTo>
                      <a:pt x="1" y="3127"/>
                    </a:lnTo>
                    <a:lnTo>
                      <a:pt x="13551" y="6036"/>
                    </a:lnTo>
                    <a:lnTo>
                      <a:pt x="14205" y="2934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3"/>
              <p:cNvSpPr/>
              <p:nvPr/>
            </p:nvSpPr>
            <p:spPr>
              <a:xfrm>
                <a:off x="6143181" y="2348517"/>
                <a:ext cx="29042" cy="33995"/>
              </a:xfrm>
              <a:custGeom>
                <a:rect b="b" l="l" r="r" t="t"/>
                <a:pathLst>
                  <a:path extrusionOk="0" h="1448" w="1237">
                    <a:moveTo>
                      <a:pt x="637" y="0"/>
                    </a:moveTo>
                    <a:cubicBezTo>
                      <a:pt x="575" y="0"/>
                      <a:pt x="518" y="12"/>
                      <a:pt x="461" y="40"/>
                    </a:cubicBezTo>
                    <a:cubicBezTo>
                      <a:pt x="364" y="65"/>
                      <a:pt x="267" y="137"/>
                      <a:pt x="195" y="210"/>
                    </a:cubicBezTo>
                    <a:cubicBezTo>
                      <a:pt x="146" y="307"/>
                      <a:pt x="98" y="428"/>
                      <a:pt x="49" y="549"/>
                    </a:cubicBezTo>
                    <a:lnTo>
                      <a:pt x="49" y="646"/>
                    </a:lnTo>
                    <a:cubicBezTo>
                      <a:pt x="1" y="840"/>
                      <a:pt x="1" y="1010"/>
                      <a:pt x="98" y="1155"/>
                    </a:cubicBezTo>
                    <a:cubicBezTo>
                      <a:pt x="170" y="1301"/>
                      <a:pt x="292" y="1398"/>
                      <a:pt x="461" y="1422"/>
                    </a:cubicBezTo>
                    <a:cubicBezTo>
                      <a:pt x="521" y="1439"/>
                      <a:pt x="575" y="1447"/>
                      <a:pt x="626" y="1447"/>
                    </a:cubicBezTo>
                    <a:cubicBezTo>
                      <a:pt x="717" y="1447"/>
                      <a:pt x="795" y="1420"/>
                      <a:pt x="873" y="1374"/>
                    </a:cubicBezTo>
                    <a:cubicBezTo>
                      <a:pt x="995" y="1325"/>
                      <a:pt x="1067" y="1204"/>
                      <a:pt x="1116" y="1058"/>
                    </a:cubicBezTo>
                    <a:lnTo>
                      <a:pt x="825" y="1010"/>
                    </a:lnTo>
                    <a:cubicBezTo>
                      <a:pt x="801" y="1083"/>
                      <a:pt x="776" y="1155"/>
                      <a:pt x="728" y="1180"/>
                    </a:cubicBezTo>
                    <a:cubicBezTo>
                      <a:pt x="679" y="1204"/>
                      <a:pt x="607" y="1204"/>
                      <a:pt x="510" y="1204"/>
                    </a:cubicBezTo>
                    <a:cubicBezTo>
                      <a:pt x="413" y="1180"/>
                      <a:pt x="364" y="1131"/>
                      <a:pt x="316" y="1058"/>
                    </a:cubicBezTo>
                    <a:cubicBezTo>
                      <a:pt x="292" y="961"/>
                      <a:pt x="292" y="864"/>
                      <a:pt x="316" y="719"/>
                    </a:cubicBezTo>
                    <a:lnTo>
                      <a:pt x="340" y="598"/>
                    </a:lnTo>
                    <a:cubicBezTo>
                      <a:pt x="389" y="452"/>
                      <a:pt x="437" y="355"/>
                      <a:pt x="486" y="307"/>
                    </a:cubicBezTo>
                    <a:cubicBezTo>
                      <a:pt x="539" y="271"/>
                      <a:pt x="592" y="249"/>
                      <a:pt x="655" y="249"/>
                    </a:cubicBezTo>
                    <a:cubicBezTo>
                      <a:pt x="678" y="249"/>
                      <a:pt x="702" y="252"/>
                      <a:pt x="728" y="258"/>
                    </a:cubicBezTo>
                    <a:cubicBezTo>
                      <a:pt x="801" y="258"/>
                      <a:pt x="873" y="307"/>
                      <a:pt x="898" y="355"/>
                    </a:cubicBezTo>
                    <a:cubicBezTo>
                      <a:pt x="946" y="404"/>
                      <a:pt x="946" y="477"/>
                      <a:pt x="946" y="549"/>
                    </a:cubicBezTo>
                    <a:lnTo>
                      <a:pt x="1213" y="622"/>
                    </a:lnTo>
                    <a:cubicBezTo>
                      <a:pt x="1237" y="452"/>
                      <a:pt x="1213" y="331"/>
                      <a:pt x="1116" y="234"/>
                    </a:cubicBezTo>
                    <a:cubicBezTo>
                      <a:pt x="1043" y="113"/>
                      <a:pt x="922" y="40"/>
                      <a:pt x="776" y="16"/>
                    </a:cubicBezTo>
                    <a:cubicBezTo>
                      <a:pt x="726" y="6"/>
                      <a:pt x="680" y="0"/>
                      <a:pt x="6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3"/>
              <p:cNvSpPr/>
              <p:nvPr/>
            </p:nvSpPr>
            <p:spPr>
              <a:xfrm>
                <a:off x="6173349" y="2354903"/>
                <a:ext cx="29042" cy="34066"/>
              </a:xfrm>
              <a:custGeom>
                <a:rect b="b" l="l" r="r" t="t"/>
                <a:pathLst>
                  <a:path extrusionOk="0" h="1451" w="1237">
                    <a:moveTo>
                      <a:pt x="635" y="244"/>
                    </a:moveTo>
                    <a:cubicBezTo>
                      <a:pt x="656" y="244"/>
                      <a:pt x="679" y="247"/>
                      <a:pt x="703" y="253"/>
                    </a:cubicBezTo>
                    <a:cubicBezTo>
                      <a:pt x="800" y="277"/>
                      <a:pt x="873" y="326"/>
                      <a:pt x="897" y="423"/>
                    </a:cubicBezTo>
                    <a:cubicBezTo>
                      <a:pt x="946" y="496"/>
                      <a:pt x="946" y="617"/>
                      <a:pt x="922" y="762"/>
                    </a:cubicBezTo>
                    <a:lnTo>
                      <a:pt x="897" y="835"/>
                    </a:lnTo>
                    <a:cubicBezTo>
                      <a:pt x="873" y="956"/>
                      <a:pt x="825" y="1077"/>
                      <a:pt x="752" y="1126"/>
                    </a:cubicBezTo>
                    <a:cubicBezTo>
                      <a:pt x="697" y="1180"/>
                      <a:pt x="643" y="1208"/>
                      <a:pt x="578" y="1208"/>
                    </a:cubicBezTo>
                    <a:cubicBezTo>
                      <a:pt x="556" y="1208"/>
                      <a:pt x="534" y="1205"/>
                      <a:pt x="509" y="1198"/>
                    </a:cubicBezTo>
                    <a:cubicBezTo>
                      <a:pt x="413" y="1174"/>
                      <a:pt x="340" y="1126"/>
                      <a:pt x="316" y="1029"/>
                    </a:cubicBezTo>
                    <a:cubicBezTo>
                      <a:pt x="267" y="956"/>
                      <a:pt x="267" y="835"/>
                      <a:pt x="316" y="689"/>
                    </a:cubicBezTo>
                    <a:lnTo>
                      <a:pt x="316" y="617"/>
                    </a:lnTo>
                    <a:cubicBezTo>
                      <a:pt x="364" y="471"/>
                      <a:pt x="413" y="374"/>
                      <a:pt x="461" y="326"/>
                    </a:cubicBezTo>
                    <a:cubicBezTo>
                      <a:pt x="516" y="271"/>
                      <a:pt x="570" y="244"/>
                      <a:pt x="635" y="244"/>
                    </a:cubicBezTo>
                    <a:close/>
                    <a:moveTo>
                      <a:pt x="662" y="1"/>
                    </a:moveTo>
                    <a:cubicBezTo>
                      <a:pt x="586" y="1"/>
                      <a:pt x="505" y="18"/>
                      <a:pt x="437" y="35"/>
                    </a:cubicBezTo>
                    <a:cubicBezTo>
                      <a:pt x="340" y="83"/>
                      <a:pt x="243" y="132"/>
                      <a:pt x="194" y="229"/>
                    </a:cubicBezTo>
                    <a:cubicBezTo>
                      <a:pt x="122" y="326"/>
                      <a:pt x="73" y="447"/>
                      <a:pt x="25" y="568"/>
                    </a:cubicBezTo>
                    <a:lnTo>
                      <a:pt x="25" y="641"/>
                    </a:lnTo>
                    <a:cubicBezTo>
                      <a:pt x="0" y="762"/>
                      <a:pt x="0" y="883"/>
                      <a:pt x="25" y="1005"/>
                    </a:cubicBezTo>
                    <a:cubicBezTo>
                      <a:pt x="49" y="1126"/>
                      <a:pt x="97" y="1198"/>
                      <a:pt x="170" y="1271"/>
                    </a:cubicBezTo>
                    <a:cubicBezTo>
                      <a:pt x="243" y="1368"/>
                      <a:pt x="340" y="1417"/>
                      <a:pt x="461" y="1441"/>
                    </a:cubicBezTo>
                    <a:cubicBezTo>
                      <a:pt x="496" y="1448"/>
                      <a:pt x="530" y="1451"/>
                      <a:pt x="562" y="1451"/>
                    </a:cubicBezTo>
                    <a:cubicBezTo>
                      <a:pt x="639" y="1451"/>
                      <a:pt x="708" y="1434"/>
                      <a:pt x="776" y="1417"/>
                    </a:cubicBezTo>
                    <a:cubicBezTo>
                      <a:pt x="873" y="1368"/>
                      <a:pt x="970" y="1320"/>
                      <a:pt x="1043" y="1223"/>
                    </a:cubicBezTo>
                    <a:cubicBezTo>
                      <a:pt x="1115" y="1126"/>
                      <a:pt x="1164" y="1029"/>
                      <a:pt x="1188" y="883"/>
                    </a:cubicBezTo>
                    <a:lnTo>
                      <a:pt x="1212" y="811"/>
                    </a:lnTo>
                    <a:cubicBezTo>
                      <a:pt x="1237" y="689"/>
                      <a:pt x="1237" y="568"/>
                      <a:pt x="1212" y="447"/>
                    </a:cubicBezTo>
                    <a:cubicBezTo>
                      <a:pt x="1188" y="326"/>
                      <a:pt x="1115" y="253"/>
                      <a:pt x="1043" y="180"/>
                    </a:cubicBezTo>
                    <a:cubicBezTo>
                      <a:pt x="970" y="83"/>
                      <a:pt x="873" y="35"/>
                      <a:pt x="752" y="11"/>
                    </a:cubicBezTo>
                    <a:cubicBezTo>
                      <a:pt x="723" y="4"/>
                      <a:pt x="693" y="1"/>
                      <a:pt x="6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3"/>
              <p:cNvSpPr/>
              <p:nvPr/>
            </p:nvSpPr>
            <p:spPr>
              <a:xfrm>
                <a:off x="6206358" y="2359128"/>
                <a:ext cx="29605" cy="35874"/>
              </a:xfrm>
              <a:custGeom>
                <a:rect b="b" l="l" r="r" t="t"/>
                <a:pathLst>
                  <a:path extrusionOk="0" h="1528" w="1261">
                    <a:moveTo>
                      <a:pt x="0" y="0"/>
                    </a:moveTo>
                    <a:lnTo>
                      <a:pt x="194" y="1479"/>
                    </a:lnTo>
                    <a:lnTo>
                      <a:pt x="485" y="1527"/>
                    </a:lnTo>
                    <a:lnTo>
                      <a:pt x="1261" y="267"/>
                    </a:lnTo>
                    <a:lnTo>
                      <a:pt x="946" y="194"/>
                    </a:lnTo>
                    <a:lnTo>
                      <a:pt x="412" y="1164"/>
                    </a:lnTo>
                    <a:lnTo>
                      <a:pt x="315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3"/>
              <p:cNvSpPr/>
              <p:nvPr/>
            </p:nvSpPr>
            <p:spPr>
              <a:xfrm>
                <a:off x="6232534" y="2365960"/>
                <a:ext cx="13100" cy="33596"/>
              </a:xfrm>
              <a:custGeom>
                <a:rect b="b" l="l" r="r" t="t"/>
                <a:pathLst>
                  <a:path extrusionOk="0" h="1431" w="558">
                    <a:moveTo>
                      <a:pt x="291" y="0"/>
                    </a:moveTo>
                    <a:lnTo>
                      <a:pt x="0" y="1382"/>
                    </a:lnTo>
                    <a:lnTo>
                      <a:pt x="267" y="1430"/>
                    </a:lnTo>
                    <a:lnTo>
                      <a:pt x="558" y="7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3"/>
              <p:cNvSpPr/>
              <p:nvPr/>
            </p:nvSpPr>
            <p:spPr>
              <a:xfrm>
                <a:off x="6245048" y="2368801"/>
                <a:ext cx="29042" cy="34981"/>
              </a:xfrm>
              <a:custGeom>
                <a:rect b="b" l="l" r="r" t="t"/>
                <a:pathLst>
                  <a:path extrusionOk="0" h="1490" w="1237">
                    <a:moveTo>
                      <a:pt x="534" y="291"/>
                    </a:moveTo>
                    <a:lnTo>
                      <a:pt x="679" y="316"/>
                    </a:lnTo>
                    <a:cubicBezTo>
                      <a:pt x="776" y="340"/>
                      <a:pt x="849" y="413"/>
                      <a:pt x="897" y="485"/>
                    </a:cubicBezTo>
                    <a:cubicBezTo>
                      <a:pt x="946" y="582"/>
                      <a:pt x="946" y="679"/>
                      <a:pt x="922" y="825"/>
                    </a:cubicBezTo>
                    <a:lnTo>
                      <a:pt x="897" y="897"/>
                    </a:lnTo>
                    <a:cubicBezTo>
                      <a:pt x="873" y="1043"/>
                      <a:pt x="825" y="1140"/>
                      <a:pt x="752" y="1188"/>
                    </a:cubicBezTo>
                    <a:cubicBezTo>
                      <a:pt x="699" y="1224"/>
                      <a:pt x="633" y="1246"/>
                      <a:pt x="553" y="1246"/>
                    </a:cubicBezTo>
                    <a:cubicBezTo>
                      <a:pt x="524" y="1246"/>
                      <a:pt x="494" y="1243"/>
                      <a:pt x="461" y="1237"/>
                    </a:cubicBezTo>
                    <a:lnTo>
                      <a:pt x="340" y="1212"/>
                    </a:lnTo>
                    <a:lnTo>
                      <a:pt x="534" y="291"/>
                    </a:lnTo>
                    <a:close/>
                    <a:moveTo>
                      <a:pt x="291" y="0"/>
                    </a:moveTo>
                    <a:lnTo>
                      <a:pt x="1" y="1382"/>
                    </a:lnTo>
                    <a:lnTo>
                      <a:pt x="437" y="1479"/>
                    </a:lnTo>
                    <a:cubicBezTo>
                      <a:pt x="465" y="1486"/>
                      <a:pt x="496" y="1489"/>
                      <a:pt x="528" y="1489"/>
                    </a:cubicBezTo>
                    <a:cubicBezTo>
                      <a:pt x="605" y="1489"/>
                      <a:pt x="691" y="1472"/>
                      <a:pt x="776" y="1455"/>
                    </a:cubicBezTo>
                    <a:cubicBezTo>
                      <a:pt x="873" y="1431"/>
                      <a:pt x="970" y="1358"/>
                      <a:pt x="1043" y="1285"/>
                    </a:cubicBezTo>
                    <a:cubicBezTo>
                      <a:pt x="1116" y="1188"/>
                      <a:pt x="1164" y="1067"/>
                      <a:pt x="1188" y="946"/>
                    </a:cubicBezTo>
                    <a:lnTo>
                      <a:pt x="1213" y="897"/>
                    </a:lnTo>
                    <a:cubicBezTo>
                      <a:pt x="1237" y="752"/>
                      <a:pt x="1237" y="631"/>
                      <a:pt x="1188" y="534"/>
                    </a:cubicBezTo>
                    <a:cubicBezTo>
                      <a:pt x="1164" y="413"/>
                      <a:pt x="1116" y="316"/>
                      <a:pt x="1019" y="243"/>
                    </a:cubicBezTo>
                    <a:cubicBezTo>
                      <a:pt x="946" y="170"/>
                      <a:pt x="849" y="122"/>
                      <a:pt x="728" y="97"/>
                    </a:cubicBez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3"/>
              <p:cNvSpPr/>
              <p:nvPr/>
            </p:nvSpPr>
            <p:spPr>
              <a:xfrm>
                <a:off x="6276343" y="2390987"/>
                <a:ext cx="13687" cy="8006"/>
              </a:xfrm>
              <a:custGeom>
                <a:rect b="b" l="l" r="r" t="t"/>
                <a:pathLst>
                  <a:path extrusionOk="0" h="341" w="583">
                    <a:moveTo>
                      <a:pt x="49" y="1"/>
                    </a:moveTo>
                    <a:lnTo>
                      <a:pt x="1" y="219"/>
                    </a:lnTo>
                    <a:lnTo>
                      <a:pt x="534" y="340"/>
                    </a:lnTo>
                    <a:lnTo>
                      <a:pt x="583" y="122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3"/>
              <p:cNvSpPr/>
              <p:nvPr/>
            </p:nvSpPr>
            <p:spPr>
              <a:xfrm>
                <a:off x="6297402" y="2381878"/>
                <a:ext cx="16528" cy="32469"/>
              </a:xfrm>
              <a:custGeom>
                <a:rect b="b" l="l" r="r" t="t"/>
                <a:pathLst>
                  <a:path extrusionOk="0" h="1383" w="704">
                    <a:moveTo>
                      <a:pt x="679" y="1"/>
                    </a:moveTo>
                    <a:lnTo>
                      <a:pt x="49" y="98"/>
                    </a:lnTo>
                    <a:lnTo>
                      <a:pt x="1" y="316"/>
                    </a:lnTo>
                    <a:lnTo>
                      <a:pt x="1" y="316"/>
                    </a:lnTo>
                    <a:lnTo>
                      <a:pt x="364" y="292"/>
                    </a:lnTo>
                    <a:lnTo>
                      <a:pt x="364" y="292"/>
                    </a:lnTo>
                    <a:lnTo>
                      <a:pt x="122" y="1334"/>
                    </a:lnTo>
                    <a:lnTo>
                      <a:pt x="413" y="1383"/>
                    </a:lnTo>
                    <a:lnTo>
                      <a:pt x="704" y="25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3"/>
              <p:cNvSpPr/>
              <p:nvPr/>
            </p:nvSpPr>
            <p:spPr>
              <a:xfrm>
                <a:off x="6320738" y="2386010"/>
                <a:ext cx="22797" cy="32540"/>
              </a:xfrm>
              <a:custGeom>
                <a:rect b="b" l="l" r="r" t="t"/>
                <a:pathLst>
                  <a:path extrusionOk="0" h="1386" w="971">
                    <a:moveTo>
                      <a:pt x="515" y="228"/>
                    </a:moveTo>
                    <a:cubicBezTo>
                      <a:pt x="530" y="228"/>
                      <a:pt x="545" y="231"/>
                      <a:pt x="558" y="237"/>
                    </a:cubicBezTo>
                    <a:cubicBezTo>
                      <a:pt x="606" y="237"/>
                      <a:pt x="655" y="286"/>
                      <a:pt x="679" y="334"/>
                    </a:cubicBezTo>
                    <a:cubicBezTo>
                      <a:pt x="703" y="407"/>
                      <a:pt x="703" y="479"/>
                      <a:pt x="679" y="576"/>
                    </a:cubicBezTo>
                    <a:lnTo>
                      <a:pt x="655" y="673"/>
                    </a:lnTo>
                    <a:cubicBezTo>
                      <a:pt x="631" y="698"/>
                      <a:pt x="606" y="722"/>
                      <a:pt x="558" y="746"/>
                    </a:cubicBezTo>
                    <a:cubicBezTo>
                      <a:pt x="546" y="758"/>
                      <a:pt x="528" y="764"/>
                      <a:pt x="509" y="764"/>
                    </a:cubicBezTo>
                    <a:cubicBezTo>
                      <a:pt x="491" y="764"/>
                      <a:pt x="473" y="758"/>
                      <a:pt x="461" y="746"/>
                    </a:cubicBezTo>
                    <a:cubicBezTo>
                      <a:pt x="388" y="746"/>
                      <a:pt x="340" y="698"/>
                      <a:pt x="316" y="649"/>
                    </a:cubicBezTo>
                    <a:cubicBezTo>
                      <a:pt x="291" y="601"/>
                      <a:pt x="291" y="528"/>
                      <a:pt x="316" y="455"/>
                    </a:cubicBezTo>
                    <a:cubicBezTo>
                      <a:pt x="316" y="382"/>
                      <a:pt x="364" y="334"/>
                      <a:pt x="413" y="286"/>
                    </a:cubicBezTo>
                    <a:cubicBezTo>
                      <a:pt x="430" y="250"/>
                      <a:pt x="474" y="228"/>
                      <a:pt x="515" y="228"/>
                    </a:cubicBezTo>
                    <a:close/>
                    <a:moveTo>
                      <a:pt x="473" y="1"/>
                    </a:moveTo>
                    <a:cubicBezTo>
                      <a:pt x="431" y="1"/>
                      <a:pt x="388" y="7"/>
                      <a:pt x="340" y="19"/>
                    </a:cubicBezTo>
                    <a:cubicBezTo>
                      <a:pt x="267" y="43"/>
                      <a:pt x="194" y="92"/>
                      <a:pt x="146" y="164"/>
                    </a:cubicBezTo>
                    <a:cubicBezTo>
                      <a:pt x="97" y="237"/>
                      <a:pt x="49" y="310"/>
                      <a:pt x="25" y="407"/>
                    </a:cubicBezTo>
                    <a:cubicBezTo>
                      <a:pt x="0" y="552"/>
                      <a:pt x="25" y="673"/>
                      <a:pt x="73" y="770"/>
                    </a:cubicBezTo>
                    <a:cubicBezTo>
                      <a:pt x="122" y="867"/>
                      <a:pt x="219" y="916"/>
                      <a:pt x="340" y="940"/>
                    </a:cubicBezTo>
                    <a:cubicBezTo>
                      <a:pt x="366" y="946"/>
                      <a:pt x="392" y="950"/>
                      <a:pt x="417" y="950"/>
                    </a:cubicBezTo>
                    <a:cubicBezTo>
                      <a:pt x="487" y="950"/>
                      <a:pt x="553" y="927"/>
                      <a:pt x="606" y="892"/>
                    </a:cubicBezTo>
                    <a:lnTo>
                      <a:pt x="606" y="892"/>
                    </a:lnTo>
                    <a:cubicBezTo>
                      <a:pt x="543" y="1083"/>
                      <a:pt x="422" y="1163"/>
                      <a:pt x="230" y="1163"/>
                    </a:cubicBezTo>
                    <a:cubicBezTo>
                      <a:pt x="203" y="1163"/>
                      <a:pt x="175" y="1161"/>
                      <a:pt x="146" y="1158"/>
                    </a:cubicBezTo>
                    <a:lnTo>
                      <a:pt x="97" y="1134"/>
                    </a:lnTo>
                    <a:lnTo>
                      <a:pt x="49" y="1352"/>
                    </a:lnTo>
                    <a:lnTo>
                      <a:pt x="122" y="1376"/>
                    </a:lnTo>
                    <a:cubicBezTo>
                      <a:pt x="167" y="1382"/>
                      <a:pt x="212" y="1385"/>
                      <a:pt x="255" y="1385"/>
                    </a:cubicBezTo>
                    <a:cubicBezTo>
                      <a:pt x="394" y="1385"/>
                      <a:pt x="520" y="1353"/>
                      <a:pt x="631" y="1279"/>
                    </a:cubicBezTo>
                    <a:cubicBezTo>
                      <a:pt x="776" y="1158"/>
                      <a:pt x="873" y="988"/>
                      <a:pt x="922" y="770"/>
                    </a:cubicBezTo>
                    <a:lnTo>
                      <a:pt x="946" y="673"/>
                    </a:lnTo>
                    <a:cubicBezTo>
                      <a:pt x="970" y="552"/>
                      <a:pt x="970" y="455"/>
                      <a:pt x="946" y="358"/>
                    </a:cubicBezTo>
                    <a:cubicBezTo>
                      <a:pt x="922" y="261"/>
                      <a:pt x="897" y="189"/>
                      <a:pt x="825" y="140"/>
                    </a:cubicBezTo>
                    <a:cubicBezTo>
                      <a:pt x="776" y="67"/>
                      <a:pt x="703" y="43"/>
                      <a:pt x="606" y="19"/>
                    </a:cubicBezTo>
                    <a:cubicBezTo>
                      <a:pt x="558" y="7"/>
                      <a:pt x="516" y="1"/>
                      <a:pt x="4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3"/>
              <p:cNvSpPr/>
              <p:nvPr/>
            </p:nvSpPr>
            <p:spPr>
              <a:xfrm>
                <a:off x="6205207" y="2120693"/>
                <a:ext cx="25074" cy="36437"/>
              </a:xfrm>
              <a:custGeom>
                <a:rect b="b" l="l" r="r" t="t"/>
                <a:pathLst>
                  <a:path extrusionOk="0" h="1552" w="1068">
                    <a:moveTo>
                      <a:pt x="219" y="0"/>
                    </a:moveTo>
                    <a:cubicBezTo>
                      <a:pt x="49" y="461"/>
                      <a:pt x="1" y="945"/>
                      <a:pt x="49" y="1406"/>
                    </a:cubicBezTo>
                    <a:cubicBezTo>
                      <a:pt x="267" y="1454"/>
                      <a:pt x="461" y="1503"/>
                      <a:pt x="655" y="1551"/>
                    </a:cubicBezTo>
                    <a:cubicBezTo>
                      <a:pt x="752" y="1091"/>
                      <a:pt x="873" y="630"/>
                      <a:pt x="1067" y="194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3"/>
              <p:cNvSpPr/>
              <p:nvPr/>
            </p:nvSpPr>
            <p:spPr>
              <a:xfrm>
                <a:off x="6221148" y="2125247"/>
                <a:ext cx="142297" cy="61464"/>
              </a:xfrm>
              <a:custGeom>
                <a:rect b="b" l="l" r="r" t="t"/>
                <a:pathLst>
                  <a:path extrusionOk="0" h="2618" w="6061">
                    <a:moveTo>
                      <a:pt x="388" y="0"/>
                    </a:moveTo>
                    <a:cubicBezTo>
                      <a:pt x="194" y="436"/>
                      <a:pt x="73" y="897"/>
                      <a:pt x="1" y="1357"/>
                    </a:cubicBezTo>
                    <a:cubicBezTo>
                      <a:pt x="1891" y="1818"/>
                      <a:pt x="3806" y="2230"/>
                      <a:pt x="5745" y="2618"/>
                    </a:cubicBezTo>
                    <a:cubicBezTo>
                      <a:pt x="5842" y="2157"/>
                      <a:pt x="5939" y="1745"/>
                      <a:pt x="6060" y="1212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DF9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3"/>
              <p:cNvSpPr/>
              <p:nvPr/>
            </p:nvSpPr>
            <p:spPr>
              <a:xfrm>
                <a:off x="6355460" y="2153678"/>
                <a:ext cx="34160" cy="38738"/>
              </a:xfrm>
              <a:custGeom>
                <a:rect b="b" l="l" r="r" t="t"/>
                <a:pathLst>
                  <a:path extrusionOk="0" h="1650" w="1455">
                    <a:moveTo>
                      <a:pt x="315" y="1"/>
                    </a:moveTo>
                    <a:cubicBezTo>
                      <a:pt x="194" y="534"/>
                      <a:pt x="121" y="946"/>
                      <a:pt x="0" y="1407"/>
                    </a:cubicBezTo>
                    <a:cubicBezTo>
                      <a:pt x="412" y="1480"/>
                      <a:pt x="824" y="1577"/>
                      <a:pt x="1212" y="1649"/>
                    </a:cubicBezTo>
                    <a:cubicBezTo>
                      <a:pt x="1309" y="1189"/>
                      <a:pt x="1382" y="728"/>
                      <a:pt x="1454" y="268"/>
                    </a:cubicBez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3"/>
              <p:cNvSpPr/>
              <p:nvPr/>
            </p:nvSpPr>
            <p:spPr>
              <a:xfrm>
                <a:off x="6214316" y="2020492"/>
                <a:ext cx="208879" cy="48434"/>
              </a:xfrm>
              <a:custGeom>
                <a:rect b="b" l="l" r="r" t="t"/>
                <a:pathLst>
                  <a:path extrusionOk="0" h="2063" w="8897">
                    <a:moveTo>
                      <a:pt x="331" y="1"/>
                    </a:moveTo>
                    <a:cubicBezTo>
                      <a:pt x="237" y="1"/>
                      <a:pt x="143" y="28"/>
                      <a:pt x="49" y="75"/>
                    </a:cubicBezTo>
                    <a:cubicBezTo>
                      <a:pt x="1" y="75"/>
                      <a:pt x="1" y="147"/>
                      <a:pt x="25" y="172"/>
                    </a:cubicBezTo>
                    <a:cubicBezTo>
                      <a:pt x="122" y="293"/>
                      <a:pt x="267" y="366"/>
                      <a:pt x="413" y="390"/>
                    </a:cubicBezTo>
                    <a:cubicBezTo>
                      <a:pt x="607" y="438"/>
                      <a:pt x="801" y="487"/>
                      <a:pt x="994" y="511"/>
                    </a:cubicBezTo>
                    <a:lnTo>
                      <a:pt x="2085" y="753"/>
                    </a:lnTo>
                    <a:cubicBezTo>
                      <a:pt x="2812" y="899"/>
                      <a:pt x="3564" y="1044"/>
                      <a:pt x="4315" y="1214"/>
                    </a:cubicBezTo>
                    <a:cubicBezTo>
                      <a:pt x="5794" y="1529"/>
                      <a:pt x="7297" y="1893"/>
                      <a:pt x="8800" y="2062"/>
                    </a:cubicBezTo>
                    <a:cubicBezTo>
                      <a:pt x="8872" y="2062"/>
                      <a:pt x="8897" y="1965"/>
                      <a:pt x="8824" y="1941"/>
                    </a:cubicBezTo>
                    <a:cubicBezTo>
                      <a:pt x="7369" y="1505"/>
                      <a:pt x="5867" y="1214"/>
                      <a:pt x="4388" y="875"/>
                    </a:cubicBezTo>
                    <a:lnTo>
                      <a:pt x="2206" y="390"/>
                    </a:lnTo>
                    <a:lnTo>
                      <a:pt x="1067" y="147"/>
                    </a:lnTo>
                    <a:cubicBezTo>
                      <a:pt x="873" y="99"/>
                      <a:pt x="679" y="50"/>
                      <a:pt x="485" y="26"/>
                    </a:cubicBezTo>
                    <a:cubicBezTo>
                      <a:pt x="434" y="9"/>
                      <a:pt x="382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3"/>
              <p:cNvSpPr/>
              <p:nvPr/>
            </p:nvSpPr>
            <p:spPr>
              <a:xfrm>
                <a:off x="6104490" y="2122078"/>
                <a:ext cx="109288" cy="134503"/>
              </a:xfrm>
              <a:custGeom>
                <a:rect b="b" l="l" r="r" t="t"/>
                <a:pathLst>
                  <a:path extrusionOk="0" h="5729" w="4655">
                    <a:moveTo>
                      <a:pt x="4461" y="1"/>
                    </a:moveTo>
                    <a:cubicBezTo>
                      <a:pt x="4417" y="1"/>
                      <a:pt x="4371" y="20"/>
                      <a:pt x="4339" y="62"/>
                    </a:cubicBezTo>
                    <a:cubicBezTo>
                      <a:pt x="4170" y="693"/>
                      <a:pt x="4145" y="1395"/>
                      <a:pt x="3564" y="1832"/>
                    </a:cubicBezTo>
                    <a:cubicBezTo>
                      <a:pt x="3273" y="2001"/>
                      <a:pt x="2982" y="2147"/>
                      <a:pt x="2667" y="2268"/>
                    </a:cubicBezTo>
                    <a:cubicBezTo>
                      <a:pt x="2376" y="2365"/>
                      <a:pt x="2109" y="2510"/>
                      <a:pt x="1867" y="2680"/>
                    </a:cubicBezTo>
                    <a:cubicBezTo>
                      <a:pt x="873" y="3310"/>
                      <a:pt x="194" y="4353"/>
                      <a:pt x="0" y="5516"/>
                    </a:cubicBezTo>
                    <a:cubicBezTo>
                      <a:pt x="0" y="5589"/>
                      <a:pt x="25" y="5662"/>
                      <a:pt x="97" y="5710"/>
                    </a:cubicBezTo>
                    <a:cubicBezTo>
                      <a:pt x="110" y="5722"/>
                      <a:pt x="134" y="5728"/>
                      <a:pt x="158" y="5728"/>
                    </a:cubicBezTo>
                    <a:cubicBezTo>
                      <a:pt x="182" y="5728"/>
                      <a:pt x="207" y="5722"/>
                      <a:pt x="219" y="5710"/>
                    </a:cubicBezTo>
                    <a:cubicBezTo>
                      <a:pt x="291" y="5686"/>
                      <a:pt x="316" y="5637"/>
                      <a:pt x="340" y="5589"/>
                    </a:cubicBezTo>
                    <a:cubicBezTo>
                      <a:pt x="558" y="4328"/>
                      <a:pt x="1334" y="3262"/>
                      <a:pt x="2473" y="2704"/>
                    </a:cubicBezTo>
                    <a:cubicBezTo>
                      <a:pt x="3006" y="2438"/>
                      <a:pt x="3685" y="2317"/>
                      <a:pt x="4121" y="1832"/>
                    </a:cubicBezTo>
                    <a:cubicBezTo>
                      <a:pt x="4485" y="1323"/>
                      <a:pt x="4654" y="717"/>
                      <a:pt x="4582" y="87"/>
                    </a:cubicBezTo>
                    <a:cubicBezTo>
                      <a:pt x="4568" y="32"/>
                      <a:pt x="4516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3"/>
              <p:cNvSpPr/>
              <p:nvPr/>
            </p:nvSpPr>
            <p:spPr>
              <a:xfrm>
                <a:off x="6009455" y="2245475"/>
                <a:ext cx="102784" cy="455792"/>
              </a:xfrm>
              <a:custGeom>
                <a:rect b="b" l="l" r="r" t="t"/>
                <a:pathLst>
                  <a:path extrusionOk="0" h="19414" w="4378">
                    <a:moveTo>
                      <a:pt x="4251" y="1"/>
                    </a:moveTo>
                    <a:cubicBezTo>
                      <a:pt x="4203" y="1"/>
                      <a:pt x="4156" y="27"/>
                      <a:pt x="4145" y="90"/>
                    </a:cubicBezTo>
                    <a:cubicBezTo>
                      <a:pt x="3952" y="696"/>
                      <a:pt x="3782" y="1327"/>
                      <a:pt x="3661" y="1981"/>
                    </a:cubicBezTo>
                    <a:lnTo>
                      <a:pt x="3249" y="3823"/>
                    </a:lnTo>
                    <a:cubicBezTo>
                      <a:pt x="2982" y="5084"/>
                      <a:pt x="2691" y="6344"/>
                      <a:pt x="2424" y="7605"/>
                    </a:cubicBezTo>
                    <a:cubicBezTo>
                      <a:pt x="1891" y="10101"/>
                      <a:pt x="1358" y="12598"/>
                      <a:pt x="825" y="15095"/>
                    </a:cubicBezTo>
                    <a:cubicBezTo>
                      <a:pt x="655" y="15798"/>
                      <a:pt x="510" y="16501"/>
                      <a:pt x="364" y="17204"/>
                    </a:cubicBezTo>
                    <a:cubicBezTo>
                      <a:pt x="170" y="17882"/>
                      <a:pt x="49" y="18585"/>
                      <a:pt x="1" y="19312"/>
                    </a:cubicBezTo>
                    <a:cubicBezTo>
                      <a:pt x="15" y="19372"/>
                      <a:pt x="77" y="19414"/>
                      <a:pt x="133" y="19414"/>
                    </a:cubicBezTo>
                    <a:cubicBezTo>
                      <a:pt x="167" y="19414"/>
                      <a:pt x="200" y="19398"/>
                      <a:pt x="219" y="19361"/>
                    </a:cubicBezTo>
                    <a:cubicBezTo>
                      <a:pt x="437" y="18755"/>
                      <a:pt x="607" y="18149"/>
                      <a:pt x="703" y="17543"/>
                    </a:cubicBezTo>
                    <a:cubicBezTo>
                      <a:pt x="849" y="16913"/>
                      <a:pt x="970" y="16282"/>
                      <a:pt x="1116" y="15676"/>
                    </a:cubicBezTo>
                    <a:cubicBezTo>
                      <a:pt x="1382" y="14416"/>
                      <a:pt x="1649" y="13156"/>
                      <a:pt x="1915" y="11895"/>
                    </a:cubicBezTo>
                    <a:cubicBezTo>
                      <a:pt x="2473" y="9398"/>
                      <a:pt x="3030" y="6902"/>
                      <a:pt x="3539" y="4405"/>
                    </a:cubicBezTo>
                    <a:lnTo>
                      <a:pt x="3976" y="2272"/>
                    </a:lnTo>
                    <a:cubicBezTo>
                      <a:pt x="4145" y="1569"/>
                      <a:pt x="4267" y="842"/>
                      <a:pt x="4364" y="115"/>
                    </a:cubicBezTo>
                    <a:cubicBezTo>
                      <a:pt x="4377" y="46"/>
                      <a:pt x="4313" y="1"/>
                      <a:pt x="4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3"/>
              <p:cNvSpPr/>
              <p:nvPr/>
            </p:nvSpPr>
            <p:spPr>
              <a:xfrm>
                <a:off x="6006051" y="2679289"/>
                <a:ext cx="165047" cy="99850"/>
              </a:xfrm>
              <a:custGeom>
                <a:rect b="b" l="l" r="r" t="t"/>
                <a:pathLst>
                  <a:path extrusionOk="0" h="4253" w="7030">
                    <a:moveTo>
                      <a:pt x="443" y="1"/>
                    </a:moveTo>
                    <a:cubicBezTo>
                      <a:pt x="417" y="1"/>
                      <a:pt x="385" y="13"/>
                      <a:pt x="364" y="34"/>
                    </a:cubicBezTo>
                    <a:cubicBezTo>
                      <a:pt x="0" y="713"/>
                      <a:pt x="0" y="1513"/>
                      <a:pt x="364" y="2192"/>
                    </a:cubicBezTo>
                    <a:cubicBezTo>
                      <a:pt x="776" y="2822"/>
                      <a:pt x="1551" y="3113"/>
                      <a:pt x="2279" y="3258"/>
                    </a:cubicBezTo>
                    <a:cubicBezTo>
                      <a:pt x="3321" y="3476"/>
                      <a:pt x="4387" y="3719"/>
                      <a:pt x="5430" y="3961"/>
                    </a:cubicBezTo>
                    <a:lnTo>
                      <a:pt x="6278" y="4179"/>
                    </a:lnTo>
                    <a:cubicBezTo>
                      <a:pt x="6472" y="4228"/>
                      <a:pt x="6690" y="4252"/>
                      <a:pt x="6884" y="4252"/>
                    </a:cubicBezTo>
                    <a:cubicBezTo>
                      <a:pt x="7005" y="4204"/>
                      <a:pt x="7029" y="4082"/>
                      <a:pt x="6957" y="4010"/>
                    </a:cubicBezTo>
                    <a:cubicBezTo>
                      <a:pt x="6811" y="3913"/>
                      <a:pt x="6666" y="3864"/>
                      <a:pt x="6520" y="3840"/>
                    </a:cubicBezTo>
                    <a:lnTo>
                      <a:pt x="5842" y="3695"/>
                    </a:lnTo>
                    <a:lnTo>
                      <a:pt x="4145" y="3307"/>
                    </a:lnTo>
                    <a:cubicBezTo>
                      <a:pt x="3660" y="3186"/>
                      <a:pt x="3175" y="3064"/>
                      <a:pt x="2691" y="2967"/>
                    </a:cubicBezTo>
                    <a:cubicBezTo>
                      <a:pt x="2109" y="2895"/>
                      <a:pt x="1551" y="2701"/>
                      <a:pt x="1067" y="2410"/>
                    </a:cubicBezTo>
                    <a:cubicBezTo>
                      <a:pt x="679" y="2168"/>
                      <a:pt x="436" y="1755"/>
                      <a:pt x="388" y="1319"/>
                    </a:cubicBezTo>
                    <a:cubicBezTo>
                      <a:pt x="388" y="883"/>
                      <a:pt x="412" y="471"/>
                      <a:pt x="485" y="59"/>
                    </a:cubicBezTo>
                    <a:cubicBezTo>
                      <a:pt x="498" y="19"/>
                      <a:pt x="475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3"/>
              <p:cNvSpPr/>
              <p:nvPr/>
            </p:nvSpPr>
            <p:spPr>
              <a:xfrm>
                <a:off x="6376496" y="2159571"/>
                <a:ext cx="63201" cy="165681"/>
              </a:xfrm>
              <a:custGeom>
                <a:rect b="b" l="l" r="r" t="t"/>
                <a:pathLst>
                  <a:path extrusionOk="0" h="7057" w="2692">
                    <a:moveTo>
                      <a:pt x="551" y="1"/>
                    </a:moveTo>
                    <a:cubicBezTo>
                      <a:pt x="502" y="1"/>
                      <a:pt x="455" y="27"/>
                      <a:pt x="437" y="89"/>
                    </a:cubicBezTo>
                    <a:cubicBezTo>
                      <a:pt x="98" y="623"/>
                      <a:pt x="1" y="1253"/>
                      <a:pt x="146" y="1883"/>
                    </a:cubicBezTo>
                    <a:cubicBezTo>
                      <a:pt x="340" y="2489"/>
                      <a:pt x="898" y="2877"/>
                      <a:pt x="1286" y="3362"/>
                    </a:cubicBezTo>
                    <a:cubicBezTo>
                      <a:pt x="2085" y="4331"/>
                      <a:pt x="2352" y="5616"/>
                      <a:pt x="2037" y="6852"/>
                    </a:cubicBezTo>
                    <a:cubicBezTo>
                      <a:pt x="2037" y="6901"/>
                      <a:pt x="2037" y="6973"/>
                      <a:pt x="2085" y="7022"/>
                    </a:cubicBezTo>
                    <a:cubicBezTo>
                      <a:pt x="2120" y="7039"/>
                      <a:pt x="2154" y="7056"/>
                      <a:pt x="2188" y="7056"/>
                    </a:cubicBezTo>
                    <a:cubicBezTo>
                      <a:pt x="2203" y="7056"/>
                      <a:pt x="2217" y="7053"/>
                      <a:pt x="2231" y="7046"/>
                    </a:cubicBezTo>
                    <a:cubicBezTo>
                      <a:pt x="2304" y="7046"/>
                      <a:pt x="2376" y="6998"/>
                      <a:pt x="2376" y="6925"/>
                    </a:cubicBezTo>
                    <a:cubicBezTo>
                      <a:pt x="2691" y="5786"/>
                      <a:pt x="2498" y="4574"/>
                      <a:pt x="1867" y="3580"/>
                    </a:cubicBezTo>
                    <a:cubicBezTo>
                      <a:pt x="1698" y="3337"/>
                      <a:pt x="1528" y="3095"/>
                      <a:pt x="1310" y="2877"/>
                    </a:cubicBezTo>
                    <a:cubicBezTo>
                      <a:pt x="1067" y="2659"/>
                      <a:pt x="874" y="2416"/>
                      <a:pt x="680" y="2150"/>
                    </a:cubicBezTo>
                    <a:cubicBezTo>
                      <a:pt x="316" y="1519"/>
                      <a:pt x="558" y="841"/>
                      <a:pt x="680" y="186"/>
                    </a:cubicBezTo>
                    <a:cubicBezTo>
                      <a:pt x="726" y="79"/>
                      <a:pt x="636" y="1"/>
                      <a:pt x="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3"/>
              <p:cNvSpPr/>
              <p:nvPr/>
            </p:nvSpPr>
            <p:spPr>
              <a:xfrm>
                <a:off x="6329847" y="2314803"/>
                <a:ext cx="102784" cy="455487"/>
              </a:xfrm>
              <a:custGeom>
                <a:rect b="b" l="l" r="r" t="t"/>
                <a:pathLst>
                  <a:path extrusionOk="0" h="19401" w="4378">
                    <a:moveTo>
                      <a:pt x="4251" y="0"/>
                    </a:moveTo>
                    <a:cubicBezTo>
                      <a:pt x="4208" y="0"/>
                      <a:pt x="4165" y="22"/>
                      <a:pt x="4145" y="70"/>
                    </a:cubicBezTo>
                    <a:cubicBezTo>
                      <a:pt x="3951" y="701"/>
                      <a:pt x="3782" y="1331"/>
                      <a:pt x="3660" y="1961"/>
                    </a:cubicBezTo>
                    <a:lnTo>
                      <a:pt x="3248" y="3828"/>
                    </a:lnTo>
                    <a:cubicBezTo>
                      <a:pt x="2957" y="5088"/>
                      <a:pt x="2691" y="6348"/>
                      <a:pt x="2424" y="7585"/>
                    </a:cubicBezTo>
                    <a:cubicBezTo>
                      <a:pt x="1891" y="10081"/>
                      <a:pt x="1358" y="12578"/>
                      <a:pt x="824" y="15075"/>
                    </a:cubicBezTo>
                    <a:lnTo>
                      <a:pt x="364" y="17184"/>
                    </a:lnTo>
                    <a:cubicBezTo>
                      <a:pt x="170" y="17886"/>
                      <a:pt x="49" y="18589"/>
                      <a:pt x="0" y="19292"/>
                    </a:cubicBezTo>
                    <a:cubicBezTo>
                      <a:pt x="0" y="19363"/>
                      <a:pt x="58" y="19401"/>
                      <a:pt x="116" y="19401"/>
                    </a:cubicBezTo>
                    <a:cubicBezTo>
                      <a:pt x="157" y="19401"/>
                      <a:pt x="198" y="19381"/>
                      <a:pt x="218" y="19341"/>
                    </a:cubicBezTo>
                    <a:cubicBezTo>
                      <a:pt x="437" y="18759"/>
                      <a:pt x="606" y="18129"/>
                      <a:pt x="703" y="17523"/>
                    </a:cubicBezTo>
                    <a:lnTo>
                      <a:pt x="1115" y="15656"/>
                    </a:lnTo>
                    <a:cubicBezTo>
                      <a:pt x="1382" y="14396"/>
                      <a:pt x="1649" y="13136"/>
                      <a:pt x="1915" y="11899"/>
                    </a:cubicBezTo>
                    <a:cubicBezTo>
                      <a:pt x="2448" y="9403"/>
                      <a:pt x="3006" y="6906"/>
                      <a:pt x="3539" y="4385"/>
                    </a:cubicBezTo>
                    <a:lnTo>
                      <a:pt x="3976" y="2300"/>
                    </a:lnTo>
                    <a:cubicBezTo>
                      <a:pt x="4145" y="1573"/>
                      <a:pt x="4266" y="846"/>
                      <a:pt x="4363" y="119"/>
                    </a:cubicBezTo>
                    <a:cubicBezTo>
                      <a:pt x="4378" y="47"/>
                      <a:pt x="4315" y="0"/>
                      <a:pt x="4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3"/>
              <p:cNvSpPr/>
              <p:nvPr/>
            </p:nvSpPr>
            <p:spPr>
              <a:xfrm>
                <a:off x="6155131" y="2748359"/>
                <a:ext cx="184416" cy="55102"/>
              </a:xfrm>
              <a:custGeom>
                <a:rect b="b" l="l" r="r" t="t"/>
                <a:pathLst>
                  <a:path extrusionOk="0" h="2347" w="7855">
                    <a:moveTo>
                      <a:pt x="7706" y="0"/>
                    </a:moveTo>
                    <a:cubicBezTo>
                      <a:pt x="7687" y="0"/>
                      <a:pt x="7669" y="8"/>
                      <a:pt x="7660" y="25"/>
                    </a:cubicBezTo>
                    <a:cubicBezTo>
                      <a:pt x="7515" y="365"/>
                      <a:pt x="7467" y="728"/>
                      <a:pt x="7297" y="1043"/>
                    </a:cubicBezTo>
                    <a:cubicBezTo>
                      <a:pt x="7127" y="1431"/>
                      <a:pt x="6836" y="1722"/>
                      <a:pt x="6448" y="1868"/>
                    </a:cubicBezTo>
                    <a:cubicBezTo>
                      <a:pt x="6210" y="1953"/>
                      <a:pt x="5968" y="1987"/>
                      <a:pt x="5724" y="1987"/>
                    </a:cubicBezTo>
                    <a:cubicBezTo>
                      <a:pt x="5347" y="1987"/>
                      <a:pt x="4964" y="1907"/>
                      <a:pt x="4582" y="1819"/>
                    </a:cubicBezTo>
                    <a:cubicBezTo>
                      <a:pt x="3564" y="1577"/>
                      <a:pt x="2522" y="1383"/>
                      <a:pt x="1479" y="1189"/>
                    </a:cubicBezTo>
                    <a:lnTo>
                      <a:pt x="704" y="1019"/>
                    </a:lnTo>
                    <a:cubicBezTo>
                      <a:pt x="562" y="984"/>
                      <a:pt x="420" y="961"/>
                      <a:pt x="287" y="961"/>
                    </a:cubicBezTo>
                    <a:cubicBezTo>
                      <a:pt x="239" y="961"/>
                      <a:pt x="192" y="964"/>
                      <a:pt x="146" y="971"/>
                    </a:cubicBezTo>
                    <a:cubicBezTo>
                      <a:pt x="49" y="995"/>
                      <a:pt x="1" y="1140"/>
                      <a:pt x="98" y="1213"/>
                    </a:cubicBezTo>
                    <a:cubicBezTo>
                      <a:pt x="243" y="1310"/>
                      <a:pt x="413" y="1359"/>
                      <a:pt x="583" y="1383"/>
                    </a:cubicBezTo>
                    <a:lnTo>
                      <a:pt x="1334" y="1528"/>
                    </a:lnTo>
                    <a:lnTo>
                      <a:pt x="3152" y="1892"/>
                    </a:lnTo>
                    <a:cubicBezTo>
                      <a:pt x="3637" y="1989"/>
                      <a:pt x="4121" y="2086"/>
                      <a:pt x="4606" y="2207"/>
                    </a:cubicBezTo>
                    <a:cubicBezTo>
                      <a:pt x="4951" y="2284"/>
                      <a:pt x="5317" y="2347"/>
                      <a:pt x="5681" y="2347"/>
                    </a:cubicBezTo>
                    <a:cubicBezTo>
                      <a:pt x="6007" y="2347"/>
                      <a:pt x="6333" y="2296"/>
                      <a:pt x="6642" y="2159"/>
                    </a:cubicBezTo>
                    <a:cubicBezTo>
                      <a:pt x="7418" y="1819"/>
                      <a:pt x="7854" y="898"/>
                      <a:pt x="7782" y="74"/>
                    </a:cubicBezTo>
                    <a:cubicBezTo>
                      <a:pt x="7782" y="27"/>
                      <a:pt x="7741" y="0"/>
                      <a:pt x="7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3"/>
              <p:cNvSpPr/>
              <p:nvPr/>
            </p:nvSpPr>
            <p:spPr>
              <a:xfrm>
                <a:off x="6181894" y="2018825"/>
                <a:ext cx="42119" cy="107104"/>
              </a:xfrm>
              <a:custGeom>
                <a:rect b="b" l="l" r="r" t="t"/>
                <a:pathLst>
                  <a:path extrusionOk="0" h="4562" w="1794">
                    <a:moveTo>
                      <a:pt x="1436" y="0"/>
                    </a:moveTo>
                    <a:cubicBezTo>
                      <a:pt x="1376" y="0"/>
                      <a:pt x="1317" y="8"/>
                      <a:pt x="1260" y="24"/>
                    </a:cubicBezTo>
                    <a:cubicBezTo>
                      <a:pt x="1067" y="97"/>
                      <a:pt x="921" y="218"/>
                      <a:pt x="800" y="388"/>
                    </a:cubicBezTo>
                    <a:cubicBezTo>
                      <a:pt x="703" y="630"/>
                      <a:pt x="606" y="873"/>
                      <a:pt x="582" y="1115"/>
                    </a:cubicBezTo>
                    <a:cubicBezTo>
                      <a:pt x="509" y="1406"/>
                      <a:pt x="436" y="1673"/>
                      <a:pt x="388" y="1964"/>
                    </a:cubicBezTo>
                    <a:cubicBezTo>
                      <a:pt x="242" y="2473"/>
                      <a:pt x="145" y="3006"/>
                      <a:pt x="73" y="3515"/>
                    </a:cubicBezTo>
                    <a:cubicBezTo>
                      <a:pt x="0" y="3975"/>
                      <a:pt x="267" y="4412"/>
                      <a:pt x="679" y="4557"/>
                    </a:cubicBezTo>
                    <a:cubicBezTo>
                      <a:pt x="695" y="4560"/>
                      <a:pt x="710" y="4562"/>
                      <a:pt x="725" y="4562"/>
                    </a:cubicBezTo>
                    <a:cubicBezTo>
                      <a:pt x="939" y="4562"/>
                      <a:pt x="1051" y="4258"/>
                      <a:pt x="824" y="4145"/>
                    </a:cubicBezTo>
                    <a:cubicBezTo>
                      <a:pt x="436" y="4000"/>
                      <a:pt x="461" y="3612"/>
                      <a:pt x="533" y="3248"/>
                    </a:cubicBezTo>
                    <a:cubicBezTo>
                      <a:pt x="606" y="2885"/>
                      <a:pt x="703" y="2473"/>
                      <a:pt x="776" y="2085"/>
                    </a:cubicBezTo>
                    <a:cubicBezTo>
                      <a:pt x="848" y="1697"/>
                      <a:pt x="921" y="1285"/>
                      <a:pt x="1018" y="897"/>
                    </a:cubicBezTo>
                    <a:cubicBezTo>
                      <a:pt x="1042" y="727"/>
                      <a:pt x="1115" y="558"/>
                      <a:pt x="1236" y="412"/>
                    </a:cubicBezTo>
                    <a:cubicBezTo>
                      <a:pt x="1382" y="315"/>
                      <a:pt x="1551" y="218"/>
                      <a:pt x="1745" y="194"/>
                    </a:cubicBezTo>
                    <a:cubicBezTo>
                      <a:pt x="1770" y="170"/>
                      <a:pt x="1794" y="121"/>
                      <a:pt x="1770" y="97"/>
                    </a:cubicBezTo>
                    <a:cubicBezTo>
                      <a:pt x="1673" y="33"/>
                      <a:pt x="1554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3"/>
              <p:cNvSpPr/>
              <p:nvPr/>
            </p:nvSpPr>
            <p:spPr>
              <a:xfrm>
                <a:off x="6194971" y="2116936"/>
                <a:ext cx="215148" cy="50993"/>
              </a:xfrm>
              <a:custGeom>
                <a:rect b="b" l="l" r="r" t="t"/>
                <a:pathLst>
                  <a:path extrusionOk="0" h="2172" w="9164">
                    <a:moveTo>
                      <a:pt x="318" y="1"/>
                    </a:moveTo>
                    <a:cubicBezTo>
                      <a:pt x="215" y="1"/>
                      <a:pt x="115" y="18"/>
                      <a:pt x="25" y="63"/>
                    </a:cubicBezTo>
                    <a:cubicBezTo>
                      <a:pt x="1" y="63"/>
                      <a:pt x="1" y="112"/>
                      <a:pt x="25" y="136"/>
                    </a:cubicBezTo>
                    <a:cubicBezTo>
                      <a:pt x="194" y="354"/>
                      <a:pt x="607" y="402"/>
                      <a:pt x="873" y="451"/>
                    </a:cubicBezTo>
                    <a:lnTo>
                      <a:pt x="2012" y="693"/>
                    </a:lnTo>
                    <a:lnTo>
                      <a:pt x="4339" y="1202"/>
                    </a:lnTo>
                    <a:lnTo>
                      <a:pt x="8945" y="2172"/>
                    </a:lnTo>
                    <a:cubicBezTo>
                      <a:pt x="9115" y="2172"/>
                      <a:pt x="9163" y="1930"/>
                      <a:pt x="8993" y="1857"/>
                    </a:cubicBezTo>
                    <a:lnTo>
                      <a:pt x="4412" y="863"/>
                    </a:lnTo>
                    <a:lnTo>
                      <a:pt x="2134" y="378"/>
                    </a:lnTo>
                    <a:lnTo>
                      <a:pt x="994" y="136"/>
                    </a:lnTo>
                    <a:cubicBezTo>
                      <a:pt x="794" y="86"/>
                      <a:pt x="547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3"/>
              <p:cNvSpPr/>
              <p:nvPr/>
            </p:nvSpPr>
            <p:spPr>
              <a:xfrm>
                <a:off x="6201803" y="2153678"/>
                <a:ext cx="181552" cy="41015"/>
              </a:xfrm>
              <a:custGeom>
                <a:rect b="b" l="l" r="r" t="t"/>
                <a:pathLst>
                  <a:path extrusionOk="0" h="1747" w="7733">
                    <a:moveTo>
                      <a:pt x="49" y="1"/>
                    </a:moveTo>
                    <a:cubicBezTo>
                      <a:pt x="0" y="1"/>
                      <a:pt x="0" y="49"/>
                      <a:pt x="25" y="74"/>
                    </a:cubicBezTo>
                    <a:cubicBezTo>
                      <a:pt x="316" y="195"/>
                      <a:pt x="582" y="268"/>
                      <a:pt x="897" y="316"/>
                    </a:cubicBezTo>
                    <a:cubicBezTo>
                      <a:pt x="1212" y="413"/>
                      <a:pt x="1552" y="462"/>
                      <a:pt x="1891" y="534"/>
                    </a:cubicBezTo>
                    <a:lnTo>
                      <a:pt x="3830" y="971"/>
                    </a:lnTo>
                    <a:cubicBezTo>
                      <a:pt x="4460" y="1116"/>
                      <a:pt x="5091" y="1237"/>
                      <a:pt x="5721" y="1383"/>
                    </a:cubicBezTo>
                    <a:cubicBezTo>
                      <a:pt x="6351" y="1552"/>
                      <a:pt x="6981" y="1673"/>
                      <a:pt x="7636" y="1746"/>
                    </a:cubicBezTo>
                    <a:cubicBezTo>
                      <a:pt x="7709" y="1746"/>
                      <a:pt x="7733" y="1649"/>
                      <a:pt x="7660" y="1601"/>
                    </a:cubicBezTo>
                    <a:cubicBezTo>
                      <a:pt x="7054" y="1407"/>
                      <a:pt x="6448" y="1261"/>
                      <a:pt x="5818" y="1164"/>
                    </a:cubicBezTo>
                    <a:lnTo>
                      <a:pt x="3879" y="752"/>
                    </a:lnTo>
                    <a:lnTo>
                      <a:pt x="1964" y="340"/>
                    </a:lnTo>
                    <a:cubicBezTo>
                      <a:pt x="1624" y="268"/>
                      <a:pt x="1309" y="195"/>
                      <a:pt x="970" y="146"/>
                    </a:cubicBezTo>
                    <a:cubicBezTo>
                      <a:pt x="655" y="49"/>
                      <a:pt x="364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3"/>
              <p:cNvSpPr/>
              <p:nvPr/>
            </p:nvSpPr>
            <p:spPr>
              <a:xfrm>
                <a:off x="6094818" y="2309615"/>
                <a:ext cx="323050" cy="71794"/>
              </a:xfrm>
              <a:custGeom>
                <a:rect b="b" l="l" r="r" t="t"/>
                <a:pathLst>
                  <a:path extrusionOk="0" h="3058" w="13760">
                    <a:moveTo>
                      <a:pt x="25" y="1"/>
                    </a:moveTo>
                    <a:cubicBezTo>
                      <a:pt x="0" y="25"/>
                      <a:pt x="0" y="73"/>
                      <a:pt x="25" y="98"/>
                    </a:cubicBezTo>
                    <a:cubicBezTo>
                      <a:pt x="412" y="243"/>
                      <a:pt x="825" y="340"/>
                      <a:pt x="1261" y="413"/>
                    </a:cubicBezTo>
                    <a:lnTo>
                      <a:pt x="2594" y="728"/>
                    </a:lnTo>
                    <a:lnTo>
                      <a:pt x="5260" y="1310"/>
                    </a:lnTo>
                    <a:cubicBezTo>
                      <a:pt x="7030" y="1697"/>
                      <a:pt x="8799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23" y="3055"/>
                    </a:cubicBezTo>
                    <a:cubicBezTo>
                      <a:pt x="13630" y="3057"/>
                      <a:pt x="13637" y="3057"/>
                      <a:pt x="13644" y="3057"/>
                    </a:cubicBezTo>
                    <a:cubicBezTo>
                      <a:pt x="13726" y="3057"/>
                      <a:pt x="13759" y="2932"/>
                      <a:pt x="13647" y="2909"/>
                    </a:cubicBezTo>
                    <a:cubicBezTo>
                      <a:pt x="12775" y="2643"/>
                      <a:pt x="11902" y="2449"/>
                      <a:pt x="11005" y="2303"/>
                    </a:cubicBezTo>
                    <a:lnTo>
                      <a:pt x="8339" y="1722"/>
                    </a:lnTo>
                    <a:lnTo>
                      <a:pt x="3006" y="582"/>
                    </a:lnTo>
                    <a:lnTo>
                      <a:pt x="1479" y="243"/>
                    </a:lnTo>
                    <a:cubicBezTo>
                      <a:pt x="994" y="122"/>
                      <a:pt x="509" y="4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3"/>
              <p:cNvSpPr/>
              <p:nvPr/>
            </p:nvSpPr>
            <p:spPr>
              <a:xfrm>
                <a:off x="6021405" y="2649355"/>
                <a:ext cx="323262" cy="72287"/>
              </a:xfrm>
              <a:custGeom>
                <a:rect b="b" l="l" r="r" t="t"/>
                <a:pathLst>
                  <a:path extrusionOk="0" h="3079" w="13769">
                    <a:moveTo>
                      <a:pt x="49" y="1"/>
                    </a:moveTo>
                    <a:cubicBezTo>
                      <a:pt x="25" y="25"/>
                      <a:pt x="1" y="73"/>
                      <a:pt x="25" y="97"/>
                    </a:cubicBezTo>
                    <a:cubicBezTo>
                      <a:pt x="413" y="243"/>
                      <a:pt x="849" y="340"/>
                      <a:pt x="1261" y="413"/>
                    </a:cubicBezTo>
                    <a:lnTo>
                      <a:pt x="2594" y="728"/>
                    </a:lnTo>
                    <a:lnTo>
                      <a:pt x="5260" y="1309"/>
                    </a:lnTo>
                    <a:cubicBezTo>
                      <a:pt x="7030" y="1697"/>
                      <a:pt x="8824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47" y="3079"/>
                    </a:cubicBezTo>
                    <a:cubicBezTo>
                      <a:pt x="13744" y="3079"/>
                      <a:pt x="13768" y="2934"/>
                      <a:pt x="13672" y="2909"/>
                    </a:cubicBezTo>
                    <a:cubicBezTo>
                      <a:pt x="12799" y="2643"/>
                      <a:pt x="11902" y="2449"/>
                      <a:pt x="11005" y="2303"/>
                    </a:cubicBezTo>
                    <a:lnTo>
                      <a:pt x="8339" y="1722"/>
                    </a:lnTo>
                    <a:cubicBezTo>
                      <a:pt x="6569" y="1334"/>
                      <a:pt x="4800" y="970"/>
                      <a:pt x="3006" y="582"/>
                    </a:cubicBezTo>
                    <a:lnTo>
                      <a:pt x="1503" y="267"/>
                    </a:lnTo>
                    <a:cubicBezTo>
                      <a:pt x="1019" y="122"/>
                      <a:pt x="534" y="49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3"/>
              <p:cNvSpPr/>
              <p:nvPr/>
            </p:nvSpPr>
            <p:spPr>
              <a:xfrm>
                <a:off x="6150576" y="2186429"/>
                <a:ext cx="266047" cy="63154"/>
              </a:xfrm>
              <a:custGeom>
                <a:rect b="b" l="l" r="r" t="t"/>
                <a:pathLst>
                  <a:path extrusionOk="0" h="2690" w="11332">
                    <a:moveTo>
                      <a:pt x="102" y="0"/>
                    </a:moveTo>
                    <a:cubicBezTo>
                      <a:pt x="52" y="0"/>
                      <a:pt x="1" y="37"/>
                      <a:pt x="1" y="85"/>
                    </a:cubicBezTo>
                    <a:cubicBezTo>
                      <a:pt x="171" y="691"/>
                      <a:pt x="970" y="836"/>
                      <a:pt x="1504" y="957"/>
                    </a:cubicBezTo>
                    <a:cubicBezTo>
                      <a:pt x="2328" y="1127"/>
                      <a:pt x="3200" y="1321"/>
                      <a:pt x="4049" y="1490"/>
                    </a:cubicBezTo>
                    <a:cubicBezTo>
                      <a:pt x="5770" y="1854"/>
                      <a:pt x="7491" y="2193"/>
                      <a:pt x="9212" y="2509"/>
                    </a:cubicBezTo>
                    <a:cubicBezTo>
                      <a:pt x="9557" y="2564"/>
                      <a:pt x="10011" y="2689"/>
                      <a:pt x="10433" y="2689"/>
                    </a:cubicBezTo>
                    <a:cubicBezTo>
                      <a:pt x="10752" y="2689"/>
                      <a:pt x="11053" y="2617"/>
                      <a:pt x="11272" y="2387"/>
                    </a:cubicBezTo>
                    <a:cubicBezTo>
                      <a:pt x="11331" y="2309"/>
                      <a:pt x="11262" y="2198"/>
                      <a:pt x="11183" y="2198"/>
                    </a:cubicBezTo>
                    <a:cubicBezTo>
                      <a:pt x="11164" y="2198"/>
                      <a:pt x="11145" y="2204"/>
                      <a:pt x="11127" y="2218"/>
                    </a:cubicBezTo>
                    <a:cubicBezTo>
                      <a:pt x="10901" y="2347"/>
                      <a:pt x="10653" y="2412"/>
                      <a:pt x="10398" y="2412"/>
                    </a:cubicBezTo>
                    <a:cubicBezTo>
                      <a:pt x="10270" y="2412"/>
                      <a:pt x="10141" y="2395"/>
                      <a:pt x="10012" y="2363"/>
                    </a:cubicBezTo>
                    <a:cubicBezTo>
                      <a:pt x="9503" y="2290"/>
                      <a:pt x="9018" y="2169"/>
                      <a:pt x="8509" y="2096"/>
                    </a:cubicBezTo>
                    <a:cubicBezTo>
                      <a:pt x="7539" y="1903"/>
                      <a:pt x="6546" y="1709"/>
                      <a:pt x="5576" y="1490"/>
                    </a:cubicBezTo>
                    <a:cubicBezTo>
                      <a:pt x="4606" y="1297"/>
                      <a:pt x="3613" y="1103"/>
                      <a:pt x="2643" y="884"/>
                    </a:cubicBezTo>
                    <a:cubicBezTo>
                      <a:pt x="2158" y="788"/>
                      <a:pt x="1649" y="691"/>
                      <a:pt x="1164" y="569"/>
                    </a:cubicBezTo>
                    <a:cubicBezTo>
                      <a:pt x="777" y="521"/>
                      <a:pt x="413" y="327"/>
                      <a:pt x="171" y="36"/>
                    </a:cubicBezTo>
                    <a:cubicBezTo>
                      <a:pt x="154" y="11"/>
                      <a:pt x="128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3"/>
              <p:cNvSpPr/>
              <p:nvPr/>
            </p:nvSpPr>
            <p:spPr>
              <a:xfrm>
                <a:off x="6019691" y="2657267"/>
                <a:ext cx="325069" cy="85975"/>
              </a:xfrm>
              <a:custGeom>
                <a:rect b="b" l="l" r="r" t="t"/>
                <a:pathLst>
                  <a:path extrusionOk="0" h="3662" w="13846">
                    <a:moveTo>
                      <a:pt x="56" y="1"/>
                    </a:moveTo>
                    <a:cubicBezTo>
                      <a:pt x="29" y="1"/>
                      <a:pt x="1" y="21"/>
                      <a:pt x="1" y="51"/>
                    </a:cubicBezTo>
                    <a:cubicBezTo>
                      <a:pt x="49" y="803"/>
                      <a:pt x="898" y="1239"/>
                      <a:pt x="1528" y="1481"/>
                    </a:cubicBezTo>
                    <a:cubicBezTo>
                      <a:pt x="2546" y="1821"/>
                      <a:pt x="3588" y="2112"/>
                      <a:pt x="4631" y="2354"/>
                    </a:cubicBezTo>
                    <a:cubicBezTo>
                      <a:pt x="5697" y="2597"/>
                      <a:pt x="6764" y="2790"/>
                      <a:pt x="7830" y="3009"/>
                    </a:cubicBezTo>
                    <a:cubicBezTo>
                      <a:pt x="8921" y="3202"/>
                      <a:pt x="9939" y="3469"/>
                      <a:pt x="10981" y="3615"/>
                    </a:cubicBezTo>
                    <a:cubicBezTo>
                      <a:pt x="11222" y="3644"/>
                      <a:pt x="11468" y="3662"/>
                      <a:pt x="11712" y="3662"/>
                    </a:cubicBezTo>
                    <a:cubicBezTo>
                      <a:pt x="12473" y="3662"/>
                      <a:pt x="13218" y="3487"/>
                      <a:pt x="13769" y="2936"/>
                    </a:cubicBezTo>
                    <a:cubicBezTo>
                      <a:pt x="13845" y="2859"/>
                      <a:pt x="13771" y="2737"/>
                      <a:pt x="13688" y="2737"/>
                    </a:cubicBezTo>
                    <a:cubicBezTo>
                      <a:pt x="13666" y="2737"/>
                      <a:pt x="13644" y="2746"/>
                      <a:pt x="13623" y="2766"/>
                    </a:cubicBezTo>
                    <a:cubicBezTo>
                      <a:pt x="13106" y="3158"/>
                      <a:pt x="12458" y="3302"/>
                      <a:pt x="11814" y="3302"/>
                    </a:cubicBezTo>
                    <a:cubicBezTo>
                      <a:pt x="11582" y="3302"/>
                      <a:pt x="11351" y="3283"/>
                      <a:pt x="11127" y="3251"/>
                    </a:cubicBezTo>
                    <a:cubicBezTo>
                      <a:pt x="10133" y="3130"/>
                      <a:pt x="9163" y="2887"/>
                      <a:pt x="8194" y="2693"/>
                    </a:cubicBezTo>
                    <a:cubicBezTo>
                      <a:pt x="6230" y="2306"/>
                      <a:pt x="4243" y="1966"/>
                      <a:pt x="2352" y="1385"/>
                    </a:cubicBezTo>
                    <a:cubicBezTo>
                      <a:pt x="1891" y="1263"/>
                      <a:pt x="1455" y="1094"/>
                      <a:pt x="1019" y="876"/>
                    </a:cubicBezTo>
                    <a:cubicBezTo>
                      <a:pt x="631" y="682"/>
                      <a:pt x="316" y="391"/>
                      <a:pt x="98" y="27"/>
                    </a:cubicBezTo>
                    <a:cubicBezTo>
                      <a:pt x="89" y="9"/>
                      <a:pt x="72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7" name="Google Shape;2327;p23"/>
            <p:cNvSpPr/>
            <p:nvPr/>
          </p:nvSpPr>
          <p:spPr>
            <a:xfrm>
              <a:off x="6029951" y="2775874"/>
              <a:ext cx="906842" cy="171785"/>
            </a:xfrm>
            <a:custGeom>
              <a:rect b="b" l="l" r="r" t="t"/>
              <a:pathLst>
                <a:path extrusionOk="0" h="7317" w="38626">
                  <a:moveTo>
                    <a:pt x="10389" y="0"/>
                  </a:moveTo>
                  <a:cubicBezTo>
                    <a:pt x="9865" y="0"/>
                    <a:pt x="9343" y="22"/>
                    <a:pt x="8823" y="65"/>
                  </a:cubicBezTo>
                  <a:cubicBezTo>
                    <a:pt x="7417" y="235"/>
                    <a:pt x="6036" y="574"/>
                    <a:pt x="4727" y="1132"/>
                  </a:cubicBezTo>
                  <a:cubicBezTo>
                    <a:pt x="3975" y="1423"/>
                    <a:pt x="3224" y="1811"/>
                    <a:pt x="2473" y="2150"/>
                  </a:cubicBezTo>
                  <a:cubicBezTo>
                    <a:pt x="1867" y="2465"/>
                    <a:pt x="1164" y="2756"/>
                    <a:pt x="776" y="3313"/>
                  </a:cubicBezTo>
                  <a:cubicBezTo>
                    <a:pt x="606" y="3604"/>
                    <a:pt x="485" y="3919"/>
                    <a:pt x="412" y="4259"/>
                  </a:cubicBezTo>
                  <a:cubicBezTo>
                    <a:pt x="315" y="4574"/>
                    <a:pt x="218" y="4913"/>
                    <a:pt x="170" y="5228"/>
                  </a:cubicBezTo>
                  <a:cubicBezTo>
                    <a:pt x="0" y="5883"/>
                    <a:pt x="24" y="6562"/>
                    <a:pt x="243" y="7168"/>
                  </a:cubicBezTo>
                  <a:cubicBezTo>
                    <a:pt x="281" y="7272"/>
                    <a:pt x="367" y="7317"/>
                    <a:pt x="452" y="7317"/>
                  </a:cubicBezTo>
                  <a:cubicBezTo>
                    <a:pt x="584" y="7317"/>
                    <a:pt x="714" y="7209"/>
                    <a:pt x="655" y="7046"/>
                  </a:cubicBezTo>
                  <a:cubicBezTo>
                    <a:pt x="461" y="6489"/>
                    <a:pt x="436" y="5859"/>
                    <a:pt x="606" y="5301"/>
                  </a:cubicBezTo>
                  <a:cubicBezTo>
                    <a:pt x="655" y="5034"/>
                    <a:pt x="727" y="4744"/>
                    <a:pt x="800" y="4477"/>
                  </a:cubicBezTo>
                  <a:cubicBezTo>
                    <a:pt x="849" y="4162"/>
                    <a:pt x="970" y="3871"/>
                    <a:pt x="1139" y="3580"/>
                  </a:cubicBezTo>
                  <a:cubicBezTo>
                    <a:pt x="1479" y="3071"/>
                    <a:pt x="2157" y="2780"/>
                    <a:pt x="2691" y="2538"/>
                  </a:cubicBezTo>
                  <a:cubicBezTo>
                    <a:pt x="3369" y="2198"/>
                    <a:pt x="4024" y="1883"/>
                    <a:pt x="4703" y="1617"/>
                  </a:cubicBezTo>
                  <a:cubicBezTo>
                    <a:pt x="6011" y="1059"/>
                    <a:pt x="7369" y="696"/>
                    <a:pt x="8775" y="526"/>
                  </a:cubicBezTo>
                  <a:cubicBezTo>
                    <a:pt x="9308" y="482"/>
                    <a:pt x="9842" y="460"/>
                    <a:pt x="10375" y="460"/>
                  </a:cubicBezTo>
                  <a:cubicBezTo>
                    <a:pt x="11296" y="460"/>
                    <a:pt x="12217" y="524"/>
                    <a:pt x="13138" y="647"/>
                  </a:cubicBezTo>
                  <a:cubicBezTo>
                    <a:pt x="13889" y="720"/>
                    <a:pt x="14616" y="865"/>
                    <a:pt x="15344" y="1059"/>
                  </a:cubicBezTo>
                  <a:cubicBezTo>
                    <a:pt x="16022" y="1302"/>
                    <a:pt x="16677" y="1568"/>
                    <a:pt x="17356" y="1786"/>
                  </a:cubicBezTo>
                  <a:cubicBezTo>
                    <a:pt x="18786" y="2247"/>
                    <a:pt x="20264" y="2611"/>
                    <a:pt x="21743" y="2877"/>
                  </a:cubicBezTo>
                  <a:cubicBezTo>
                    <a:pt x="23076" y="3118"/>
                    <a:pt x="24410" y="3220"/>
                    <a:pt x="25744" y="3220"/>
                  </a:cubicBezTo>
                  <a:cubicBezTo>
                    <a:pt x="25889" y="3220"/>
                    <a:pt x="26034" y="3219"/>
                    <a:pt x="26179" y="3217"/>
                  </a:cubicBezTo>
                  <a:cubicBezTo>
                    <a:pt x="26882" y="3192"/>
                    <a:pt x="27585" y="3144"/>
                    <a:pt x="28263" y="3023"/>
                  </a:cubicBezTo>
                  <a:cubicBezTo>
                    <a:pt x="28603" y="2974"/>
                    <a:pt x="28942" y="2877"/>
                    <a:pt x="29306" y="2853"/>
                  </a:cubicBezTo>
                  <a:cubicBezTo>
                    <a:pt x="29354" y="2849"/>
                    <a:pt x="29402" y="2848"/>
                    <a:pt x="29451" y="2848"/>
                  </a:cubicBezTo>
                  <a:cubicBezTo>
                    <a:pt x="29742" y="2848"/>
                    <a:pt x="30033" y="2901"/>
                    <a:pt x="30324" y="2901"/>
                  </a:cubicBezTo>
                  <a:cubicBezTo>
                    <a:pt x="31051" y="2853"/>
                    <a:pt x="31802" y="2756"/>
                    <a:pt x="32529" y="2659"/>
                  </a:cubicBezTo>
                  <a:cubicBezTo>
                    <a:pt x="33257" y="2562"/>
                    <a:pt x="33935" y="2465"/>
                    <a:pt x="34638" y="2295"/>
                  </a:cubicBezTo>
                  <a:cubicBezTo>
                    <a:pt x="35317" y="2174"/>
                    <a:pt x="35996" y="1980"/>
                    <a:pt x="36626" y="1738"/>
                  </a:cubicBezTo>
                  <a:cubicBezTo>
                    <a:pt x="37329" y="1520"/>
                    <a:pt x="37983" y="1156"/>
                    <a:pt x="38541" y="720"/>
                  </a:cubicBezTo>
                  <a:cubicBezTo>
                    <a:pt x="38626" y="656"/>
                    <a:pt x="38599" y="517"/>
                    <a:pt x="38493" y="517"/>
                  </a:cubicBezTo>
                  <a:cubicBezTo>
                    <a:pt x="38478" y="517"/>
                    <a:pt x="38461" y="520"/>
                    <a:pt x="38444" y="526"/>
                  </a:cubicBezTo>
                  <a:cubicBezTo>
                    <a:pt x="37838" y="793"/>
                    <a:pt x="37232" y="1083"/>
                    <a:pt x="36577" y="1326"/>
                  </a:cubicBezTo>
                  <a:cubicBezTo>
                    <a:pt x="35996" y="1544"/>
                    <a:pt x="35365" y="1714"/>
                    <a:pt x="34759" y="1835"/>
                  </a:cubicBezTo>
                  <a:cubicBezTo>
                    <a:pt x="33450" y="2126"/>
                    <a:pt x="32142" y="2223"/>
                    <a:pt x="30808" y="2392"/>
                  </a:cubicBezTo>
                  <a:cubicBezTo>
                    <a:pt x="30595" y="2421"/>
                    <a:pt x="30382" y="2433"/>
                    <a:pt x="30174" y="2433"/>
                  </a:cubicBezTo>
                  <a:cubicBezTo>
                    <a:pt x="30027" y="2433"/>
                    <a:pt x="29882" y="2427"/>
                    <a:pt x="29742" y="2417"/>
                  </a:cubicBezTo>
                  <a:cubicBezTo>
                    <a:pt x="29657" y="2411"/>
                    <a:pt x="29574" y="2408"/>
                    <a:pt x="29491" y="2408"/>
                  </a:cubicBezTo>
                  <a:cubicBezTo>
                    <a:pt x="29245" y="2408"/>
                    <a:pt x="29009" y="2435"/>
                    <a:pt x="28772" y="2489"/>
                  </a:cubicBezTo>
                  <a:cubicBezTo>
                    <a:pt x="28045" y="2611"/>
                    <a:pt x="27318" y="2708"/>
                    <a:pt x="26591" y="2732"/>
                  </a:cubicBezTo>
                  <a:cubicBezTo>
                    <a:pt x="26229" y="2749"/>
                    <a:pt x="25867" y="2758"/>
                    <a:pt x="25504" y="2758"/>
                  </a:cubicBezTo>
                  <a:cubicBezTo>
                    <a:pt x="24357" y="2758"/>
                    <a:pt x="23205" y="2668"/>
                    <a:pt x="22082" y="2465"/>
                  </a:cubicBezTo>
                  <a:cubicBezTo>
                    <a:pt x="20531" y="2223"/>
                    <a:pt x="19004" y="1859"/>
                    <a:pt x="17525" y="1374"/>
                  </a:cubicBezTo>
                  <a:cubicBezTo>
                    <a:pt x="16822" y="1156"/>
                    <a:pt x="16119" y="865"/>
                    <a:pt x="15416" y="623"/>
                  </a:cubicBezTo>
                  <a:cubicBezTo>
                    <a:pt x="14689" y="405"/>
                    <a:pt x="13962" y="284"/>
                    <a:pt x="13211" y="211"/>
                  </a:cubicBezTo>
                  <a:cubicBezTo>
                    <a:pt x="12276" y="71"/>
                    <a:pt x="11331" y="0"/>
                    <a:pt x="10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170508" y="1898809"/>
              <a:ext cx="309598" cy="162159"/>
            </a:xfrm>
            <a:custGeom>
              <a:rect b="b" l="l" r="r" t="t"/>
              <a:pathLst>
                <a:path extrusionOk="0" h="6907" w="13187">
                  <a:moveTo>
                    <a:pt x="425" y="0"/>
                  </a:moveTo>
                  <a:cubicBezTo>
                    <a:pt x="396" y="0"/>
                    <a:pt x="372" y="14"/>
                    <a:pt x="364" y="46"/>
                  </a:cubicBezTo>
                  <a:cubicBezTo>
                    <a:pt x="0" y="1064"/>
                    <a:pt x="97" y="2179"/>
                    <a:pt x="630" y="3100"/>
                  </a:cubicBezTo>
                  <a:cubicBezTo>
                    <a:pt x="1164" y="4143"/>
                    <a:pt x="2085" y="4797"/>
                    <a:pt x="3103" y="5306"/>
                  </a:cubicBezTo>
                  <a:cubicBezTo>
                    <a:pt x="3370" y="5427"/>
                    <a:pt x="3660" y="5549"/>
                    <a:pt x="3927" y="5670"/>
                  </a:cubicBezTo>
                  <a:cubicBezTo>
                    <a:pt x="4194" y="5791"/>
                    <a:pt x="4460" y="5961"/>
                    <a:pt x="4727" y="6106"/>
                  </a:cubicBezTo>
                  <a:cubicBezTo>
                    <a:pt x="5309" y="6324"/>
                    <a:pt x="5915" y="6470"/>
                    <a:pt x="6545" y="6518"/>
                  </a:cubicBezTo>
                  <a:cubicBezTo>
                    <a:pt x="7224" y="6615"/>
                    <a:pt x="7878" y="6639"/>
                    <a:pt x="8533" y="6712"/>
                  </a:cubicBezTo>
                  <a:cubicBezTo>
                    <a:pt x="9211" y="6785"/>
                    <a:pt x="9817" y="6882"/>
                    <a:pt x="10447" y="6906"/>
                  </a:cubicBezTo>
                  <a:cubicBezTo>
                    <a:pt x="10470" y="6906"/>
                    <a:pt x="10493" y="6907"/>
                    <a:pt x="10516" y="6907"/>
                  </a:cubicBezTo>
                  <a:cubicBezTo>
                    <a:pt x="11647" y="6907"/>
                    <a:pt x="13115" y="6322"/>
                    <a:pt x="13186" y="5015"/>
                  </a:cubicBezTo>
                  <a:cubicBezTo>
                    <a:pt x="13172" y="4914"/>
                    <a:pt x="13081" y="4856"/>
                    <a:pt x="12994" y="4856"/>
                  </a:cubicBezTo>
                  <a:cubicBezTo>
                    <a:pt x="12934" y="4856"/>
                    <a:pt x="12877" y="4884"/>
                    <a:pt x="12847" y="4943"/>
                  </a:cubicBezTo>
                  <a:cubicBezTo>
                    <a:pt x="12411" y="5936"/>
                    <a:pt x="11514" y="6373"/>
                    <a:pt x="10472" y="6373"/>
                  </a:cubicBezTo>
                  <a:cubicBezTo>
                    <a:pt x="9890" y="6373"/>
                    <a:pt x="9284" y="6251"/>
                    <a:pt x="8702" y="6203"/>
                  </a:cubicBezTo>
                  <a:cubicBezTo>
                    <a:pt x="8120" y="6130"/>
                    <a:pt x="7563" y="6106"/>
                    <a:pt x="6981" y="6033"/>
                  </a:cubicBezTo>
                  <a:cubicBezTo>
                    <a:pt x="6399" y="5985"/>
                    <a:pt x="5842" y="5888"/>
                    <a:pt x="5284" y="5742"/>
                  </a:cubicBezTo>
                  <a:cubicBezTo>
                    <a:pt x="4775" y="5524"/>
                    <a:pt x="4291" y="5306"/>
                    <a:pt x="3806" y="5040"/>
                  </a:cubicBezTo>
                  <a:cubicBezTo>
                    <a:pt x="2860" y="4603"/>
                    <a:pt x="1939" y="4167"/>
                    <a:pt x="1333" y="3319"/>
                  </a:cubicBezTo>
                  <a:cubicBezTo>
                    <a:pt x="630" y="2397"/>
                    <a:pt x="364" y="1234"/>
                    <a:pt x="558" y="119"/>
                  </a:cubicBezTo>
                  <a:cubicBezTo>
                    <a:pt x="558" y="54"/>
                    <a:pt x="482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6435702" y="2049862"/>
              <a:ext cx="302742" cy="145584"/>
            </a:xfrm>
            <a:custGeom>
              <a:rect b="b" l="l" r="r" t="t"/>
              <a:pathLst>
                <a:path extrusionOk="0" h="6201" w="12895">
                  <a:moveTo>
                    <a:pt x="218" y="0"/>
                  </a:moveTo>
                  <a:cubicBezTo>
                    <a:pt x="92" y="0"/>
                    <a:pt x="1" y="158"/>
                    <a:pt x="78" y="254"/>
                  </a:cubicBezTo>
                  <a:cubicBezTo>
                    <a:pt x="344" y="642"/>
                    <a:pt x="659" y="957"/>
                    <a:pt x="1047" y="1223"/>
                  </a:cubicBezTo>
                  <a:cubicBezTo>
                    <a:pt x="1411" y="1514"/>
                    <a:pt x="1799" y="1805"/>
                    <a:pt x="2187" y="2048"/>
                  </a:cubicBezTo>
                  <a:cubicBezTo>
                    <a:pt x="2986" y="2605"/>
                    <a:pt x="3835" y="3066"/>
                    <a:pt x="4683" y="3550"/>
                  </a:cubicBezTo>
                  <a:cubicBezTo>
                    <a:pt x="5532" y="4011"/>
                    <a:pt x="6428" y="4544"/>
                    <a:pt x="7325" y="5029"/>
                  </a:cubicBezTo>
                  <a:cubicBezTo>
                    <a:pt x="8174" y="5514"/>
                    <a:pt x="9095" y="5877"/>
                    <a:pt x="10064" y="6095"/>
                  </a:cubicBezTo>
                  <a:cubicBezTo>
                    <a:pt x="10395" y="6158"/>
                    <a:pt x="10751" y="6201"/>
                    <a:pt x="11108" y="6201"/>
                  </a:cubicBezTo>
                  <a:cubicBezTo>
                    <a:pt x="11719" y="6201"/>
                    <a:pt x="12329" y="6075"/>
                    <a:pt x="12803" y="5708"/>
                  </a:cubicBezTo>
                  <a:cubicBezTo>
                    <a:pt x="12895" y="5639"/>
                    <a:pt x="12879" y="5463"/>
                    <a:pt x="12755" y="5463"/>
                  </a:cubicBezTo>
                  <a:cubicBezTo>
                    <a:pt x="12747" y="5463"/>
                    <a:pt x="12739" y="5464"/>
                    <a:pt x="12731" y="5465"/>
                  </a:cubicBezTo>
                  <a:cubicBezTo>
                    <a:pt x="12205" y="5577"/>
                    <a:pt x="11669" y="5636"/>
                    <a:pt x="11130" y="5636"/>
                  </a:cubicBezTo>
                  <a:cubicBezTo>
                    <a:pt x="10848" y="5636"/>
                    <a:pt x="10565" y="5620"/>
                    <a:pt x="10282" y="5586"/>
                  </a:cubicBezTo>
                  <a:cubicBezTo>
                    <a:pt x="9386" y="5393"/>
                    <a:pt x="8513" y="5077"/>
                    <a:pt x="7713" y="4617"/>
                  </a:cubicBezTo>
                  <a:cubicBezTo>
                    <a:pt x="6840" y="4156"/>
                    <a:pt x="5992" y="3672"/>
                    <a:pt x="5144" y="3187"/>
                  </a:cubicBezTo>
                  <a:cubicBezTo>
                    <a:pt x="4344" y="2750"/>
                    <a:pt x="3544" y="2314"/>
                    <a:pt x="2744" y="1854"/>
                  </a:cubicBezTo>
                  <a:cubicBezTo>
                    <a:pt x="2332" y="1587"/>
                    <a:pt x="1896" y="1296"/>
                    <a:pt x="1508" y="1005"/>
                  </a:cubicBezTo>
                  <a:cubicBezTo>
                    <a:pt x="1096" y="714"/>
                    <a:pt x="756" y="302"/>
                    <a:pt x="320" y="36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6701721" y="2185913"/>
              <a:ext cx="186364" cy="150585"/>
            </a:xfrm>
            <a:custGeom>
              <a:rect b="b" l="l" r="r" t="t"/>
              <a:pathLst>
                <a:path extrusionOk="0" h="6414" w="7938">
                  <a:moveTo>
                    <a:pt x="84" y="0"/>
                  </a:moveTo>
                  <a:cubicBezTo>
                    <a:pt x="47" y="0"/>
                    <a:pt x="0" y="23"/>
                    <a:pt x="18" y="58"/>
                  </a:cubicBezTo>
                  <a:cubicBezTo>
                    <a:pt x="91" y="252"/>
                    <a:pt x="163" y="422"/>
                    <a:pt x="260" y="567"/>
                  </a:cubicBezTo>
                  <a:cubicBezTo>
                    <a:pt x="382" y="737"/>
                    <a:pt x="503" y="882"/>
                    <a:pt x="624" y="1028"/>
                  </a:cubicBezTo>
                  <a:cubicBezTo>
                    <a:pt x="891" y="1343"/>
                    <a:pt x="1182" y="1609"/>
                    <a:pt x="1472" y="1876"/>
                  </a:cubicBezTo>
                  <a:cubicBezTo>
                    <a:pt x="2078" y="2458"/>
                    <a:pt x="2684" y="2991"/>
                    <a:pt x="3339" y="3500"/>
                  </a:cubicBezTo>
                  <a:cubicBezTo>
                    <a:pt x="4623" y="4518"/>
                    <a:pt x="6005" y="5415"/>
                    <a:pt x="7363" y="6360"/>
                  </a:cubicBezTo>
                  <a:cubicBezTo>
                    <a:pt x="7413" y="6397"/>
                    <a:pt x="7468" y="6413"/>
                    <a:pt x="7521" y="6413"/>
                  </a:cubicBezTo>
                  <a:cubicBezTo>
                    <a:pt x="7744" y="6413"/>
                    <a:pt x="7937" y="6129"/>
                    <a:pt x="7702" y="5973"/>
                  </a:cubicBezTo>
                  <a:cubicBezTo>
                    <a:pt x="6393" y="5051"/>
                    <a:pt x="5060" y="4130"/>
                    <a:pt x="3775" y="3161"/>
                  </a:cubicBezTo>
                  <a:cubicBezTo>
                    <a:pt x="3121" y="2652"/>
                    <a:pt x="2490" y="2167"/>
                    <a:pt x="1884" y="1609"/>
                  </a:cubicBezTo>
                  <a:cubicBezTo>
                    <a:pt x="1569" y="1343"/>
                    <a:pt x="1303" y="1076"/>
                    <a:pt x="1036" y="785"/>
                  </a:cubicBezTo>
                  <a:cubicBezTo>
                    <a:pt x="891" y="640"/>
                    <a:pt x="745" y="519"/>
                    <a:pt x="600" y="373"/>
                  </a:cubicBezTo>
                  <a:cubicBezTo>
                    <a:pt x="454" y="228"/>
                    <a:pt x="285" y="107"/>
                    <a:pt x="115" y="10"/>
                  </a:cubicBezTo>
                  <a:cubicBezTo>
                    <a:pt x="108" y="3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6600726" y="2305013"/>
              <a:ext cx="353994" cy="513429"/>
            </a:xfrm>
            <a:custGeom>
              <a:rect b="b" l="l" r="r" t="t"/>
              <a:pathLst>
                <a:path extrusionOk="0" h="21869" w="15078">
                  <a:moveTo>
                    <a:pt x="5300" y="1"/>
                  </a:moveTo>
                  <a:cubicBezTo>
                    <a:pt x="4623" y="1"/>
                    <a:pt x="3950" y="69"/>
                    <a:pt x="3321" y="269"/>
                  </a:cubicBezTo>
                  <a:cubicBezTo>
                    <a:pt x="2182" y="633"/>
                    <a:pt x="1358" y="1602"/>
                    <a:pt x="703" y="2572"/>
                  </a:cubicBezTo>
                  <a:cubicBezTo>
                    <a:pt x="364" y="3033"/>
                    <a:pt x="146" y="3590"/>
                    <a:pt x="49" y="4148"/>
                  </a:cubicBezTo>
                  <a:cubicBezTo>
                    <a:pt x="0" y="4754"/>
                    <a:pt x="97" y="5335"/>
                    <a:pt x="388" y="5869"/>
                  </a:cubicBezTo>
                  <a:cubicBezTo>
                    <a:pt x="655" y="6426"/>
                    <a:pt x="994" y="6935"/>
                    <a:pt x="1285" y="7468"/>
                  </a:cubicBezTo>
                  <a:cubicBezTo>
                    <a:pt x="1552" y="8002"/>
                    <a:pt x="1891" y="8608"/>
                    <a:pt x="2158" y="9189"/>
                  </a:cubicBezTo>
                  <a:cubicBezTo>
                    <a:pt x="3321" y="11516"/>
                    <a:pt x="4339" y="13916"/>
                    <a:pt x="5212" y="16364"/>
                  </a:cubicBezTo>
                  <a:cubicBezTo>
                    <a:pt x="5672" y="17649"/>
                    <a:pt x="6012" y="19006"/>
                    <a:pt x="6763" y="20170"/>
                  </a:cubicBezTo>
                  <a:cubicBezTo>
                    <a:pt x="7102" y="20703"/>
                    <a:pt x="7563" y="21164"/>
                    <a:pt x="8120" y="21503"/>
                  </a:cubicBezTo>
                  <a:cubicBezTo>
                    <a:pt x="8490" y="21750"/>
                    <a:pt x="8924" y="21868"/>
                    <a:pt x="9366" y="21868"/>
                  </a:cubicBezTo>
                  <a:cubicBezTo>
                    <a:pt x="9532" y="21868"/>
                    <a:pt x="9700" y="21851"/>
                    <a:pt x="9866" y="21818"/>
                  </a:cubicBezTo>
                  <a:cubicBezTo>
                    <a:pt x="10035" y="21770"/>
                    <a:pt x="10035" y="21455"/>
                    <a:pt x="9841" y="21430"/>
                  </a:cubicBezTo>
                  <a:cubicBezTo>
                    <a:pt x="8775" y="21309"/>
                    <a:pt x="7830" y="20703"/>
                    <a:pt x="7272" y="19782"/>
                  </a:cubicBezTo>
                  <a:cubicBezTo>
                    <a:pt x="6642" y="18812"/>
                    <a:pt x="6327" y="17673"/>
                    <a:pt x="5963" y="16607"/>
                  </a:cubicBezTo>
                  <a:cubicBezTo>
                    <a:pt x="5139" y="14304"/>
                    <a:pt x="4218" y="12050"/>
                    <a:pt x="3176" y="9868"/>
                  </a:cubicBezTo>
                  <a:cubicBezTo>
                    <a:pt x="2667" y="8777"/>
                    <a:pt x="2133" y="7711"/>
                    <a:pt x="1527" y="6669"/>
                  </a:cubicBezTo>
                  <a:cubicBezTo>
                    <a:pt x="1212" y="6184"/>
                    <a:pt x="946" y="5675"/>
                    <a:pt x="752" y="5117"/>
                  </a:cubicBezTo>
                  <a:cubicBezTo>
                    <a:pt x="582" y="4608"/>
                    <a:pt x="630" y="4051"/>
                    <a:pt x="849" y="3566"/>
                  </a:cubicBezTo>
                  <a:cubicBezTo>
                    <a:pt x="1091" y="3057"/>
                    <a:pt x="1382" y="2596"/>
                    <a:pt x="1770" y="2184"/>
                  </a:cubicBezTo>
                  <a:cubicBezTo>
                    <a:pt x="2109" y="1748"/>
                    <a:pt x="2521" y="1360"/>
                    <a:pt x="2982" y="1069"/>
                  </a:cubicBezTo>
                  <a:cubicBezTo>
                    <a:pt x="3663" y="687"/>
                    <a:pt x="4493" y="590"/>
                    <a:pt x="5298" y="590"/>
                  </a:cubicBezTo>
                  <a:cubicBezTo>
                    <a:pt x="5668" y="590"/>
                    <a:pt x="6032" y="610"/>
                    <a:pt x="6375" y="633"/>
                  </a:cubicBezTo>
                  <a:cubicBezTo>
                    <a:pt x="7781" y="706"/>
                    <a:pt x="9163" y="996"/>
                    <a:pt x="10544" y="1215"/>
                  </a:cubicBezTo>
                  <a:cubicBezTo>
                    <a:pt x="11999" y="1433"/>
                    <a:pt x="13477" y="1675"/>
                    <a:pt x="14956" y="1821"/>
                  </a:cubicBezTo>
                  <a:cubicBezTo>
                    <a:pt x="15053" y="1821"/>
                    <a:pt x="15077" y="1699"/>
                    <a:pt x="15004" y="1627"/>
                  </a:cubicBezTo>
                  <a:cubicBezTo>
                    <a:pt x="13647" y="1287"/>
                    <a:pt x="12290" y="1021"/>
                    <a:pt x="10908" y="778"/>
                  </a:cubicBezTo>
                  <a:cubicBezTo>
                    <a:pt x="9575" y="512"/>
                    <a:pt x="8266" y="245"/>
                    <a:pt x="6933" y="100"/>
                  </a:cubicBezTo>
                  <a:cubicBezTo>
                    <a:pt x="6401" y="45"/>
                    <a:pt x="5849" y="1"/>
                    <a:pt x="5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6727056" y="2407703"/>
              <a:ext cx="416585" cy="427760"/>
            </a:xfrm>
            <a:custGeom>
              <a:rect b="b" l="l" r="r" t="t"/>
              <a:pathLst>
                <a:path extrusionOk="0" h="18220" w="17744">
                  <a:moveTo>
                    <a:pt x="16686" y="0"/>
                  </a:moveTo>
                  <a:cubicBezTo>
                    <a:pt x="16640" y="0"/>
                    <a:pt x="16591" y="52"/>
                    <a:pt x="16629" y="89"/>
                  </a:cubicBezTo>
                  <a:cubicBezTo>
                    <a:pt x="17089" y="743"/>
                    <a:pt x="17331" y="1519"/>
                    <a:pt x="17331" y="2319"/>
                  </a:cubicBezTo>
                  <a:cubicBezTo>
                    <a:pt x="17307" y="3240"/>
                    <a:pt x="17041" y="4137"/>
                    <a:pt x="16580" y="4937"/>
                  </a:cubicBezTo>
                  <a:cubicBezTo>
                    <a:pt x="16095" y="5737"/>
                    <a:pt x="15586" y="6488"/>
                    <a:pt x="15029" y="7239"/>
                  </a:cubicBezTo>
                  <a:cubicBezTo>
                    <a:pt x="14495" y="7991"/>
                    <a:pt x="13938" y="8694"/>
                    <a:pt x="13332" y="9421"/>
                  </a:cubicBezTo>
                  <a:cubicBezTo>
                    <a:pt x="11102" y="12111"/>
                    <a:pt x="8533" y="14705"/>
                    <a:pt x="5357" y="16305"/>
                  </a:cubicBezTo>
                  <a:cubicBezTo>
                    <a:pt x="4557" y="16717"/>
                    <a:pt x="3709" y="17056"/>
                    <a:pt x="2836" y="17299"/>
                  </a:cubicBezTo>
                  <a:cubicBezTo>
                    <a:pt x="2376" y="17444"/>
                    <a:pt x="1915" y="17541"/>
                    <a:pt x="1479" y="17638"/>
                  </a:cubicBezTo>
                  <a:cubicBezTo>
                    <a:pt x="1237" y="17662"/>
                    <a:pt x="1018" y="17687"/>
                    <a:pt x="776" y="17735"/>
                  </a:cubicBezTo>
                  <a:cubicBezTo>
                    <a:pt x="558" y="17759"/>
                    <a:pt x="340" y="17832"/>
                    <a:pt x="122" y="17880"/>
                  </a:cubicBezTo>
                  <a:cubicBezTo>
                    <a:pt x="0" y="17929"/>
                    <a:pt x="0" y="18123"/>
                    <a:pt x="146" y="18147"/>
                  </a:cubicBezTo>
                  <a:cubicBezTo>
                    <a:pt x="340" y="18171"/>
                    <a:pt x="534" y="18220"/>
                    <a:pt x="728" y="18220"/>
                  </a:cubicBezTo>
                  <a:cubicBezTo>
                    <a:pt x="970" y="18220"/>
                    <a:pt x="1188" y="18196"/>
                    <a:pt x="1430" y="18171"/>
                  </a:cubicBezTo>
                  <a:cubicBezTo>
                    <a:pt x="1818" y="18123"/>
                    <a:pt x="2230" y="18050"/>
                    <a:pt x="2642" y="17953"/>
                  </a:cubicBezTo>
                  <a:cubicBezTo>
                    <a:pt x="3491" y="17759"/>
                    <a:pt x="4315" y="17468"/>
                    <a:pt x="5091" y="17105"/>
                  </a:cubicBezTo>
                  <a:cubicBezTo>
                    <a:pt x="6715" y="16329"/>
                    <a:pt x="8193" y="15360"/>
                    <a:pt x="9551" y="14196"/>
                  </a:cubicBezTo>
                  <a:cubicBezTo>
                    <a:pt x="11005" y="12960"/>
                    <a:pt x="12362" y="11578"/>
                    <a:pt x="13574" y="10100"/>
                  </a:cubicBezTo>
                  <a:cubicBezTo>
                    <a:pt x="14180" y="9348"/>
                    <a:pt x="14786" y="8573"/>
                    <a:pt x="15344" y="7821"/>
                  </a:cubicBezTo>
                  <a:cubicBezTo>
                    <a:pt x="15926" y="7045"/>
                    <a:pt x="16435" y="6246"/>
                    <a:pt x="16919" y="5421"/>
                  </a:cubicBezTo>
                  <a:cubicBezTo>
                    <a:pt x="17453" y="4500"/>
                    <a:pt x="17744" y="3458"/>
                    <a:pt x="17744" y="2391"/>
                  </a:cubicBezTo>
                  <a:cubicBezTo>
                    <a:pt x="17719" y="1543"/>
                    <a:pt x="17453" y="549"/>
                    <a:pt x="16726" y="16"/>
                  </a:cubicBezTo>
                  <a:cubicBezTo>
                    <a:pt x="16714" y="5"/>
                    <a:pt x="16700" y="0"/>
                    <a:pt x="16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6562012" y="2473228"/>
              <a:ext cx="175236" cy="357234"/>
            </a:xfrm>
            <a:custGeom>
              <a:rect b="b" l="l" r="r" t="t"/>
              <a:pathLst>
                <a:path extrusionOk="0" h="15216" w="7464">
                  <a:moveTo>
                    <a:pt x="2966" y="0"/>
                  </a:moveTo>
                  <a:cubicBezTo>
                    <a:pt x="2949" y="0"/>
                    <a:pt x="2930" y="4"/>
                    <a:pt x="2910" y="13"/>
                  </a:cubicBezTo>
                  <a:cubicBezTo>
                    <a:pt x="1819" y="497"/>
                    <a:pt x="946" y="1370"/>
                    <a:pt x="437" y="2436"/>
                  </a:cubicBezTo>
                  <a:cubicBezTo>
                    <a:pt x="1" y="3503"/>
                    <a:pt x="195" y="4594"/>
                    <a:pt x="704" y="5563"/>
                  </a:cubicBezTo>
                  <a:cubicBezTo>
                    <a:pt x="1237" y="6557"/>
                    <a:pt x="2013" y="7430"/>
                    <a:pt x="2522" y="8448"/>
                  </a:cubicBezTo>
                  <a:cubicBezTo>
                    <a:pt x="3104" y="9660"/>
                    <a:pt x="3758" y="10823"/>
                    <a:pt x="4461" y="11963"/>
                  </a:cubicBezTo>
                  <a:cubicBezTo>
                    <a:pt x="4849" y="12569"/>
                    <a:pt x="5285" y="13150"/>
                    <a:pt x="5721" y="13708"/>
                  </a:cubicBezTo>
                  <a:cubicBezTo>
                    <a:pt x="5964" y="13999"/>
                    <a:pt x="6206" y="14265"/>
                    <a:pt x="6449" y="14532"/>
                  </a:cubicBezTo>
                  <a:cubicBezTo>
                    <a:pt x="6667" y="14823"/>
                    <a:pt x="6958" y="15041"/>
                    <a:pt x="7273" y="15211"/>
                  </a:cubicBezTo>
                  <a:cubicBezTo>
                    <a:pt x="7285" y="15214"/>
                    <a:pt x="7298" y="15215"/>
                    <a:pt x="7311" y="15215"/>
                  </a:cubicBezTo>
                  <a:cubicBezTo>
                    <a:pt x="7393" y="15215"/>
                    <a:pt x="7463" y="15149"/>
                    <a:pt x="7442" y="15065"/>
                  </a:cubicBezTo>
                  <a:cubicBezTo>
                    <a:pt x="7273" y="14508"/>
                    <a:pt x="6764" y="14047"/>
                    <a:pt x="6400" y="13587"/>
                  </a:cubicBezTo>
                  <a:cubicBezTo>
                    <a:pt x="6061" y="13126"/>
                    <a:pt x="5673" y="12617"/>
                    <a:pt x="5334" y="12132"/>
                  </a:cubicBezTo>
                  <a:cubicBezTo>
                    <a:pt x="4631" y="11114"/>
                    <a:pt x="4000" y="10072"/>
                    <a:pt x="3467" y="8957"/>
                  </a:cubicBezTo>
                  <a:cubicBezTo>
                    <a:pt x="3201" y="8399"/>
                    <a:pt x="2885" y="7842"/>
                    <a:pt x="2570" y="7284"/>
                  </a:cubicBezTo>
                  <a:cubicBezTo>
                    <a:pt x="2304" y="6872"/>
                    <a:pt x="1989" y="6460"/>
                    <a:pt x="1698" y="6048"/>
                  </a:cubicBezTo>
                  <a:cubicBezTo>
                    <a:pt x="1140" y="5200"/>
                    <a:pt x="558" y="4254"/>
                    <a:pt x="752" y="3212"/>
                  </a:cubicBezTo>
                  <a:cubicBezTo>
                    <a:pt x="971" y="1879"/>
                    <a:pt x="2013" y="1006"/>
                    <a:pt x="3031" y="279"/>
                  </a:cubicBezTo>
                  <a:cubicBezTo>
                    <a:pt x="3159" y="215"/>
                    <a:pt x="3099" y="0"/>
                    <a:pt x="2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6762084" y="2489780"/>
              <a:ext cx="206156" cy="86069"/>
            </a:xfrm>
            <a:custGeom>
              <a:rect b="b" l="l" r="r" t="t"/>
              <a:pathLst>
                <a:path extrusionOk="0" h="3666" w="8781">
                  <a:moveTo>
                    <a:pt x="141" y="1"/>
                  </a:moveTo>
                  <a:cubicBezTo>
                    <a:pt x="61" y="1"/>
                    <a:pt x="0" y="117"/>
                    <a:pt x="84" y="180"/>
                  </a:cubicBezTo>
                  <a:cubicBezTo>
                    <a:pt x="763" y="810"/>
                    <a:pt x="1490" y="1392"/>
                    <a:pt x="2241" y="1925"/>
                  </a:cubicBezTo>
                  <a:cubicBezTo>
                    <a:pt x="2944" y="2483"/>
                    <a:pt x="3720" y="2943"/>
                    <a:pt x="4520" y="3307"/>
                  </a:cubicBezTo>
                  <a:cubicBezTo>
                    <a:pt x="5101" y="3527"/>
                    <a:pt x="5715" y="3665"/>
                    <a:pt x="6335" y="3665"/>
                  </a:cubicBezTo>
                  <a:cubicBezTo>
                    <a:pt x="6465" y="3665"/>
                    <a:pt x="6595" y="3659"/>
                    <a:pt x="6725" y="3646"/>
                  </a:cubicBezTo>
                  <a:cubicBezTo>
                    <a:pt x="7428" y="3598"/>
                    <a:pt x="8204" y="3380"/>
                    <a:pt x="8640" y="2798"/>
                  </a:cubicBezTo>
                  <a:cubicBezTo>
                    <a:pt x="8780" y="2678"/>
                    <a:pt x="8657" y="2476"/>
                    <a:pt x="8501" y="2476"/>
                  </a:cubicBezTo>
                  <a:cubicBezTo>
                    <a:pt x="8467" y="2476"/>
                    <a:pt x="8432" y="2486"/>
                    <a:pt x="8398" y="2507"/>
                  </a:cubicBezTo>
                  <a:cubicBezTo>
                    <a:pt x="7816" y="2847"/>
                    <a:pt x="7162" y="3065"/>
                    <a:pt x="6483" y="3137"/>
                  </a:cubicBezTo>
                  <a:cubicBezTo>
                    <a:pt x="5780" y="3137"/>
                    <a:pt x="5077" y="2992"/>
                    <a:pt x="4447" y="2701"/>
                  </a:cubicBezTo>
                  <a:cubicBezTo>
                    <a:pt x="2896" y="1998"/>
                    <a:pt x="1635" y="835"/>
                    <a:pt x="181" y="10"/>
                  </a:cubicBezTo>
                  <a:cubicBezTo>
                    <a:pt x="167" y="4"/>
                    <a:pt x="154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6883460" y="2389250"/>
              <a:ext cx="164061" cy="201061"/>
            </a:xfrm>
            <a:custGeom>
              <a:rect b="b" l="l" r="r" t="t"/>
              <a:pathLst>
                <a:path extrusionOk="0" h="8564" w="6988">
                  <a:moveTo>
                    <a:pt x="172" y="1"/>
                  </a:moveTo>
                  <a:cubicBezTo>
                    <a:pt x="84" y="1"/>
                    <a:pt x="1" y="92"/>
                    <a:pt x="53" y="196"/>
                  </a:cubicBezTo>
                  <a:cubicBezTo>
                    <a:pt x="925" y="1578"/>
                    <a:pt x="1725" y="3008"/>
                    <a:pt x="2428" y="4486"/>
                  </a:cubicBezTo>
                  <a:cubicBezTo>
                    <a:pt x="3034" y="5771"/>
                    <a:pt x="3422" y="7468"/>
                    <a:pt x="4731" y="8244"/>
                  </a:cubicBezTo>
                  <a:cubicBezTo>
                    <a:pt x="5068" y="8438"/>
                    <a:pt x="5468" y="8563"/>
                    <a:pt x="5856" y="8563"/>
                  </a:cubicBezTo>
                  <a:cubicBezTo>
                    <a:pt x="6193" y="8563"/>
                    <a:pt x="6521" y="8469"/>
                    <a:pt x="6791" y="8244"/>
                  </a:cubicBezTo>
                  <a:cubicBezTo>
                    <a:pt x="6987" y="8091"/>
                    <a:pt x="6792" y="7821"/>
                    <a:pt x="6591" y="7821"/>
                  </a:cubicBezTo>
                  <a:cubicBezTo>
                    <a:pt x="6569" y="7821"/>
                    <a:pt x="6547" y="7824"/>
                    <a:pt x="6525" y="7831"/>
                  </a:cubicBezTo>
                  <a:cubicBezTo>
                    <a:pt x="6331" y="7902"/>
                    <a:pt x="6124" y="7937"/>
                    <a:pt x="5917" y="7937"/>
                  </a:cubicBezTo>
                  <a:cubicBezTo>
                    <a:pt x="5555" y="7937"/>
                    <a:pt x="5194" y="7829"/>
                    <a:pt x="4901" y="7613"/>
                  </a:cubicBezTo>
                  <a:cubicBezTo>
                    <a:pt x="4367" y="7201"/>
                    <a:pt x="3955" y="6668"/>
                    <a:pt x="3737" y="6062"/>
                  </a:cubicBezTo>
                  <a:cubicBezTo>
                    <a:pt x="3422" y="5383"/>
                    <a:pt x="3131" y="4729"/>
                    <a:pt x="2816" y="4074"/>
                  </a:cubicBezTo>
                  <a:cubicBezTo>
                    <a:pt x="2501" y="3420"/>
                    <a:pt x="2113" y="2765"/>
                    <a:pt x="1725" y="2135"/>
                  </a:cubicBezTo>
                  <a:cubicBezTo>
                    <a:pt x="1289" y="1408"/>
                    <a:pt x="804" y="729"/>
                    <a:pt x="271" y="51"/>
                  </a:cubicBezTo>
                  <a:cubicBezTo>
                    <a:pt x="243" y="16"/>
                    <a:pt x="207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6850733" y="2633132"/>
              <a:ext cx="175682" cy="77969"/>
            </a:xfrm>
            <a:custGeom>
              <a:rect b="b" l="l" r="r" t="t"/>
              <a:pathLst>
                <a:path extrusionOk="0" h="3321" w="7483">
                  <a:moveTo>
                    <a:pt x="6052" y="1"/>
                  </a:moveTo>
                  <a:cubicBezTo>
                    <a:pt x="5882" y="1"/>
                    <a:pt x="5713" y="13"/>
                    <a:pt x="5543" y="37"/>
                  </a:cubicBezTo>
                  <a:cubicBezTo>
                    <a:pt x="4816" y="134"/>
                    <a:pt x="4137" y="328"/>
                    <a:pt x="3507" y="619"/>
                  </a:cubicBezTo>
                  <a:cubicBezTo>
                    <a:pt x="2853" y="934"/>
                    <a:pt x="2247" y="1298"/>
                    <a:pt x="1689" y="1734"/>
                  </a:cubicBezTo>
                  <a:cubicBezTo>
                    <a:pt x="1059" y="2146"/>
                    <a:pt x="501" y="2631"/>
                    <a:pt x="41" y="3188"/>
                  </a:cubicBezTo>
                  <a:cubicBezTo>
                    <a:pt x="0" y="3229"/>
                    <a:pt x="28" y="3321"/>
                    <a:pt x="80" y="3321"/>
                  </a:cubicBezTo>
                  <a:cubicBezTo>
                    <a:pt x="91" y="3321"/>
                    <a:pt x="102" y="3317"/>
                    <a:pt x="113" y="3309"/>
                  </a:cubicBezTo>
                  <a:cubicBezTo>
                    <a:pt x="695" y="2994"/>
                    <a:pt x="1253" y="2606"/>
                    <a:pt x="1786" y="2219"/>
                  </a:cubicBezTo>
                  <a:cubicBezTo>
                    <a:pt x="2368" y="1807"/>
                    <a:pt x="2974" y="1467"/>
                    <a:pt x="3604" y="1176"/>
                  </a:cubicBezTo>
                  <a:cubicBezTo>
                    <a:pt x="4210" y="910"/>
                    <a:pt x="4864" y="716"/>
                    <a:pt x="5543" y="643"/>
                  </a:cubicBezTo>
                  <a:cubicBezTo>
                    <a:pt x="5766" y="626"/>
                    <a:pt x="5989" y="609"/>
                    <a:pt x="6212" y="609"/>
                  </a:cubicBezTo>
                  <a:cubicBezTo>
                    <a:pt x="6304" y="609"/>
                    <a:pt x="6396" y="612"/>
                    <a:pt x="6488" y="619"/>
                  </a:cubicBezTo>
                  <a:cubicBezTo>
                    <a:pt x="6664" y="633"/>
                    <a:pt x="6866" y="683"/>
                    <a:pt x="7052" y="683"/>
                  </a:cubicBezTo>
                  <a:cubicBezTo>
                    <a:pt x="7174" y="683"/>
                    <a:pt x="7289" y="662"/>
                    <a:pt x="7385" y="595"/>
                  </a:cubicBezTo>
                  <a:cubicBezTo>
                    <a:pt x="7458" y="546"/>
                    <a:pt x="7482" y="473"/>
                    <a:pt x="7434" y="401"/>
                  </a:cubicBezTo>
                  <a:cubicBezTo>
                    <a:pt x="7288" y="86"/>
                    <a:pt x="6852" y="61"/>
                    <a:pt x="6561" y="37"/>
                  </a:cubicBezTo>
                  <a:cubicBezTo>
                    <a:pt x="6391" y="13"/>
                    <a:pt x="6222" y="1"/>
                    <a:pt x="6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6904167" y="2573570"/>
              <a:ext cx="44279" cy="81678"/>
            </a:xfrm>
            <a:custGeom>
              <a:rect b="b" l="l" r="r" t="t"/>
              <a:pathLst>
                <a:path extrusionOk="0" h="3479" w="1886">
                  <a:moveTo>
                    <a:pt x="93" y="1"/>
                  </a:moveTo>
                  <a:cubicBezTo>
                    <a:pt x="34" y="1"/>
                    <a:pt x="0" y="83"/>
                    <a:pt x="43" y="126"/>
                  </a:cubicBezTo>
                  <a:cubicBezTo>
                    <a:pt x="92" y="150"/>
                    <a:pt x="116" y="199"/>
                    <a:pt x="189" y="247"/>
                  </a:cubicBezTo>
                  <a:cubicBezTo>
                    <a:pt x="237" y="296"/>
                    <a:pt x="310" y="320"/>
                    <a:pt x="383" y="368"/>
                  </a:cubicBezTo>
                  <a:cubicBezTo>
                    <a:pt x="480" y="465"/>
                    <a:pt x="601" y="562"/>
                    <a:pt x="698" y="683"/>
                  </a:cubicBezTo>
                  <a:cubicBezTo>
                    <a:pt x="892" y="902"/>
                    <a:pt x="1061" y="1168"/>
                    <a:pt x="1183" y="1435"/>
                  </a:cubicBezTo>
                  <a:cubicBezTo>
                    <a:pt x="1279" y="1701"/>
                    <a:pt x="1352" y="2017"/>
                    <a:pt x="1376" y="2307"/>
                  </a:cubicBezTo>
                  <a:cubicBezTo>
                    <a:pt x="1401" y="2453"/>
                    <a:pt x="1401" y="2598"/>
                    <a:pt x="1376" y="2744"/>
                  </a:cubicBezTo>
                  <a:cubicBezTo>
                    <a:pt x="1328" y="2913"/>
                    <a:pt x="1304" y="3083"/>
                    <a:pt x="1304" y="3253"/>
                  </a:cubicBezTo>
                  <a:cubicBezTo>
                    <a:pt x="1320" y="3382"/>
                    <a:pt x="1433" y="3479"/>
                    <a:pt x="1550" y="3479"/>
                  </a:cubicBezTo>
                  <a:cubicBezTo>
                    <a:pt x="1608" y="3479"/>
                    <a:pt x="1667" y="3455"/>
                    <a:pt x="1716" y="3398"/>
                  </a:cubicBezTo>
                  <a:cubicBezTo>
                    <a:pt x="1813" y="3229"/>
                    <a:pt x="1861" y="3059"/>
                    <a:pt x="1861" y="2865"/>
                  </a:cubicBezTo>
                  <a:cubicBezTo>
                    <a:pt x="1885" y="2671"/>
                    <a:pt x="1885" y="2501"/>
                    <a:pt x="1861" y="2307"/>
                  </a:cubicBezTo>
                  <a:cubicBezTo>
                    <a:pt x="1837" y="1944"/>
                    <a:pt x="1740" y="1604"/>
                    <a:pt x="1570" y="1265"/>
                  </a:cubicBezTo>
                  <a:cubicBezTo>
                    <a:pt x="1425" y="950"/>
                    <a:pt x="1207" y="683"/>
                    <a:pt x="964" y="441"/>
                  </a:cubicBezTo>
                  <a:cubicBezTo>
                    <a:pt x="843" y="344"/>
                    <a:pt x="698" y="223"/>
                    <a:pt x="552" y="150"/>
                  </a:cubicBezTo>
                  <a:cubicBezTo>
                    <a:pt x="480" y="102"/>
                    <a:pt x="407" y="77"/>
                    <a:pt x="334" y="29"/>
                  </a:cubicBezTo>
                  <a:cubicBezTo>
                    <a:pt x="261" y="5"/>
                    <a:pt x="189" y="5"/>
                    <a:pt x="116" y="5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930367" y="2381784"/>
              <a:ext cx="106095" cy="126896"/>
            </a:xfrm>
            <a:custGeom>
              <a:rect b="b" l="l" r="r" t="t"/>
              <a:pathLst>
                <a:path extrusionOk="0" h="5405" w="4519">
                  <a:moveTo>
                    <a:pt x="133" y="0"/>
                  </a:moveTo>
                  <a:cubicBezTo>
                    <a:pt x="67" y="0"/>
                    <a:pt x="0" y="63"/>
                    <a:pt x="42" y="126"/>
                  </a:cubicBezTo>
                  <a:cubicBezTo>
                    <a:pt x="139" y="344"/>
                    <a:pt x="309" y="538"/>
                    <a:pt x="503" y="708"/>
                  </a:cubicBezTo>
                  <a:cubicBezTo>
                    <a:pt x="721" y="902"/>
                    <a:pt x="915" y="1096"/>
                    <a:pt x="1109" y="1290"/>
                  </a:cubicBezTo>
                  <a:cubicBezTo>
                    <a:pt x="1521" y="1678"/>
                    <a:pt x="1884" y="2090"/>
                    <a:pt x="2224" y="2526"/>
                  </a:cubicBezTo>
                  <a:cubicBezTo>
                    <a:pt x="2927" y="3423"/>
                    <a:pt x="3509" y="4392"/>
                    <a:pt x="4139" y="5313"/>
                  </a:cubicBezTo>
                  <a:cubicBezTo>
                    <a:pt x="4171" y="5378"/>
                    <a:pt x="4228" y="5405"/>
                    <a:pt x="4285" y="5405"/>
                  </a:cubicBezTo>
                  <a:cubicBezTo>
                    <a:pt x="4400" y="5405"/>
                    <a:pt x="4518" y="5297"/>
                    <a:pt x="4454" y="5168"/>
                  </a:cubicBezTo>
                  <a:cubicBezTo>
                    <a:pt x="4381" y="4877"/>
                    <a:pt x="4260" y="4610"/>
                    <a:pt x="4139" y="4344"/>
                  </a:cubicBezTo>
                  <a:cubicBezTo>
                    <a:pt x="4018" y="4077"/>
                    <a:pt x="3896" y="3835"/>
                    <a:pt x="3751" y="3592"/>
                  </a:cubicBezTo>
                  <a:cubicBezTo>
                    <a:pt x="3121" y="2623"/>
                    <a:pt x="2393" y="1726"/>
                    <a:pt x="1545" y="950"/>
                  </a:cubicBezTo>
                  <a:cubicBezTo>
                    <a:pt x="1327" y="756"/>
                    <a:pt x="1109" y="562"/>
                    <a:pt x="866" y="393"/>
                  </a:cubicBezTo>
                  <a:cubicBezTo>
                    <a:pt x="673" y="199"/>
                    <a:pt x="430" y="53"/>
                    <a:pt x="163" y="5"/>
                  </a:cubicBezTo>
                  <a:cubicBezTo>
                    <a:pt x="154" y="2"/>
                    <a:pt x="144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6192694" y="1885544"/>
              <a:ext cx="1533362" cy="1428676"/>
            </a:xfrm>
            <a:custGeom>
              <a:rect b="b" l="l" r="r" t="t"/>
              <a:pathLst>
                <a:path extrusionOk="0" h="60853" w="65312">
                  <a:moveTo>
                    <a:pt x="1221" y="0"/>
                  </a:moveTo>
                  <a:cubicBezTo>
                    <a:pt x="705" y="0"/>
                    <a:pt x="227" y="306"/>
                    <a:pt x="1" y="781"/>
                  </a:cubicBezTo>
                  <a:cubicBezTo>
                    <a:pt x="1" y="845"/>
                    <a:pt x="54" y="899"/>
                    <a:pt x="98" y="899"/>
                  </a:cubicBezTo>
                  <a:cubicBezTo>
                    <a:pt x="119" y="899"/>
                    <a:pt x="138" y="886"/>
                    <a:pt x="146" y="854"/>
                  </a:cubicBezTo>
                  <a:cubicBezTo>
                    <a:pt x="367" y="434"/>
                    <a:pt x="733" y="301"/>
                    <a:pt x="1137" y="301"/>
                  </a:cubicBezTo>
                  <a:cubicBezTo>
                    <a:pt x="1621" y="301"/>
                    <a:pt x="2160" y="492"/>
                    <a:pt x="2570" y="611"/>
                  </a:cubicBezTo>
                  <a:cubicBezTo>
                    <a:pt x="3370" y="854"/>
                    <a:pt x="4194" y="975"/>
                    <a:pt x="5018" y="1023"/>
                  </a:cubicBezTo>
                  <a:cubicBezTo>
                    <a:pt x="5407" y="1051"/>
                    <a:pt x="5796" y="1061"/>
                    <a:pt x="6185" y="1061"/>
                  </a:cubicBezTo>
                  <a:cubicBezTo>
                    <a:pt x="7167" y="1061"/>
                    <a:pt x="8148" y="998"/>
                    <a:pt x="9130" y="998"/>
                  </a:cubicBezTo>
                  <a:cubicBezTo>
                    <a:pt x="9456" y="998"/>
                    <a:pt x="9782" y="1005"/>
                    <a:pt x="10108" y="1023"/>
                  </a:cubicBezTo>
                  <a:cubicBezTo>
                    <a:pt x="10496" y="1047"/>
                    <a:pt x="10908" y="1072"/>
                    <a:pt x="11320" y="1072"/>
                  </a:cubicBezTo>
                  <a:cubicBezTo>
                    <a:pt x="11694" y="1072"/>
                    <a:pt x="12068" y="1018"/>
                    <a:pt x="12458" y="1018"/>
                  </a:cubicBezTo>
                  <a:cubicBezTo>
                    <a:pt x="12522" y="1018"/>
                    <a:pt x="12588" y="1020"/>
                    <a:pt x="12654" y="1023"/>
                  </a:cubicBezTo>
                  <a:cubicBezTo>
                    <a:pt x="13502" y="1072"/>
                    <a:pt x="14326" y="1241"/>
                    <a:pt x="15150" y="1508"/>
                  </a:cubicBezTo>
                  <a:cubicBezTo>
                    <a:pt x="16798" y="2041"/>
                    <a:pt x="18447" y="2647"/>
                    <a:pt x="20095" y="3229"/>
                  </a:cubicBezTo>
                  <a:cubicBezTo>
                    <a:pt x="21743" y="3787"/>
                    <a:pt x="23537" y="4174"/>
                    <a:pt x="25258" y="4635"/>
                  </a:cubicBezTo>
                  <a:cubicBezTo>
                    <a:pt x="26809" y="5023"/>
                    <a:pt x="28312" y="5629"/>
                    <a:pt x="29718" y="6380"/>
                  </a:cubicBezTo>
                  <a:cubicBezTo>
                    <a:pt x="32384" y="7835"/>
                    <a:pt x="34736" y="9774"/>
                    <a:pt x="37208" y="11543"/>
                  </a:cubicBezTo>
                  <a:cubicBezTo>
                    <a:pt x="38396" y="12416"/>
                    <a:pt x="39632" y="13216"/>
                    <a:pt x="40892" y="13967"/>
                  </a:cubicBezTo>
                  <a:cubicBezTo>
                    <a:pt x="42201" y="14646"/>
                    <a:pt x="43559" y="15252"/>
                    <a:pt x="44965" y="15712"/>
                  </a:cubicBezTo>
                  <a:cubicBezTo>
                    <a:pt x="46443" y="16221"/>
                    <a:pt x="47970" y="16730"/>
                    <a:pt x="49182" y="17724"/>
                  </a:cubicBezTo>
                  <a:cubicBezTo>
                    <a:pt x="50249" y="18621"/>
                    <a:pt x="51049" y="19785"/>
                    <a:pt x="51533" y="21094"/>
                  </a:cubicBezTo>
                  <a:cubicBezTo>
                    <a:pt x="52018" y="22378"/>
                    <a:pt x="52382" y="23687"/>
                    <a:pt x="52624" y="25045"/>
                  </a:cubicBezTo>
                  <a:cubicBezTo>
                    <a:pt x="52964" y="26596"/>
                    <a:pt x="53303" y="28123"/>
                    <a:pt x="53715" y="29650"/>
                  </a:cubicBezTo>
                  <a:cubicBezTo>
                    <a:pt x="54636" y="33044"/>
                    <a:pt x="55800" y="36389"/>
                    <a:pt x="56890" y="39734"/>
                  </a:cubicBezTo>
                  <a:cubicBezTo>
                    <a:pt x="58005" y="43151"/>
                    <a:pt x="59120" y="46593"/>
                    <a:pt x="60235" y="50035"/>
                  </a:cubicBezTo>
                  <a:cubicBezTo>
                    <a:pt x="60769" y="51684"/>
                    <a:pt x="61302" y="53356"/>
                    <a:pt x="61859" y="55004"/>
                  </a:cubicBezTo>
                  <a:cubicBezTo>
                    <a:pt x="62296" y="56435"/>
                    <a:pt x="62877" y="57816"/>
                    <a:pt x="63605" y="59125"/>
                  </a:cubicBezTo>
                  <a:cubicBezTo>
                    <a:pt x="63968" y="59731"/>
                    <a:pt x="64405" y="60289"/>
                    <a:pt x="64889" y="60798"/>
                  </a:cubicBezTo>
                  <a:cubicBezTo>
                    <a:pt x="64922" y="60836"/>
                    <a:pt x="64964" y="60852"/>
                    <a:pt x="65007" y="60852"/>
                  </a:cubicBezTo>
                  <a:cubicBezTo>
                    <a:pt x="65153" y="60852"/>
                    <a:pt x="65311" y="60668"/>
                    <a:pt x="65180" y="60555"/>
                  </a:cubicBezTo>
                  <a:cubicBezTo>
                    <a:pt x="62926" y="58471"/>
                    <a:pt x="62296" y="54908"/>
                    <a:pt x="61375" y="51708"/>
                  </a:cubicBezTo>
                  <a:cubicBezTo>
                    <a:pt x="60357" y="48169"/>
                    <a:pt x="59096" y="44727"/>
                    <a:pt x="57933" y="41212"/>
                  </a:cubicBezTo>
                  <a:cubicBezTo>
                    <a:pt x="56818" y="37794"/>
                    <a:pt x="55654" y="34352"/>
                    <a:pt x="54612" y="30886"/>
                  </a:cubicBezTo>
                  <a:cubicBezTo>
                    <a:pt x="54127" y="29262"/>
                    <a:pt x="53691" y="27638"/>
                    <a:pt x="53351" y="25966"/>
                  </a:cubicBezTo>
                  <a:cubicBezTo>
                    <a:pt x="53085" y="24560"/>
                    <a:pt x="52745" y="23154"/>
                    <a:pt x="52333" y="21796"/>
                  </a:cubicBezTo>
                  <a:cubicBezTo>
                    <a:pt x="51970" y="20512"/>
                    <a:pt x="51340" y="19324"/>
                    <a:pt x="50515" y="18282"/>
                  </a:cubicBezTo>
                  <a:cubicBezTo>
                    <a:pt x="49570" y="17142"/>
                    <a:pt x="48285" y="16415"/>
                    <a:pt x="46904" y="15858"/>
                  </a:cubicBezTo>
                  <a:cubicBezTo>
                    <a:pt x="45474" y="15276"/>
                    <a:pt x="43971" y="14864"/>
                    <a:pt x="42541" y="14210"/>
                  </a:cubicBezTo>
                  <a:cubicBezTo>
                    <a:pt x="41183" y="13555"/>
                    <a:pt x="39850" y="12779"/>
                    <a:pt x="38614" y="11907"/>
                  </a:cubicBezTo>
                  <a:cubicBezTo>
                    <a:pt x="36069" y="10162"/>
                    <a:pt x="33718" y="8150"/>
                    <a:pt x="31075" y="6550"/>
                  </a:cubicBezTo>
                  <a:cubicBezTo>
                    <a:pt x="29767" y="5750"/>
                    <a:pt x="28409" y="5095"/>
                    <a:pt x="26955" y="4611"/>
                  </a:cubicBezTo>
                  <a:cubicBezTo>
                    <a:pt x="25258" y="4029"/>
                    <a:pt x="23489" y="3714"/>
                    <a:pt x="21768" y="3229"/>
                  </a:cubicBezTo>
                  <a:cubicBezTo>
                    <a:pt x="20022" y="2720"/>
                    <a:pt x="18326" y="2041"/>
                    <a:pt x="16580" y="1460"/>
                  </a:cubicBezTo>
                  <a:cubicBezTo>
                    <a:pt x="15780" y="1169"/>
                    <a:pt x="14956" y="926"/>
                    <a:pt x="14132" y="732"/>
                  </a:cubicBezTo>
                  <a:cubicBezTo>
                    <a:pt x="13541" y="607"/>
                    <a:pt x="12937" y="535"/>
                    <a:pt x="12330" y="535"/>
                  </a:cubicBezTo>
                  <a:cubicBezTo>
                    <a:pt x="12115" y="535"/>
                    <a:pt x="11899" y="544"/>
                    <a:pt x="11684" y="563"/>
                  </a:cubicBezTo>
                  <a:cubicBezTo>
                    <a:pt x="11518" y="572"/>
                    <a:pt x="11353" y="576"/>
                    <a:pt x="11187" y="576"/>
                  </a:cubicBezTo>
                  <a:cubicBezTo>
                    <a:pt x="10504" y="576"/>
                    <a:pt x="9822" y="509"/>
                    <a:pt x="9139" y="490"/>
                  </a:cubicBezTo>
                  <a:cubicBezTo>
                    <a:pt x="8290" y="490"/>
                    <a:pt x="7369" y="563"/>
                    <a:pt x="6497" y="563"/>
                  </a:cubicBezTo>
                  <a:cubicBezTo>
                    <a:pt x="6250" y="576"/>
                    <a:pt x="6005" y="582"/>
                    <a:pt x="5761" y="582"/>
                  </a:cubicBezTo>
                  <a:cubicBezTo>
                    <a:pt x="5093" y="582"/>
                    <a:pt x="4432" y="537"/>
                    <a:pt x="3758" y="466"/>
                  </a:cubicBezTo>
                  <a:cubicBezTo>
                    <a:pt x="2983" y="348"/>
                    <a:pt x="2209" y="4"/>
                    <a:pt x="1413" y="4"/>
                  </a:cubicBezTo>
                  <a:cubicBezTo>
                    <a:pt x="1387" y="4"/>
                    <a:pt x="1360" y="4"/>
                    <a:pt x="1334" y="5"/>
                  </a:cubicBezTo>
                  <a:cubicBezTo>
                    <a:pt x="1296" y="2"/>
                    <a:pt x="1258" y="0"/>
                    <a:pt x="1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074909" y="2959514"/>
              <a:ext cx="171879" cy="15519"/>
            </a:xfrm>
            <a:custGeom>
              <a:rect b="b" l="l" r="r" t="t"/>
              <a:pathLst>
                <a:path extrusionOk="0" h="661" w="7321">
                  <a:moveTo>
                    <a:pt x="170" y="0"/>
                  </a:moveTo>
                  <a:cubicBezTo>
                    <a:pt x="24" y="0"/>
                    <a:pt x="0" y="242"/>
                    <a:pt x="145" y="267"/>
                  </a:cubicBezTo>
                  <a:cubicBezTo>
                    <a:pt x="1285" y="485"/>
                    <a:pt x="2448" y="606"/>
                    <a:pt x="3612" y="654"/>
                  </a:cubicBezTo>
                  <a:lnTo>
                    <a:pt x="5357" y="654"/>
                  </a:lnTo>
                  <a:cubicBezTo>
                    <a:pt x="5454" y="659"/>
                    <a:pt x="5552" y="661"/>
                    <a:pt x="5649" y="661"/>
                  </a:cubicBezTo>
                  <a:cubicBezTo>
                    <a:pt x="6139" y="661"/>
                    <a:pt x="6638" y="610"/>
                    <a:pt x="7102" y="509"/>
                  </a:cubicBezTo>
                  <a:cubicBezTo>
                    <a:pt x="7320" y="436"/>
                    <a:pt x="7296" y="145"/>
                    <a:pt x="7102" y="97"/>
                  </a:cubicBezTo>
                  <a:cubicBezTo>
                    <a:pt x="6889" y="88"/>
                    <a:pt x="6676" y="82"/>
                    <a:pt x="6465" y="82"/>
                  </a:cubicBezTo>
                  <a:cubicBezTo>
                    <a:pt x="6098" y="82"/>
                    <a:pt x="5735" y="99"/>
                    <a:pt x="5381" y="145"/>
                  </a:cubicBezTo>
                  <a:lnTo>
                    <a:pt x="3636" y="145"/>
                  </a:lnTo>
                  <a:cubicBezTo>
                    <a:pt x="2472" y="121"/>
                    <a:pt x="1333" y="49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6271788" y="2964045"/>
              <a:ext cx="946988" cy="481664"/>
            </a:xfrm>
            <a:custGeom>
              <a:rect b="b" l="l" r="r" t="t"/>
              <a:pathLst>
                <a:path extrusionOk="0" h="20516" w="40336">
                  <a:moveTo>
                    <a:pt x="216" y="1"/>
                  </a:moveTo>
                  <a:cubicBezTo>
                    <a:pt x="164" y="1"/>
                    <a:pt x="110" y="25"/>
                    <a:pt x="98" y="74"/>
                  </a:cubicBezTo>
                  <a:cubicBezTo>
                    <a:pt x="74" y="171"/>
                    <a:pt x="49" y="268"/>
                    <a:pt x="25" y="365"/>
                  </a:cubicBezTo>
                  <a:cubicBezTo>
                    <a:pt x="1" y="413"/>
                    <a:pt x="25" y="486"/>
                    <a:pt x="98" y="510"/>
                  </a:cubicBezTo>
                  <a:cubicBezTo>
                    <a:pt x="777" y="898"/>
                    <a:pt x="1504" y="1213"/>
                    <a:pt x="2255" y="1455"/>
                  </a:cubicBezTo>
                  <a:cubicBezTo>
                    <a:pt x="2982" y="1722"/>
                    <a:pt x="3734" y="1940"/>
                    <a:pt x="4485" y="2134"/>
                  </a:cubicBezTo>
                  <a:cubicBezTo>
                    <a:pt x="5261" y="2376"/>
                    <a:pt x="6036" y="2546"/>
                    <a:pt x="6836" y="2643"/>
                  </a:cubicBezTo>
                  <a:cubicBezTo>
                    <a:pt x="6937" y="2657"/>
                    <a:pt x="7038" y="2661"/>
                    <a:pt x="7139" y="2661"/>
                  </a:cubicBezTo>
                  <a:cubicBezTo>
                    <a:pt x="7246" y="2661"/>
                    <a:pt x="7353" y="2657"/>
                    <a:pt x="7459" y="2657"/>
                  </a:cubicBezTo>
                  <a:cubicBezTo>
                    <a:pt x="7591" y="2657"/>
                    <a:pt x="7723" y="2663"/>
                    <a:pt x="7854" y="2692"/>
                  </a:cubicBezTo>
                  <a:cubicBezTo>
                    <a:pt x="8170" y="2764"/>
                    <a:pt x="8460" y="2885"/>
                    <a:pt x="8776" y="3007"/>
                  </a:cubicBezTo>
                  <a:cubicBezTo>
                    <a:pt x="9091" y="3128"/>
                    <a:pt x="9406" y="3225"/>
                    <a:pt x="9745" y="3298"/>
                  </a:cubicBezTo>
                  <a:lnTo>
                    <a:pt x="10933" y="3637"/>
                  </a:lnTo>
                  <a:cubicBezTo>
                    <a:pt x="11684" y="3855"/>
                    <a:pt x="12460" y="4097"/>
                    <a:pt x="13211" y="4340"/>
                  </a:cubicBezTo>
                  <a:cubicBezTo>
                    <a:pt x="14690" y="4825"/>
                    <a:pt x="16144" y="5358"/>
                    <a:pt x="17574" y="5964"/>
                  </a:cubicBezTo>
                  <a:cubicBezTo>
                    <a:pt x="18956" y="6570"/>
                    <a:pt x="20265" y="7273"/>
                    <a:pt x="21525" y="8097"/>
                  </a:cubicBezTo>
                  <a:cubicBezTo>
                    <a:pt x="22156" y="8509"/>
                    <a:pt x="22786" y="8970"/>
                    <a:pt x="23343" y="9479"/>
                  </a:cubicBezTo>
                  <a:cubicBezTo>
                    <a:pt x="23634" y="9697"/>
                    <a:pt x="23901" y="9939"/>
                    <a:pt x="24168" y="10206"/>
                  </a:cubicBezTo>
                  <a:cubicBezTo>
                    <a:pt x="24434" y="10448"/>
                    <a:pt x="24749" y="10618"/>
                    <a:pt x="25016" y="10884"/>
                  </a:cubicBezTo>
                  <a:cubicBezTo>
                    <a:pt x="25525" y="11369"/>
                    <a:pt x="25961" y="11951"/>
                    <a:pt x="26422" y="12484"/>
                  </a:cubicBezTo>
                  <a:cubicBezTo>
                    <a:pt x="26955" y="13066"/>
                    <a:pt x="27488" y="13648"/>
                    <a:pt x="28022" y="14205"/>
                  </a:cubicBezTo>
                  <a:cubicBezTo>
                    <a:pt x="29040" y="15272"/>
                    <a:pt x="30106" y="16266"/>
                    <a:pt x="31245" y="17162"/>
                  </a:cubicBezTo>
                  <a:cubicBezTo>
                    <a:pt x="32482" y="18181"/>
                    <a:pt x="33863" y="19005"/>
                    <a:pt x="35342" y="19659"/>
                  </a:cubicBezTo>
                  <a:cubicBezTo>
                    <a:pt x="36069" y="19950"/>
                    <a:pt x="36820" y="20192"/>
                    <a:pt x="37572" y="20338"/>
                  </a:cubicBezTo>
                  <a:cubicBezTo>
                    <a:pt x="38115" y="20457"/>
                    <a:pt x="38670" y="20516"/>
                    <a:pt x="39220" y="20516"/>
                  </a:cubicBezTo>
                  <a:cubicBezTo>
                    <a:pt x="39456" y="20516"/>
                    <a:pt x="39690" y="20505"/>
                    <a:pt x="39923" y="20483"/>
                  </a:cubicBezTo>
                  <a:cubicBezTo>
                    <a:pt x="40238" y="20435"/>
                    <a:pt x="40335" y="19902"/>
                    <a:pt x="39972" y="19877"/>
                  </a:cubicBezTo>
                  <a:cubicBezTo>
                    <a:pt x="39293" y="19805"/>
                    <a:pt x="38590" y="19780"/>
                    <a:pt x="37911" y="19659"/>
                  </a:cubicBezTo>
                  <a:cubicBezTo>
                    <a:pt x="37233" y="19538"/>
                    <a:pt x="36554" y="19344"/>
                    <a:pt x="35924" y="19102"/>
                  </a:cubicBezTo>
                  <a:cubicBezTo>
                    <a:pt x="34590" y="18568"/>
                    <a:pt x="33354" y="17865"/>
                    <a:pt x="32215" y="17017"/>
                  </a:cubicBezTo>
                  <a:cubicBezTo>
                    <a:pt x="29864" y="15272"/>
                    <a:pt x="27852" y="13066"/>
                    <a:pt x="25888" y="10909"/>
                  </a:cubicBezTo>
                  <a:cubicBezTo>
                    <a:pt x="25379" y="10424"/>
                    <a:pt x="24846" y="9963"/>
                    <a:pt x="24289" y="9527"/>
                  </a:cubicBezTo>
                  <a:cubicBezTo>
                    <a:pt x="23731" y="9042"/>
                    <a:pt x="23125" y="8582"/>
                    <a:pt x="22519" y="8145"/>
                  </a:cubicBezTo>
                  <a:cubicBezTo>
                    <a:pt x="21283" y="7297"/>
                    <a:pt x="19974" y="6570"/>
                    <a:pt x="18617" y="5915"/>
                  </a:cubicBezTo>
                  <a:cubicBezTo>
                    <a:pt x="15829" y="4606"/>
                    <a:pt x="12872" y="3710"/>
                    <a:pt x="9915" y="2885"/>
                  </a:cubicBezTo>
                  <a:cubicBezTo>
                    <a:pt x="9527" y="2788"/>
                    <a:pt x="9139" y="2667"/>
                    <a:pt x="8751" y="2522"/>
                  </a:cubicBezTo>
                  <a:cubicBezTo>
                    <a:pt x="8436" y="2376"/>
                    <a:pt x="8121" y="2279"/>
                    <a:pt x="7782" y="2231"/>
                  </a:cubicBezTo>
                  <a:cubicBezTo>
                    <a:pt x="7370" y="2182"/>
                    <a:pt x="6982" y="2231"/>
                    <a:pt x="6570" y="2134"/>
                  </a:cubicBezTo>
                  <a:cubicBezTo>
                    <a:pt x="6158" y="2061"/>
                    <a:pt x="5673" y="1964"/>
                    <a:pt x="5237" y="1867"/>
                  </a:cubicBezTo>
                  <a:cubicBezTo>
                    <a:pt x="4364" y="1673"/>
                    <a:pt x="3516" y="1431"/>
                    <a:pt x="2667" y="1164"/>
                  </a:cubicBezTo>
                  <a:cubicBezTo>
                    <a:pt x="1855" y="909"/>
                    <a:pt x="1087" y="543"/>
                    <a:pt x="300" y="278"/>
                  </a:cubicBezTo>
                  <a:lnTo>
                    <a:pt x="300" y="278"/>
                  </a:lnTo>
                  <a:lnTo>
                    <a:pt x="316" y="74"/>
                  </a:lnTo>
                  <a:cubicBezTo>
                    <a:pt x="316" y="25"/>
                    <a:pt x="2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2" name="Google Shape;2342;p23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2343" name="Google Shape;2343;p23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0" name="Google Shape;2360;p23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2361" name="Google Shape;2361;p23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8" name="Google Shape;2378;p23"/>
          <p:cNvGrpSpPr/>
          <p:nvPr/>
        </p:nvGrpSpPr>
        <p:grpSpPr>
          <a:xfrm>
            <a:off x="4901874" y="758916"/>
            <a:ext cx="535153" cy="529032"/>
            <a:chOff x="13541599" y="1599366"/>
            <a:chExt cx="535153" cy="529032"/>
          </a:xfrm>
        </p:grpSpPr>
        <p:sp>
          <p:nvSpPr>
            <p:cNvPr id="2379" name="Google Shape;2379;p23"/>
            <p:cNvSpPr/>
            <p:nvPr/>
          </p:nvSpPr>
          <p:spPr>
            <a:xfrm>
              <a:off x="13673928" y="20061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13853268" y="20118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13954928" y="17707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13862387" y="16405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13584731" y="17285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13571321" y="19031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13702703" y="16436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13945337" y="19217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13601043" y="16915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3764860" y="15993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3750441" y="20271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13541599" y="18020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13575865" y="19686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13931927" y="16637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13970263" y="18503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13914637" y="19849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13597730" y="16433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6" name="Google Shape;2396;p23"/>
          <p:cNvGrpSpPr/>
          <p:nvPr/>
        </p:nvGrpSpPr>
        <p:grpSpPr>
          <a:xfrm>
            <a:off x="5011442" y="3605987"/>
            <a:ext cx="611686" cy="604625"/>
            <a:chOff x="5601967" y="4997937"/>
            <a:chExt cx="611686" cy="604625"/>
          </a:xfrm>
        </p:grpSpPr>
        <p:sp>
          <p:nvSpPr>
            <p:cNvPr id="2397" name="Google Shape;2397;p23"/>
            <p:cNvSpPr/>
            <p:nvPr/>
          </p:nvSpPr>
          <p:spPr>
            <a:xfrm>
              <a:off x="5753220" y="5462793"/>
              <a:ext cx="87746" cy="92854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5958208" y="5469356"/>
              <a:ext cx="86412" cy="92061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6074407" y="5193781"/>
              <a:ext cx="97375" cy="7013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5968631" y="5044960"/>
              <a:ext cx="77323" cy="9559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5651267" y="5145568"/>
              <a:ext cx="98710" cy="81604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5635940" y="5345127"/>
              <a:ext cx="98674" cy="70894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786111" y="5048602"/>
              <a:ext cx="77612" cy="9527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6063443" y="5366331"/>
              <a:ext cx="100585" cy="79188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5669912" y="5103270"/>
              <a:ext cx="460442" cy="40120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5857157" y="4997937"/>
              <a:ext cx="112054" cy="11633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5840675" y="5486881"/>
              <a:ext cx="112487" cy="11568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5601967" y="5229589"/>
              <a:ext cx="119519" cy="9321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5641133" y="5420025"/>
              <a:ext cx="130772" cy="105620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6048116" y="5071464"/>
              <a:ext cx="120601" cy="116221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6091934" y="5284762"/>
              <a:ext cx="121719" cy="93648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6028353" y="5438668"/>
              <a:ext cx="120637" cy="116726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666125" y="5048169"/>
              <a:ext cx="122224" cy="11871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23"/>
          <p:cNvGrpSpPr/>
          <p:nvPr/>
        </p:nvGrpSpPr>
        <p:grpSpPr>
          <a:xfrm>
            <a:off x="5967507" y="3942610"/>
            <a:ext cx="300659" cy="297030"/>
            <a:chOff x="194545" y="1923035"/>
            <a:chExt cx="300659" cy="297030"/>
          </a:xfrm>
        </p:grpSpPr>
        <p:sp>
          <p:nvSpPr>
            <p:cNvPr id="2415" name="Google Shape;2415;p23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3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3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23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2433" name="Google Shape;2433;p23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3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3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Google Shape;2450;p23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2451" name="Google Shape;2451;p23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3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3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3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3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3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3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8" name="Google Shape;2468;p23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2469" name="Google Shape;2469;p23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23"/>
          <p:cNvGrpSpPr/>
          <p:nvPr/>
        </p:nvGrpSpPr>
        <p:grpSpPr>
          <a:xfrm>
            <a:off x="3847975" y="720725"/>
            <a:ext cx="158800" cy="158800"/>
            <a:chOff x="3847975" y="720725"/>
            <a:chExt cx="158800" cy="158800"/>
          </a:xfrm>
        </p:grpSpPr>
        <p:cxnSp>
          <p:nvCxnSpPr>
            <p:cNvPr id="2487" name="Google Shape;2487;p23"/>
            <p:cNvCxnSpPr/>
            <p:nvPr/>
          </p:nvCxnSpPr>
          <p:spPr>
            <a:xfrm>
              <a:off x="38479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23"/>
            <p:cNvCxnSpPr/>
            <p:nvPr/>
          </p:nvCxnSpPr>
          <p:spPr>
            <a:xfrm flipH="1" rot="10800000">
              <a:off x="38513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24"/>
          <p:cNvSpPr/>
          <p:nvPr/>
        </p:nvSpPr>
        <p:spPr>
          <a:xfrm>
            <a:off x="4881195" y="536125"/>
            <a:ext cx="32289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24"/>
          <p:cNvSpPr/>
          <p:nvPr/>
        </p:nvSpPr>
        <p:spPr>
          <a:xfrm>
            <a:off x="4881195" y="536125"/>
            <a:ext cx="3228900" cy="2668800"/>
          </a:xfrm>
          <a:prstGeom prst="roundRect">
            <a:avLst>
              <a:gd fmla="val 85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24"/>
          <p:cNvSpPr/>
          <p:nvPr/>
        </p:nvSpPr>
        <p:spPr>
          <a:xfrm>
            <a:off x="4881195" y="2427840"/>
            <a:ext cx="32289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24"/>
          <p:cNvSpPr txBox="1"/>
          <p:nvPr>
            <p:ph type="title"/>
          </p:nvPr>
        </p:nvSpPr>
        <p:spPr>
          <a:xfrm>
            <a:off x="5240757" y="2637870"/>
            <a:ext cx="250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4" name="Google Shape;2494;p24"/>
          <p:cNvSpPr txBox="1"/>
          <p:nvPr>
            <p:ph hasCustomPrompt="1" idx="2" type="title"/>
          </p:nvPr>
        </p:nvSpPr>
        <p:spPr>
          <a:xfrm>
            <a:off x="5240757" y="633100"/>
            <a:ext cx="2509800" cy="16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5" name="Google Shape;2495;p24"/>
          <p:cNvSpPr txBox="1"/>
          <p:nvPr>
            <p:ph idx="1" type="subTitle"/>
          </p:nvPr>
        </p:nvSpPr>
        <p:spPr>
          <a:xfrm>
            <a:off x="5108007" y="3506141"/>
            <a:ext cx="27753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6" name="Google Shape;2496;p24"/>
          <p:cNvSpPr/>
          <p:nvPr/>
        </p:nvSpPr>
        <p:spPr>
          <a:xfrm>
            <a:off x="1653990" y="3171958"/>
            <a:ext cx="84900" cy="95327"/>
          </a:xfrm>
          <a:custGeom>
            <a:rect b="b" l="l" r="r" t="t"/>
            <a:pathLst>
              <a:path extrusionOk="0" h="4041" w="3599">
                <a:moveTo>
                  <a:pt x="1916" y="0"/>
                </a:moveTo>
                <a:cubicBezTo>
                  <a:pt x="1806" y="0"/>
                  <a:pt x="1696" y="10"/>
                  <a:pt x="1582" y="31"/>
                </a:cubicBezTo>
                <a:cubicBezTo>
                  <a:pt x="1272" y="93"/>
                  <a:pt x="993" y="248"/>
                  <a:pt x="776" y="496"/>
                </a:cubicBezTo>
                <a:cubicBezTo>
                  <a:pt x="527" y="745"/>
                  <a:pt x="341" y="1055"/>
                  <a:pt x="217" y="1427"/>
                </a:cubicBezTo>
                <a:cubicBezTo>
                  <a:pt x="0" y="2048"/>
                  <a:pt x="0" y="2575"/>
                  <a:pt x="155" y="2978"/>
                </a:cubicBezTo>
                <a:cubicBezTo>
                  <a:pt x="341" y="3413"/>
                  <a:pt x="713" y="3723"/>
                  <a:pt x="1241" y="3878"/>
                </a:cubicBezTo>
                <a:cubicBezTo>
                  <a:pt x="1549" y="3981"/>
                  <a:pt x="1858" y="4041"/>
                  <a:pt x="2148" y="4041"/>
                </a:cubicBezTo>
                <a:cubicBezTo>
                  <a:pt x="2209" y="4041"/>
                  <a:pt x="2268" y="4038"/>
                  <a:pt x="2327" y="4033"/>
                </a:cubicBezTo>
                <a:lnTo>
                  <a:pt x="2544" y="3381"/>
                </a:lnTo>
                <a:cubicBezTo>
                  <a:pt x="2140" y="3381"/>
                  <a:pt x="1799" y="3350"/>
                  <a:pt x="1520" y="3257"/>
                </a:cubicBezTo>
                <a:cubicBezTo>
                  <a:pt x="900" y="3040"/>
                  <a:pt x="745" y="2544"/>
                  <a:pt x="1024" y="1706"/>
                </a:cubicBezTo>
                <a:cubicBezTo>
                  <a:pt x="1148" y="1303"/>
                  <a:pt x="1334" y="1024"/>
                  <a:pt x="1582" y="869"/>
                </a:cubicBezTo>
                <a:cubicBezTo>
                  <a:pt x="1739" y="771"/>
                  <a:pt x="1896" y="710"/>
                  <a:pt x="2069" y="710"/>
                </a:cubicBezTo>
                <a:cubicBezTo>
                  <a:pt x="2169" y="710"/>
                  <a:pt x="2275" y="730"/>
                  <a:pt x="2389" y="776"/>
                </a:cubicBezTo>
                <a:cubicBezTo>
                  <a:pt x="2513" y="807"/>
                  <a:pt x="2637" y="869"/>
                  <a:pt x="2761" y="993"/>
                </a:cubicBezTo>
                <a:cubicBezTo>
                  <a:pt x="2885" y="1086"/>
                  <a:pt x="3009" y="1179"/>
                  <a:pt x="3133" y="1303"/>
                </a:cubicBezTo>
                <a:lnTo>
                  <a:pt x="3598" y="745"/>
                </a:lnTo>
                <a:cubicBezTo>
                  <a:pt x="3288" y="434"/>
                  <a:pt x="2947" y="248"/>
                  <a:pt x="2606" y="124"/>
                </a:cubicBezTo>
                <a:cubicBezTo>
                  <a:pt x="2358" y="42"/>
                  <a:pt x="2137" y="0"/>
                  <a:pt x="191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24"/>
          <p:cNvSpPr/>
          <p:nvPr/>
        </p:nvSpPr>
        <p:spPr>
          <a:xfrm>
            <a:off x="1741068" y="3200952"/>
            <a:ext cx="92968" cy="96106"/>
          </a:xfrm>
          <a:custGeom>
            <a:rect b="b" l="l" r="r" t="t"/>
            <a:pathLst>
              <a:path extrusionOk="0" h="4074" w="3941">
                <a:moveTo>
                  <a:pt x="2019" y="724"/>
                </a:moveTo>
                <a:cubicBezTo>
                  <a:pt x="2140" y="724"/>
                  <a:pt x="2271" y="747"/>
                  <a:pt x="2420" y="788"/>
                </a:cubicBezTo>
                <a:cubicBezTo>
                  <a:pt x="3041" y="1005"/>
                  <a:pt x="3196" y="1532"/>
                  <a:pt x="2917" y="2339"/>
                </a:cubicBezTo>
                <a:cubicBezTo>
                  <a:pt x="2695" y="3004"/>
                  <a:pt x="2356" y="3336"/>
                  <a:pt x="1915" y="3336"/>
                </a:cubicBezTo>
                <a:cubicBezTo>
                  <a:pt x="1801" y="3336"/>
                  <a:pt x="1679" y="3314"/>
                  <a:pt x="1552" y="3269"/>
                </a:cubicBezTo>
                <a:cubicBezTo>
                  <a:pt x="1241" y="3176"/>
                  <a:pt x="1055" y="2990"/>
                  <a:pt x="962" y="2742"/>
                </a:cubicBezTo>
                <a:cubicBezTo>
                  <a:pt x="869" y="2463"/>
                  <a:pt x="900" y="2121"/>
                  <a:pt x="1055" y="1718"/>
                </a:cubicBezTo>
                <a:cubicBezTo>
                  <a:pt x="1179" y="1315"/>
                  <a:pt x="1365" y="1005"/>
                  <a:pt x="1583" y="850"/>
                </a:cubicBezTo>
                <a:cubicBezTo>
                  <a:pt x="1722" y="762"/>
                  <a:pt x="1862" y="724"/>
                  <a:pt x="2019" y="724"/>
                </a:cubicBezTo>
                <a:close/>
                <a:moveTo>
                  <a:pt x="1852" y="0"/>
                </a:moveTo>
                <a:cubicBezTo>
                  <a:pt x="1592" y="0"/>
                  <a:pt x="1358" y="54"/>
                  <a:pt x="1148" y="167"/>
                </a:cubicBezTo>
                <a:cubicBezTo>
                  <a:pt x="745" y="415"/>
                  <a:pt x="435" y="819"/>
                  <a:pt x="218" y="1439"/>
                </a:cubicBezTo>
                <a:cubicBezTo>
                  <a:pt x="1" y="2059"/>
                  <a:pt x="1" y="2587"/>
                  <a:pt x="187" y="2990"/>
                </a:cubicBezTo>
                <a:cubicBezTo>
                  <a:pt x="404" y="3424"/>
                  <a:pt x="776" y="3735"/>
                  <a:pt x="1334" y="3952"/>
                </a:cubicBezTo>
                <a:cubicBezTo>
                  <a:pt x="1582" y="4034"/>
                  <a:pt x="1817" y="4074"/>
                  <a:pt x="2037" y="4074"/>
                </a:cubicBezTo>
                <a:cubicBezTo>
                  <a:pt x="2314" y="4074"/>
                  <a:pt x="2568" y="4011"/>
                  <a:pt x="2792" y="3890"/>
                </a:cubicBezTo>
                <a:cubicBezTo>
                  <a:pt x="3227" y="3673"/>
                  <a:pt x="3537" y="3238"/>
                  <a:pt x="3754" y="2618"/>
                </a:cubicBezTo>
                <a:cubicBezTo>
                  <a:pt x="3940" y="2028"/>
                  <a:pt x="3940" y="1501"/>
                  <a:pt x="3754" y="1067"/>
                </a:cubicBezTo>
                <a:cubicBezTo>
                  <a:pt x="3568" y="632"/>
                  <a:pt x="3196" y="322"/>
                  <a:pt x="2637" y="136"/>
                </a:cubicBezTo>
                <a:cubicBezTo>
                  <a:pt x="2354" y="47"/>
                  <a:pt x="2092" y="0"/>
                  <a:pt x="185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24"/>
          <p:cNvSpPr/>
          <p:nvPr/>
        </p:nvSpPr>
        <p:spPr>
          <a:xfrm>
            <a:off x="1860371" y="3224638"/>
            <a:ext cx="79050" cy="104669"/>
          </a:xfrm>
          <a:custGeom>
            <a:rect b="b" l="l" r="r" t="t"/>
            <a:pathLst>
              <a:path extrusionOk="0" h="4437" w="3351">
                <a:moveTo>
                  <a:pt x="0" y="1"/>
                </a:moveTo>
                <a:lnTo>
                  <a:pt x="0" y="4127"/>
                </a:lnTo>
                <a:lnTo>
                  <a:pt x="838" y="4437"/>
                </a:lnTo>
                <a:lnTo>
                  <a:pt x="3350" y="1148"/>
                </a:lnTo>
                <a:lnTo>
                  <a:pt x="2575" y="869"/>
                </a:lnTo>
                <a:lnTo>
                  <a:pt x="1117" y="2855"/>
                </a:lnTo>
                <a:cubicBezTo>
                  <a:pt x="877" y="3184"/>
                  <a:pt x="725" y="3426"/>
                  <a:pt x="658" y="3582"/>
                </a:cubicBezTo>
                <a:lnTo>
                  <a:pt x="658" y="3582"/>
                </a:lnTo>
                <a:cubicBezTo>
                  <a:pt x="683" y="3512"/>
                  <a:pt x="685" y="3367"/>
                  <a:pt x="714" y="3196"/>
                </a:cubicBezTo>
                <a:cubicBezTo>
                  <a:pt x="714" y="3010"/>
                  <a:pt x="745" y="2855"/>
                  <a:pt x="745" y="2700"/>
                </a:cubicBezTo>
                <a:lnTo>
                  <a:pt x="776" y="280"/>
                </a:lnTo>
                <a:lnTo>
                  <a:pt x="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24"/>
          <p:cNvSpPr/>
          <p:nvPr/>
        </p:nvSpPr>
        <p:spPr>
          <a:xfrm>
            <a:off x="1930627" y="3258303"/>
            <a:ext cx="47581" cy="93699"/>
          </a:xfrm>
          <a:custGeom>
            <a:rect b="b" l="l" r="r" t="t"/>
            <a:pathLst>
              <a:path extrusionOk="0" h="3972" w="2017">
                <a:moveTo>
                  <a:pt x="1241" y="1"/>
                </a:moveTo>
                <a:lnTo>
                  <a:pt x="0" y="3723"/>
                </a:lnTo>
                <a:lnTo>
                  <a:pt x="776" y="3971"/>
                </a:lnTo>
                <a:lnTo>
                  <a:pt x="2016" y="280"/>
                </a:lnTo>
                <a:lnTo>
                  <a:pt x="1241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4"/>
          <p:cNvSpPr/>
          <p:nvPr/>
        </p:nvSpPr>
        <p:spPr>
          <a:xfrm>
            <a:off x="1979651" y="3275148"/>
            <a:ext cx="92237" cy="99809"/>
          </a:xfrm>
          <a:custGeom>
            <a:rect b="b" l="l" r="r" t="t"/>
            <a:pathLst>
              <a:path extrusionOk="0" h="4231" w="3910">
                <a:moveTo>
                  <a:pt x="1831" y="900"/>
                </a:moveTo>
                <a:lnTo>
                  <a:pt x="2234" y="1055"/>
                </a:lnTo>
                <a:cubicBezTo>
                  <a:pt x="2948" y="1303"/>
                  <a:pt x="3165" y="1799"/>
                  <a:pt x="2886" y="2606"/>
                </a:cubicBezTo>
                <a:cubicBezTo>
                  <a:pt x="2672" y="3223"/>
                  <a:pt x="2332" y="3531"/>
                  <a:pt x="1850" y="3531"/>
                </a:cubicBezTo>
                <a:cubicBezTo>
                  <a:pt x="1702" y="3531"/>
                  <a:pt x="1541" y="3502"/>
                  <a:pt x="1365" y="3444"/>
                </a:cubicBezTo>
                <a:lnTo>
                  <a:pt x="1024" y="3319"/>
                </a:lnTo>
                <a:lnTo>
                  <a:pt x="1831" y="900"/>
                </a:lnTo>
                <a:close/>
                <a:moveTo>
                  <a:pt x="1272" y="0"/>
                </a:moveTo>
                <a:lnTo>
                  <a:pt x="1" y="3692"/>
                </a:lnTo>
                <a:lnTo>
                  <a:pt x="1055" y="4064"/>
                </a:lnTo>
                <a:cubicBezTo>
                  <a:pt x="1394" y="4177"/>
                  <a:pt x="1707" y="4231"/>
                  <a:pt x="1995" y="4231"/>
                </a:cubicBezTo>
                <a:cubicBezTo>
                  <a:pt x="2261" y="4231"/>
                  <a:pt x="2507" y="4184"/>
                  <a:pt x="2730" y="4095"/>
                </a:cubicBezTo>
                <a:cubicBezTo>
                  <a:pt x="3165" y="3878"/>
                  <a:pt x="3506" y="3475"/>
                  <a:pt x="3723" y="2854"/>
                </a:cubicBezTo>
                <a:cubicBezTo>
                  <a:pt x="3909" y="2296"/>
                  <a:pt x="3878" y="1799"/>
                  <a:pt x="3661" y="1365"/>
                </a:cubicBezTo>
                <a:cubicBezTo>
                  <a:pt x="3444" y="931"/>
                  <a:pt x="3041" y="590"/>
                  <a:pt x="2420" y="403"/>
                </a:cubicBezTo>
                <a:lnTo>
                  <a:pt x="1272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24"/>
          <p:cNvSpPr/>
          <p:nvPr/>
        </p:nvSpPr>
        <p:spPr>
          <a:xfrm>
            <a:off x="2080647" y="3353449"/>
            <a:ext cx="37343" cy="25642"/>
          </a:xfrm>
          <a:custGeom>
            <a:rect b="b" l="l" r="r" t="t"/>
            <a:pathLst>
              <a:path extrusionOk="0" h="1087" w="1583">
                <a:moveTo>
                  <a:pt x="218" y="0"/>
                </a:moveTo>
                <a:lnTo>
                  <a:pt x="0" y="621"/>
                </a:lnTo>
                <a:lnTo>
                  <a:pt x="1365" y="1086"/>
                </a:lnTo>
                <a:lnTo>
                  <a:pt x="1583" y="466"/>
                </a:lnTo>
                <a:lnTo>
                  <a:pt x="218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24"/>
          <p:cNvSpPr/>
          <p:nvPr/>
        </p:nvSpPr>
        <p:spPr>
          <a:xfrm>
            <a:off x="2145784" y="3333679"/>
            <a:ext cx="51237" cy="92237"/>
          </a:xfrm>
          <a:custGeom>
            <a:rect b="b" l="l" r="r" t="t"/>
            <a:pathLst>
              <a:path extrusionOk="0" h="3910" w="2172">
                <a:moveTo>
                  <a:pt x="1520" y="1"/>
                </a:moveTo>
                <a:lnTo>
                  <a:pt x="0" y="528"/>
                </a:lnTo>
                <a:lnTo>
                  <a:pt x="218" y="1149"/>
                </a:lnTo>
                <a:lnTo>
                  <a:pt x="776" y="932"/>
                </a:lnTo>
                <a:cubicBezTo>
                  <a:pt x="838" y="932"/>
                  <a:pt x="962" y="869"/>
                  <a:pt x="1117" y="776"/>
                </a:cubicBezTo>
                <a:lnTo>
                  <a:pt x="1117" y="776"/>
                </a:lnTo>
                <a:lnTo>
                  <a:pt x="993" y="1149"/>
                </a:lnTo>
                <a:lnTo>
                  <a:pt x="869" y="1490"/>
                </a:lnTo>
                <a:lnTo>
                  <a:pt x="124" y="3630"/>
                </a:lnTo>
                <a:lnTo>
                  <a:pt x="931" y="3910"/>
                </a:lnTo>
                <a:lnTo>
                  <a:pt x="2172" y="218"/>
                </a:lnTo>
                <a:lnTo>
                  <a:pt x="152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24"/>
          <p:cNvSpPr/>
          <p:nvPr/>
        </p:nvSpPr>
        <p:spPr>
          <a:xfrm>
            <a:off x="2205801" y="3356468"/>
            <a:ext cx="76125" cy="91175"/>
          </a:xfrm>
          <a:custGeom>
            <a:rect b="b" l="l" r="r" t="t"/>
            <a:pathLst>
              <a:path extrusionOk="0" h="3865" w="3227">
                <a:moveTo>
                  <a:pt x="1895" y="691"/>
                </a:moveTo>
                <a:cubicBezTo>
                  <a:pt x="1951" y="691"/>
                  <a:pt x="2010" y="699"/>
                  <a:pt x="2079" y="710"/>
                </a:cubicBezTo>
                <a:cubicBezTo>
                  <a:pt x="2234" y="772"/>
                  <a:pt x="2327" y="896"/>
                  <a:pt x="2389" y="1051"/>
                </a:cubicBezTo>
                <a:cubicBezTo>
                  <a:pt x="2451" y="1237"/>
                  <a:pt x="2451" y="1424"/>
                  <a:pt x="2389" y="1641"/>
                </a:cubicBezTo>
                <a:cubicBezTo>
                  <a:pt x="2327" y="1765"/>
                  <a:pt x="2234" y="1858"/>
                  <a:pt x="2079" y="1920"/>
                </a:cubicBezTo>
                <a:cubicBezTo>
                  <a:pt x="2002" y="1958"/>
                  <a:pt x="1913" y="1985"/>
                  <a:pt x="1820" y="1985"/>
                </a:cubicBezTo>
                <a:cubicBezTo>
                  <a:pt x="1763" y="1985"/>
                  <a:pt x="1704" y="1975"/>
                  <a:pt x="1644" y="1951"/>
                </a:cubicBezTo>
                <a:cubicBezTo>
                  <a:pt x="1458" y="1889"/>
                  <a:pt x="1365" y="1796"/>
                  <a:pt x="1303" y="1672"/>
                </a:cubicBezTo>
                <a:cubicBezTo>
                  <a:pt x="1272" y="1517"/>
                  <a:pt x="1272" y="1361"/>
                  <a:pt x="1334" y="1206"/>
                </a:cubicBezTo>
                <a:cubicBezTo>
                  <a:pt x="1396" y="989"/>
                  <a:pt x="1489" y="834"/>
                  <a:pt x="1613" y="772"/>
                </a:cubicBezTo>
                <a:cubicBezTo>
                  <a:pt x="1712" y="713"/>
                  <a:pt x="1797" y="691"/>
                  <a:pt x="1895" y="691"/>
                </a:cubicBezTo>
                <a:close/>
                <a:moveTo>
                  <a:pt x="1732" y="0"/>
                </a:moveTo>
                <a:cubicBezTo>
                  <a:pt x="1546" y="0"/>
                  <a:pt x="1374" y="39"/>
                  <a:pt x="1210" y="121"/>
                </a:cubicBezTo>
                <a:cubicBezTo>
                  <a:pt x="931" y="276"/>
                  <a:pt x="714" y="555"/>
                  <a:pt x="559" y="958"/>
                </a:cubicBezTo>
                <a:cubicBezTo>
                  <a:pt x="434" y="1330"/>
                  <a:pt x="434" y="1641"/>
                  <a:pt x="559" y="1920"/>
                </a:cubicBezTo>
                <a:cubicBezTo>
                  <a:pt x="683" y="2168"/>
                  <a:pt x="900" y="2354"/>
                  <a:pt x="1210" y="2478"/>
                </a:cubicBezTo>
                <a:cubicBezTo>
                  <a:pt x="1346" y="2524"/>
                  <a:pt x="1482" y="2552"/>
                  <a:pt x="1607" y="2552"/>
                </a:cubicBezTo>
                <a:cubicBezTo>
                  <a:pt x="1652" y="2552"/>
                  <a:pt x="1696" y="2549"/>
                  <a:pt x="1737" y="2540"/>
                </a:cubicBezTo>
                <a:cubicBezTo>
                  <a:pt x="1861" y="2509"/>
                  <a:pt x="2017" y="2447"/>
                  <a:pt x="2172" y="2323"/>
                </a:cubicBezTo>
                <a:lnTo>
                  <a:pt x="2203" y="2323"/>
                </a:lnTo>
                <a:cubicBezTo>
                  <a:pt x="2110" y="2602"/>
                  <a:pt x="1986" y="2820"/>
                  <a:pt x="1830" y="2944"/>
                </a:cubicBezTo>
                <a:cubicBezTo>
                  <a:pt x="1675" y="3099"/>
                  <a:pt x="1520" y="3161"/>
                  <a:pt x="1303" y="3192"/>
                </a:cubicBezTo>
                <a:cubicBezTo>
                  <a:pt x="1269" y="3197"/>
                  <a:pt x="1234" y="3200"/>
                  <a:pt x="1197" y="3200"/>
                </a:cubicBezTo>
                <a:cubicBezTo>
                  <a:pt x="1035" y="3200"/>
                  <a:pt x="849" y="3149"/>
                  <a:pt x="621" y="3099"/>
                </a:cubicBezTo>
                <a:cubicBezTo>
                  <a:pt x="465" y="3037"/>
                  <a:pt x="341" y="2975"/>
                  <a:pt x="217" y="2882"/>
                </a:cubicBezTo>
                <a:lnTo>
                  <a:pt x="0" y="3502"/>
                </a:lnTo>
                <a:cubicBezTo>
                  <a:pt x="93" y="3564"/>
                  <a:pt x="248" y="3626"/>
                  <a:pt x="465" y="3719"/>
                </a:cubicBezTo>
                <a:cubicBezTo>
                  <a:pt x="759" y="3817"/>
                  <a:pt x="1021" y="3864"/>
                  <a:pt x="1259" y="3864"/>
                </a:cubicBezTo>
                <a:cubicBezTo>
                  <a:pt x="1551" y="3864"/>
                  <a:pt x="1809" y="3794"/>
                  <a:pt x="2048" y="3657"/>
                </a:cubicBezTo>
                <a:cubicBezTo>
                  <a:pt x="2482" y="3378"/>
                  <a:pt x="2823" y="2913"/>
                  <a:pt x="3071" y="2168"/>
                </a:cubicBezTo>
                <a:cubicBezTo>
                  <a:pt x="3195" y="1827"/>
                  <a:pt x="3226" y="1517"/>
                  <a:pt x="3195" y="1237"/>
                </a:cubicBezTo>
                <a:cubicBezTo>
                  <a:pt x="3164" y="958"/>
                  <a:pt x="3071" y="710"/>
                  <a:pt x="2916" y="524"/>
                </a:cubicBezTo>
                <a:cubicBezTo>
                  <a:pt x="2761" y="338"/>
                  <a:pt x="2544" y="183"/>
                  <a:pt x="2265" y="90"/>
                </a:cubicBezTo>
                <a:cubicBezTo>
                  <a:pt x="2074" y="31"/>
                  <a:pt x="1898" y="0"/>
                  <a:pt x="173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24"/>
          <p:cNvSpPr/>
          <p:nvPr/>
        </p:nvSpPr>
        <p:spPr>
          <a:xfrm>
            <a:off x="1561039" y="3542229"/>
            <a:ext cx="62962" cy="70581"/>
          </a:xfrm>
          <a:custGeom>
            <a:rect b="b" l="l" r="r" t="t"/>
            <a:pathLst>
              <a:path extrusionOk="0" h="2992" w="2669">
                <a:moveTo>
                  <a:pt x="1443" y="1"/>
                </a:moveTo>
                <a:cubicBezTo>
                  <a:pt x="1355" y="1"/>
                  <a:pt x="1267" y="11"/>
                  <a:pt x="1179" y="33"/>
                </a:cubicBezTo>
                <a:cubicBezTo>
                  <a:pt x="962" y="64"/>
                  <a:pt x="745" y="188"/>
                  <a:pt x="590" y="374"/>
                </a:cubicBezTo>
                <a:cubicBezTo>
                  <a:pt x="404" y="529"/>
                  <a:pt x="279" y="778"/>
                  <a:pt x="186" y="1057"/>
                </a:cubicBezTo>
                <a:cubicBezTo>
                  <a:pt x="31" y="1522"/>
                  <a:pt x="0" y="1894"/>
                  <a:pt x="124" y="2205"/>
                </a:cubicBezTo>
                <a:cubicBezTo>
                  <a:pt x="279" y="2515"/>
                  <a:pt x="528" y="2732"/>
                  <a:pt x="931" y="2887"/>
                </a:cubicBezTo>
                <a:cubicBezTo>
                  <a:pt x="1140" y="2957"/>
                  <a:pt x="1350" y="2992"/>
                  <a:pt x="1546" y="2992"/>
                </a:cubicBezTo>
                <a:cubicBezTo>
                  <a:pt x="1611" y="2992"/>
                  <a:pt x="1675" y="2988"/>
                  <a:pt x="1737" y="2980"/>
                </a:cubicBezTo>
                <a:lnTo>
                  <a:pt x="1893" y="2515"/>
                </a:lnTo>
                <a:cubicBezTo>
                  <a:pt x="1582" y="2515"/>
                  <a:pt x="1334" y="2484"/>
                  <a:pt x="1148" y="2422"/>
                </a:cubicBezTo>
                <a:cubicBezTo>
                  <a:pt x="683" y="2267"/>
                  <a:pt x="559" y="1863"/>
                  <a:pt x="776" y="1274"/>
                </a:cubicBezTo>
                <a:cubicBezTo>
                  <a:pt x="869" y="964"/>
                  <a:pt x="993" y="778"/>
                  <a:pt x="1179" y="653"/>
                </a:cubicBezTo>
                <a:cubicBezTo>
                  <a:pt x="1303" y="571"/>
                  <a:pt x="1427" y="529"/>
                  <a:pt x="1561" y="529"/>
                </a:cubicBezTo>
                <a:cubicBezTo>
                  <a:pt x="1627" y="529"/>
                  <a:pt x="1696" y="540"/>
                  <a:pt x="1769" y="560"/>
                </a:cubicBezTo>
                <a:cubicBezTo>
                  <a:pt x="1862" y="591"/>
                  <a:pt x="1955" y="653"/>
                  <a:pt x="2048" y="715"/>
                </a:cubicBezTo>
                <a:cubicBezTo>
                  <a:pt x="2141" y="809"/>
                  <a:pt x="2234" y="871"/>
                  <a:pt x="2327" y="964"/>
                </a:cubicBezTo>
                <a:lnTo>
                  <a:pt x="2668" y="560"/>
                </a:lnTo>
                <a:cubicBezTo>
                  <a:pt x="2451" y="312"/>
                  <a:pt x="2203" y="157"/>
                  <a:pt x="1924" y="95"/>
                </a:cubicBezTo>
                <a:cubicBezTo>
                  <a:pt x="1763" y="35"/>
                  <a:pt x="1603" y="1"/>
                  <a:pt x="144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24"/>
          <p:cNvSpPr/>
          <p:nvPr/>
        </p:nvSpPr>
        <p:spPr>
          <a:xfrm>
            <a:off x="1616645" y="3574550"/>
            <a:ext cx="52724" cy="54729"/>
          </a:xfrm>
          <a:custGeom>
            <a:rect b="b" l="l" r="r" t="t"/>
            <a:pathLst>
              <a:path extrusionOk="0" h="2320" w="2235">
                <a:moveTo>
                  <a:pt x="1177" y="506"/>
                </a:moveTo>
                <a:cubicBezTo>
                  <a:pt x="1225" y="506"/>
                  <a:pt x="1278" y="513"/>
                  <a:pt x="1335" y="524"/>
                </a:cubicBezTo>
                <a:cubicBezTo>
                  <a:pt x="1490" y="586"/>
                  <a:pt x="1583" y="679"/>
                  <a:pt x="1614" y="804"/>
                </a:cubicBezTo>
                <a:cubicBezTo>
                  <a:pt x="1645" y="928"/>
                  <a:pt x="1614" y="1083"/>
                  <a:pt x="1552" y="1300"/>
                </a:cubicBezTo>
                <a:cubicBezTo>
                  <a:pt x="1490" y="1517"/>
                  <a:pt x="1397" y="1672"/>
                  <a:pt x="1304" y="1734"/>
                </a:cubicBezTo>
                <a:cubicBezTo>
                  <a:pt x="1225" y="1793"/>
                  <a:pt x="1146" y="1815"/>
                  <a:pt x="1060" y="1815"/>
                </a:cubicBezTo>
                <a:cubicBezTo>
                  <a:pt x="1010" y="1815"/>
                  <a:pt x="957" y="1808"/>
                  <a:pt x="901" y="1796"/>
                </a:cubicBezTo>
                <a:cubicBezTo>
                  <a:pt x="745" y="1734"/>
                  <a:pt x="652" y="1641"/>
                  <a:pt x="621" y="1517"/>
                </a:cubicBezTo>
                <a:cubicBezTo>
                  <a:pt x="590" y="1393"/>
                  <a:pt x="621" y="1207"/>
                  <a:pt x="683" y="1021"/>
                </a:cubicBezTo>
                <a:cubicBezTo>
                  <a:pt x="745" y="804"/>
                  <a:pt x="838" y="648"/>
                  <a:pt x="963" y="586"/>
                </a:cubicBezTo>
                <a:cubicBezTo>
                  <a:pt x="1022" y="527"/>
                  <a:pt x="1093" y="506"/>
                  <a:pt x="1177" y="506"/>
                </a:cubicBezTo>
                <a:close/>
                <a:moveTo>
                  <a:pt x="1071" y="1"/>
                </a:moveTo>
                <a:cubicBezTo>
                  <a:pt x="923" y="1"/>
                  <a:pt x="783" y="39"/>
                  <a:pt x="652" y="121"/>
                </a:cubicBezTo>
                <a:cubicBezTo>
                  <a:pt x="404" y="245"/>
                  <a:pt x="218" y="462"/>
                  <a:pt x="94" y="804"/>
                </a:cubicBezTo>
                <a:cubicBezTo>
                  <a:pt x="32" y="1021"/>
                  <a:pt x="1" y="1238"/>
                  <a:pt x="32" y="1424"/>
                </a:cubicBezTo>
                <a:cubicBezTo>
                  <a:pt x="63" y="1641"/>
                  <a:pt x="125" y="1796"/>
                  <a:pt x="249" y="1920"/>
                </a:cubicBezTo>
                <a:cubicBezTo>
                  <a:pt x="373" y="2075"/>
                  <a:pt x="559" y="2168"/>
                  <a:pt x="745" y="2230"/>
                </a:cubicBezTo>
                <a:cubicBezTo>
                  <a:pt x="892" y="2289"/>
                  <a:pt x="1038" y="2320"/>
                  <a:pt x="1175" y="2320"/>
                </a:cubicBezTo>
                <a:cubicBezTo>
                  <a:pt x="1328" y="2320"/>
                  <a:pt x="1468" y="2281"/>
                  <a:pt x="1583" y="2199"/>
                </a:cubicBezTo>
                <a:cubicBezTo>
                  <a:pt x="1831" y="2075"/>
                  <a:pt x="2017" y="1827"/>
                  <a:pt x="2141" y="1486"/>
                </a:cubicBezTo>
                <a:cubicBezTo>
                  <a:pt x="2203" y="1269"/>
                  <a:pt x="2234" y="1083"/>
                  <a:pt x="2203" y="897"/>
                </a:cubicBezTo>
                <a:cubicBezTo>
                  <a:pt x="2172" y="679"/>
                  <a:pt x="2110" y="524"/>
                  <a:pt x="1986" y="400"/>
                </a:cubicBezTo>
                <a:cubicBezTo>
                  <a:pt x="1862" y="245"/>
                  <a:pt x="1707" y="152"/>
                  <a:pt x="1490" y="90"/>
                </a:cubicBezTo>
                <a:cubicBezTo>
                  <a:pt x="1343" y="31"/>
                  <a:pt x="1204" y="1"/>
                  <a:pt x="107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24"/>
          <p:cNvSpPr/>
          <p:nvPr/>
        </p:nvSpPr>
        <p:spPr>
          <a:xfrm>
            <a:off x="1670080" y="3589106"/>
            <a:ext cx="49044" cy="54163"/>
          </a:xfrm>
          <a:custGeom>
            <a:rect b="b" l="l" r="r" t="t"/>
            <a:pathLst>
              <a:path extrusionOk="0" h="2296" w="2079">
                <a:moveTo>
                  <a:pt x="683" y="0"/>
                </a:moveTo>
                <a:lnTo>
                  <a:pt x="0" y="2110"/>
                </a:lnTo>
                <a:lnTo>
                  <a:pt x="559" y="2296"/>
                </a:lnTo>
                <a:lnTo>
                  <a:pt x="931" y="1210"/>
                </a:lnTo>
                <a:cubicBezTo>
                  <a:pt x="993" y="1055"/>
                  <a:pt x="1086" y="931"/>
                  <a:pt x="1210" y="869"/>
                </a:cubicBezTo>
                <a:cubicBezTo>
                  <a:pt x="1272" y="838"/>
                  <a:pt x="1342" y="822"/>
                  <a:pt x="1420" y="822"/>
                </a:cubicBezTo>
                <a:cubicBezTo>
                  <a:pt x="1497" y="822"/>
                  <a:pt x="1583" y="838"/>
                  <a:pt x="1676" y="869"/>
                </a:cubicBezTo>
                <a:cubicBezTo>
                  <a:pt x="1738" y="900"/>
                  <a:pt x="1800" y="931"/>
                  <a:pt x="1831" y="962"/>
                </a:cubicBezTo>
                <a:lnTo>
                  <a:pt x="2079" y="435"/>
                </a:lnTo>
                <a:cubicBezTo>
                  <a:pt x="2017" y="404"/>
                  <a:pt x="1955" y="373"/>
                  <a:pt x="1893" y="342"/>
                </a:cubicBezTo>
                <a:cubicBezTo>
                  <a:pt x="1815" y="326"/>
                  <a:pt x="1745" y="318"/>
                  <a:pt x="1680" y="318"/>
                </a:cubicBezTo>
                <a:cubicBezTo>
                  <a:pt x="1614" y="318"/>
                  <a:pt x="1552" y="326"/>
                  <a:pt x="1490" y="342"/>
                </a:cubicBezTo>
                <a:cubicBezTo>
                  <a:pt x="1334" y="373"/>
                  <a:pt x="1241" y="435"/>
                  <a:pt x="1117" y="528"/>
                </a:cubicBezTo>
                <a:lnTo>
                  <a:pt x="1086" y="528"/>
                </a:lnTo>
                <a:lnTo>
                  <a:pt x="1117" y="155"/>
                </a:lnTo>
                <a:lnTo>
                  <a:pt x="683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24"/>
          <p:cNvSpPr/>
          <p:nvPr/>
        </p:nvSpPr>
        <p:spPr>
          <a:xfrm>
            <a:off x="1713984" y="3607295"/>
            <a:ext cx="52724" cy="54682"/>
          </a:xfrm>
          <a:custGeom>
            <a:rect b="b" l="l" r="r" t="t"/>
            <a:pathLst>
              <a:path extrusionOk="0" h="2318" w="2235">
                <a:moveTo>
                  <a:pt x="1175" y="514"/>
                </a:moveTo>
                <a:cubicBezTo>
                  <a:pt x="1225" y="514"/>
                  <a:pt x="1278" y="521"/>
                  <a:pt x="1335" y="532"/>
                </a:cubicBezTo>
                <a:cubicBezTo>
                  <a:pt x="1490" y="594"/>
                  <a:pt x="1583" y="687"/>
                  <a:pt x="1614" y="811"/>
                </a:cubicBezTo>
                <a:cubicBezTo>
                  <a:pt x="1645" y="936"/>
                  <a:pt x="1614" y="1091"/>
                  <a:pt x="1552" y="1308"/>
                </a:cubicBezTo>
                <a:cubicBezTo>
                  <a:pt x="1490" y="1525"/>
                  <a:pt x="1397" y="1649"/>
                  <a:pt x="1273" y="1742"/>
                </a:cubicBezTo>
                <a:cubicBezTo>
                  <a:pt x="1214" y="1801"/>
                  <a:pt x="1142" y="1823"/>
                  <a:pt x="1058" y="1823"/>
                </a:cubicBezTo>
                <a:cubicBezTo>
                  <a:pt x="1010" y="1823"/>
                  <a:pt x="957" y="1816"/>
                  <a:pt x="900" y="1804"/>
                </a:cubicBezTo>
                <a:cubicBezTo>
                  <a:pt x="745" y="1742"/>
                  <a:pt x="652" y="1649"/>
                  <a:pt x="621" y="1525"/>
                </a:cubicBezTo>
                <a:cubicBezTo>
                  <a:pt x="590" y="1401"/>
                  <a:pt x="621" y="1215"/>
                  <a:pt x="683" y="1029"/>
                </a:cubicBezTo>
                <a:cubicBezTo>
                  <a:pt x="745" y="811"/>
                  <a:pt x="838" y="656"/>
                  <a:pt x="931" y="594"/>
                </a:cubicBezTo>
                <a:cubicBezTo>
                  <a:pt x="1010" y="535"/>
                  <a:pt x="1089" y="514"/>
                  <a:pt x="1175" y="514"/>
                </a:cubicBezTo>
                <a:close/>
                <a:moveTo>
                  <a:pt x="1055" y="1"/>
                </a:moveTo>
                <a:cubicBezTo>
                  <a:pt x="903" y="1"/>
                  <a:pt x="769" y="31"/>
                  <a:pt x="652" y="98"/>
                </a:cubicBezTo>
                <a:cubicBezTo>
                  <a:pt x="404" y="253"/>
                  <a:pt x="218" y="470"/>
                  <a:pt x="94" y="811"/>
                </a:cubicBezTo>
                <a:cubicBezTo>
                  <a:pt x="32" y="1029"/>
                  <a:pt x="1" y="1246"/>
                  <a:pt x="32" y="1432"/>
                </a:cubicBezTo>
                <a:cubicBezTo>
                  <a:pt x="63" y="1618"/>
                  <a:pt x="125" y="1804"/>
                  <a:pt x="249" y="1928"/>
                </a:cubicBezTo>
                <a:cubicBezTo>
                  <a:pt x="373" y="2083"/>
                  <a:pt x="528" y="2176"/>
                  <a:pt x="745" y="2238"/>
                </a:cubicBezTo>
                <a:cubicBezTo>
                  <a:pt x="881" y="2293"/>
                  <a:pt x="1011" y="2317"/>
                  <a:pt x="1135" y="2317"/>
                </a:cubicBezTo>
                <a:cubicBezTo>
                  <a:pt x="1294" y="2317"/>
                  <a:pt x="1443" y="2277"/>
                  <a:pt x="1583" y="2207"/>
                </a:cubicBezTo>
                <a:cubicBezTo>
                  <a:pt x="1831" y="2083"/>
                  <a:pt x="2017" y="1835"/>
                  <a:pt x="2141" y="1494"/>
                </a:cubicBezTo>
                <a:cubicBezTo>
                  <a:pt x="2203" y="1277"/>
                  <a:pt x="2234" y="1091"/>
                  <a:pt x="2203" y="874"/>
                </a:cubicBezTo>
                <a:cubicBezTo>
                  <a:pt x="2172" y="687"/>
                  <a:pt x="2110" y="532"/>
                  <a:pt x="1986" y="377"/>
                </a:cubicBezTo>
                <a:cubicBezTo>
                  <a:pt x="1862" y="253"/>
                  <a:pt x="1676" y="160"/>
                  <a:pt x="1490" y="67"/>
                </a:cubicBezTo>
                <a:cubicBezTo>
                  <a:pt x="1331" y="24"/>
                  <a:pt x="1186" y="1"/>
                  <a:pt x="1055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24"/>
          <p:cNvSpPr/>
          <p:nvPr/>
        </p:nvSpPr>
        <p:spPr>
          <a:xfrm>
            <a:off x="1766688" y="3622040"/>
            <a:ext cx="58550" cy="64424"/>
          </a:xfrm>
          <a:custGeom>
            <a:rect b="b" l="l" r="r" t="t"/>
            <a:pathLst>
              <a:path extrusionOk="0" h="2731" w="2482">
                <a:moveTo>
                  <a:pt x="714" y="0"/>
                </a:moveTo>
                <a:lnTo>
                  <a:pt x="0" y="2079"/>
                </a:lnTo>
                <a:lnTo>
                  <a:pt x="590" y="2296"/>
                </a:lnTo>
                <a:lnTo>
                  <a:pt x="931" y="1303"/>
                </a:lnTo>
                <a:cubicBezTo>
                  <a:pt x="993" y="1055"/>
                  <a:pt x="1086" y="900"/>
                  <a:pt x="1210" y="807"/>
                </a:cubicBezTo>
                <a:cubicBezTo>
                  <a:pt x="1269" y="748"/>
                  <a:pt x="1353" y="726"/>
                  <a:pt x="1446" y="726"/>
                </a:cubicBezTo>
                <a:cubicBezTo>
                  <a:pt x="1500" y="726"/>
                  <a:pt x="1557" y="734"/>
                  <a:pt x="1613" y="745"/>
                </a:cubicBezTo>
                <a:cubicBezTo>
                  <a:pt x="1737" y="807"/>
                  <a:pt x="1800" y="869"/>
                  <a:pt x="1831" y="962"/>
                </a:cubicBezTo>
                <a:cubicBezTo>
                  <a:pt x="1862" y="1055"/>
                  <a:pt x="1831" y="1179"/>
                  <a:pt x="1800" y="1334"/>
                </a:cubicBezTo>
                <a:lnTo>
                  <a:pt x="1365" y="2544"/>
                </a:lnTo>
                <a:lnTo>
                  <a:pt x="1955" y="2730"/>
                </a:lnTo>
                <a:lnTo>
                  <a:pt x="2420" y="1365"/>
                </a:lnTo>
                <a:cubicBezTo>
                  <a:pt x="2482" y="1117"/>
                  <a:pt x="2482" y="931"/>
                  <a:pt x="2420" y="745"/>
                </a:cubicBezTo>
                <a:cubicBezTo>
                  <a:pt x="2327" y="559"/>
                  <a:pt x="2172" y="435"/>
                  <a:pt x="1924" y="373"/>
                </a:cubicBezTo>
                <a:cubicBezTo>
                  <a:pt x="1810" y="327"/>
                  <a:pt x="1713" y="298"/>
                  <a:pt x="1621" y="298"/>
                </a:cubicBezTo>
                <a:cubicBezTo>
                  <a:pt x="1587" y="298"/>
                  <a:pt x="1554" y="302"/>
                  <a:pt x="1520" y="311"/>
                </a:cubicBezTo>
                <a:cubicBezTo>
                  <a:pt x="1396" y="311"/>
                  <a:pt x="1272" y="373"/>
                  <a:pt x="1179" y="435"/>
                </a:cubicBezTo>
                <a:lnTo>
                  <a:pt x="1148" y="435"/>
                </a:lnTo>
                <a:lnTo>
                  <a:pt x="1148" y="155"/>
                </a:lnTo>
                <a:lnTo>
                  <a:pt x="714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24"/>
          <p:cNvSpPr/>
          <p:nvPr/>
        </p:nvSpPr>
        <p:spPr>
          <a:xfrm>
            <a:off x="1826706" y="3645419"/>
            <a:ext cx="54163" cy="60060"/>
          </a:xfrm>
          <a:custGeom>
            <a:rect b="b" l="l" r="r" t="t"/>
            <a:pathLst>
              <a:path extrusionOk="0" h="2546" w="2296">
                <a:moveTo>
                  <a:pt x="1002" y="1254"/>
                </a:moveTo>
                <a:cubicBezTo>
                  <a:pt x="1075" y="1254"/>
                  <a:pt x="1163" y="1269"/>
                  <a:pt x="1272" y="1305"/>
                </a:cubicBezTo>
                <a:lnTo>
                  <a:pt x="1489" y="1367"/>
                </a:lnTo>
                <a:lnTo>
                  <a:pt x="1427" y="1553"/>
                </a:lnTo>
                <a:cubicBezTo>
                  <a:pt x="1396" y="1677"/>
                  <a:pt x="1303" y="1770"/>
                  <a:pt x="1210" y="1801"/>
                </a:cubicBezTo>
                <a:cubicBezTo>
                  <a:pt x="1148" y="1832"/>
                  <a:pt x="1094" y="1848"/>
                  <a:pt x="1035" y="1848"/>
                </a:cubicBezTo>
                <a:cubicBezTo>
                  <a:pt x="977" y="1848"/>
                  <a:pt x="915" y="1832"/>
                  <a:pt x="838" y="1801"/>
                </a:cubicBezTo>
                <a:cubicBezTo>
                  <a:pt x="652" y="1739"/>
                  <a:pt x="589" y="1646"/>
                  <a:pt x="652" y="1491"/>
                </a:cubicBezTo>
                <a:cubicBezTo>
                  <a:pt x="683" y="1367"/>
                  <a:pt x="745" y="1305"/>
                  <a:pt x="869" y="1274"/>
                </a:cubicBezTo>
                <a:cubicBezTo>
                  <a:pt x="907" y="1261"/>
                  <a:pt x="951" y="1254"/>
                  <a:pt x="1002" y="1254"/>
                </a:cubicBezTo>
                <a:close/>
                <a:moveTo>
                  <a:pt x="1012" y="1"/>
                </a:moveTo>
                <a:cubicBezTo>
                  <a:pt x="911" y="1"/>
                  <a:pt x="812" y="11"/>
                  <a:pt x="714" y="33"/>
                </a:cubicBezTo>
                <a:lnTo>
                  <a:pt x="776" y="467"/>
                </a:lnTo>
                <a:cubicBezTo>
                  <a:pt x="842" y="459"/>
                  <a:pt x="906" y="455"/>
                  <a:pt x="968" y="455"/>
                </a:cubicBezTo>
                <a:cubicBezTo>
                  <a:pt x="1136" y="455"/>
                  <a:pt x="1282" y="484"/>
                  <a:pt x="1396" y="529"/>
                </a:cubicBezTo>
                <a:cubicBezTo>
                  <a:pt x="1613" y="591"/>
                  <a:pt x="1706" y="747"/>
                  <a:pt x="1613" y="933"/>
                </a:cubicBezTo>
                <a:lnTo>
                  <a:pt x="1582" y="1026"/>
                </a:lnTo>
                <a:lnTo>
                  <a:pt x="1241" y="933"/>
                </a:lnTo>
                <a:cubicBezTo>
                  <a:pt x="1021" y="873"/>
                  <a:pt x="839" y="838"/>
                  <a:pt x="688" y="838"/>
                </a:cubicBezTo>
                <a:cubicBezTo>
                  <a:pt x="605" y="838"/>
                  <a:pt x="531" y="849"/>
                  <a:pt x="465" y="871"/>
                </a:cubicBezTo>
                <a:cubicBezTo>
                  <a:pt x="279" y="933"/>
                  <a:pt x="155" y="1057"/>
                  <a:pt x="62" y="1274"/>
                </a:cubicBezTo>
                <a:cubicBezTo>
                  <a:pt x="0" y="1491"/>
                  <a:pt x="0" y="1677"/>
                  <a:pt x="62" y="1832"/>
                </a:cubicBezTo>
                <a:cubicBezTo>
                  <a:pt x="155" y="1987"/>
                  <a:pt x="279" y="2080"/>
                  <a:pt x="496" y="2174"/>
                </a:cubicBezTo>
                <a:cubicBezTo>
                  <a:pt x="652" y="2205"/>
                  <a:pt x="807" y="2236"/>
                  <a:pt x="900" y="2236"/>
                </a:cubicBezTo>
                <a:cubicBezTo>
                  <a:pt x="1024" y="2205"/>
                  <a:pt x="1148" y="2174"/>
                  <a:pt x="1303" y="2080"/>
                </a:cubicBezTo>
                <a:lnTo>
                  <a:pt x="1334" y="2391"/>
                </a:lnTo>
                <a:lnTo>
                  <a:pt x="1737" y="2546"/>
                </a:lnTo>
                <a:lnTo>
                  <a:pt x="2203" y="1150"/>
                </a:lnTo>
                <a:cubicBezTo>
                  <a:pt x="2296" y="902"/>
                  <a:pt x="2265" y="685"/>
                  <a:pt x="2172" y="498"/>
                </a:cubicBezTo>
                <a:cubicBezTo>
                  <a:pt x="2047" y="343"/>
                  <a:pt x="1861" y="188"/>
                  <a:pt x="1582" y="95"/>
                </a:cubicBezTo>
                <a:cubicBezTo>
                  <a:pt x="1382" y="35"/>
                  <a:pt x="1194" y="1"/>
                  <a:pt x="1012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24"/>
          <p:cNvSpPr/>
          <p:nvPr/>
        </p:nvSpPr>
        <p:spPr>
          <a:xfrm>
            <a:off x="1891088" y="3657899"/>
            <a:ext cx="51261" cy="60768"/>
          </a:xfrm>
          <a:custGeom>
            <a:rect b="b" l="l" r="r" t="t"/>
            <a:pathLst>
              <a:path extrusionOk="0" h="2576" w="2173">
                <a:moveTo>
                  <a:pt x="1" y="0"/>
                </a:moveTo>
                <a:lnTo>
                  <a:pt x="94" y="2389"/>
                </a:lnTo>
                <a:lnTo>
                  <a:pt x="683" y="2575"/>
                </a:lnTo>
                <a:lnTo>
                  <a:pt x="2172" y="745"/>
                </a:lnTo>
                <a:lnTo>
                  <a:pt x="1583" y="559"/>
                </a:lnTo>
                <a:lnTo>
                  <a:pt x="776" y="1614"/>
                </a:lnTo>
                <a:cubicBezTo>
                  <a:pt x="652" y="1738"/>
                  <a:pt x="590" y="1893"/>
                  <a:pt x="528" y="2017"/>
                </a:cubicBezTo>
                <a:lnTo>
                  <a:pt x="528" y="1986"/>
                </a:lnTo>
                <a:cubicBezTo>
                  <a:pt x="559" y="1862"/>
                  <a:pt x="590" y="1707"/>
                  <a:pt x="590" y="1551"/>
                </a:cubicBezTo>
                <a:lnTo>
                  <a:pt x="590" y="218"/>
                </a:lnTo>
                <a:lnTo>
                  <a:pt x="1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24"/>
          <p:cNvSpPr/>
          <p:nvPr/>
        </p:nvSpPr>
        <p:spPr>
          <a:xfrm>
            <a:off x="1932821" y="3660282"/>
            <a:ext cx="36612" cy="71548"/>
          </a:xfrm>
          <a:custGeom>
            <a:rect b="b" l="l" r="r" t="t"/>
            <a:pathLst>
              <a:path extrusionOk="0" h="3033" w="1552">
                <a:moveTo>
                  <a:pt x="1126" y="0"/>
                </a:moveTo>
                <a:cubicBezTo>
                  <a:pt x="997" y="0"/>
                  <a:pt x="915" y="70"/>
                  <a:pt x="869" y="210"/>
                </a:cubicBezTo>
                <a:cubicBezTo>
                  <a:pt x="807" y="396"/>
                  <a:pt x="869" y="520"/>
                  <a:pt x="1086" y="582"/>
                </a:cubicBezTo>
                <a:cubicBezTo>
                  <a:pt x="1132" y="597"/>
                  <a:pt x="1179" y="605"/>
                  <a:pt x="1222" y="605"/>
                </a:cubicBezTo>
                <a:cubicBezTo>
                  <a:pt x="1264" y="605"/>
                  <a:pt x="1303" y="597"/>
                  <a:pt x="1334" y="582"/>
                </a:cubicBezTo>
                <a:cubicBezTo>
                  <a:pt x="1396" y="551"/>
                  <a:pt x="1458" y="489"/>
                  <a:pt x="1489" y="396"/>
                </a:cubicBezTo>
                <a:cubicBezTo>
                  <a:pt x="1551" y="210"/>
                  <a:pt x="1489" y="86"/>
                  <a:pt x="1272" y="23"/>
                </a:cubicBezTo>
                <a:cubicBezTo>
                  <a:pt x="1218" y="8"/>
                  <a:pt x="1169" y="0"/>
                  <a:pt x="1126" y="0"/>
                </a:cubicBezTo>
                <a:close/>
                <a:moveTo>
                  <a:pt x="714" y="737"/>
                </a:moveTo>
                <a:lnTo>
                  <a:pt x="0" y="2846"/>
                </a:lnTo>
                <a:lnTo>
                  <a:pt x="559" y="3033"/>
                </a:lnTo>
                <a:lnTo>
                  <a:pt x="1272" y="954"/>
                </a:lnTo>
                <a:lnTo>
                  <a:pt x="714" y="737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24"/>
          <p:cNvSpPr/>
          <p:nvPr/>
        </p:nvSpPr>
        <p:spPr>
          <a:xfrm>
            <a:off x="1960612" y="3687176"/>
            <a:ext cx="49067" cy="54163"/>
          </a:xfrm>
          <a:custGeom>
            <a:rect b="b" l="l" r="r" t="t"/>
            <a:pathLst>
              <a:path extrusionOk="0" h="2296" w="2080">
                <a:moveTo>
                  <a:pt x="714" y="0"/>
                </a:moveTo>
                <a:lnTo>
                  <a:pt x="1" y="2110"/>
                </a:lnTo>
                <a:lnTo>
                  <a:pt x="559" y="2296"/>
                </a:lnTo>
                <a:lnTo>
                  <a:pt x="932" y="1210"/>
                </a:lnTo>
                <a:cubicBezTo>
                  <a:pt x="994" y="1055"/>
                  <a:pt x="1087" y="931"/>
                  <a:pt x="1211" y="869"/>
                </a:cubicBezTo>
                <a:cubicBezTo>
                  <a:pt x="1262" y="856"/>
                  <a:pt x="1319" y="848"/>
                  <a:pt x="1381" y="848"/>
                </a:cubicBezTo>
                <a:cubicBezTo>
                  <a:pt x="1469" y="848"/>
                  <a:pt x="1567" y="864"/>
                  <a:pt x="1676" y="900"/>
                </a:cubicBezTo>
                <a:cubicBezTo>
                  <a:pt x="1738" y="900"/>
                  <a:pt x="1800" y="931"/>
                  <a:pt x="1831" y="962"/>
                </a:cubicBezTo>
                <a:lnTo>
                  <a:pt x="2079" y="435"/>
                </a:lnTo>
                <a:cubicBezTo>
                  <a:pt x="2017" y="404"/>
                  <a:pt x="1955" y="373"/>
                  <a:pt x="1893" y="373"/>
                </a:cubicBezTo>
                <a:cubicBezTo>
                  <a:pt x="1802" y="336"/>
                  <a:pt x="1722" y="321"/>
                  <a:pt x="1646" y="321"/>
                </a:cubicBezTo>
                <a:cubicBezTo>
                  <a:pt x="1593" y="321"/>
                  <a:pt x="1541" y="329"/>
                  <a:pt x="1490" y="341"/>
                </a:cubicBezTo>
                <a:cubicBezTo>
                  <a:pt x="1366" y="373"/>
                  <a:pt x="1242" y="435"/>
                  <a:pt x="1118" y="528"/>
                </a:cubicBezTo>
                <a:lnTo>
                  <a:pt x="1087" y="528"/>
                </a:lnTo>
                <a:lnTo>
                  <a:pt x="1149" y="155"/>
                </a:lnTo>
                <a:lnTo>
                  <a:pt x="714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24"/>
          <p:cNvSpPr/>
          <p:nvPr/>
        </p:nvSpPr>
        <p:spPr>
          <a:xfrm>
            <a:off x="2005272" y="3701072"/>
            <a:ext cx="58550" cy="65156"/>
          </a:xfrm>
          <a:custGeom>
            <a:rect b="b" l="l" r="r" t="t"/>
            <a:pathLst>
              <a:path extrusionOk="0" h="2762" w="2482">
                <a:moveTo>
                  <a:pt x="528" y="1"/>
                </a:moveTo>
                <a:lnTo>
                  <a:pt x="93" y="1366"/>
                </a:lnTo>
                <a:cubicBezTo>
                  <a:pt x="0" y="1614"/>
                  <a:pt x="0" y="1831"/>
                  <a:pt x="62" y="1986"/>
                </a:cubicBezTo>
                <a:cubicBezTo>
                  <a:pt x="155" y="2172"/>
                  <a:pt x="310" y="2296"/>
                  <a:pt x="559" y="2389"/>
                </a:cubicBezTo>
                <a:cubicBezTo>
                  <a:pt x="668" y="2411"/>
                  <a:pt x="763" y="2433"/>
                  <a:pt x="852" y="2433"/>
                </a:cubicBezTo>
                <a:cubicBezTo>
                  <a:pt x="889" y="2433"/>
                  <a:pt x="926" y="2429"/>
                  <a:pt x="962" y="2420"/>
                </a:cubicBezTo>
                <a:cubicBezTo>
                  <a:pt x="1117" y="2420"/>
                  <a:pt x="1210" y="2358"/>
                  <a:pt x="1303" y="2296"/>
                </a:cubicBezTo>
                <a:lnTo>
                  <a:pt x="1334" y="2296"/>
                </a:lnTo>
                <a:lnTo>
                  <a:pt x="1334" y="2606"/>
                </a:lnTo>
                <a:lnTo>
                  <a:pt x="1768" y="2762"/>
                </a:lnTo>
                <a:lnTo>
                  <a:pt x="2482" y="652"/>
                </a:lnTo>
                <a:lnTo>
                  <a:pt x="1893" y="466"/>
                </a:lnTo>
                <a:lnTo>
                  <a:pt x="1582" y="1459"/>
                </a:lnTo>
                <a:cubicBezTo>
                  <a:pt x="1489" y="1707"/>
                  <a:pt x="1396" y="1862"/>
                  <a:pt x="1272" y="1955"/>
                </a:cubicBezTo>
                <a:cubicBezTo>
                  <a:pt x="1215" y="1993"/>
                  <a:pt x="1145" y="2020"/>
                  <a:pt x="1057" y="2020"/>
                </a:cubicBezTo>
                <a:cubicBezTo>
                  <a:pt x="1002" y="2020"/>
                  <a:pt x="940" y="2010"/>
                  <a:pt x="869" y="1986"/>
                </a:cubicBezTo>
                <a:cubicBezTo>
                  <a:pt x="776" y="1955"/>
                  <a:pt x="683" y="1862"/>
                  <a:pt x="652" y="1769"/>
                </a:cubicBezTo>
                <a:cubicBezTo>
                  <a:pt x="621" y="1676"/>
                  <a:pt x="652" y="1552"/>
                  <a:pt x="683" y="1428"/>
                </a:cubicBezTo>
                <a:lnTo>
                  <a:pt x="1117" y="187"/>
                </a:lnTo>
                <a:lnTo>
                  <a:pt x="528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24"/>
          <p:cNvSpPr/>
          <p:nvPr/>
        </p:nvSpPr>
        <p:spPr>
          <a:xfrm>
            <a:off x="2058683" y="3723743"/>
            <a:ext cx="51992" cy="54422"/>
          </a:xfrm>
          <a:custGeom>
            <a:rect b="b" l="l" r="r" t="t"/>
            <a:pathLst>
              <a:path extrusionOk="0" h="2307" w="2204">
                <a:moveTo>
                  <a:pt x="1065" y="0"/>
                </a:moveTo>
                <a:cubicBezTo>
                  <a:pt x="991" y="0"/>
                  <a:pt x="924" y="10"/>
                  <a:pt x="869" y="32"/>
                </a:cubicBezTo>
                <a:cubicBezTo>
                  <a:pt x="683" y="94"/>
                  <a:pt x="559" y="218"/>
                  <a:pt x="497" y="405"/>
                </a:cubicBezTo>
                <a:cubicBezTo>
                  <a:pt x="466" y="498"/>
                  <a:pt x="435" y="591"/>
                  <a:pt x="466" y="684"/>
                </a:cubicBezTo>
                <a:cubicBezTo>
                  <a:pt x="466" y="777"/>
                  <a:pt x="497" y="870"/>
                  <a:pt x="559" y="932"/>
                </a:cubicBezTo>
                <a:cubicBezTo>
                  <a:pt x="621" y="1025"/>
                  <a:pt x="714" y="1118"/>
                  <a:pt x="838" y="1242"/>
                </a:cubicBezTo>
                <a:cubicBezTo>
                  <a:pt x="931" y="1335"/>
                  <a:pt x="1025" y="1397"/>
                  <a:pt x="1087" y="1459"/>
                </a:cubicBezTo>
                <a:cubicBezTo>
                  <a:pt x="1118" y="1521"/>
                  <a:pt x="1180" y="1583"/>
                  <a:pt x="1180" y="1614"/>
                </a:cubicBezTo>
                <a:cubicBezTo>
                  <a:pt x="1211" y="1645"/>
                  <a:pt x="1211" y="1676"/>
                  <a:pt x="1180" y="1739"/>
                </a:cubicBezTo>
                <a:cubicBezTo>
                  <a:pt x="1161" y="1811"/>
                  <a:pt x="1111" y="1841"/>
                  <a:pt x="1029" y="1841"/>
                </a:cubicBezTo>
                <a:cubicBezTo>
                  <a:pt x="971" y="1841"/>
                  <a:pt x="897" y="1826"/>
                  <a:pt x="807" y="1801"/>
                </a:cubicBezTo>
                <a:cubicBezTo>
                  <a:pt x="714" y="1770"/>
                  <a:pt x="590" y="1708"/>
                  <a:pt x="497" y="1645"/>
                </a:cubicBezTo>
                <a:cubicBezTo>
                  <a:pt x="373" y="1552"/>
                  <a:pt x="249" y="1490"/>
                  <a:pt x="156" y="1397"/>
                </a:cubicBezTo>
                <a:lnTo>
                  <a:pt x="1" y="1863"/>
                </a:lnTo>
                <a:cubicBezTo>
                  <a:pt x="94" y="1925"/>
                  <a:pt x="187" y="1987"/>
                  <a:pt x="280" y="2049"/>
                </a:cubicBezTo>
                <a:cubicBezTo>
                  <a:pt x="373" y="2111"/>
                  <a:pt x="497" y="2173"/>
                  <a:pt x="652" y="2204"/>
                </a:cubicBezTo>
                <a:cubicBezTo>
                  <a:pt x="834" y="2277"/>
                  <a:pt x="994" y="2307"/>
                  <a:pt x="1134" y="2307"/>
                </a:cubicBezTo>
                <a:cubicBezTo>
                  <a:pt x="1232" y="2307"/>
                  <a:pt x="1320" y="2292"/>
                  <a:pt x="1397" y="2266"/>
                </a:cubicBezTo>
                <a:cubicBezTo>
                  <a:pt x="1583" y="2204"/>
                  <a:pt x="1707" y="2080"/>
                  <a:pt x="1769" y="1863"/>
                </a:cubicBezTo>
                <a:cubicBezTo>
                  <a:pt x="1800" y="1770"/>
                  <a:pt x="1831" y="1645"/>
                  <a:pt x="1800" y="1583"/>
                </a:cubicBezTo>
                <a:cubicBezTo>
                  <a:pt x="1800" y="1490"/>
                  <a:pt x="1769" y="1397"/>
                  <a:pt x="1707" y="1304"/>
                </a:cubicBezTo>
                <a:cubicBezTo>
                  <a:pt x="1645" y="1242"/>
                  <a:pt x="1552" y="1118"/>
                  <a:pt x="1397" y="1025"/>
                </a:cubicBezTo>
                <a:cubicBezTo>
                  <a:pt x="1242" y="870"/>
                  <a:pt x="1149" y="777"/>
                  <a:pt x="1118" y="715"/>
                </a:cubicBezTo>
                <a:cubicBezTo>
                  <a:pt x="1056" y="653"/>
                  <a:pt x="1056" y="622"/>
                  <a:pt x="1087" y="560"/>
                </a:cubicBezTo>
                <a:cubicBezTo>
                  <a:pt x="1106" y="501"/>
                  <a:pt x="1151" y="479"/>
                  <a:pt x="1220" y="479"/>
                </a:cubicBezTo>
                <a:cubicBezTo>
                  <a:pt x="1261" y="479"/>
                  <a:pt x="1309" y="486"/>
                  <a:pt x="1366" y="498"/>
                </a:cubicBezTo>
                <a:cubicBezTo>
                  <a:pt x="1459" y="529"/>
                  <a:pt x="1552" y="591"/>
                  <a:pt x="1645" y="653"/>
                </a:cubicBezTo>
                <a:cubicBezTo>
                  <a:pt x="1707" y="715"/>
                  <a:pt x="1800" y="777"/>
                  <a:pt x="1893" y="870"/>
                </a:cubicBezTo>
                <a:lnTo>
                  <a:pt x="2203" y="498"/>
                </a:lnTo>
                <a:cubicBezTo>
                  <a:pt x="2017" y="312"/>
                  <a:pt x="1769" y="187"/>
                  <a:pt x="1521" y="94"/>
                </a:cubicBezTo>
                <a:cubicBezTo>
                  <a:pt x="1361" y="34"/>
                  <a:pt x="1200" y="0"/>
                  <a:pt x="106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24"/>
          <p:cNvSpPr/>
          <p:nvPr/>
        </p:nvSpPr>
        <p:spPr>
          <a:xfrm>
            <a:off x="1533956" y="3641786"/>
            <a:ext cx="59305" cy="76880"/>
          </a:xfrm>
          <a:custGeom>
            <a:rect b="b" l="l" r="r" t="t"/>
            <a:pathLst>
              <a:path extrusionOk="0" h="3259" w="2514">
                <a:moveTo>
                  <a:pt x="0" y="1"/>
                </a:moveTo>
                <a:lnTo>
                  <a:pt x="0" y="3041"/>
                </a:lnTo>
                <a:lnTo>
                  <a:pt x="652" y="3258"/>
                </a:lnTo>
                <a:lnTo>
                  <a:pt x="2513" y="839"/>
                </a:lnTo>
                <a:lnTo>
                  <a:pt x="1924" y="652"/>
                </a:lnTo>
                <a:lnTo>
                  <a:pt x="838" y="2110"/>
                </a:lnTo>
                <a:cubicBezTo>
                  <a:pt x="683" y="2359"/>
                  <a:pt x="559" y="2545"/>
                  <a:pt x="497" y="2669"/>
                </a:cubicBezTo>
                <a:cubicBezTo>
                  <a:pt x="497" y="2607"/>
                  <a:pt x="528" y="2514"/>
                  <a:pt x="528" y="2359"/>
                </a:cubicBezTo>
                <a:cubicBezTo>
                  <a:pt x="559" y="2234"/>
                  <a:pt x="559" y="2110"/>
                  <a:pt x="559" y="1986"/>
                </a:cubicBezTo>
                <a:lnTo>
                  <a:pt x="590" y="187"/>
                </a:lnTo>
                <a:lnTo>
                  <a:pt x="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24"/>
          <p:cNvSpPr/>
          <p:nvPr/>
        </p:nvSpPr>
        <p:spPr>
          <a:xfrm>
            <a:off x="1578591" y="3682505"/>
            <a:ext cx="53455" cy="60296"/>
          </a:xfrm>
          <a:custGeom>
            <a:rect b="b" l="l" r="r" t="t"/>
            <a:pathLst>
              <a:path extrusionOk="0" h="2556" w="2266">
                <a:moveTo>
                  <a:pt x="995" y="1264"/>
                </a:moveTo>
                <a:cubicBezTo>
                  <a:pt x="1071" y="1264"/>
                  <a:pt x="1151" y="1279"/>
                  <a:pt x="1242" y="1315"/>
                </a:cubicBezTo>
                <a:lnTo>
                  <a:pt x="1490" y="1377"/>
                </a:lnTo>
                <a:lnTo>
                  <a:pt x="1428" y="1563"/>
                </a:lnTo>
                <a:cubicBezTo>
                  <a:pt x="1366" y="1687"/>
                  <a:pt x="1304" y="1749"/>
                  <a:pt x="1180" y="1811"/>
                </a:cubicBezTo>
                <a:cubicBezTo>
                  <a:pt x="1133" y="1842"/>
                  <a:pt x="1079" y="1858"/>
                  <a:pt x="1021" y="1858"/>
                </a:cubicBezTo>
                <a:cubicBezTo>
                  <a:pt x="962" y="1858"/>
                  <a:pt x="900" y="1842"/>
                  <a:pt x="838" y="1811"/>
                </a:cubicBezTo>
                <a:cubicBezTo>
                  <a:pt x="652" y="1749"/>
                  <a:pt x="590" y="1656"/>
                  <a:pt x="652" y="1470"/>
                </a:cubicBezTo>
                <a:cubicBezTo>
                  <a:pt x="683" y="1377"/>
                  <a:pt x="745" y="1315"/>
                  <a:pt x="838" y="1284"/>
                </a:cubicBezTo>
                <a:cubicBezTo>
                  <a:pt x="890" y="1271"/>
                  <a:pt x="941" y="1264"/>
                  <a:pt x="995" y="1264"/>
                </a:cubicBezTo>
                <a:close/>
                <a:moveTo>
                  <a:pt x="924" y="0"/>
                </a:moveTo>
                <a:cubicBezTo>
                  <a:pt x="854" y="0"/>
                  <a:pt x="784" y="4"/>
                  <a:pt x="714" y="12"/>
                </a:cubicBezTo>
                <a:lnTo>
                  <a:pt x="745" y="477"/>
                </a:lnTo>
                <a:cubicBezTo>
                  <a:pt x="827" y="468"/>
                  <a:pt x="904" y="465"/>
                  <a:pt x="975" y="465"/>
                </a:cubicBezTo>
                <a:cubicBezTo>
                  <a:pt x="1146" y="465"/>
                  <a:pt x="1287" y="487"/>
                  <a:pt x="1397" y="508"/>
                </a:cubicBezTo>
                <a:cubicBezTo>
                  <a:pt x="1614" y="602"/>
                  <a:pt x="1676" y="726"/>
                  <a:pt x="1614" y="943"/>
                </a:cubicBezTo>
                <a:lnTo>
                  <a:pt x="1583" y="1036"/>
                </a:lnTo>
                <a:lnTo>
                  <a:pt x="1211" y="943"/>
                </a:lnTo>
                <a:cubicBezTo>
                  <a:pt x="1010" y="883"/>
                  <a:pt x="836" y="848"/>
                  <a:pt x="687" y="848"/>
                </a:cubicBezTo>
                <a:cubicBezTo>
                  <a:pt x="606" y="848"/>
                  <a:pt x="532" y="859"/>
                  <a:pt x="466" y="881"/>
                </a:cubicBezTo>
                <a:cubicBezTo>
                  <a:pt x="280" y="912"/>
                  <a:pt x="125" y="1067"/>
                  <a:pt x="63" y="1284"/>
                </a:cubicBezTo>
                <a:cubicBezTo>
                  <a:pt x="1" y="1501"/>
                  <a:pt x="1" y="1687"/>
                  <a:pt x="63" y="1842"/>
                </a:cubicBezTo>
                <a:cubicBezTo>
                  <a:pt x="156" y="1998"/>
                  <a:pt x="280" y="2091"/>
                  <a:pt x="497" y="2153"/>
                </a:cubicBezTo>
                <a:cubicBezTo>
                  <a:pt x="652" y="2215"/>
                  <a:pt x="776" y="2246"/>
                  <a:pt x="900" y="2246"/>
                </a:cubicBezTo>
                <a:cubicBezTo>
                  <a:pt x="1025" y="2215"/>
                  <a:pt x="1149" y="2153"/>
                  <a:pt x="1273" y="2091"/>
                </a:cubicBezTo>
                <a:lnTo>
                  <a:pt x="1304" y="2091"/>
                </a:lnTo>
                <a:lnTo>
                  <a:pt x="1304" y="2401"/>
                </a:lnTo>
                <a:lnTo>
                  <a:pt x="1707" y="2556"/>
                </a:lnTo>
                <a:lnTo>
                  <a:pt x="2172" y="1129"/>
                </a:lnTo>
                <a:cubicBezTo>
                  <a:pt x="2265" y="881"/>
                  <a:pt x="2265" y="695"/>
                  <a:pt x="2141" y="508"/>
                </a:cubicBezTo>
                <a:cubicBezTo>
                  <a:pt x="2048" y="322"/>
                  <a:pt x="1831" y="198"/>
                  <a:pt x="1552" y="105"/>
                </a:cubicBezTo>
                <a:cubicBezTo>
                  <a:pt x="1342" y="35"/>
                  <a:pt x="1133" y="0"/>
                  <a:pt x="924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24"/>
          <p:cNvSpPr/>
          <p:nvPr/>
        </p:nvSpPr>
        <p:spPr>
          <a:xfrm>
            <a:off x="1632758" y="3702133"/>
            <a:ext cx="52700" cy="54587"/>
          </a:xfrm>
          <a:custGeom>
            <a:rect b="b" l="l" r="r" t="t"/>
            <a:pathLst>
              <a:path extrusionOk="0" h="2314" w="2234">
                <a:moveTo>
                  <a:pt x="1229" y="1"/>
                </a:moveTo>
                <a:cubicBezTo>
                  <a:pt x="1064" y="1"/>
                  <a:pt x="915" y="41"/>
                  <a:pt x="776" y="111"/>
                </a:cubicBezTo>
                <a:cubicBezTo>
                  <a:pt x="528" y="235"/>
                  <a:pt x="342" y="483"/>
                  <a:pt x="218" y="824"/>
                </a:cubicBezTo>
                <a:cubicBezTo>
                  <a:pt x="0" y="1538"/>
                  <a:pt x="187" y="2003"/>
                  <a:pt x="838" y="2220"/>
                </a:cubicBezTo>
                <a:cubicBezTo>
                  <a:pt x="993" y="2282"/>
                  <a:pt x="1117" y="2313"/>
                  <a:pt x="1210" y="2313"/>
                </a:cubicBezTo>
                <a:cubicBezTo>
                  <a:pt x="1303" y="2313"/>
                  <a:pt x="1427" y="2313"/>
                  <a:pt x="1520" y="2282"/>
                </a:cubicBezTo>
                <a:lnTo>
                  <a:pt x="1707" y="1817"/>
                </a:lnTo>
                <a:lnTo>
                  <a:pt x="1707" y="1817"/>
                </a:lnTo>
                <a:cubicBezTo>
                  <a:pt x="1582" y="1848"/>
                  <a:pt x="1489" y="1848"/>
                  <a:pt x="1365" y="1848"/>
                </a:cubicBezTo>
                <a:cubicBezTo>
                  <a:pt x="1272" y="1848"/>
                  <a:pt x="1148" y="1817"/>
                  <a:pt x="1055" y="1786"/>
                </a:cubicBezTo>
                <a:cubicBezTo>
                  <a:pt x="745" y="1693"/>
                  <a:pt x="683" y="1445"/>
                  <a:pt x="807" y="1010"/>
                </a:cubicBezTo>
                <a:cubicBezTo>
                  <a:pt x="933" y="683"/>
                  <a:pt x="1100" y="519"/>
                  <a:pt x="1325" y="519"/>
                </a:cubicBezTo>
                <a:cubicBezTo>
                  <a:pt x="1376" y="519"/>
                  <a:pt x="1431" y="528"/>
                  <a:pt x="1489" y="545"/>
                </a:cubicBezTo>
                <a:cubicBezTo>
                  <a:pt x="1551" y="576"/>
                  <a:pt x="1613" y="607"/>
                  <a:pt x="1707" y="638"/>
                </a:cubicBezTo>
                <a:cubicBezTo>
                  <a:pt x="1769" y="700"/>
                  <a:pt x="1831" y="762"/>
                  <a:pt x="1924" y="824"/>
                </a:cubicBezTo>
                <a:lnTo>
                  <a:pt x="2234" y="452"/>
                </a:lnTo>
                <a:cubicBezTo>
                  <a:pt x="2079" y="266"/>
                  <a:pt x="1862" y="173"/>
                  <a:pt x="1645" y="80"/>
                </a:cubicBezTo>
                <a:cubicBezTo>
                  <a:pt x="1495" y="25"/>
                  <a:pt x="1357" y="1"/>
                  <a:pt x="122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24"/>
          <p:cNvSpPr/>
          <p:nvPr/>
        </p:nvSpPr>
        <p:spPr>
          <a:xfrm>
            <a:off x="1678856" y="3717798"/>
            <a:ext cx="53455" cy="55012"/>
          </a:xfrm>
          <a:custGeom>
            <a:rect b="b" l="l" r="r" t="t"/>
            <a:pathLst>
              <a:path extrusionOk="0" h="2332" w="2266">
                <a:moveTo>
                  <a:pt x="1207" y="1"/>
                </a:moveTo>
                <a:cubicBezTo>
                  <a:pt x="1051" y="1"/>
                  <a:pt x="909" y="32"/>
                  <a:pt x="776" y="98"/>
                </a:cubicBezTo>
                <a:cubicBezTo>
                  <a:pt x="559" y="222"/>
                  <a:pt x="373" y="470"/>
                  <a:pt x="249" y="843"/>
                </a:cubicBezTo>
                <a:cubicBezTo>
                  <a:pt x="1" y="1556"/>
                  <a:pt x="218" y="2022"/>
                  <a:pt x="869" y="2239"/>
                </a:cubicBezTo>
                <a:cubicBezTo>
                  <a:pt x="1024" y="2270"/>
                  <a:pt x="1118" y="2301"/>
                  <a:pt x="1242" y="2332"/>
                </a:cubicBezTo>
                <a:cubicBezTo>
                  <a:pt x="1335" y="2332"/>
                  <a:pt x="1459" y="2332"/>
                  <a:pt x="1552" y="2301"/>
                </a:cubicBezTo>
                <a:lnTo>
                  <a:pt x="1707" y="1804"/>
                </a:lnTo>
                <a:lnTo>
                  <a:pt x="1707" y="1804"/>
                </a:lnTo>
                <a:cubicBezTo>
                  <a:pt x="1614" y="1835"/>
                  <a:pt x="1490" y="1835"/>
                  <a:pt x="1397" y="1835"/>
                </a:cubicBezTo>
                <a:cubicBezTo>
                  <a:pt x="1304" y="1835"/>
                  <a:pt x="1180" y="1835"/>
                  <a:pt x="1086" y="1804"/>
                </a:cubicBezTo>
                <a:cubicBezTo>
                  <a:pt x="776" y="1680"/>
                  <a:pt x="683" y="1432"/>
                  <a:pt x="838" y="1029"/>
                </a:cubicBezTo>
                <a:cubicBezTo>
                  <a:pt x="939" y="675"/>
                  <a:pt x="1123" y="507"/>
                  <a:pt x="1338" y="507"/>
                </a:cubicBezTo>
                <a:cubicBezTo>
                  <a:pt x="1387" y="507"/>
                  <a:pt x="1438" y="515"/>
                  <a:pt x="1490" y="533"/>
                </a:cubicBezTo>
                <a:cubicBezTo>
                  <a:pt x="1583" y="564"/>
                  <a:pt x="1645" y="595"/>
                  <a:pt x="1707" y="657"/>
                </a:cubicBezTo>
                <a:cubicBezTo>
                  <a:pt x="1800" y="719"/>
                  <a:pt x="1862" y="750"/>
                  <a:pt x="1924" y="843"/>
                </a:cubicBezTo>
                <a:lnTo>
                  <a:pt x="2265" y="439"/>
                </a:lnTo>
                <a:cubicBezTo>
                  <a:pt x="2079" y="284"/>
                  <a:pt x="1893" y="160"/>
                  <a:pt x="1645" y="67"/>
                </a:cubicBezTo>
                <a:cubicBezTo>
                  <a:pt x="1486" y="24"/>
                  <a:pt x="1341" y="1"/>
                  <a:pt x="120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24"/>
          <p:cNvSpPr/>
          <p:nvPr/>
        </p:nvSpPr>
        <p:spPr>
          <a:xfrm>
            <a:off x="1725709" y="3711499"/>
            <a:ext cx="37343" cy="71572"/>
          </a:xfrm>
          <a:custGeom>
            <a:rect b="b" l="l" r="r" t="t"/>
            <a:pathLst>
              <a:path extrusionOk="0" h="3034" w="1583">
                <a:moveTo>
                  <a:pt x="1139" y="1"/>
                </a:moveTo>
                <a:cubicBezTo>
                  <a:pt x="1014" y="1"/>
                  <a:pt x="915" y="71"/>
                  <a:pt x="869" y="210"/>
                </a:cubicBezTo>
                <a:cubicBezTo>
                  <a:pt x="807" y="396"/>
                  <a:pt x="900" y="520"/>
                  <a:pt x="1086" y="582"/>
                </a:cubicBezTo>
                <a:cubicBezTo>
                  <a:pt x="1148" y="598"/>
                  <a:pt x="1194" y="606"/>
                  <a:pt x="1237" y="606"/>
                </a:cubicBezTo>
                <a:cubicBezTo>
                  <a:pt x="1280" y="606"/>
                  <a:pt x="1319" y="598"/>
                  <a:pt x="1365" y="582"/>
                </a:cubicBezTo>
                <a:cubicBezTo>
                  <a:pt x="1427" y="551"/>
                  <a:pt x="1489" y="489"/>
                  <a:pt x="1489" y="396"/>
                </a:cubicBezTo>
                <a:cubicBezTo>
                  <a:pt x="1582" y="210"/>
                  <a:pt x="1489" y="86"/>
                  <a:pt x="1272" y="24"/>
                </a:cubicBezTo>
                <a:cubicBezTo>
                  <a:pt x="1225" y="8"/>
                  <a:pt x="1181" y="1"/>
                  <a:pt x="1139" y="1"/>
                </a:cubicBezTo>
                <a:close/>
                <a:moveTo>
                  <a:pt x="714" y="737"/>
                </a:moveTo>
                <a:lnTo>
                  <a:pt x="0" y="2847"/>
                </a:lnTo>
                <a:lnTo>
                  <a:pt x="590" y="3033"/>
                </a:lnTo>
                <a:lnTo>
                  <a:pt x="1303" y="955"/>
                </a:lnTo>
                <a:lnTo>
                  <a:pt x="714" y="737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24"/>
          <p:cNvSpPr/>
          <p:nvPr/>
        </p:nvSpPr>
        <p:spPr>
          <a:xfrm>
            <a:off x="1753500" y="3738394"/>
            <a:ext cx="58574" cy="65156"/>
          </a:xfrm>
          <a:custGeom>
            <a:rect b="b" l="l" r="r" t="t"/>
            <a:pathLst>
              <a:path extrusionOk="0" h="2762" w="2483">
                <a:moveTo>
                  <a:pt x="714" y="1"/>
                </a:moveTo>
                <a:lnTo>
                  <a:pt x="1" y="2110"/>
                </a:lnTo>
                <a:lnTo>
                  <a:pt x="590" y="2296"/>
                </a:lnTo>
                <a:lnTo>
                  <a:pt x="901" y="1304"/>
                </a:lnTo>
                <a:cubicBezTo>
                  <a:pt x="994" y="1055"/>
                  <a:pt x="1087" y="900"/>
                  <a:pt x="1211" y="807"/>
                </a:cubicBezTo>
                <a:cubicBezTo>
                  <a:pt x="1262" y="756"/>
                  <a:pt x="1323" y="733"/>
                  <a:pt x="1398" y="733"/>
                </a:cubicBezTo>
                <a:cubicBezTo>
                  <a:pt x="1459" y="733"/>
                  <a:pt x="1530" y="748"/>
                  <a:pt x="1614" y="776"/>
                </a:cubicBezTo>
                <a:cubicBezTo>
                  <a:pt x="1707" y="807"/>
                  <a:pt x="1800" y="869"/>
                  <a:pt x="1831" y="962"/>
                </a:cubicBezTo>
                <a:cubicBezTo>
                  <a:pt x="1862" y="1055"/>
                  <a:pt x="1831" y="1180"/>
                  <a:pt x="1800" y="1335"/>
                </a:cubicBezTo>
                <a:lnTo>
                  <a:pt x="1366" y="2545"/>
                </a:lnTo>
                <a:lnTo>
                  <a:pt x="1955" y="2762"/>
                </a:lnTo>
                <a:lnTo>
                  <a:pt x="2390" y="1397"/>
                </a:lnTo>
                <a:cubicBezTo>
                  <a:pt x="2483" y="1149"/>
                  <a:pt x="2483" y="931"/>
                  <a:pt x="2421" y="745"/>
                </a:cubicBezTo>
                <a:cubicBezTo>
                  <a:pt x="2328" y="590"/>
                  <a:pt x="2172" y="435"/>
                  <a:pt x="1924" y="373"/>
                </a:cubicBezTo>
                <a:cubicBezTo>
                  <a:pt x="1769" y="311"/>
                  <a:pt x="1645" y="311"/>
                  <a:pt x="1521" y="311"/>
                </a:cubicBezTo>
                <a:cubicBezTo>
                  <a:pt x="1397" y="342"/>
                  <a:pt x="1273" y="373"/>
                  <a:pt x="1180" y="466"/>
                </a:cubicBezTo>
                <a:lnTo>
                  <a:pt x="1149" y="435"/>
                </a:lnTo>
                <a:lnTo>
                  <a:pt x="1149" y="156"/>
                </a:lnTo>
                <a:lnTo>
                  <a:pt x="714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24"/>
          <p:cNvSpPr/>
          <p:nvPr/>
        </p:nvSpPr>
        <p:spPr>
          <a:xfrm>
            <a:off x="1815712" y="3762882"/>
            <a:ext cx="51992" cy="56050"/>
          </a:xfrm>
          <a:custGeom>
            <a:rect b="b" l="l" r="r" t="t"/>
            <a:pathLst>
              <a:path extrusionOk="0" h="2376" w="2204">
                <a:moveTo>
                  <a:pt x="1168" y="460"/>
                </a:moveTo>
                <a:cubicBezTo>
                  <a:pt x="1218" y="460"/>
                  <a:pt x="1273" y="467"/>
                  <a:pt x="1335" y="483"/>
                </a:cubicBezTo>
                <a:cubicBezTo>
                  <a:pt x="1459" y="514"/>
                  <a:pt x="1552" y="576"/>
                  <a:pt x="1583" y="700"/>
                </a:cubicBezTo>
                <a:cubicBezTo>
                  <a:pt x="1645" y="793"/>
                  <a:pt x="1645" y="917"/>
                  <a:pt x="1583" y="1041"/>
                </a:cubicBezTo>
                <a:lnTo>
                  <a:pt x="807" y="793"/>
                </a:lnTo>
                <a:cubicBezTo>
                  <a:pt x="838" y="638"/>
                  <a:pt x="931" y="545"/>
                  <a:pt x="1024" y="483"/>
                </a:cubicBezTo>
                <a:cubicBezTo>
                  <a:pt x="1071" y="467"/>
                  <a:pt x="1118" y="460"/>
                  <a:pt x="1168" y="460"/>
                </a:cubicBezTo>
                <a:close/>
                <a:moveTo>
                  <a:pt x="1100" y="1"/>
                </a:moveTo>
                <a:cubicBezTo>
                  <a:pt x="941" y="1"/>
                  <a:pt x="792" y="41"/>
                  <a:pt x="652" y="111"/>
                </a:cubicBezTo>
                <a:cubicBezTo>
                  <a:pt x="404" y="235"/>
                  <a:pt x="249" y="483"/>
                  <a:pt x="125" y="824"/>
                </a:cubicBezTo>
                <a:cubicBezTo>
                  <a:pt x="1" y="1165"/>
                  <a:pt x="1" y="1476"/>
                  <a:pt x="125" y="1724"/>
                </a:cubicBezTo>
                <a:cubicBezTo>
                  <a:pt x="249" y="1972"/>
                  <a:pt x="497" y="2158"/>
                  <a:pt x="838" y="2282"/>
                </a:cubicBezTo>
                <a:cubicBezTo>
                  <a:pt x="993" y="2313"/>
                  <a:pt x="1149" y="2375"/>
                  <a:pt x="1273" y="2375"/>
                </a:cubicBezTo>
                <a:lnTo>
                  <a:pt x="1614" y="2375"/>
                </a:lnTo>
                <a:lnTo>
                  <a:pt x="1769" y="1941"/>
                </a:lnTo>
                <a:lnTo>
                  <a:pt x="1366" y="1941"/>
                </a:lnTo>
                <a:cubicBezTo>
                  <a:pt x="1242" y="1910"/>
                  <a:pt x="1118" y="1910"/>
                  <a:pt x="993" y="1848"/>
                </a:cubicBezTo>
                <a:cubicBezTo>
                  <a:pt x="838" y="1786"/>
                  <a:pt x="714" y="1724"/>
                  <a:pt x="683" y="1600"/>
                </a:cubicBezTo>
                <a:cubicBezTo>
                  <a:pt x="621" y="1476"/>
                  <a:pt x="590" y="1320"/>
                  <a:pt x="652" y="1165"/>
                </a:cubicBezTo>
                <a:lnTo>
                  <a:pt x="652" y="1165"/>
                </a:lnTo>
                <a:lnTo>
                  <a:pt x="2017" y="1631"/>
                </a:lnTo>
                <a:lnTo>
                  <a:pt x="2110" y="1351"/>
                </a:lnTo>
                <a:cubicBezTo>
                  <a:pt x="2203" y="1041"/>
                  <a:pt x="2203" y="793"/>
                  <a:pt x="2079" y="545"/>
                </a:cubicBezTo>
                <a:cubicBezTo>
                  <a:pt x="1986" y="328"/>
                  <a:pt x="1769" y="173"/>
                  <a:pt x="1490" y="80"/>
                </a:cubicBezTo>
                <a:cubicBezTo>
                  <a:pt x="1354" y="25"/>
                  <a:pt x="1224" y="1"/>
                  <a:pt x="110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24"/>
          <p:cNvSpPr/>
          <p:nvPr/>
        </p:nvSpPr>
        <p:spPr>
          <a:xfrm>
            <a:off x="1044356" y="1301422"/>
            <a:ext cx="2795462" cy="4425130"/>
          </a:xfrm>
          <a:custGeom>
            <a:rect b="b" l="l" r="r" t="t"/>
            <a:pathLst>
              <a:path extrusionOk="0" h="187585" w="118502">
                <a:moveTo>
                  <a:pt x="111686" y="1"/>
                </a:moveTo>
                <a:cubicBezTo>
                  <a:pt x="111653" y="1"/>
                  <a:pt x="111615" y="25"/>
                  <a:pt x="111615" y="59"/>
                </a:cubicBezTo>
                <a:cubicBezTo>
                  <a:pt x="111305" y="3068"/>
                  <a:pt x="111088" y="6077"/>
                  <a:pt x="110809" y="9087"/>
                </a:cubicBezTo>
                <a:cubicBezTo>
                  <a:pt x="110436" y="13243"/>
                  <a:pt x="110095" y="17431"/>
                  <a:pt x="109785" y="21588"/>
                </a:cubicBezTo>
                <a:lnTo>
                  <a:pt x="108699" y="35300"/>
                </a:lnTo>
                <a:cubicBezTo>
                  <a:pt x="108358" y="39550"/>
                  <a:pt x="108079" y="43831"/>
                  <a:pt x="107737" y="48081"/>
                </a:cubicBezTo>
                <a:cubicBezTo>
                  <a:pt x="107520" y="51276"/>
                  <a:pt x="107210" y="54471"/>
                  <a:pt x="107055" y="57666"/>
                </a:cubicBezTo>
                <a:lnTo>
                  <a:pt x="107055" y="58225"/>
                </a:lnTo>
                <a:cubicBezTo>
                  <a:pt x="105965" y="58134"/>
                  <a:pt x="104875" y="58076"/>
                  <a:pt x="103797" y="58076"/>
                </a:cubicBezTo>
                <a:cubicBezTo>
                  <a:pt x="103403" y="58076"/>
                  <a:pt x="103010" y="58084"/>
                  <a:pt x="102619" y="58100"/>
                </a:cubicBezTo>
                <a:cubicBezTo>
                  <a:pt x="102553" y="57955"/>
                  <a:pt x="102425" y="57889"/>
                  <a:pt x="102300" y="57889"/>
                </a:cubicBezTo>
                <a:cubicBezTo>
                  <a:pt x="102132" y="57889"/>
                  <a:pt x="101968" y="58011"/>
                  <a:pt x="101968" y="58225"/>
                </a:cubicBezTo>
                <a:cubicBezTo>
                  <a:pt x="101874" y="59745"/>
                  <a:pt x="101781" y="61265"/>
                  <a:pt x="101719" y="62816"/>
                </a:cubicBezTo>
                <a:cubicBezTo>
                  <a:pt x="101719" y="62816"/>
                  <a:pt x="101719" y="62847"/>
                  <a:pt x="101719" y="62847"/>
                </a:cubicBezTo>
                <a:cubicBezTo>
                  <a:pt x="100944" y="62847"/>
                  <a:pt x="100168" y="62847"/>
                  <a:pt x="99393" y="62909"/>
                </a:cubicBezTo>
                <a:cubicBezTo>
                  <a:pt x="99393" y="62878"/>
                  <a:pt x="99393" y="62878"/>
                  <a:pt x="99393" y="62847"/>
                </a:cubicBezTo>
                <a:cubicBezTo>
                  <a:pt x="99393" y="62741"/>
                  <a:pt x="99282" y="62665"/>
                  <a:pt x="99176" y="62665"/>
                </a:cubicBezTo>
                <a:cubicBezTo>
                  <a:pt x="99095" y="62665"/>
                  <a:pt x="99016" y="62709"/>
                  <a:pt x="98989" y="62816"/>
                </a:cubicBezTo>
                <a:lnTo>
                  <a:pt x="98989" y="62909"/>
                </a:lnTo>
                <a:lnTo>
                  <a:pt x="98927" y="62909"/>
                </a:lnTo>
                <a:lnTo>
                  <a:pt x="98927" y="62971"/>
                </a:lnTo>
                <a:cubicBezTo>
                  <a:pt x="98555" y="64832"/>
                  <a:pt x="98493" y="66786"/>
                  <a:pt x="98369" y="68648"/>
                </a:cubicBezTo>
                <a:cubicBezTo>
                  <a:pt x="98214" y="70664"/>
                  <a:pt x="98059" y="72681"/>
                  <a:pt x="97935" y="74697"/>
                </a:cubicBezTo>
                <a:cubicBezTo>
                  <a:pt x="97873" y="75348"/>
                  <a:pt x="97842" y="76031"/>
                  <a:pt x="97811" y="76682"/>
                </a:cubicBezTo>
                <a:cubicBezTo>
                  <a:pt x="97687" y="76899"/>
                  <a:pt x="97593" y="77148"/>
                  <a:pt x="97531" y="77427"/>
                </a:cubicBezTo>
                <a:cubicBezTo>
                  <a:pt x="97345" y="77985"/>
                  <a:pt x="97190" y="78544"/>
                  <a:pt x="97035" y="79102"/>
                </a:cubicBezTo>
                <a:cubicBezTo>
                  <a:pt x="96880" y="79691"/>
                  <a:pt x="96725" y="80250"/>
                  <a:pt x="96539" y="80808"/>
                </a:cubicBezTo>
                <a:cubicBezTo>
                  <a:pt x="96415" y="81180"/>
                  <a:pt x="96291" y="81553"/>
                  <a:pt x="96104" y="81894"/>
                </a:cubicBezTo>
                <a:cubicBezTo>
                  <a:pt x="96104" y="81863"/>
                  <a:pt x="96104" y="81863"/>
                  <a:pt x="96104" y="81832"/>
                </a:cubicBezTo>
                <a:cubicBezTo>
                  <a:pt x="95980" y="81460"/>
                  <a:pt x="95794" y="81087"/>
                  <a:pt x="95546" y="80808"/>
                </a:cubicBezTo>
                <a:cubicBezTo>
                  <a:pt x="95298" y="80405"/>
                  <a:pt x="95050" y="80033"/>
                  <a:pt x="94802" y="79660"/>
                </a:cubicBezTo>
                <a:cubicBezTo>
                  <a:pt x="94367" y="78916"/>
                  <a:pt x="93964" y="78171"/>
                  <a:pt x="93592" y="77396"/>
                </a:cubicBezTo>
                <a:cubicBezTo>
                  <a:pt x="92909" y="76000"/>
                  <a:pt x="92320" y="74542"/>
                  <a:pt x="91824" y="73084"/>
                </a:cubicBezTo>
                <a:cubicBezTo>
                  <a:pt x="90800" y="70230"/>
                  <a:pt x="89869" y="67345"/>
                  <a:pt x="88318" y="64739"/>
                </a:cubicBezTo>
                <a:cubicBezTo>
                  <a:pt x="87356" y="63095"/>
                  <a:pt x="86209" y="61544"/>
                  <a:pt x="85433" y="59807"/>
                </a:cubicBezTo>
                <a:cubicBezTo>
                  <a:pt x="85413" y="59747"/>
                  <a:pt x="85367" y="59712"/>
                  <a:pt x="85320" y="59712"/>
                </a:cubicBezTo>
                <a:cubicBezTo>
                  <a:pt x="85295" y="59712"/>
                  <a:pt x="85269" y="59723"/>
                  <a:pt x="85247" y="59745"/>
                </a:cubicBezTo>
                <a:cubicBezTo>
                  <a:pt x="84906" y="59248"/>
                  <a:pt x="84565" y="58752"/>
                  <a:pt x="84192" y="58318"/>
                </a:cubicBezTo>
                <a:cubicBezTo>
                  <a:pt x="83510" y="57170"/>
                  <a:pt x="82672" y="56146"/>
                  <a:pt x="81773" y="55184"/>
                </a:cubicBezTo>
                <a:lnTo>
                  <a:pt x="81773" y="55184"/>
                </a:lnTo>
                <a:cubicBezTo>
                  <a:pt x="82181" y="55253"/>
                  <a:pt x="82596" y="55287"/>
                  <a:pt x="83011" y="55287"/>
                </a:cubicBezTo>
                <a:cubicBezTo>
                  <a:pt x="83920" y="55287"/>
                  <a:pt x="84830" y="55122"/>
                  <a:pt x="85681" y="54781"/>
                </a:cubicBezTo>
                <a:cubicBezTo>
                  <a:pt x="86705" y="54626"/>
                  <a:pt x="87636" y="54161"/>
                  <a:pt x="88349" y="53447"/>
                </a:cubicBezTo>
                <a:cubicBezTo>
                  <a:pt x="89373" y="52362"/>
                  <a:pt x="89683" y="50810"/>
                  <a:pt x="89900" y="49383"/>
                </a:cubicBezTo>
                <a:cubicBezTo>
                  <a:pt x="89993" y="48515"/>
                  <a:pt x="90086" y="47646"/>
                  <a:pt x="90086" y="46778"/>
                </a:cubicBezTo>
                <a:cubicBezTo>
                  <a:pt x="90148" y="46064"/>
                  <a:pt x="90148" y="45351"/>
                  <a:pt x="90055" y="44637"/>
                </a:cubicBezTo>
                <a:cubicBezTo>
                  <a:pt x="90148" y="44544"/>
                  <a:pt x="90241" y="44482"/>
                  <a:pt x="90241" y="44358"/>
                </a:cubicBezTo>
                <a:cubicBezTo>
                  <a:pt x="90241" y="44265"/>
                  <a:pt x="90552" y="40015"/>
                  <a:pt x="90707" y="38619"/>
                </a:cubicBezTo>
                <a:cubicBezTo>
                  <a:pt x="90800" y="37999"/>
                  <a:pt x="90862" y="37378"/>
                  <a:pt x="90862" y="36727"/>
                </a:cubicBezTo>
                <a:cubicBezTo>
                  <a:pt x="90924" y="35858"/>
                  <a:pt x="90924" y="35021"/>
                  <a:pt x="90862" y="34152"/>
                </a:cubicBezTo>
                <a:cubicBezTo>
                  <a:pt x="90800" y="33531"/>
                  <a:pt x="90676" y="32911"/>
                  <a:pt x="90521" y="32322"/>
                </a:cubicBezTo>
                <a:cubicBezTo>
                  <a:pt x="90490" y="31918"/>
                  <a:pt x="90428" y="31515"/>
                  <a:pt x="90334" y="31112"/>
                </a:cubicBezTo>
                <a:cubicBezTo>
                  <a:pt x="90210" y="30678"/>
                  <a:pt x="90055" y="30274"/>
                  <a:pt x="89838" y="29902"/>
                </a:cubicBezTo>
                <a:cubicBezTo>
                  <a:pt x="89838" y="29871"/>
                  <a:pt x="89807" y="29809"/>
                  <a:pt x="89807" y="29778"/>
                </a:cubicBezTo>
                <a:cubicBezTo>
                  <a:pt x="89218" y="28444"/>
                  <a:pt x="88225" y="27327"/>
                  <a:pt x="86953" y="26645"/>
                </a:cubicBezTo>
                <a:cubicBezTo>
                  <a:pt x="86302" y="26272"/>
                  <a:pt x="85557" y="26055"/>
                  <a:pt x="84844" y="25993"/>
                </a:cubicBezTo>
                <a:cubicBezTo>
                  <a:pt x="84347" y="25931"/>
                  <a:pt x="83882" y="25838"/>
                  <a:pt x="83417" y="25745"/>
                </a:cubicBezTo>
                <a:lnTo>
                  <a:pt x="83293" y="25621"/>
                </a:lnTo>
                <a:cubicBezTo>
                  <a:pt x="82393" y="24752"/>
                  <a:pt x="81214" y="24256"/>
                  <a:pt x="79973" y="24163"/>
                </a:cubicBezTo>
                <a:cubicBezTo>
                  <a:pt x="79785" y="24149"/>
                  <a:pt x="79596" y="24142"/>
                  <a:pt x="79407" y="24142"/>
                </a:cubicBezTo>
                <a:cubicBezTo>
                  <a:pt x="77078" y="24142"/>
                  <a:pt x="74739" y="25177"/>
                  <a:pt x="72931" y="26583"/>
                </a:cubicBezTo>
                <a:cubicBezTo>
                  <a:pt x="71070" y="28010"/>
                  <a:pt x="69612" y="29933"/>
                  <a:pt x="68744" y="32136"/>
                </a:cubicBezTo>
                <a:cubicBezTo>
                  <a:pt x="68340" y="33252"/>
                  <a:pt x="68061" y="34431"/>
                  <a:pt x="67968" y="35641"/>
                </a:cubicBezTo>
                <a:cubicBezTo>
                  <a:pt x="67844" y="37068"/>
                  <a:pt x="67782" y="38557"/>
                  <a:pt x="67161" y="39891"/>
                </a:cubicBezTo>
                <a:cubicBezTo>
                  <a:pt x="66882" y="40604"/>
                  <a:pt x="66479" y="41287"/>
                  <a:pt x="65983" y="41907"/>
                </a:cubicBezTo>
                <a:cubicBezTo>
                  <a:pt x="65517" y="42466"/>
                  <a:pt x="65021" y="42993"/>
                  <a:pt x="64525" y="43551"/>
                </a:cubicBezTo>
                <a:cubicBezTo>
                  <a:pt x="63718" y="44389"/>
                  <a:pt x="63067" y="45382"/>
                  <a:pt x="62601" y="46467"/>
                </a:cubicBezTo>
                <a:cubicBezTo>
                  <a:pt x="61112" y="45475"/>
                  <a:pt x="59530" y="44668"/>
                  <a:pt x="57886" y="44048"/>
                </a:cubicBezTo>
                <a:cubicBezTo>
                  <a:pt x="56118" y="43334"/>
                  <a:pt x="54257" y="42776"/>
                  <a:pt x="52364" y="42404"/>
                </a:cubicBezTo>
                <a:cubicBezTo>
                  <a:pt x="51558" y="42280"/>
                  <a:pt x="50751" y="42155"/>
                  <a:pt x="49945" y="42062"/>
                </a:cubicBezTo>
                <a:cubicBezTo>
                  <a:pt x="49898" y="42000"/>
                  <a:pt x="49836" y="41969"/>
                  <a:pt x="49774" y="41969"/>
                </a:cubicBezTo>
                <a:cubicBezTo>
                  <a:pt x="49712" y="41969"/>
                  <a:pt x="49650" y="42000"/>
                  <a:pt x="49603" y="42062"/>
                </a:cubicBezTo>
                <a:lnTo>
                  <a:pt x="49510" y="42031"/>
                </a:lnTo>
                <a:cubicBezTo>
                  <a:pt x="49231" y="41938"/>
                  <a:pt x="48983" y="41783"/>
                  <a:pt x="48735" y="41597"/>
                </a:cubicBezTo>
                <a:cubicBezTo>
                  <a:pt x="48238" y="41256"/>
                  <a:pt x="47804" y="40853"/>
                  <a:pt x="47432" y="40356"/>
                </a:cubicBezTo>
                <a:cubicBezTo>
                  <a:pt x="47091" y="39860"/>
                  <a:pt x="46811" y="39332"/>
                  <a:pt x="46625" y="38743"/>
                </a:cubicBezTo>
                <a:cubicBezTo>
                  <a:pt x="46532" y="38340"/>
                  <a:pt x="46470" y="37937"/>
                  <a:pt x="46439" y="37533"/>
                </a:cubicBezTo>
                <a:cubicBezTo>
                  <a:pt x="46936" y="37006"/>
                  <a:pt x="47370" y="36416"/>
                  <a:pt x="47711" y="35796"/>
                </a:cubicBezTo>
                <a:cubicBezTo>
                  <a:pt x="48487" y="34245"/>
                  <a:pt x="48983" y="32570"/>
                  <a:pt x="49107" y="30833"/>
                </a:cubicBezTo>
                <a:cubicBezTo>
                  <a:pt x="49138" y="30848"/>
                  <a:pt x="49177" y="30856"/>
                  <a:pt x="49216" y="30856"/>
                </a:cubicBezTo>
                <a:cubicBezTo>
                  <a:pt x="49254" y="30856"/>
                  <a:pt x="49293" y="30848"/>
                  <a:pt x="49324" y="30833"/>
                </a:cubicBezTo>
                <a:cubicBezTo>
                  <a:pt x="49696" y="30709"/>
                  <a:pt x="50069" y="30522"/>
                  <a:pt x="50348" y="30243"/>
                </a:cubicBezTo>
                <a:cubicBezTo>
                  <a:pt x="50627" y="30026"/>
                  <a:pt x="50875" y="29747"/>
                  <a:pt x="51092" y="29468"/>
                </a:cubicBezTo>
                <a:cubicBezTo>
                  <a:pt x="51465" y="28909"/>
                  <a:pt x="51620" y="28227"/>
                  <a:pt x="51496" y="27575"/>
                </a:cubicBezTo>
                <a:cubicBezTo>
                  <a:pt x="51310" y="26831"/>
                  <a:pt x="50782" y="26210"/>
                  <a:pt x="50100" y="25869"/>
                </a:cubicBezTo>
                <a:lnTo>
                  <a:pt x="49883" y="25745"/>
                </a:lnTo>
                <a:cubicBezTo>
                  <a:pt x="49945" y="25683"/>
                  <a:pt x="49976" y="25590"/>
                  <a:pt x="50038" y="25528"/>
                </a:cubicBezTo>
                <a:cubicBezTo>
                  <a:pt x="50193" y="25125"/>
                  <a:pt x="50410" y="24783"/>
                  <a:pt x="50565" y="24380"/>
                </a:cubicBezTo>
                <a:cubicBezTo>
                  <a:pt x="50937" y="23512"/>
                  <a:pt x="51217" y="22612"/>
                  <a:pt x="51341" y="21681"/>
                </a:cubicBezTo>
                <a:cubicBezTo>
                  <a:pt x="51496" y="20751"/>
                  <a:pt x="51527" y="19820"/>
                  <a:pt x="51465" y="18920"/>
                </a:cubicBezTo>
                <a:cubicBezTo>
                  <a:pt x="51434" y="18486"/>
                  <a:pt x="51403" y="18083"/>
                  <a:pt x="51403" y="17680"/>
                </a:cubicBezTo>
                <a:cubicBezTo>
                  <a:pt x="51434" y="17245"/>
                  <a:pt x="51372" y="16842"/>
                  <a:pt x="51248" y="16439"/>
                </a:cubicBezTo>
                <a:cubicBezTo>
                  <a:pt x="50751" y="14919"/>
                  <a:pt x="49696" y="13647"/>
                  <a:pt x="48269" y="12933"/>
                </a:cubicBezTo>
                <a:cubicBezTo>
                  <a:pt x="47638" y="12635"/>
                  <a:pt x="46828" y="12376"/>
                  <a:pt x="46058" y="12376"/>
                </a:cubicBezTo>
                <a:cubicBezTo>
                  <a:pt x="45466" y="12376"/>
                  <a:pt x="44899" y="12529"/>
                  <a:pt x="44454" y="12933"/>
                </a:cubicBezTo>
                <a:cubicBezTo>
                  <a:pt x="44051" y="12127"/>
                  <a:pt x="43399" y="11475"/>
                  <a:pt x="42562" y="11103"/>
                </a:cubicBezTo>
                <a:cubicBezTo>
                  <a:pt x="42060" y="10877"/>
                  <a:pt x="41543" y="10785"/>
                  <a:pt x="41021" y="10785"/>
                </a:cubicBezTo>
                <a:cubicBezTo>
                  <a:pt x="39607" y="10785"/>
                  <a:pt x="38162" y="11467"/>
                  <a:pt x="36916" y="12034"/>
                </a:cubicBezTo>
                <a:cubicBezTo>
                  <a:pt x="35054" y="12871"/>
                  <a:pt x="33100" y="13771"/>
                  <a:pt x="31487" y="15012"/>
                </a:cubicBezTo>
                <a:cubicBezTo>
                  <a:pt x="29936" y="16190"/>
                  <a:pt x="29036" y="17804"/>
                  <a:pt x="29160" y="19789"/>
                </a:cubicBezTo>
                <a:cubicBezTo>
                  <a:pt x="29222" y="20968"/>
                  <a:pt x="29595" y="22054"/>
                  <a:pt x="29843" y="23201"/>
                </a:cubicBezTo>
                <a:cubicBezTo>
                  <a:pt x="30122" y="24318"/>
                  <a:pt x="30277" y="25528"/>
                  <a:pt x="30618" y="26676"/>
                </a:cubicBezTo>
                <a:cubicBezTo>
                  <a:pt x="30587" y="26676"/>
                  <a:pt x="30587" y="26676"/>
                  <a:pt x="30556" y="26645"/>
                </a:cubicBezTo>
                <a:cubicBezTo>
                  <a:pt x="30505" y="26638"/>
                  <a:pt x="30454" y="26635"/>
                  <a:pt x="30405" y="26635"/>
                </a:cubicBezTo>
                <a:cubicBezTo>
                  <a:pt x="29488" y="26635"/>
                  <a:pt x="28811" y="27682"/>
                  <a:pt x="28664" y="28506"/>
                </a:cubicBezTo>
                <a:cubicBezTo>
                  <a:pt x="28540" y="29530"/>
                  <a:pt x="29067" y="30522"/>
                  <a:pt x="29998" y="30988"/>
                </a:cubicBezTo>
                <a:cubicBezTo>
                  <a:pt x="30246" y="31143"/>
                  <a:pt x="30525" y="31205"/>
                  <a:pt x="30804" y="31236"/>
                </a:cubicBezTo>
                <a:cubicBezTo>
                  <a:pt x="30869" y="31249"/>
                  <a:pt x="30938" y="31256"/>
                  <a:pt x="31007" y="31256"/>
                </a:cubicBezTo>
                <a:cubicBezTo>
                  <a:pt x="31103" y="31256"/>
                  <a:pt x="31197" y="31241"/>
                  <a:pt x="31270" y="31205"/>
                </a:cubicBezTo>
                <a:cubicBezTo>
                  <a:pt x="31363" y="31546"/>
                  <a:pt x="31456" y="31856"/>
                  <a:pt x="31549" y="32167"/>
                </a:cubicBezTo>
                <a:cubicBezTo>
                  <a:pt x="31549" y="32291"/>
                  <a:pt x="31580" y="32384"/>
                  <a:pt x="31611" y="32508"/>
                </a:cubicBezTo>
                <a:cubicBezTo>
                  <a:pt x="31673" y="33035"/>
                  <a:pt x="31828" y="33531"/>
                  <a:pt x="32014" y="34028"/>
                </a:cubicBezTo>
                <a:cubicBezTo>
                  <a:pt x="32542" y="35703"/>
                  <a:pt x="33503" y="37192"/>
                  <a:pt x="34837" y="38371"/>
                </a:cubicBezTo>
                <a:cubicBezTo>
                  <a:pt x="34868" y="38619"/>
                  <a:pt x="34899" y="38867"/>
                  <a:pt x="34899" y="39115"/>
                </a:cubicBezTo>
                <a:cubicBezTo>
                  <a:pt x="34868" y="39705"/>
                  <a:pt x="34744" y="40325"/>
                  <a:pt x="34496" y="40884"/>
                </a:cubicBezTo>
                <a:cubicBezTo>
                  <a:pt x="34248" y="41442"/>
                  <a:pt x="33938" y="41938"/>
                  <a:pt x="33503" y="42373"/>
                </a:cubicBezTo>
                <a:cubicBezTo>
                  <a:pt x="33100" y="42745"/>
                  <a:pt x="32666" y="43086"/>
                  <a:pt x="32169" y="43365"/>
                </a:cubicBezTo>
                <a:cubicBezTo>
                  <a:pt x="32045" y="43210"/>
                  <a:pt x="31921" y="43086"/>
                  <a:pt x="31797" y="42931"/>
                </a:cubicBezTo>
                <a:cubicBezTo>
                  <a:pt x="31758" y="42892"/>
                  <a:pt x="31703" y="42875"/>
                  <a:pt x="31647" y="42875"/>
                </a:cubicBezTo>
                <a:cubicBezTo>
                  <a:pt x="31570" y="42875"/>
                  <a:pt x="31492" y="42908"/>
                  <a:pt x="31456" y="42962"/>
                </a:cubicBezTo>
                <a:cubicBezTo>
                  <a:pt x="28044" y="43396"/>
                  <a:pt x="24662" y="45040"/>
                  <a:pt x="21777" y="46840"/>
                </a:cubicBezTo>
                <a:cubicBezTo>
                  <a:pt x="20257" y="47770"/>
                  <a:pt x="18861" y="48856"/>
                  <a:pt x="17558" y="50097"/>
                </a:cubicBezTo>
                <a:cubicBezTo>
                  <a:pt x="16224" y="51369"/>
                  <a:pt x="15077" y="52796"/>
                  <a:pt x="14053" y="54316"/>
                </a:cubicBezTo>
                <a:cubicBezTo>
                  <a:pt x="11850" y="57604"/>
                  <a:pt x="10392" y="61234"/>
                  <a:pt x="9058" y="64925"/>
                </a:cubicBezTo>
                <a:cubicBezTo>
                  <a:pt x="7818" y="68462"/>
                  <a:pt x="6515" y="71967"/>
                  <a:pt x="5026" y="75410"/>
                </a:cubicBezTo>
                <a:cubicBezTo>
                  <a:pt x="3537" y="78916"/>
                  <a:pt x="1830" y="82390"/>
                  <a:pt x="62" y="85772"/>
                </a:cubicBezTo>
                <a:cubicBezTo>
                  <a:pt x="0" y="85896"/>
                  <a:pt x="0" y="86051"/>
                  <a:pt x="62" y="86175"/>
                </a:cubicBezTo>
                <a:cubicBezTo>
                  <a:pt x="1148" y="87757"/>
                  <a:pt x="2358" y="89277"/>
                  <a:pt x="3971" y="90394"/>
                </a:cubicBezTo>
                <a:cubicBezTo>
                  <a:pt x="5553" y="91418"/>
                  <a:pt x="7352" y="92069"/>
                  <a:pt x="9245" y="92286"/>
                </a:cubicBezTo>
                <a:cubicBezTo>
                  <a:pt x="12130" y="92751"/>
                  <a:pt x="15015" y="93248"/>
                  <a:pt x="17931" y="93682"/>
                </a:cubicBezTo>
                <a:cubicBezTo>
                  <a:pt x="15201" y="101841"/>
                  <a:pt x="12409" y="110030"/>
                  <a:pt x="9927" y="118313"/>
                </a:cubicBezTo>
                <a:cubicBezTo>
                  <a:pt x="9865" y="118468"/>
                  <a:pt x="9927" y="118654"/>
                  <a:pt x="10051" y="118809"/>
                </a:cubicBezTo>
                <a:cubicBezTo>
                  <a:pt x="9617" y="119957"/>
                  <a:pt x="10206" y="121446"/>
                  <a:pt x="11261" y="122191"/>
                </a:cubicBezTo>
                <a:cubicBezTo>
                  <a:pt x="11912" y="122811"/>
                  <a:pt x="12657" y="123308"/>
                  <a:pt x="13494" y="123680"/>
                </a:cubicBezTo>
                <a:cubicBezTo>
                  <a:pt x="14766" y="124238"/>
                  <a:pt x="16069" y="124735"/>
                  <a:pt x="17403" y="125200"/>
                </a:cubicBezTo>
                <a:lnTo>
                  <a:pt x="17403" y="125417"/>
                </a:lnTo>
                <a:cubicBezTo>
                  <a:pt x="17124" y="128891"/>
                  <a:pt x="16876" y="132335"/>
                  <a:pt x="16628" y="135778"/>
                </a:cubicBezTo>
                <a:cubicBezTo>
                  <a:pt x="16255" y="140649"/>
                  <a:pt x="15914" y="145519"/>
                  <a:pt x="15666" y="150420"/>
                </a:cubicBezTo>
                <a:cubicBezTo>
                  <a:pt x="15480" y="154453"/>
                  <a:pt x="15294" y="158486"/>
                  <a:pt x="15449" y="162519"/>
                </a:cubicBezTo>
                <a:cubicBezTo>
                  <a:pt x="15449" y="162953"/>
                  <a:pt x="15480" y="163356"/>
                  <a:pt x="15480" y="163791"/>
                </a:cubicBezTo>
                <a:cubicBezTo>
                  <a:pt x="15495" y="163884"/>
                  <a:pt x="15573" y="163930"/>
                  <a:pt x="15650" y="163930"/>
                </a:cubicBezTo>
                <a:cubicBezTo>
                  <a:pt x="15728" y="163930"/>
                  <a:pt x="15806" y="163884"/>
                  <a:pt x="15821" y="163791"/>
                </a:cubicBezTo>
                <a:cubicBezTo>
                  <a:pt x="15852" y="159882"/>
                  <a:pt x="16038" y="155973"/>
                  <a:pt x="16224" y="152065"/>
                </a:cubicBezTo>
                <a:cubicBezTo>
                  <a:pt x="16255" y="151320"/>
                  <a:pt x="16286" y="150606"/>
                  <a:pt x="16317" y="149862"/>
                </a:cubicBezTo>
                <a:lnTo>
                  <a:pt x="16317" y="149862"/>
                </a:lnTo>
                <a:cubicBezTo>
                  <a:pt x="16007" y="158672"/>
                  <a:pt x="15759" y="166024"/>
                  <a:pt x="15759" y="166024"/>
                </a:cubicBezTo>
                <a:lnTo>
                  <a:pt x="50534" y="167513"/>
                </a:lnTo>
                <a:cubicBezTo>
                  <a:pt x="50627" y="168010"/>
                  <a:pt x="50720" y="168506"/>
                  <a:pt x="50813" y="169002"/>
                </a:cubicBezTo>
                <a:cubicBezTo>
                  <a:pt x="50850" y="169175"/>
                  <a:pt x="50980" y="169249"/>
                  <a:pt x="51118" y="169249"/>
                </a:cubicBezTo>
                <a:cubicBezTo>
                  <a:pt x="51326" y="169249"/>
                  <a:pt x="51552" y="169078"/>
                  <a:pt x="51496" y="168816"/>
                </a:cubicBezTo>
                <a:cubicBezTo>
                  <a:pt x="51403" y="168382"/>
                  <a:pt x="51341" y="167947"/>
                  <a:pt x="51279" y="167544"/>
                </a:cubicBezTo>
                <a:lnTo>
                  <a:pt x="51279" y="167544"/>
                </a:lnTo>
                <a:lnTo>
                  <a:pt x="68402" y="168258"/>
                </a:lnTo>
                <a:cubicBezTo>
                  <a:pt x="68433" y="168413"/>
                  <a:pt x="68464" y="168599"/>
                  <a:pt x="68495" y="168754"/>
                </a:cubicBezTo>
                <a:cubicBezTo>
                  <a:pt x="68522" y="168930"/>
                  <a:pt x="68679" y="169011"/>
                  <a:pt x="68845" y="169011"/>
                </a:cubicBezTo>
                <a:cubicBezTo>
                  <a:pt x="69059" y="169011"/>
                  <a:pt x="69288" y="168875"/>
                  <a:pt x="69271" y="168630"/>
                </a:cubicBezTo>
                <a:cubicBezTo>
                  <a:pt x="69271" y="168537"/>
                  <a:pt x="69240" y="168413"/>
                  <a:pt x="69240" y="168289"/>
                </a:cubicBezTo>
                <a:lnTo>
                  <a:pt x="69240" y="168289"/>
                </a:lnTo>
                <a:lnTo>
                  <a:pt x="71411" y="168382"/>
                </a:lnTo>
                <a:cubicBezTo>
                  <a:pt x="71442" y="168878"/>
                  <a:pt x="71473" y="169374"/>
                  <a:pt x="71536" y="169871"/>
                </a:cubicBezTo>
                <a:cubicBezTo>
                  <a:pt x="71536" y="170072"/>
                  <a:pt x="71691" y="170173"/>
                  <a:pt x="71846" y="170173"/>
                </a:cubicBezTo>
                <a:cubicBezTo>
                  <a:pt x="72001" y="170173"/>
                  <a:pt x="72156" y="170072"/>
                  <a:pt x="72156" y="169871"/>
                </a:cubicBezTo>
                <a:cubicBezTo>
                  <a:pt x="72187" y="169406"/>
                  <a:pt x="72187" y="168909"/>
                  <a:pt x="72187" y="168413"/>
                </a:cubicBezTo>
                <a:lnTo>
                  <a:pt x="91110" y="169219"/>
                </a:lnTo>
                <a:cubicBezTo>
                  <a:pt x="91110" y="169219"/>
                  <a:pt x="91110" y="167885"/>
                  <a:pt x="91172" y="165559"/>
                </a:cubicBezTo>
                <a:cubicBezTo>
                  <a:pt x="91172" y="166179"/>
                  <a:pt x="91203" y="166769"/>
                  <a:pt x="91203" y="167389"/>
                </a:cubicBezTo>
                <a:cubicBezTo>
                  <a:pt x="91234" y="168971"/>
                  <a:pt x="91265" y="170553"/>
                  <a:pt x="91327" y="172135"/>
                </a:cubicBezTo>
                <a:cubicBezTo>
                  <a:pt x="91296" y="173686"/>
                  <a:pt x="91420" y="175207"/>
                  <a:pt x="91637" y="176727"/>
                </a:cubicBezTo>
                <a:cubicBezTo>
                  <a:pt x="91668" y="176804"/>
                  <a:pt x="91730" y="176843"/>
                  <a:pt x="91789" y="176843"/>
                </a:cubicBezTo>
                <a:cubicBezTo>
                  <a:pt x="91847" y="176843"/>
                  <a:pt x="91901" y="176804"/>
                  <a:pt x="91917" y="176727"/>
                </a:cubicBezTo>
                <a:cubicBezTo>
                  <a:pt x="92103" y="175362"/>
                  <a:pt x="92134" y="173966"/>
                  <a:pt x="92072" y="172570"/>
                </a:cubicBezTo>
                <a:lnTo>
                  <a:pt x="91948" y="168444"/>
                </a:lnTo>
                <a:cubicBezTo>
                  <a:pt x="91886" y="165621"/>
                  <a:pt x="91824" y="162798"/>
                  <a:pt x="91761" y="159975"/>
                </a:cubicBezTo>
                <a:cubicBezTo>
                  <a:pt x="91668" y="155384"/>
                  <a:pt x="91544" y="150793"/>
                  <a:pt x="91451" y="146232"/>
                </a:cubicBezTo>
                <a:cubicBezTo>
                  <a:pt x="91482" y="144247"/>
                  <a:pt x="91513" y="142169"/>
                  <a:pt x="91544" y="140090"/>
                </a:cubicBezTo>
                <a:cubicBezTo>
                  <a:pt x="92351" y="140152"/>
                  <a:pt x="93157" y="140214"/>
                  <a:pt x="93964" y="140276"/>
                </a:cubicBezTo>
                <a:lnTo>
                  <a:pt x="94802" y="140338"/>
                </a:lnTo>
                <a:cubicBezTo>
                  <a:pt x="94522" y="148652"/>
                  <a:pt x="94243" y="156966"/>
                  <a:pt x="93964" y="165280"/>
                </a:cubicBezTo>
                <a:cubicBezTo>
                  <a:pt x="93747" y="171453"/>
                  <a:pt x="93406" y="177626"/>
                  <a:pt x="93375" y="183768"/>
                </a:cubicBezTo>
                <a:cubicBezTo>
                  <a:pt x="93375" y="183830"/>
                  <a:pt x="93375" y="183862"/>
                  <a:pt x="93406" y="183893"/>
                </a:cubicBezTo>
                <a:cubicBezTo>
                  <a:pt x="92909" y="183862"/>
                  <a:pt x="92444" y="183830"/>
                  <a:pt x="91948" y="183830"/>
                </a:cubicBezTo>
                <a:cubicBezTo>
                  <a:pt x="91512" y="183811"/>
                  <a:pt x="91026" y="183740"/>
                  <a:pt x="90555" y="183740"/>
                </a:cubicBezTo>
                <a:cubicBezTo>
                  <a:pt x="90287" y="183740"/>
                  <a:pt x="90023" y="183763"/>
                  <a:pt x="89776" y="183830"/>
                </a:cubicBezTo>
                <a:lnTo>
                  <a:pt x="89776" y="183799"/>
                </a:lnTo>
                <a:cubicBezTo>
                  <a:pt x="89759" y="183748"/>
                  <a:pt x="89714" y="183725"/>
                  <a:pt x="89671" y="183725"/>
                </a:cubicBezTo>
                <a:cubicBezTo>
                  <a:pt x="89637" y="183725"/>
                  <a:pt x="89604" y="183741"/>
                  <a:pt x="89590" y="183768"/>
                </a:cubicBezTo>
                <a:cubicBezTo>
                  <a:pt x="89559" y="183799"/>
                  <a:pt x="89559" y="183830"/>
                  <a:pt x="89528" y="183862"/>
                </a:cubicBezTo>
                <a:cubicBezTo>
                  <a:pt x="89497" y="183893"/>
                  <a:pt x="89497" y="183893"/>
                  <a:pt x="89497" y="183924"/>
                </a:cubicBezTo>
                <a:cubicBezTo>
                  <a:pt x="89435" y="183924"/>
                  <a:pt x="89404" y="184017"/>
                  <a:pt x="89435" y="184048"/>
                </a:cubicBezTo>
                <a:cubicBezTo>
                  <a:pt x="89435" y="184110"/>
                  <a:pt x="89404" y="184203"/>
                  <a:pt x="89404" y="184265"/>
                </a:cubicBezTo>
                <a:cubicBezTo>
                  <a:pt x="89404" y="184451"/>
                  <a:pt x="89373" y="184606"/>
                  <a:pt x="89342" y="184761"/>
                </a:cubicBezTo>
                <a:lnTo>
                  <a:pt x="89280" y="185257"/>
                </a:lnTo>
                <a:cubicBezTo>
                  <a:pt x="89280" y="185351"/>
                  <a:pt x="89280" y="185475"/>
                  <a:pt x="89280" y="185568"/>
                </a:cubicBezTo>
                <a:lnTo>
                  <a:pt x="89311" y="185816"/>
                </a:lnTo>
                <a:cubicBezTo>
                  <a:pt x="89311" y="185816"/>
                  <a:pt x="89311" y="185847"/>
                  <a:pt x="89311" y="185878"/>
                </a:cubicBezTo>
                <a:cubicBezTo>
                  <a:pt x="89249" y="185909"/>
                  <a:pt x="89249" y="185971"/>
                  <a:pt x="89311" y="186002"/>
                </a:cubicBezTo>
                <a:cubicBezTo>
                  <a:pt x="89962" y="186405"/>
                  <a:pt x="90800" y="186374"/>
                  <a:pt x="91513" y="186436"/>
                </a:cubicBezTo>
                <a:cubicBezTo>
                  <a:pt x="92320" y="186498"/>
                  <a:pt x="93157" y="186560"/>
                  <a:pt x="93964" y="186622"/>
                </a:cubicBezTo>
                <a:lnTo>
                  <a:pt x="98958" y="186964"/>
                </a:lnTo>
                <a:cubicBezTo>
                  <a:pt x="100603" y="187088"/>
                  <a:pt x="102247" y="187212"/>
                  <a:pt x="103891" y="187305"/>
                </a:cubicBezTo>
                <a:cubicBezTo>
                  <a:pt x="105140" y="187377"/>
                  <a:pt x="106390" y="187449"/>
                  <a:pt x="107639" y="187449"/>
                </a:cubicBezTo>
                <a:cubicBezTo>
                  <a:pt x="108003" y="187449"/>
                  <a:pt x="108367" y="187443"/>
                  <a:pt x="108730" y="187429"/>
                </a:cubicBezTo>
                <a:cubicBezTo>
                  <a:pt x="108790" y="187537"/>
                  <a:pt x="108887" y="187585"/>
                  <a:pt x="108984" y="187585"/>
                </a:cubicBezTo>
                <a:cubicBezTo>
                  <a:pt x="109137" y="187585"/>
                  <a:pt x="109289" y="187464"/>
                  <a:pt x="109289" y="187274"/>
                </a:cubicBezTo>
                <a:cubicBezTo>
                  <a:pt x="109289" y="186995"/>
                  <a:pt x="109320" y="186684"/>
                  <a:pt x="109320" y="186405"/>
                </a:cubicBezTo>
                <a:cubicBezTo>
                  <a:pt x="109320" y="186250"/>
                  <a:pt x="109289" y="186095"/>
                  <a:pt x="109258" y="185971"/>
                </a:cubicBezTo>
                <a:cubicBezTo>
                  <a:pt x="109258" y="185909"/>
                  <a:pt x="109227" y="185847"/>
                  <a:pt x="109227" y="185754"/>
                </a:cubicBezTo>
                <a:cubicBezTo>
                  <a:pt x="109195" y="185692"/>
                  <a:pt x="109227" y="185599"/>
                  <a:pt x="109227" y="185537"/>
                </a:cubicBezTo>
                <a:cubicBezTo>
                  <a:pt x="109195" y="185506"/>
                  <a:pt x="109195" y="185475"/>
                  <a:pt x="109195" y="185475"/>
                </a:cubicBezTo>
                <a:cubicBezTo>
                  <a:pt x="109289" y="185413"/>
                  <a:pt x="109320" y="185226"/>
                  <a:pt x="109195" y="185195"/>
                </a:cubicBezTo>
                <a:cubicBezTo>
                  <a:pt x="107893" y="184947"/>
                  <a:pt x="106559" y="184823"/>
                  <a:pt x="105256" y="184730"/>
                </a:cubicBezTo>
                <a:cubicBezTo>
                  <a:pt x="105287" y="184668"/>
                  <a:pt x="105318" y="184606"/>
                  <a:pt x="105318" y="184544"/>
                </a:cubicBezTo>
                <a:cubicBezTo>
                  <a:pt x="106031" y="179084"/>
                  <a:pt x="106497" y="173593"/>
                  <a:pt x="107055" y="168134"/>
                </a:cubicBezTo>
                <a:cubicBezTo>
                  <a:pt x="107303" y="165714"/>
                  <a:pt x="107551" y="163325"/>
                  <a:pt x="107800" y="160937"/>
                </a:cubicBezTo>
                <a:cubicBezTo>
                  <a:pt x="107831" y="160937"/>
                  <a:pt x="107831" y="160906"/>
                  <a:pt x="107831" y="160875"/>
                </a:cubicBezTo>
                <a:cubicBezTo>
                  <a:pt x="107831" y="160875"/>
                  <a:pt x="107893" y="160347"/>
                  <a:pt x="107924" y="159572"/>
                </a:cubicBezTo>
                <a:cubicBezTo>
                  <a:pt x="108203" y="157121"/>
                  <a:pt x="108451" y="154670"/>
                  <a:pt x="108699" y="152220"/>
                </a:cubicBezTo>
                <a:lnTo>
                  <a:pt x="109785" y="141362"/>
                </a:lnTo>
                <a:lnTo>
                  <a:pt x="110560" y="141393"/>
                </a:lnTo>
                <a:cubicBezTo>
                  <a:pt x="112427" y="141478"/>
                  <a:pt x="114267" y="141614"/>
                  <a:pt x="116128" y="141614"/>
                </a:cubicBezTo>
                <a:cubicBezTo>
                  <a:pt x="116309" y="141614"/>
                  <a:pt x="116490" y="141613"/>
                  <a:pt x="116672" y="141610"/>
                </a:cubicBezTo>
                <a:cubicBezTo>
                  <a:pt x="116703" y="141703"/>
                  <a:pt x="116827" y="141765"/>
                  <a:pt x="116920" y="141765"/>
                </a:cubicBezTo>
                <a:cubicBezTo>
                  <a:pt x="117075" y="141765"/>
                  <a:pt x="117230" y="141641"/>
                  <a:pt x="117230" y="141486"/>
                </a:cubicBezTo>
                <a:cubicBezTo>
                  <a:pt x="117230" y="141114"/>
                  <a:pt x="117261" y="140773"/>
                  <a:pt x="117261" y="140431"/>
                </a:cubicBezTo>
                <a:cubicBezTo>
                  <a:pt x="117261" y="140276"/>
                  <a:pt x="117261" y="140090"/>
                  <a:pt x="117230" y="139904"/>
                </a:cubicBezTo>
                <a:cubicBezTo>
                  <a:pt x="117168" y="139749"/>
                  <a:pt x="117168" y="139563"/>
                  <a:pt x="117168" y="139408"/>
                </a:cubicBezTo>
                <a:cubicBezTo>
                  <a:pt x="117168" y="139377"/>
                  <a:pt x="117137" y="139346"/>
                  <a:pt x="117106" y="139315"/>
                </a:cubicBezTo>
                <a:cubicBezTo>
                  <a:pt x="117261" y="139284"/>
                  <a:pt x="117292" y="139035"/>
                  <a:pt x="117106" y="139035"/>
                </a:cubicBezTo>
                <a:cubicBezTo>
                  <a:pt x="114779" y="138694"/>
                  <a:pt x="112422" y="138477"/>
                  <a:pt x="110064" y="138322"/>
                </a:cubicBezTo>
                <a:cubicBezTo>
                  <a:pt x="110281" y="136275"/>
                  <a:pt x="110467" y="134227"/>
                  <a:pt x="110685" y="132149"/>
                </a:cubicBezTo>
                <a:lnTo>
                  <a:pt x="110685" y="132149"/>
                </a:lnTo>
                <a:cubicBezTo>
                  <a:pt x="110560" y="134103"/>
                  <a:pt x="110467" y="136026"/>
                  <a:pt x="110405" y="137950"/>
                </a:cubicBezTo>
                <a:cubicBezTo>
                  <a:pt x="110405" y="138151"/>
                  <a:pt x="110553" y="138252"/>
                  <a:pt x="110704" y="138252"/>
                </a:cubicBezTo>
                <a:cubicBezTo>
                  <a:pt x="110855" y="138252"/>
                  <a:pt x="111010" y="138151"/>
                  <a:pt x="111026" y="137950"/>
                </a:cubicBezTo>
                <a:cubicBezTo>
                  <a:pt x="111522" y="133048"/>
                  <a:pt x="111770" y="128116"/>
                  <a:pt x="112112" y="123215"/>
                </a:cubicBezTo>
                <a:cubicBezTo>
                  <a:pt x="112422" y="118406"/>
                  <a:pt x="112763" y="113598"/>
                  <a:pt x="113104" y="108790"/>
                </a:cubicBezTo>
                <a:cubicBezTo>
                  <a:pt x="113104" y="108510"/>
                  <a:pt x="113135" y="108262"/>
                  <a:pt x="113135" y="107983"/>
                </a:cubicBezTo>
                <a:lnTo>
                  <a:pt x="113259" y="106866"/>
                </a:lnTo>
                <a:cubicBezTo>
                  <a:pt x="113445" y="105377"/>
                  <a:pt x="113538" y="103888"/>
                  <a:pt x="113538" y="102399"/>
                </a:cubicBezTo>
                <a:cubicBezTo>
                  <a:pt x="114035" y="94985"/>
                  <a:pt x="114562" y="87571"/>
                  <a:pt x="115059" y="80126"/>
                </a:cubicBezTo>
                <a:lnTo>
                  <a:pt x="115431" y="74821"/>
                </a:lnTo>
                <a:cubicBezTo>
                  <a:pt x="115927" y="74666"/>
                  <a:pt x="116361" y="74387"/>
                  <a:pt x="116734" y="74046"/>
                </a:cubicBezTo>
                <a:cubicBezTo>
                  <a:pt x="117075" y="73735"/>
                  <a:pt x="117323" y="73363"/>
                  <a:pt x="117540" y="72960"/>
                </a:cubicBezTo>
                <a:cubicBezTo>
                  <a:pt x="117633" y="72743"/>
                  <a:pt x="117726" y="72525"/>
                  <a:pt x="117788" y="72277"/>
                </a:cubicBezTo>
                <a:cubicBezTo>
                  <a:pt x="117819" y="72153"/>
                  <a:pt x="117850" y="72060"/>
                  <a:pt x="117850" y="71936"/>
                </a:cubicBezTo>
                <a:cubicBezTo>
                  <a:pt x="117850" y="71719"/>
                  <a:pt x="117726" y="71564"/>
                  <a:pt x="117540" y="71471"/>
                </a:cubicBezTo>
                <a:cubicBezTo>
                  <a:pt x="117416" y="71378"/>
                  <a:pt x="117292" y="71316"/>
                  <a:pt x="117168" y="71254"/>
                </a:cubicBezTo>
                <a:cubicBezTo>
                  <a:pt x="117292" y="71161"/>
                  <a:pt x="117385" y="71036"/>
                  <a:pt x="117478" y="70912"/>
                </a:cubicBezTo>
                <a:cubicBezTo>
                  <a:pt x="117819" y="70540"/>
                  <a:pt x="118006" y="70075"/>
                  <a:pt x="118037" y="69609"/>
                </a:cubicBezTo>
                <a:cubicBezTo>
                  <a:pt x="118037" y="69299"/>
                  <a:pt x="117881" y="68989"/>
                  <a:pt x="117664" y="68772"/>
                </a:cubicBezTo>
                <a:cubicBezTo>
                  <a:pt x="117819" y="68710"/>
                  <a:pt x="117975" y="68586"/>
                  <a:pt x="118099" y="68462"/>
                </a:cubicBezTo>
                <a:cubicBezTo>
                  <a:pt x="118409" y="68182"/>
                  <a:pt x="118502" y="67779"/>
                  <a:pt x="118378" y="67376"/>
                </a:cubicBezTo>
                <a:cubicBezTo>
                  <a:pt x="118254" y="67128"/>
                  <a:pt x="118037" y="66942"/>
                  <a:pt x="117757" y="66911"/>
                </a:cubicBezTo>
                <a:cubicBezTo>
                  <a:pt x="118099" y="66600"/>
                  <a:pt x="118254" y="66197"/>
                  <a:pt x="118223" y="65763"/>
                </a:cubicBezTo>
                <a:cubicBezTo>
                  <a:pt x="118223" y="65422"/>
                  <a:pt x="118037" y="65142"/>
                  <a:pt x="117788" y="64925"/>
                </a:cubicBezTo>
                <a:cubicBezTo>
                  <a:pt x="117724" y="64900"/>
                  <a:pt x="117655" y="64884"/>
                  <a:pt x="117586" y="64884"/>
                </a:cubicBezTo>
                <a:cubicBezTo>
                  <a:pt x="117490" y="64884"/>
                  <a:pt x="117396" y="64915"/>
                  <a:pt x="117323" y="64987"/>
                </a:cubicBezTo>
                <a:cubicBezTo>
                  <a:pt x="117230" y="64956"/>
                  <a:pt x="117106" y="64925"/>
                  <a:pt x="116982" y="64925"/>
                </a:cubicBezTo>
                <a:lnTo>
                  <a:pt x="116392" y="64863"/>
                </a:lnTo>
                <a:lnTo>
                  <a:pt x="115989" y="64832"/>
                </a:lnTo>
                <a:lnTo>
                  <a:pt x="116051" y="64832"/>
                </a:lnTo>
                <a:lnTo>
                  <a:pt x="116051" y="64274"/>
                </a:lnTo>
                <a:cubicBezTo>
                  <a:pt x="116237" y="64088"/>
                  <a:pt x="116268" y="63839"/>
                  <a:pt x="116175" y="63622"/>
                </a:cubicBezTo>
                <a:lnTo>
                  <a:pt x="115989" y="63622"/>
                </a:lnTo>
                <a:cubicBezTo>
                  <a:pt x="115972" y="63517"/>
                  <a:pt x="115884" y="63461"/>
                  <a:pt x="115800" y="63461"/>
                </a:cubicBezTo>
                <a:cubicBezTo>
                  <a:pt x="115736" y="63461"/>
                  <a:pt x="115675" y="63493"/>
                  <a:pt x="115648" y="63560"/>
                </a:cubicBezTo>
                <a:cubicBezTo>
                  <a:pt x="114717" y="63467"/>
                  <a:pt x="113787" y="63374"/>
                  <a:pt x="112887" y="63312"/>
                </a:cubicBezTo>
                <a:cubicBezTo>
                  <a:pt x="113011" y="61854"/>
                  <a:pt x="113135" y="60396"/>
                  <a:pt x="113259" y="58938"/>
                </a:cubicBezTo>
                <a:cubicBezTo>
                  <a:pt x="113277" y="58724"/>
                  <a:pt x="113120" y="58623"/>
                  <a:pt x="112954" y="58623"/>
                </a:cubicBezTo>
                <a:cubicBezTo>
                  <a:pt x="112832" y="58623"/>
                  <a:pt x="112705" y="58678"/>
                  <a:pt x="112639" y="58783"/>
                </a:cubicBezTo>
                <a:cubicBezTo>
                  <a:pt x="112608" y="58721"/>
                  <a:pt x="112546" y="58659"/>
                  <a:pt x="112484" y="58628"/>
                </a:cubicBezTo>
                <a:cubicBezTo>
                  <a:pt x="112080" y="58504"/>
                  <a:pt x="111646" y="58473"/>
                  <a:pt x="111212" y="58473"/>
                </a:cubicBezTo>
                <a:lnTo>
                  <a:pt x="110033" y="58411"/>
                </a:lnTo>
                <a:lnTo>
                  <a:pt x="107706" y="58256"/>
                </a:lnTo>
                <a:cubicBezTo>
                  <a:pt x="107986" y="55371"/>
                  <a:pt x="108141" y="52455"/>
                  <a:pt x="108358" y="49539"/>
                </a:cubicBezTo>
                <a:cubicBezTo>
                  <a:pt x="108668" y="45351"/>
                  <a:pt x="108978" y="41194"/>
                  <a:pt x="109289" y="37006"/>
                </a:cubicBezTo>
                <a:cubicBezTo>
                  <a:pt x="109630" y="32446"/>
                  <a:pt x="109971" y="27886"/>
                  <a:pt x="110281" y="23325"/>
                </a:cubicBezTo>
                <a:cubicBezTo>
                  <a:pt x="110591" y="19044"/>
                  <a:pt x="110902" y="14795"/>
                  <a:pt x="111150" y="10514"/>
                </a:cubicBezTo>
                <a:cubicBezTo>
                  <a:pt x="111367" y="7318"/>
                  <a:pt x="111584" y="4123"/>
                  <a:pt x="111708" y="928"/>
                </a:cubicBezTo>
                <a:cubicBezTo>
                  <a:pt x="111708" y="649"/>
                  <a:pt x="111708" y="339"/>
                  <a:pt x="111739" y="59"/>
                </a:cubicBezTo>
                <a:cubicBezTo>
                  <a:pt x="111739" y="17"/>
                  <a:pt x="111714" y="1"/>
                  <a:pt x="111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24"/>
          <p:cNvSpPr/>
          <p:nvPr/>
        </p:nvSpPr>
        <p:spPr>
          <a:xfrm>
            <a:off x="1770345" y="1747776"/>
            <a:ext cx="442029" cy="700340"/>
          </a:xfrm>
          <a:custGeom>
            <a:rect b="b" l="l" r="r" t="t"/>
            <a:pathLst>
              <a:path extrusionOk="0" h="29688" w="18738">
                <a:moveTo>
                  <a:pt x="12843" y="0"/>
                </a:moveTo>
                <a:cubicBezTo>
                  <a:pt x="12006" y="1396"/>
                  <a:pt x="10641" y="2451"/>
                  <a:pt x="9059" y="2916"/>
                </a:cubicBezTo>
                <a:lnTo>
                  <a:pt x="1614" y="3940"/>
                </a:lnTo>
                <a:cubicBezTo>
                  <a:pt x="1924" y="5150"/>
                  <a:pt x="993" y="6298"/>
                  <a:pt x="559" y="7477"/>
                </a:cubicBezTo>
                <a:cubicBezTo>
                  <a:pt x="0" y="8873"/>
                  <a:pt x="93" y="10455"/>
                  <a:pt x="404" y="11944"/>
                </a:cubicBezTo>
                <a:cubicBezTo>
                  <a:pt x="962" y="14394"/>
                  <a:pt x="2017" y="16690"/>
                  <a:pt x="3568" y="18706"/>
                </a:cubicBezTo>
                <a:cubicBezTo>
                  <a:pt x="3785" y="18954"/>
                  <a:pt x="3971" y="19234"/>
                  <a:pt x="4095" y="19575"/>
                </a:cubicBezTo>
                <a:cubicBezTo>
                  <a:pt x="4157" y="19885"/>
                  <a:pt x="4157" y="20226"/>
                  <a:pt x="4095" y="20537"/>
                </a:cubicBezTo>
                <a:cubicBezTo>
                  <a:pt x="3785" y="22274"/>
                  <a:pt x="2854" y="23825"/>
                  <a:pt x="1458" y="24880"/>
                </a:cubicBezTo>
                <a:lnTo>
                  <a:pt x="5708" y="29409"/>
                </a:lnTo>
                <a:cubicBezTo>
                  <a:pt x="5925" y="28478"/>
                  <a:pt x="6670" y="27703"/>
                  <a:pt x="7601" y="27454"/>
                </a:cubicBezTo>
                <a:cubicBezTo>
                  <a:pt x="8112" y="27306"/>
                  <a:pt x="8623" y="27236"/>
                  <a:pt x="9134" y="27236"/>
                </a:cubicBezTo>
                <a:cubicBezTo>
                  <a:pt x="9584" y="27236"/>
                  <a:pt x="10035" y="27291"/>
                  <a:pt x="10486" y="27392"/>
                </a:cubicBezTo>
                <a:cubicBezTo>
                  <a:pt x="12378" y="27765"/>
                  <a:pt x="14177" y="28540"/>
                  <a:pt x="15759" y="29688"/>
                </a:cubicBezTo>
                <a:cubicBezTo>
                  <a:pt x="17062" y="27920"/>
                  <a:pt x="18055" y="25965"/>
                  <a:pt x="18737" y="23887"/>
                </a:cubicBezTo>
                <a:cubicBezTo>
                  <a:pt x="17000" y="23670"/>
                  <a:pt x="16132" y="21715"/>
                  <a:pt x="15573" y="20009"/>
                </a:cubicBezTo>
                <a:cubicBezTo>
                  <a:pt x="15418" y="19606"/>
                  <a:pt x="15325" y="19203"/>
                  <a:pt x="15325" y="18737"/>
                </a:cubicBezTo>
                <a:cubicBezTo>
                  <a:pt x="15387" y="18365"/>
                  <a:pt x="15511" y="17962"/>
                  <a:pt x="15728" y="17621"/>
                </a:cubicBezTo>
                <a:cubicBezTo>
                  <a:pt x="16752" y="15480"/>
                  <a:pt x="17776" y="13278"/>
                  <a:pt x="17838" y="10920"/>
                </a:cubicBezTo>
                <a:cubicBezTo>
                  <a:pt x="17807" y="9462"/>
                  <a:pt x="17590" y="8004"/>
                  <a:pt x="17186" y="6577"/>
                </a:cubicBezTo>
                <a:cubicBezTo>
                  <a:pt x="17000" y="5553"/>
                  <a:pt x="16628" y="4561"/>
                  <a:pt x="16101" y="3692"/>
                </a:cubicBezTo>
                <a:cubicBezTo>
                  <a:pt x="15139" y="2327"/>
                  <a:pt x="13402" y="1551"/>
                  <a:pt x="12843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24"/>
          <p:cNvSpPr/>
          <p:nvPr/>
        </p:nvSpPr>
        <p:spPr>
          <a:xfrm>
            <a:off x="1925484" y="1745582"/>
            <a:ext cx="324952" cy="470573"/>
          </a:xfrm>
          <a:custGeom>
            <a:rect b="b" l="l" r="r" t="t"/>
            <a:pathLst>
              <a:path extrusionOk="0" h="19948" w="13775">
                <a:moveTo>
                  <a:pt x="5275" y="0"/>
                </a:moveTo>
                <a:lnTo>
                  <a:pt x="1" y="3506"/>
                </a:lnTo>
                <a:cubicBezTo>
                  <a:pt x="4871" y="3506"/>
                  <a:pt x="6422" y="2389"/>
                  <a:pt x="6422" y="2389"/>
                </a:cubicBezTo>
                <a:cubicBezTo>
                  <a:pt x="6422" y="2389"/>
                  <a:pt x="7663" y="4250"/>
                  <a:pt x="8470" y="7849"/>
                </a:cubicBezTo>
                <a:cubicBezTo>
                  <a:pt x="9307" y="11478"/>
                  <a:pt x="8687" y="18179"/>
                  <a:pt x="6826" y="19947"/>
                </a:cubicBezTo>
                <a:cubicBezTo>
                  <a:pt x="11076" y="16938"/>
                  <a:pt x="11262" y="11354"/>
                  <a:pt x="11262" y="11354"/>
                </a:cubicBezTo>
                <a:cubicBezTo>
                  <a:pt x="11262" y="11354"/>
                  <a:pt x="11346" y="11363"/>
                  <a:pt x="11483" y="11363"/>
                </a:cubicBezTo>
                <a:cubicBezTo>
                  <a:pt x="12042" y="11363"/>
                  <a:pt x="13476" y="11223"/>
                  <a:pt x="13650" y="9803"/>
                </a:cubicBezTo>
                <a:cubicBezTo>
                  <a:pt x="13774" y="8779"/>
                  <a:pt x="13433" y="7756"/>
                  <a:pt x="12720" y="7011"/>
                </a:cubicBezTo>
                <a:cubicBezTo>
                  <a:pt x="12720" y="7011"/>
                  <a:pt x="11562" y="8262"/>
                  <a:pt x="11247" y="8262"/>
                </a:cubicBezTo>
                <a:cubicBezTo>
                  <a:pt x="11197" y="8262"/>
                  <a:pt x="11169" y="8231"/>
                  <a:pt x="11169" y="8159"/>
                </a:cubicBezTo>
                <a:cubicBezTo>
                  <a:pt x="11169" y="7632"/>
                  <a:pt x="11262" y="3909"/>
                  <a:pt x="10021" y="2358"/>
                </a:cubicBezTo>
                <a:cubicBezTo>
                  <a:pt x="8780" y="807"/>
                  <a:pt x="5275" y="0"/>
                  <a:pt x="5275" y="0"/>
                </a:cubicBez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24"/>
          <p:cNvSpPr/>
          <p:nvPr/>
        </p:nvSpPr>
        <p:spPr>
          <a:xfrm>
            <a:off x="3544350" y="2826529"/>
            <a:ext cx="252484" cy="777173"/>
          </a:xfrm>
          <a:custGeom>
            <a:rect b="b" l="l" r="r" t="t"/>
            <a:pathLst>
              <a:path extrusionOk="0" h="32945" w="10703">
                <a:moveTo>
                  <a:pt x="2792" y="24507"/>
                </a:moveTo>
                <a:cubicBezTo>
                  <a:pt x="2792" y="24507"/>
                  <a:pt x="2765" y="24628"/>
                  <a:pt x="2790" y="24654"/>
                </a:cubicBezTo>
                <a:lnTo>
                  <a:pt x="2790" y="24654"/>
                </a:lnTo>
                <a:cubicBezTo>
                  <a:pt x="2791" y="24559"/>
                  <a:pt x="2792" y="24507"/>
                  <a:pt x="2792" y="24507"/>
                </a:cubicBezTo>
                <a:close/>
                <a:moveTo>
                  <a:pt x="1489" y="0"/>
                </a:moveTo>
                <a:cubicBezTo>
                  <a:pt x="1489" y="0"/>
                  <a:pt x="4436" y="3102"/>
                  <a:pt x="4591" y="5894"/>
                </a:cubicBezTo>
                <a:cubicBezTo>
                  <a:pt x="4747" y="8686"/>
                  <a:pt x="4436" y="16131"/>
                  <a:pt x="4436" y="16131"/>
                </a:cubicBezTo>
                <a:cubicBezTo>
                  <a:pt x="4436" y="16131"/>
                  <a:pt x="5119" y="16503"/>
                  <a:pt x="4033" y="18055"/>
                </a:cubicBezTo>
                <a:cubicBezTo>
                  <a:pt x="4280" y="17964"/>
                  <a:pt x="4464" y="17925"/>
                  <a:pt x="4597" y="17925"/>
                </a:cubicBezTo>
                <a:cubicBezTo>
                  <a:pt x="5472" y="17925"/>
                  <a:pt x="4188" y="19606"/>
                  <a:pt x="4188" y="19606"/>
                </a:cubicBezTo>
                <a:cubicBezTo>
                  <a:pt x="4188" y="19606"/>
                  <a:pt x="4312" y="19500"/>
                  <a:pt x="4422" y="19500"/>
                </a:cubicBezTo>
                <a:cubicBezTo>
                  <a:pt x="4557" y="19500"/>
                  <a:pt x="4670" y="19661"/>
                  <a:pt x="4498" y="20381"/>
                </a:cubicBezTo>
                <a:cubicBezTo>
                  <a:pt x="4188" y="21715"/>
                  <a:pt x="2947" y="23266"/>
                  <a:pt x="2947" y="23266"/>
                </a:cubicBezTo>
                <a:cubicBezTo>
                  <a:pt x="2947" y="23266"/>
                  <a:pt x="3037" y="23233"/>
                  <a:pt x="3133" y="23233"/>
                </a:cubicBezTo>
                <a:cubicBezTo>
                  <a:pt x="3314" y="23233"/>
                  <a:pt x="3520" y="23352"/>
                  <a:pt x="3195" y="24042"/>
                </a:cubicBezTo>
                <a:cubicBezTo>
                  <a:pt x="2943" y="24531"/>
                  <a:pt x="2840" y="24659"/>
                  <a:pt x="2801" y="24659"/>
                </a:cubicBezTo>
                <a:cubicBezTo>
                  <a:pt x="2796" y="24659"/>
                  <a:pt x="2793" y="24657"/>
                  <a:pt x="2790" y="24654"/>
                </a:cubicBezTo>
                <a:lnTo>
                  <a:pt x="2790" y="24654"/>
                </a:lnTo>
                <a:cubicBezTo>
                  <a:pt x="2775" y="25431"/>
                  <a:pt x="2686" y="29074"/>
                  <a:pt x="2327" y="30401"/>
                </a:cubicBezTo>
                <a:cubicBezTo>
                  <a:pt x="1955" y="31859"/>
                  <a:pt x="0" y="32542"/>
                  <a:pt x="0" y="32542"/>
                </a:cubicBezTo>
                <a:lnTo>
                  <a:pt x="6267" y="32945"/>
                </a:lnTo>
                <a:lnTo>
                  <a:pt x="8097" y="9648"/>
                </a:lnTo>
                <a:lnTo>
                  <a:pt x="8996" y="9865"/>
                </a:lnTo>
                <a:cubicBezTo>
                  <a:pt x="8996" y="9865"/>
                  <a:pt x="10237" y="7228"/>
                  <a:pt x="10454" y="5367"/>
                </a:cubicBezTo>
                <a:cubicBezTo>
                  <a:pt x="10703" y="3505"/>
                  <a:pt x="8779" y="620"/>
                  <a:pt x="8779" y="620"/>
                </a:cubicBezTo>
                <a:cubicBezTo>
                  <a:pt x="8190" y="341"/>
                  <a:pt x="1490" y="0"/>
                  <a:pt x="14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24"/>
          <p:cNvSpPr/>
          <p:nvPr/>
        </p:nvSpPr>
        <p:spPr>
          <a:xfrm>
            <a:off x="1719835" y="1931319"/>
            <a:ext cx="84193" cy="96035"/>
          </a:xfrm>
          <a:custGeom>
            <a:rect b="b" l="l" r="r" t="t"/>
            <a:pathLst>
              <a:path extrusionOk="0" h="4071" w="3569">
                <a:moveTo>
                  <a:pt x="2088" y="1"/>
                </a:moveTo>
                <a:cubicBezTo>
                  <a:pt x="2034" y="1"/>
                  <a:pt x="1979" y="3"/>
                  <a:pt x="1924" y="7"/>
                </a:cubicBezTo>
                <a:cubicBezTo>
                  <a:pt x="1211" y="100"/>
                  <a:pt x="559" y="565"/>
                  <a:pt x="280" y="1248"/>
                </a:cubicBezTo>
                <a:cubicBezTo>
                  <a:pt x="1" y="1930"/>
                  <a:pt x="156" y="2706"/>
                  <a:pt x="652" y="3264"/>
                </a:cubicBezTo>
                <a:cubicBezTo>
                  <a:pt x="1366" y="4009"/>
                  <a:pt x="2514" y="4071"/>
                  <a:pt x="3568" y="4071"/>
                </a:cubicBezTo>
                <a:lnTo>
                  <a:pt x="3134" y="255"/>
                </a:lnTo>
                <a:cubicBezTo>
                  <a:pt x="2809" y="92"/>
                  <a:pt x="2460" y="1"/>
                  <a:pt x="2088" y="1"/>
                </a:cubicBez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24"/>
          <p:cNvSpPr/>
          <p:nvPr/>
        </p:nvSpPr>
        <p:spPr>
          <a:xfrm>
            <a:off x="2688819" y="2025143"/>
            <a:ext cx="411292" cy="871603"/>
          </a:xfrm>
          <a:custGeom>
            <a:rect b="b" l="l" r="r" t="t"/>
            <a:pathLst>
              <a:path extrusionOk="0" h="36948" w="17435">
                <a:moveTo>
                  <a:pt x="14766" y="1"/>
                </a:moveTo>
                <a:cubicBezTo>
                  <a:pt x="14084" y="1986"/>
                  <a:pt x="12564" y="3568"/>
                  <a:pt x="10641" y="4406"/>
                </a:cubicBezTo>
                <a:cubicBezTo>
                  <a:pt x="9213" y="4991"/>
                  <a:pt x="7644" y="5117"/>
                  <a:pt x="6068" y="5117"/>
                </a:cubicBezTo>
                <a:cubicBezTo>
                  <a:pt x="5554" y="5117"/>
                  <a:pt x="5040" y="5103"/>
                  <a:pt x="4529" y="5088"/>
                </a:cubicBezTo>
                <a:lnTo>
                  <a:pt x="3754" y="7415"/>
                </a:lnTo>
                <a:cubicBezTo>
                  <a:pt x="1179" y="7787"/>
                  <a:pt x="1024" y="11447"/>
                  <a:pt x="3537" y="12068"/>
                </a:cubicBezTo>
                <a:cubicBezTo>
                  <a:pt x="3940" y="13867"/>
                  <a:pt x="3568" y="15759"/>
                  <a:pt x="2854" y="17466"/>
                </a:cubicBezTo>
                <a:cubicBezTo>
                  <a:pt x="2048" y="19110"/>
                  <a:pt x="1117" y="20692"/>
                  <a:pt x="0" y="22181"/>
                </a:cubicBezTo>
                <a:lnTo>
                  <a:pt x="1148" y="22801"/>
                </a:lnTo>
                <a:cubicBezTo>
                  <a:pt x="2854" y="27672"/>
                  <a:pt x="4995" y="32418"/>
                  <a:pt x="7538" y="36947"/>
                </a:cubicBezTo>
                <a:cubicBezTo>
                  <a:pt x="7818" y="35179"/>
                  <a:pt x="8283" y="33442"/>
                  <a:pt x="8872" y="31766"/>
                </a:cubicBezTo>
                <a:cubicBezTo>
                  <a:pt x="9245" y="30743"/>
                  <a:pt x="9772" y="29750"/>
                  <a:pt x="9927" y="28664"/>
                </a:cubicBezTo>
                <a:cubicBezTo>
                  <a:pt x="10020" y="27951"/>
                  <a:pt x="10020" y="27237"/>
                  <a:pt x="9989" y="26524"/>
                </a:cubicBezTo>
                <a:cubicBezTo>
                  <a:pt x="10082" y="24632"/>
                  <a:pt x="10579" y="22770"/>
                  <a:pt x="11447" y="21095"/>
                </a:cubicBezTo>
                <a:cubicBezTo>
                  <a:pt x="11494" y="21097"/>
                  <a:pt x="11541" y="21097"/>
                  <a:pt x="11587" y="21097"/>
                </a:cubicBezTo>
                <a:cubicBezTo>
                  <a:pt x="12468" y="21097"/>
                  <a:pt x="13315" y="20820"/>
                  <a:pt x="14022" y="20320"/>
                </a:cubicBezTo>
                <a:cubicBezTo>
                  <a:pt x="17310" y="16938"/>
                  <a:pt x="17093" y="11603"/>
                  <a:pt x="17434" y="7135"/>
                </a:cubicBezTo>
                <a:cubicBezTo>
                  <a:pt x="16845" y="6298"/>
                  <a:pt x="16318" y="5398"/>
                  <a:pt x="15914" y="4468"/>
                </a:cubicBezTo>
                <a:cubicBezTo>
                  <a:pt x="15263" y="3041"/>
                  <a:pt x="14891" y="1552"/>
                  <a:pt x="14766" y="1"/>
                </a:cubicBezTo>
                <a:close/>
              </a:path>
            </a:pathLst>
          </a:custGeom>
          <a:solidFill>
            <a:srgbClr val="E1B1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24"/>
          <p:cNvSpPr/>
          <p:nvPr/>
        </p:nvSpPr>
        <p:spPr>
          <a:xfrm>
            <a:off x="3020330" y="2193470"/>
            <a:ext cx="119318" cy="311034"/>
          </a:xfrm>
          <a:custGeom>
            <a:rect b="b" l="l" r="r" t="t"/>
            <a:pathLst>
              <a:path extrusionOk="0" h="13185" w="5058">
                <a:moveTo>
                  <a:pt x="3382" y="0"/>
                </a:moveTo>
                <a:cubicBezTo>
                  <a:pt x="3041" y="4468"/>
                  <a:pt x="3258" y="9803"/>
                  <a:pt x="1" y="13185"/>
                </a:cubicBezTo>
                <a:cubicBezTo>
                  <a:pt x="776" y="12657"/>
                  <a:pt x="1459" y="11975"/>
                  <a:pt x="1986" y="11199"/>
                </a:cubicBezTo>
                <a:cubicBezTo>
                  <a:pt x="2855" y="9896"/>
                  <a:pt x="3475" y="8469"/>
                  <a:pt x="3817" y="6949"/>
                </a:cubicBezTo>
                <a:cubicBezTo>
                  <a:pt x="4189" y="5584"/>
                  <a:pt x="4685" y="3847"/>
                  <a:pt x="5057" y="2079"/>
                </a:cubicBezTo>
                <a:cubicBezTo>
                  <a:pt x="4437" y="1458"/>
                  <a:pt x="3879" y="745"/>
                  <a:pt x="3382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4"/>
          <p:cNvSpPr/>
          <p:nvPr/>
        </p:nvSpPr>
        <p:spPr>
          <a:xfrm>
            <a:off x="3369440" y="3182739"/>
            <a:ext cx="291266" cy="322924"/>
          </a:xfrm>
          <a:custGeom>
            <a:rect b="b" l="l" r="r" t="t"/>
            <a:pathLst>
              <a:path extrusionOk="0" h="13689" w="12347">
                <a:moveTo>
                  <a:pt x="8928" y="0"/>
                </a:moveTo>
                <a:cubicBezTo>
                  <a:pt x="8762" y="0"/>
                  <a:pt x="8485" y="151"/>
                  <a:pt x="8376" y="195"/>
                </a:cubicBezTo>
                <a:cubicBezTo>
                  <a:pt x="6825" y="691"/>
                  <a:pt x="5367" y="1529"/>
                  <a:pt x="4126" y="2583"/>
                </a:cubicBezTo>
                <a:cubicBezTo>
                  <a:pt x="3475" y="3142"/>
                  <a:pt x="2885" y="3762"/>
                  <a:pt x="2358" y="4414"/>
                </a:cubicBezTo>
                <a:cubicBezTo>
                  <a:pt x="1892" y="5003"/>
                  <a:pt x="1582" y="5623"/>
                  <a:pt x="1148" y="6244"/>
                </a:cubicBezTo>
                <a:lnTo>
                  <a:pt x="0" y="7950"/>
                </a:lnTo>
                <a:cubicBezTo>
                  <a:pt x="652" y="9811"/>
                  <a:pt x="1086" y="11735"/>
                  <a:pt x="1365" y="13689"/>
                </a:cubicBezTo>
                <a:cubicBezTo>
                  <a:pt x="4684" y="11797"/>
                  <a:pt x="8779" y="10959"/>
                  <a:pt x="11385" y="8167"/>
                </a:cubicBezTo>
                <a:cubicBezTo>
                  <a:pt x="11244" y="8127"/>
                  <a:pt x="11097" y="8106"/>
                  <a:pt x="10948" y="8106"/>
                </a:cubicBezTo>
                <a:cubicBezTo>
                  <a:pt x="10638" y="8106"/>
                  <a:pt x="10323" y="8196"/>
                  <a:pt x="10051" y="8384"/>
                </a:cubicBezTo>
                <a:cubicBezTo>
                  <a:pt x="10858" y="7236"/>
                  <a:pt x="11633" y="6058"/>
                  <a:pt x="12347" y="4848"/>
                </a:cubicBezTo>
                <a:cubicBezTo>
                  <a:pt x="12280" y="4839"/>
                  <a:pt x="12212" y="4834"/>
                  <a:pt x="12146" y="4834"/>
                </a:cubicBezTo>
                <a:cubicBezTo>
                  <a:pt x="11750" y="4834"/>
                  <a:pt x="11371" y="4990"/>
                  <a:pt x="11106" y="5282"/>
                </a:cubicBezTo>
                <a:cubicBezTo>
                  <a:pt x="11633" y="4476"/>
                  <a:pt x="12036" y="3576"/>
                  <a:pt x="12254" y="2614"/>
                </a:cubicBezTo>
                <a:lnTo>
                  <a:pt x="12254" y="2614"/>
                </a:lnTo>
                <a:lnTo>
                  <a:pt x="11416" y="3297"/>
                </a:lnTo>
                <a:cubicBezTo>
                  <a:pt x="11695" y="2583"/>
                  <a:pt x="11850" y="1808"/>
                  <a:pt x="11850" y="1032"/>
                </a:cubicBezTo>
                <a:lnTo>
                  <a:pt x="11850" y="1032"/>
                </a:lnTo>
                <a:cubicBezTo>
                  <a:pt x="10765" y="1653"/>
                  <a:pt x="10020" y="2707"/>
                  <a:pt x="9089" y="3483"/>
                </a:cubicBezTo>
                <a:cubicBezTo>
                  <a:pt x="8562" y="3948"/>
                  <a:pt x="7973" y="4289"/>
                  <a:pt x="7321" y="4476"/>
                </a:cubicBezTo>
                <a:cubicBezTo>
                  <a:pt x="6701" y="4631"/>
                  <a:pt x="6111" y="4848"/>
                  <a:pt x="5584" y="5189"/>
                </a:cubicBezTo>
                <a:cubicBezTo>
                  <a:pt x="5956" y="4165"/>
                  <a:pt x="6546" y="3235"/>
                  <a:pt x="7383" y="2490"/>
                </a:cubicBezTo>
                <a:cubicBezTo>
                  <a:pt x="7756" y="2211"/>
                  <a:pt x="8128" y="1870"/>
                  <a:pt x="8469" y="1497"/>
                </a:cubicBezTo>
                <a:cubicBezTo>
                  <a:pt x="8717" y="1218"/>
                  <a:pt x="8903" y="877"/>
                  <a:pt x="8965" y="505"/>
                </a:cubicBezTo>
                <a:cubicBezTo>
                  <a:pt x="8996" y="412"/>
                  <a:pt x="9089" y="195"/>
                  <a:pt x="9058" y="102"/>
                </a:cubicBezTo>
                <a:cubicBezTo>
                  <a:pt x="9049" y="28"/>
                  <a:pt x="8999" y="0"/>
                  <a:pt x="8928" y="0"/>
                </a:cubicBezTo>
                <a:close/>
              </a:path>
            </a:pathLst>
          </a:custGeom>
          <a:solidFill>
            <a:srgbClr val="E1B1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4"/>
          <p:cNvSpPr/>
          <p:nvPr/>
        </p:nvSpPr>
        <p:spPr>
          <a:xfrm>
            <a:off x="3736080" y="2971726"/>
            <a:ext cx="94431" cy="219198"/>
          </a:xfrm>
          <a:custGeom>
            <a:rect b="b" l="l" r="r" t="t"/>
            <a:pathLst>
              <a:path extrusionOk="0" h="9292" w="4003">
                <a:moveTo>
                  <a:pt x="3351" y="0"/>
                </a:moveTo>
                <a:lnTo>
                  <a:pt x="1242" y="94"/>
                </a:lnTo>
                <a:cubicBezTo>
                  <a:pt x="869" y="94"/>
                  <a:pt x="404" y="218"/>
                  <a:pt x="342" y="590"/>
                </a:cubicBezTo>
                <a:cubicBezTo>
                  <a:pt x="342" y="745"/>
                  <a:pt x="404" y="931"/>
                  <a:pt x="528" y="1055"/>
                </a:cubicBezTo>
                <a:cubicBezTo>
                  <a:pt x="848" y="1404"/>
                  <a:pt x="1304" y="1616"/>
                  <a:pt x="1768" y="1616"/>
                </a:cubicBezTo>
                <a:cubicBezTo>
                  <a:pt x="1799" y="1616"/>
                  <a:pt x="1831" y="1616"/>
                  <a:pt x="1862" y="1614"/>
                </a:cubicBezTo>
                <a:lnTo>
                  <a:pt x="1862" y="1614"/>
                </a:lnTo>
                <a:cubicBezTo>
                  <a:pt x="1025" y="1862"/>
                  <a:pt x="373" y="2575"/>
                  <a:pt x="218" y="3444"/>
                </a:cubicBezTo>
                <a:cubicBezTo>
                  <a:pt x="1149" y="3382"/>
                  <a:pt x="2079" y="3320"/>
                  <a:pt x="3010" y="3227"/>
                </a:cubicBezTo>
                <a:lnTo>
                  <a:pt x="3010" y="3227"/>
                </a:lnTo>
                <a:cubicBezTo>
                  <a:pt x="1893" y="4250"/>
                  <a:pt x="900" y="5429"/>
                  <a:pt x="94" y="6732"/>
                </a:cubicBezTo>
                <a:cubicBezTo>
                  <a:pt x="227" y="6739"/>
                  <a:pt x="362" y="6743"/>
                  <a:pt x="498" y="6743"/>
                </a:cubicBezTo>
                <a:cubicBezTo>
                  <a:pt x="992" y="6743"/>
                  <a:pt x="1493" y="6692"/>
                  <a:pt x="1955" y="6546"/>
                </a:cubicBezTo>
                <a:lnTo>
                  <a:pt x="1955" y="6546"/>
                </a:lnTo>
                <a:cubicBezTo>
                  <a:pt x="1149" y="7228"/>
                  <a:pt x="497" y="8066"/>
                  <a:pt x="1" y="8997"/>
                </a:cubicBezTo>
                <a:cubicBezTo>
                  <a:pt x="103" y="9176"/>
                  <a:pt x="269" y="9292"/>
                  <a:pt x="464" y="9292"/>
                </a:cubicBezTo>
                <a:cubicBezTo>
                  <a:pt x="505" y="9292"/>
                  <a:pt x="547" y="9287"/>
                  <a:pt x="590" y="9276"/>
                </a:cubicBezTo>
                <a:cubicBezTo>
                  <a:pt x="838" y="9214"/>
                  <a:pt x="1056" y="9121"/>
                  <a:pt x="1242" y="8966"/>
                </a:cubicBezTo>
                <a:lnTo>
                  <a:pt x="2327" y="8221"/>
                </a:lnTo>
                <a:cubicBezTo>
                  <a:pt x="2607" y="8035"/>
                  <a:pt x="2886" y="7818"/>
                  <a:pt x="3103" y="7539"/>
                </a:cubicBezTo>
                <a:cubicBezTo>
                  <a:pt x="3320" y="7259"/>
                  <a:pt x="3382" y="6887"/>
                  <a:pt x="3289" y="6577"/>
                </a:cubicBezTo>
                <a:cubicBezTo>
                  <a:pt x="3191" y="6308"/>
                  <a:pt x="2939" y="6135"/>
                  <a:pt x="2669" y="6135"/>
                </a:cubicBezTo>
                <a:cubicBezTo>
                  <a:pt x="2597" y="6135"/>
                  <a:pt x="2524" y="6148"/>
                  <a:pt x="2452" y="6174"/>
                </a:cubicBezTo>
                <a:cubicBezTo>
                  <a:pt x="2793" y="5988"/>
                  <a:pt x="3072" y="5708"/>
                  <a:pt x="3289" y="5367"/>
                </a:cubicBezTo>
                <a:cubicBezTo>
                  <a:pt x="3475" y="5119"/>
                  <a:pt x="3599" y="4809"/>
                  <a:pt x="3630" y="4499"/>
                </a:cubicBezTo>
                <a:cubicBezTo>
                  <a:pt x="3630" y="4213"/>
                  <a:pt x="3394" y="3902"/>
                  <a:pt x="3115" y="3902"/>
                </a:cubicBezTo>
                <a:cubicBezTo>
                  <a:pt x="3091" y="3902"/>
                  <a:pt x="3066" y="3904"/>
                  <a:pt x="3041" y="3909"/>
                </a:cubicBezTo>
                <a:cubicBezTo>
                  <a:pt x="3382" y="3692"/>
                  <a:pt x="3630" y="3382"/>
                  <a:pt x="3817" y="3010"/>
                </a:cubicBezTo>
                <a:cubicBezTo>
                  <a:pt x="4003" y="2637"/>
                  <a:pt x="3879" y="2172"/>
                  <a:pt x="3568" y="1924"/>
                </a:cubicBezTo>
                <a:cubicBezTo>
                  <a:pt x="3351" y="1800"/>
                  <a:pt x="3103" y="1800"/>
                  <a:pt x="2917" y="1645"/>
                </a:cubicBezTo>
                <a:cubicBezTo>
                  <a:pt x="3475" y="1365"/>
                  <a:pt x="3817" y="838"/>
                  <a:pt x="3848" y="249"/>
                </a:cubicBezTo>
                <a:lnTo>
                  <a:pt x="3351" y="0"/>
                </a:lnTo>
                <a:close/>
              </a:path>
            </a:pathLst>
          </a:custGeom>
          <a:solidFill>
            <a:srgbClr val="E1B1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4"/>
          <p:cNvSpPr/>
          <p:nvPr/>
        </p:nvSpPr>
        <p:spPr>
          <a:xfrm>
            <a:off x="1730829" y="1563148"/>
            <a:ext cx="521056" cy="405630"/>
          </a:xfrm>
          <a:custGeom>
            <a:rect b="b" l="l" r="r" t="t"/>
            <a:pathLst>
              <a:path extrusionOk="0" h="17195" w="22088">
                <a:moveTo>
                  <a:pt x="11581" y="0"/>
                </a:moveTo>
                <a:cubicBezTo>
                  <a:pt x="11393" y="0"/>
                  <a:pt x="11203" y="13"/>
                  <a:pt x="11013" y="40"/>
                </a:cubicBezTo>
                <a:cubicBezTo>
                  <a:pt x="10206" y="195"/>
                  <a:pt x="9431" y="474"/>
                  <a:pt x="8717" y="847"/>
                </a:cubicBezTo>
                <a:lnTo>
                  <a:pt x="4902" y="2677"/>
                </a:lnTo>
                <a:cubicBezTo>
                  <a:pt x="3537" y="3328"/>
                  <a:pt x="2110" y="4011"/>
                  <a:pt x="1210" y="5221"/>
                </a:cubicBezTo>
                <a:cubicBezTo>
                  <a:pt x="217" y="6554"/>
                  <a:pt x="0" y="8323"/>
                  <a:pt x="248" y="9967"/>
                </a:cubicBezTo>
                <a:cubicBezTo>
                  <a:pt x="528" y="11642"/>
                  <a:pt x="1210" y="13162"/>
                  <a:pt x="1893" y="14682"/>
                </a:cubicBezTo>
                <a:lnTo>
                  <a:pt x="2079" y="16947"/>
                </a:lnTo>
                <a:cubicBezTo>
                  <a:pt x="2823" y="15303"/>
                  <a:pt x="3320" y="13565"/>
                  <a:pt x="3537" y="11797"/>
                </a:cubicBezTo>
                <a:cubicBezTo>
                  <a:pt x="7538" y="11673"/>
                  <a:pt x="11850" y="10711"/>
                  <a:pt x="14456" y="7671"/>
                </a:cubicBezTo>
                <a:cubicBezTo>
                  <a:pt x="14735" y="9005"/>
                  <a:pt x="16131" y="9657"/>
                  <a:pt x="17186" y="10494"/>
                </a:cubicBezTo>
                <a:cubicBezTo>
                  <a:pt x="19140" y="12138"/>
                  <a:pt x="20040" y="14713"/>
                  <a:pt x="19513" y="17195"/>
                </a:cubicBezTo>
                <a:cubicBezTo>
                  <a:pt x="20598" y="15272"/>
                  <a:pt x="21126" y="13100"/>
                  <a:pt x="21560" y="10929"/>
                </a:cubicBezTo>
                <a:cubicBezTo>
                  <a:pt x="21839" y="9377"/>
                  <a:pt x="22087" y="7826"/>
                  <a:pt x="21870" y="6244"/>
                </a:cubicBezTo>
                <a:cubicBezTo>
                  <a:pt x="21653" y="4662"/>
                  <a:pt x="20940" y="3142"/>
                  <a:pt x="19668" y="2243"/>
                </a:cubicBezTo>
                <a:cubicBezTo>
                  <a:pt x="19022" y="1796"/>
                  <a:pt x="18230" y="1556"/>
                  <a:pt x="17453" y="1556"/>
                </a:cubicBezTo>
                <a:cubicBezTo>
                  <a:pt x="16663" y="1556"/>
                  <a:pt x="15888" y="1804"/>
                  <a:pt x="15294" y="2336"/>
                </a:cubicBezTo>
                <a:cubicBezTo>
                  <a:pt x="14574" y="896"/>
                  <a:pt x="13138" y="0"/>
                  <a:pt x="115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4"/>
          <p:cNvSpPr/>
          <p:nvPr/>
        </p:nvSpPr>
        <p:spPr>
          <a:xfrm>
            <a:off x="2530730" y="1878686"/>
            <a:ext cx="651320" cy="690928"/>
          </a:xfrm>
          <a:custGeom>
            <a:rect b="b" l="l" r="r" t="t"/>
            <a:pathLst>
              <a:path extrusionOk="0" h="29289" w="27610">
                <a:moveTo>
                  <a:pt x="16686" y="1"/>
                </a:moveTo>
                <a:cubicBezTo>
                  <a:pt x="15844" y="1"/>
                  <a:pt x="15010" y="140"/>
                  <a:pt x="14208" y="407"/>
                </a:cubicBezTo>
                <a:cubicBezTo>
                  <a:pt x="10672" y="1462"/>
                  <a:pt x="7353" y="4006"/>
                  <a:pt x="6329" y="7542"/>
                </a:cubicBezTo>
                <a:cubicBezTo>
                  <a:pt x="5584" y="10055"/>
                  <a:pt x="6019" y="12878"/>
                  <a:pt x="4840" y="15205"/>
                </a:cubicBezTo>
                <a:cubicBezTo>
                  <a:pt x="4064" y="16756"/>
                  <a:pt x="2606" y="17904"/>
                  <a:pt x="1893" y="19486"/>
                </a:cubicBezTo>
                <a:lnTo>
                  <a:pt x="1" y="22402"/>
                </a:lnTo>
                <a:cubicBezTo>
                  <a:pt x="2389" y="24015"/>
                  <a:pt x="4095" y="26466"/>
                  <a:pt x="4716" y="29288"/>
                </a:cubicBezTo>
                <a:cubicBezTo>
                  <a:pt x="6670" y="28947"/>
                  <a:pt x="7880" y="27055"/>
                  <a:pt x="8842" y="25318"/>
                </a:cubicBezTo>
                <a:cubicBezTo>
                  <a:pt x="9183" y="24697"/>
                  <a:pt x="9524" y="24077"/>
                  <a:pt x="9834" y="23425"/>
                </a:cubicBezTo>
                <a:cubicBezTo>
                  <a:pt x="10083" y="22836"/>
                  <a:pt x="10238" y="22216"/>
                  <a:pt x="10548" y="21657"/>
                </a:cubicBezTo>
                <a:cubicBezTo>
                  <a:pt x="10858" y="21068"/>
                  <a:pt x="11013" y="20447"/>
                  <a:pt x="10982" y="19796"/>
                </a:cubicBezTo>
                <a:cubicBezTo>
                  <a:pt x="10982" y="19610"/>
                  <a:pt x="10982" y="17935"/>
                  <a:pt x="10889" y="17904"/>
                </a:cubicBezTo>
                <a:cubicBezTo>
                  <a:pt x="10083" y="17748"/>
                  <a:pt x="9462" y="17159"/>
                  <a:pt x="9214" y="16415"/>
                </a:cubicBezTo>
                <a:cubicBezTo>
                  <a:pt x="9028" y="16104"/>
                  <a:pt x="8966" y="15794"/>
                  <a:pt x="8966" y="15484"/>
                </a:cubicBezTo>
                <a:cubicBezTo>
                  <a:pt x="8997" y="15298"/>
                  <a:pt x="9059" y="15143"/>
                  <a:pt x="9183" y="14988"/>
                </a:cubicBezTo>
                <a:cubicBezTo>
                  <a:pt x="9431" y="14615"/>
                  <a:pt x="9772" y="14305"/>
                  <a:pt x="10207" y="14088"/>
                </a:cubicBezTo>
                <a:cubicBezTo>
                  <a:pt x="10334" y="14012"/>
                  <a:pt x="10856" y="13769"/>
                  <a:pt x="11126" y="13769"/>
                </a:cubicBezTo>
                <a:cubicBezTo>
                  <a:pt x="11186" y="13769"/>
                  <a:pt x="11233" y="13781"/>
                  <a:pt x="11261" y="13809"/>
                </a:cubicBezTo>
                <a:cubicBezTo>
                  <a:pt x="10610" y="13157"/>
                  <a:pt x="11137" y="11979"/>
                  <a:pt x="11975" y="11606"/>
                </a:cubicBezTo>
                <a:cubicBezTo>
                  <a:pt x="12432" y="11403"/>
                  <a:pt x="12926" y="11357"/>
                  <a:pt x="13431" y="11357"/>
                </a:cubicBezTo>
                <a:cubicBezTo>
                  <a:pt x="13852" y="11357"/>
                  <a:pt x="14282" y="11389"/>
                  <a:pt x="14705" y="11389"/>
                </a:cubicBezTo>
                <a:cubicBezTo>
                  <a:pt x="17838" y="11389"/>
                  <a:pt x="20971" y="9156"/>
                  <a:pt x="21592" y="6053"/>
                </a:cubicBezTo>
                <a:lnTo>
                  <a:pt x="21592" y="6053"/>
                </a:lnTo>
                <a:cubicBezTo>
                  <a:pt x="21436" y="10179"/>
                  <a:pt x="23701" y="13902"/>
                  <a:pt x="27175" y="16135"/>
                </a:cubicBezTo>
                <a:cubicBezTo>
                  <a:pt x="27424" y="14057"/>
                  <a:pt x="27548" y="11979"/>
                  <a:pt x="27610" y="9931"/>
                </a:cubicBezTo>
                <a:cubicBezTo>
                  <a:pt x="27610" y="9404"/>
                  <a:pt x="27517" y="8907"/>
                  <a:pt x="27517" y="8380"/>
                </a:cubicBezTo>
                <a:cubicBezTo>
                  <a:pt x="27548" y="7791"/>
                  <a:pt x="27486" y="7201"/>
                  <a:pt x="27330" y="6643"/>
                </a:cubicBezTo>
                <a:cubicBezTo>
                  <a:pt x="27020" y="5526"/>
                  <a:pt x="26431" y="4502"/>
                  <a:pt x="25562" y="3727"/>
                </a:cubicBezTo>
                <a:cubicBezTo>
                  <a:pt x="24222" y="2529"/>
                  <a:pt x="22488" y="1882"/>
                  <a:pt x="20722" y="1882"/>
                </a:cubicBezTo>
                <a:cubicBezTo>
                  <a:pt x="20567" y="1882"/>
                  <a:pt x="20412" y="1887"/>
                  <a:pt x="20258" y="1897"/>
                </a:cubicBezTo>
                <a:cubicBezTo>
                  <a:pt x="19978" y="1555"/>
                  <a:pt x="19699" y="1214"/>
                  <a:pt x="19358" y="935"/>
                </a:cubicBezTo>
                <a:cubicBezTo>
                  <a:pt x="19234" y="842"/>
                  <a:pt x="19110" y="718"/>
                  <a:pt x="19017" y="594"/>
                </a:cubicBezTo>
                <a:cubicBezTo>
                  <a:pt x="18613" y="314"/>
                  <a:pt x="18179" y="128"/>
                  <a:pt x="17683" y="66"/>
                </a:cubicBezTo>
                <a:cubicBezTo>
                  <a:pt x="17350" y="22"/>
                  <a:pt x="17017" y="1"/>
                  <a:pt x="16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4"/>
          <p:cNvSpPr/>
          <p:nvPr/>
        </p:nvSpPr>
        <p:spPr>
          <a:xfrm>
            <a:off x="2938372" y="2200783"/>
            <a:ext cx="247365" cy="404073"/>
          </a:xfrm>
          <a:custGeom>
            <a:rect b="b" l="l" r="r" t="t"/>
            <a:pathLst>
              <a:path extrusionOk="0" h="17129" w="10486">
                <a:moveTo>
                  <a:pt x="10486" y="1"/>
                </a:moveTo>
                <a:cubicBezTo>
                  <a:pt x="10486" y="1"/>
                  <a:pt x="10486" y="1"/>
                  <a:pt x="10486" y="1"/>
                </a:cubicBezTo>
                <a:lnTo>
                  <a:pt x="10486" y="1"/>
                </a:lnTo>
                <a:cubicBezTo>
                  <a:pt x="10486" y="1"/>
                  <a:pt x="10486" y="1"/>
                  <a:pt x="10486" y="1"/>
                </a:cubicBezTo>
                <a:close/>
                <a:moveTo>
                  <a:pt x="10486" y="1"/>
                </a:moveTo>
                <a:cubicBezTo>
                  <a:pt x="10176" y="528"/>
                  <a:pt x="10144" y="249"/>
                  <a:pt x="9555" y="435"/>
                </a:cubicBezTo>
                <a:cubicBezTo>
                  <a:pt x="9469" y="435"/>
                  <a:pt x="8723" y="118"/>
                  <a:pt x="8559" y="118"/>
                </a:cubicBezTo>
                <a:cubicBezTo>
                  <a:pt x="8546" y="118"/>
                  <a:pt x="8536" y="120"/>
                  <a:pt x="8531" y="125"/>
                </a:cubicBezTo>
                <a:lnTo>
                  <a:pt x="7725" y="6329"/>
                </a:lnTo>
                <a:cubicBezTo>
                  <a:pt x="7663" y="6391"/>
                  <a:pt x="7632" y="6484"/>
                  <a:pt x="7632" y="6577"/>
                </a:cubicBezTo>
                <a:cubicBezTo>
                  <a:pt x="7477" y="7663"/>
                  <a:pt x="7073" y="8718"/>
                  <a:pt x="6422" y="9586"/>
                </a:cubicBezTo>
                <a:cubicBezTo>
                  <a:pt x="5802" y="10393"/>
                  <a:pt x="5305" y="11261"/>
                  <a:pt x="4592" y="11975"/>
                </a:cubicBezTo>
                <a:cubicBezTo>
                  <a:pt x="3825" y="12742"/>
                  <a:pt x="2772" y="13197"/>
                  <a:pt x="1695" y="13197"/>
                </a:cubicBezTo>
                <a:cubicBezTo>
                  <a:pt x="1596" y="13197"/>
                  <a:pt x="1496" y="13193"/>
                  <a:pt x="1397" y="13185"/>
                </a:cubicBezTo>
                <a:cubicBezTo>
                  <a:pt x="931" y="14364"/>
                  <a:pt x="466" y="15511"/>
                  <a:pt x="1" y="16690"/>
                </a:cubicBezTo>
                <a:cubicBezTo>
                  <a:pt x="926" y="16957"/>
                  <a:pt x="1908" y="17128"/>
                  <a:pt x="2872" y="17128"/>
                </a:cubicBezTo>
                <a:cubicBezTo>
                  <a:pt x="3815" y="17128"/>
                  <a:pt x="4741" y="16965"/>
                  <a:pt x="5584" y="16566"/>
                </a:cubicBezTo>
                <a:cubicBezTo>
                  <a:pt x="7415" y="15698"/>
                  <a:pt x="8624" y="13836"/>
                  <a:pt x="9090" y="11851"/>
                </a:cubicBezTo>
                <a:cubicBezTo>
                  <a:pt x="9338" y="10703"/>
                  <a:pt x="9431" y="9524"/>
                  <a:pt x="9338" y="8314"/>
                </a:cubicBezTo>
                <a:cubicBezTo>
                  <a:pt x="9276" y="7818"/>
                  <a:pt x="9338" y="7353"/>
                  <a:pt x="9338" y="6825"/>
                </a:cubicBezTo>
                <a:cubicBezTo>
                  <a:pt x="9338" y="6546"/>
                  <a:pt x="9958" y="6515"/>
                  <a:pt x="9958" y="6205"/>
                </a:cubicBezTo>
                <a:cubicBezTo>
                  <a:pt x="9958" y="6019"/>
                  <a:pt x="10392" y="163"/>
                  <a:pt x="10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24"/>
          <p:cNvSpPr/>
          <p:nvPr/>
        </p:nvSpPr>
        <p:spPr>
          <a:xfrm>
            <a:off x="1779852" y="2331056"/>
            <a:ext cx="159563" cy="427215"/>
          </a:xfrm>
          <a:custGeom>
            <a:rect b="b" l="l" r="r" t="t"/>
            <a:pathLst>
              <a:path extrusionOk="0" h="18110" w="6764">
                <a:moveTo>
                  <a:pt x="466" y="0"/>
                </a:moveTo>
                <a:cubicBezTo>
                  <a:pt x="1986" y="4995"/>
                  <a:pt x="1" y="10548"/>
                  <a:pt x="1676" y="15480"/>
                </a:cubicBezTo>
                <a:lnTo>
                  <a:pt x="1862" y="17900"/>
                </a:lnTo>
                <a:cubicBezTo>
                  <a:pt x="2175" y="18044"/>
                  <a:pt x="2510" y="18109"/>
                  <a:pt x="2847" y="18109"/>
                </a:cubicBezTo>
                <a:cubicBezTo>
                  <a:pt x="3745" y="18109"/>
                  <a:pt x="4665" y="17646"/>
                  <a:pt x="5274" y="16969"/>
                </a:cubicBezTo>
                <a:cubicBezTo>
                  <a:pt x="6143" y="16039"/>
                  <a:pt x="6546" y="14798"/>
                  <a:pt x="6763" y="13557"/>
                </a:cubicBezTo>
                <a:cubicBezTo>
                  <a:pt x="5336" y="12905"/>
                  <a:pt x="4282" y="11603"/>
                  <a:pt x="4033" y="10020"/>
                </a:cubicBezTo>
                <a:cubicBezTo>
                  <a:pt x="3785" y="8283"/>
                  <a:pt x="4561" y="6577"/>
                  <a:pt x="5305" y="4995"/>
                </a:cubicBezTo>
                <a:cubicBezTo>
                  <a:pt x="3630" y="3382"/>
                  <a:pt x="2048" y="1707"/>
                  <a:pt x="4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24"/>
          <p:cNvSpPr/>
          <p:nvPr/>
        </p:nvSpPr>
        <p:spPr>
          <a:xfrm>
            <a:off x="2137739" y="2300317"/>
            <a:ext cx="95870" cy="159563"/>
          </a:xfrm>
          <a:custGeom>
            <a:rect b="b" l="l" r="r" t="t"/>
            <a:pathLst>
              <a:path extrusionOk="0" h="6764" w="4064">
                <a:moveTo>
                  <a:pt x="3692" y="1"/>
                </a:moveTo>
                <a:cubicBezTo>
                  <a:pt x="3692" y="342"/>
                  <a:pt x="3444" y="621"/>
                  <a:pt x="3071" y="652"/>
                </a:cubicBezTo>
                <a:lnTo>
                  <a:pt x="0" y="6174"/>
                </a:lnTo>
                <a:cubicBezTo>
                  <a:pt x="1055" y="6236"/>
                  <a:pt x="2079" y="6453"/>
                  <a:pt x="3102" y="6763"/>
                </a:cubicBezTo>
                <a:cubicBezTo>
                  <a:pt x="3133" y="6112"/>
                  <a:pt x="3195" y="5429"/>
                  <a:pt x="3226" y="4778"/>
                </a:cubicBezTo>
                <a:cubicBezTo>
                  <a:pt x="3257" y="4251"/>
                  <a:pt x="3319" y="3754"/>
                  <a:pt x="3381" y="3227"/>
                </a:cubicBezTo>
                <a:cubicBezTo>
                  <a:pt x="3599" y="2141"/>
                  <a:pt x="4064" y="1024"/>
                  <a:pt x="36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24"/>
          <p:cNvSpPr/>
          <p:nvPr/>
        </p:nvSpPr>
        <p:spPr>
          <a:xfrm>
            <a:off x="1842795" y="3873055"/>
            <a:ext cx="384210" cy="1246283"/>
          </a:xfrm>
          <a:custGeom>
            <a:rect b="b" l="l" r="r" t="t"/>
            <a:pathLst>
              <a:path extrusionOk="0" h="52831" w="16287">
                <a:moveTo>
                  <a:pt x="15821" y="1"/>
                </a:moveTo>
                <a:lnTo>
                  <a:pt x="14581" y="900"/>
                </a:lnTo>
                <a:cubicBezTo>
                  <a:pt x="14581" y="900"/>
                  <a:pt x="10082" y="16566"/>
                  <a:pt x="7911" y="20289"/>
                </a:cubicBezTo>
                <a:cubicBezTo>
                  <a:pt x="6989" y="21882"/>
                  <a:pt x="5648" y="22341"/>
                  <a:pt x="4409" y="22341"/>
                </a:cubicBezTo>
                <a:cubicBezTo>
                  <a:pt x="2731" y="22341"/>
                  <a:pt x="1241" y="21499"/>
                  <a:pt x="1241" y="21499"/>
                </a:cubicBezTo>
                <a:lnTo>
                  <a:pt x="1" y="46936"/>
                </a:lnTo>
                <a:lnTo>
                  <a:pt x="156" y="52365"/>
                </a:lnTo>
                <a:lnTo>
                  <a:pt x="5429" y="52055"/>
                </a:lnTo>
                <a:lnTo>
                  <a:pt x="5739" y="26958"/>
                </a:lnTo>
                <a:lnTo>
                  <a:pt x="10082" y="52675"/>
                </a:lnTo>
                <a:lnTo>
                  <a:pt x="16287" y="52830"/>
                </a:lnTo>
                <a:cubicBezTo>
                  <a:pt x="16287" y="52830"/>
                  <a:pt x="15821" y="34993"/>
                  <a:pt x="15511" y="29130"/>
                </a:cubicBezTo>
                <a:cubicBezTo>
                  <a:pt x="15201" y="23236"/>
                  <a:pt x="15821" y="1"/>
                  <a:pt x="158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24"/>
          <p:cNvSpPr/>
          <p:nvPr/>
        </p:nvSpPr>
        <p:spPr>
          <a:xfrm>
            <a:off x="1842795" y="3872324"/>
            <a:ext cx="386404" cy="1272138"/>
          </a:xfrm>
          <a:custGeom>
            <a:rect b="b" l="l" r="r" t="t"/>
            <a:pathLst>
              <a:path extrusionOk="0" h="53927" w="16380">
                <a:moveTo>
                  <a:pt x="15821" y="1"/>
                </a:moveTo>
                <a:lnTo>
                  <a:pt x="13960" y="1552"/>
                </a:lnTo>
                <a:cubicBezTo>
                  <a:pt x="13960" y="1552"/>
                  <a:pt x="10641" y="18614"/>
                  <a:pt x="8718" y="20227"/>
                </a:cubicBezTo>
                <a:cubicBezTo>
                  <a:pt x="7313" y="21447"/>
                  <a:pt x="6575" y="22120"/>
                  <a:pt x="5236" y="22120"/>
                </a:cubicBezTo>
                <a:cubicBezTo>
                  <a:pt x="4770" y="22120"/>
                  <a:pt x="4232" y="22039"/>
                  <a:pt x="3568" y="21871"/>
                </a:cubicBezTo>
                <a:cubicBezTo>
                  <a:pt x="1720" y="21381"/>
                  <a:pt x="1310" y="20987"/>
                  <a:pt x="1146" y="20987"/>
                </a:cubicBezTo>
                <a:cubicBezTo>
                  <a:pt x="1081" y="20987"/>
                  <a:pt x="1055" y="21048"/>
                  <a:pt x="993" y="21188"/>
                </a:cubicBezTo>
                <a:cubicBezTo>
                  <a:pt x="776" y="21685"/>
                  <a:pt x="1" y="53637"/>
                  <a:pt x="1" y="53637"/>
                </a:cubicBezTo>
                <a:cubicBezTo>
                  <a:pt x="1" y="53637"/>
                  <a:pt x="2372" y="53926"/>
                  <a:pt x="3934" y="53926"/>
                </a:cubicBezTo>
                <a:cubicBezTo>
                  <a:pt x="4716" y="53926"/>
                  <a:pt x="5295" y="53854"/>
                  <a:pt x="5274" y="53637"/>
                </a:cubicBezTo>
                <a:cubicBezTo>
                  <a:pt x="5212" y="52954"/>
                  <a:pt x="5584" y="26803"/>
                  <a:pt x="5584" y="26803"/>
                </a:cubicBezTo>
                <a:cubicBezTo>
                  <a:pt x="5584" y="26803"/>
                  <a:pt x="12409" y="52861"/>
                  <a:pt x="13185" y="52861"/>
                </a:cubicBezTo>
                <a:cubicBezTo>
                  <a:pt x="13702" y="52861"/>
                  <a:pt x="15032" y="53137"/>
                  <a:pt x="15779" y="53137"/>
                </a:cubicBezTo>
                <a:cubicBezTo>
                  <a:pt x="16152" y="53137"/>
                  <a:pt x="16380" y="53068"/>
                  <a:pt x="16287" y="52861"/>
                </a:cubicBezTo>
                <a:cubicBezTo>
                  <a:pt x="15977" y="52241"/>
                  <a:pt x="15666" y="31767"/>
                  <a:pt x="15356" y="26028"/>
                </a:cubicBezTo>
                <a:cubicBezTo>
                  <a:pt x="15046" y="20320"/>
                  <a:pt x="15821" y="1"/>
                  <a:pt x="158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24"/>
          <p:cNvSpPr/>
          <p:nvPr/>
        </p:nvSpPr>
        <p:spPr>
          <a:xfrm>
            <a:off x="1335620" y="2920589"/>
            <a:ext cx="243708" cy="367721"/>
          </a:xfrm>
          <a:custGeom>
            <a:rect b="b" l="l" r="r" t="t"/>
            <a:pathLst>
              <a:path extrusionOk="0" h="15588" w="10331">
                <a:moveTo>
                  <a:pt x="6837" y="0"/>
                </a:moveTo>
                <a:cubicBezTo>
                  <a:pt x="6832" y="0"/>
                  <a:pt x="6828" y="5"/>
                  <a:pt x="6825" y="15"/>
                </a:cubicBezTo>
                <a:cubicBezTo>
                  <a:pt x="6732" y="294"/>
                  <a:pt x="621" y="11772"/>
                  <a:pt x="311" y="11865"/>
                </a:cubicBezTo>
                <a:cubicBezTo>
                  <a:pt x="1" y="11989"/>
                  <a:pt x="3506" y="13540"/>
                  <a:pt x="3506" y="13540"/>
                </a:cubicBezTo>
                <a:lnTo>
                  <a:pt x="6608" y="4761"/>
                </a:lnTo>
                <a:lnTo>
                  <a:pt x="6608" y="4761"/>
                </a:lnTo>
                <a:cubicBezTo>
                  <a:pt x="6608" y="4762"/>
                  <a:pt x="6517" y="14659"/>
                  <a:pt x="6726" y="14659"/>
                </a:cubicBezTo>
                <a:cubicBezTo>
                  <a:pt x="6728" y="14659"/>
                  <a:pt x="6730" y="14659"/>
                  <a:pt x="6732" y="14657"/>
                </a:cubicBezTo>
                <a:cubicBezTo>
                  <a:pt x="6747" y="14647"/>
                  <a:pt x="6771" y="14642"/>
                  <a:pt x="6804" y="14642"/>
                </a:cubicBezTo>
                <a:cubicBezTo>
                  <a:pt x="7265" y="14642"/>
                  <a:pt x="9400" y="15588"/>
                  <a:pt x="9400" y="15588"/>
                </a:cubicBezTo>
                <a:lnTo>
                  <a:pt x="10331" y="13633"/>
                </a:lnTo>
                <a:cubicBezTo>
                  <a:pt x="10331" y="13633"/>
                  <a:pt x="8845" y="4127"/>
                  <a:pt x="8491" y="4127"/>
                </a:cubicBezTo>
                <a:cubicBezTo>
                  <a:pt x="8483" y="4127"/>
                  <a:pt x="8476" y="4131"/>
                  <a:pt x="8470" y="4141"/>
                </a:cubicBezTo>
                <a:cubicBezTo>
                  <a:pt x="8457" y="4157"/>
                  <a:pt x="8443" y="4165"/>
                  <a:pt x="8428" y="4165"/>
                </a:cubicBezTo>
                <a:cubicBezTo>
                  <a:pt x="8074" y="4165"/>
                  <a:pt x="6988" y="0"/>
                  <a:pt x="6837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24"/>
          <p:cNvSpPr/>
          <p:nvPr/>
        </p:nvSpPr>
        <p:spPr>
          <a:xfrm>
            <a:off x="1048013" y="3278805"/>
            <a:ext cx="843767" cy="251021"/>
          </a:xfrm>
          <a:custGeom>
            <a:rect b="b" l="l" r="r" t="t"/>
            <a:pathLst>
              <a:path extrusionOk="0" h="10641" w="35768">
                <a:moveTo>
                  <a:pt x="1644" y="0"/>
                </a:moveTo>
                <a:lnTo>
                  <a:pt x="0" y="1955"/>
                </a:lnTo>
                <a:cubicBezTo>
                  <a:pt x="0" y="1955"/>
                  <a:pt x="311" y="3071"/>
                  <a:pt x="2265" y="4933"/>
                </a:cubicBezTo>
                <a:cubicBezTo>
                  <a:pt x="4250" y="6794"/>
                  <a:pt x="5801" y="7725"/>
                  <a:pt x="14363" y="8965"/>
                </a:cubicBezTo>
                <a:cubicBezTo>
                  <a:pt x="22956" y="10206"/>
                  <a:pt x="35551" y="10641"/>
                  <a:pt x="35551" y="10641"/>
                </a:cubicBezTo>
                <a:lnTo>
                  <a:pt x="35768" y="8159"/>
                </a:lnTo>
                <a:cubicBezTo>
                  <a:pt x="35768" y="8159"/>
                  <a:pt x="27795" y="7445"/>
                  <a:pt x="19016" y="5894"/>
                </a:cubicBezTo>
                <a:cubicBezTo>
                  <a:pt x="10237" y="4343"/>
                  <a:pt x="1644" y="0"/>
                  <a:pt x="1644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24"/>
          <p:cNvSpPr/>
          <p:nvPr/>
        </p:nvSpPr>
        <p:spPr>
          <a:xfrm>
            <a:off x="1523717" y="2803102"/>
            <a:ext cx="196859" cy="456655"/>
          </a:xfrm>
          <a:custGeom>
            <a:rect b="b" l="l" r="r" t="t"/>
            <a:pathLst>
              <a:path extrusionOk="0" h="19358" w="8345">
                <a:moveTo>
                  <a:pt x="7414" y="0"/>
                </a:moveTo>
                <a:cubicBezTo>
                  <a:pt x="7011" y="435"/>
                  <a:pt x="0" y="12719"/>
                  <a:pt x="0" y="13122"/>
                </a:cubicBezTo>
                <a:cubicBezTo>
                  <a:pt x="0" y="13510"/>
                  <a:pt x="1430" y="19358"/>
                  <a:pt x="1626" y="19358"/>
                </a:cubicBezTo>
                <a:cubicBezTo>
                  <a:pt x="1635" y="19358"/>
                  <a:pt x="1641" y="19348"/>
                  <a:pt x="1644" y="19327"/>
                </a:cubicBezTo>
                <a:cubicBezTo>
                  <a:pt x="1737" y="18830"/>
                  <a:pt x="8345" y="1179"/>
                  <a:pt x="8345" y="1179"/>
                </a:cubicBezTo>
                <a:lnTo>
                  <a:pt x="7414" y="0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4"/>
          <p:cNvSpPr/>
          <p:nvPr/>
        </p:nvSpPr>
        <p:spPr>
          <a:xfrm>
            <a:off x="2273864" y="2650039"/>
            <a:ext cx="313181" cy="977074"/>
          </a:xfrm>
          <a:custGeom>
            <a:rect b="b" l="l" r="r" t="t"/>
            <a:pathLst>
              <a:path extrusionOk="0" h="41419" w="13276">
                <a:moveTo>
                  <a:pt x="11704" y="1"/>
                </a:moveTo>
                <a:cubicBezTo>
                  <a:pt x="11682" y="1"/>
                  <a:pt x="11703" y="63"/>
                  <a:pt x="11788" y="191"/>
                </a:cubicBezTo>
                <a:cubicBezTo>
                  <a:pt x="12005" y="501"/>
                  <a:pt x="9617" y="5651"/>
                  <a:pt x="8376" y="6799"/>
                </a:cubicBezTo>
                <a:cubicBezTo>
                  <a:pt x="8059" y="7091"/>
                  <a:pt x="7716" y="7201"/>
                  <a:pt x="7381" y="7201"/>
                </a:cubicBezTo>
                <a:cubicBezTo>
                  <a:pt x="6403" y="7201"/>
                  <a:pt x="5491" y="6271"/>
                  <a:pt x="5491" y="6271"/>
                </a:cubicBezTo>
                <a:cubicBezTo>
                  <a:pt x="5491" y="6271"/>
                  <a:pt x="4281" y="8381"/>
                  <a:pt x="4467" y="10118"/>
                </a:cubicBezTo>
                <a:cubicBezTo>
                  <a:pt x="4653" y="11824"/>
                  <a:pt x="6297" y="12444"/>
                  <a:pt x="7228" y="14647"/>
                </a:cubicBezTo>
                <a:cubicBezTo>
                  <a:pt x="8190" y="16849"/>
                  <a:pt x="8159" y="18587"/>
                  <a:pt x="7228" y="21161"/>
                </a:cubicBezTo>
                <a:cubicBezTo>
                  <a:pt x="6297" y="23736"/>
                  <a:pt x="0" y="41418"/>
                  <a:pt x="0" y="41418"/>
                </a:cubicBezTo>
                <a:cubicBezTo>
                  <a:pt x="0" y="41418"/>
                  <a:pt x="1055" y="40271"/>
                  <a:pt x="4250" y="38006"/>
                </a:cubicBezTo>
                <a:cubicBezTo>
                  <a:pt x="7445" y="35742"/>
                  <a:pt x="11168" y="28607"/>
                  <a:pt x="11168" y="28607"/>
                </a:cubicBezTo>
                <a:lnTo>
                  <a:pt x="9524" y="12693"/>
                </a:lnTo>
                <a:cubicBezTo>
                  <a:pt x="10671" y="10211"/>
                  <a:pt x="11633" y="7667"/>
                  <a:pt x="12409" y="5061"/>
                </a:cubicBezTo>
                <a:cubicBezTo>
                  <a:pt x="13276" y="1908"/>
                  <a:pt x="11828" y="1"/>
                  <a:pt x="11704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24"/>
          <p:cNvSpPr/>
          <p:nvPr/>
        </p:nvSpPr>
        <p:spPr>
          <a:xfrm>
            <a:off x="2476587" y="2820654"/>
            <a:ext cx="216627" cy="458141"/>
          </a:xfrm>
          <a:custGeom>
            <a:rect b="b" l="l" r="r" t="t"/>
            <a:pathLst>
              <a:path extrusionOk="0" h="19421" w="9183">
                <a:moveTo>
                  <a:pt x="2885" y="1"/>
                </a:moveTo>
                <a:lnTo>
                  <a:pt x="0" y="4251"/>
                </a:lnTo>
                <a:lnTo>
                  <a:pt x="5274" y="19420"/>
                </a:lnTo>
                <a:cubicBezTo>
                  <a:pt x="5274" y="19420"/>
                  <a:pt x="8345" y="16008"/>
                  <a:pt x="8779" y="15915"/>
                </a:cubicBezTo>
                <a:cubicBezTo>
                  <a:pt x="9182" y="15791"/>
                  <a:pt x="6825" y="15791"/>
                  <a:pt x="6825" y="15791"/>
                </a:cubicBezTo>
                <a:cubicBezTo>
                  <a:pt x="6825" y="15791"/>
                  <a:pt x="2575" y="497"/>
                  <a:pt x="2885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24"/>
          <p:cNvSpPr/>
          <p:nvPr/>
        </p:nvSpPr>
        <p:spPr>
          <a:xfrm>
            <a:off x="2306798" y="3264885"/>
            <a:ext cx="629358" cy="551817"/>
          </a:xfrm>
          <a:custGeom>
            <a:rect b="b" l="l" r="r" t="t"/>
            <a:pathLst>
              <a:path extrusionOk="0" h="23392" w="26679">
                <a:moveTo>
                  <a:pt x="25748" y="1"/>
                </a:moveTo>
                <a:cubicBezTo>
                  <a:pt x="22987" y="4592"/>
                  <a:pt x="13618" y="10517"/>
                  <a:pt x="900" y="19017"/>
                </a:cubicBezTo>
                <a:lnTo>
                  <a:pt x="310" y="19389"/>
                </a:lnTo>
                <a:lnTo>
                  <a:pt x="0" y="23391"/>
                </a:lnTo>
                <a:cubicBezTo>
                  <a:pt x="0" y="23391"/>
                  <a:pt x="683" y="23267"/>
                  <a:pt x="2016" y="22336"/>
                </a:cubicBezTo>
                <a:cubicBezTo>
                  <a:pt x="3350" y="21375"/>
                  <a:pt x="15511" y="12565"/>
                  <a:pt x="21095" y="8222"/>
                </a:cubicBezTo>
                <a:cubicBezTo>
                  <a:pt x="26678" y="3879"/>
                  <a:pt x="26368" y="3413"/>
                  <a:pt x="25748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24"/>
          <p:cNvSpPr/>
          <p:nvPr/>
        </p:nvSpPr>
        <p:spPr>
          <a:xfrm>
            <a:off x="2207995" y="3656436"/>
            <a:ext cx="343966" cy="1462887"/>
          </a:xfrm>
          <a:custGeom>
            <a:rect b="b" l="l" r="r" t="t"/>
            <a:pathLst>
              <a:path extrusionOk="0" h="62013" w="14581">
                <a:moveTo>
                  <a:pt x="14425" y="0"/>
                </a:moveTo>
                <a:lnTo>
                  <a:pt x="3568" y="6825"/>
                </a:lnTo>
                <a:lnTo>
                  <a:pt x="310" y="9152"/>
                </a:lnTo>
                <a:cubicBezTo>
                  <a:pt x="310" y="9152"/>
                  <a:pt x="0" y="36264"/>
                  <a:pt x="0" y="40763"/>
                </a:cubicBezTo>
                <a:cubicBezTo>
                  <a:pt x="0" y="45261"/>
                  <a:pt x="776" y="62012"/>
                  <a:pt x="776" y="62012"/>
                </a:cubicBezTo>
                <a:cubicBezTo>
                  <a:pt x="776" y="62012"/>
                  <a:pt x="5739" y="61392"/>
                  <a:pt x="6204" y="61237"/>
                </a:cubicBezTo>
                <a:cubicBezTo>
                  <a:pt x="6670" y="61082"/>
                  <a:pt x="4653" y="53481"/>
                  <a:pt x="5429" y="42314"/>
                </a:cubicBezTo>
                <a:cubicBezTo>
                  <a:pt x="6204" y="31146"/>
                  <a:pt x="6204" y="11789"/>
                  <a:pt x="6825" y="11478"/>
                </a:cubicBezTo>
                <a:cubicBezTo>
                  <a:pt x="7445" y="11168"/>
                  <a:pt x="14580" y="4188"/>
                  <a:pt x="14580" y="4188"/>
                </a:cubicBezTo>
                <a:lnTo>
                  <a:pt x="14425" y="0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24"/>
          <p:cNvSpPr/>
          <p:nvPr/>
        </p:nvSpPr>
        <p:spPr>
          <a:xfrm>
            <a:off x="1462237" y="4245567"/>
            <a:ext cx="409829" cy="892079"/>
          </a:xfrm>
          <a:custGeom>
            <a:rect b="b" l="l" r="r" t="t"/>
            <a:pathLst>
              <a:path extrusionOk="0" h="37816" w="17373">
                <a:moveTo>
                  <a:pt x="497" y="1"/>
                </a:moveTo>
                <a:lnTo>
                  <a:pt x="0" y="900"/>
                </a:lnTo>
                <a:cubicBezTo>
                  <a:pt x="807" y="2824"/>
                  <a:pt x="1862" y="4654"/>
                  <a:pt x="3103" y="6329"/>
                </a:cubicBezTo>
                <a:cubicBezTo>
                  <a:pt x="5119" y="8966"/>
                  <a:pt x="7756" y="12533"/>
                  <a:pt x="7756" y="12533"/>
                </a:cubicBezTo>
                <a:lnTo>
                  <a:pt x="7166" y="36575"/>
                </a:lnTo>
                <a:lnTo>
                  <a:pt x="16132" y="37816"/>
                </a:lnTo>
                <a:cubicBezTo>
                  <a:pt x="16132" y="37816"/>
                  <a:pt x="17217" y="16442"/>
                  <a:pt x="17217" y="12254"/>
                </a:cubicBezTo>
                <a:cubicBezTo>
                  <a:pt x="17217" y="8066"/>
                  <a:pt x="17372" y="5740"/>
                  <a:pt x="17372" y="5740"/>
                </a:cubicBezTo>
                <a:lnTo>
                  <a:pt x="497" y="1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24"/>
          <p:cNvSpPr/>
          <p:nvPr/>
        </p:nvSpPr>
        <p:spPr>
          <a:xfrm>
            <a:off x="2543163" y="3663750"/>
            <a:ext cx="182988" cy="1400680"/>
          </a:xfrm>
          <a:custGeom>
            <a:rect b="b" l="l" r="r" t="t"/>
            <a:pathLst>
              <a:path extrusionOk="0" h="59376" w="7757">
                <a:moveTo>
                  <a:pt x="1" y="1"/>
                </a:moveTo>
                <a:cubicBezTo>
                  <a:pt x="1" y="1"/>
                  <a:pt x="3" y="26"/>
                  <a:pt x="10" y="72"/>
                </a:cubicBezTo>
                <a:lnTo>
                  <a:pt x="10" y="72"/>
                </a:lnTo>
                <a:cubicBezTo>
                  <a:pt x="4" y="25"/>
                  <a:pt x="1" y="1"/>
                  <a:pt x="1" y="1"/>
                </a:cubicBezTo>
                <a:close/>
                <a:moveTo>
                  <a:pt x="6671" y="3413"/>
                </a:moveTo>
                <a:lnTo>
                  <a:pt x="6674" y="3611"/>
                </a:lnTo>
                <a:lnTo>
                  <a:pt x="6674" y="3611"/>
                </a:lnTo>
                <a:cubicBezTo>
                  <a:pt x="6874" y="3601"/>
                  <a:pt x="7079" y="3587"/>
                  <a:pt x="7291" y="3568"/>
                </a:cubicBezTo>
                <a:lnTo>
                  <a:pt x="6671" y="3413"/>
                </a:lnTo>
                <a:close/>
                <a:moveTo>
                  <a:pt x="10" y="72"/>
                </a:moveTo>
                <a:cubicBezTo>
                  <a:pt x="126" y="1044"/>
                  <a:pt x="1397" y="11662"/>
                  <a:pt x="1397" y="12254"/>
                </a:cubicBezTo>
                <a:cubicBezTo>
                  <a:pt x="1397" y="12874"/>
                  <a:pt x="3879" y="59065"/>
                  <a:pt x="3879" y="59065"/>
                </a:cubicBezTo>
                <a:lnTo>
                  <a:pt x="7756" y="59376"/>
                </a:lnTo>
                <a:lnTo>
                  <a:pt x="6674" y="3611"/>
                </a:lnTo>
                <a:lnTo>
                  <a:pt x="6674" y="3611"/>
                </a:lnTo>
                <a:cubicBezTo>
                  <a:pt x="6420" y="3624"/>
                  <a:pt x="6175" y="3631"/>
                  <a:pt x="5940" y="3631"/>
                </a:cubicBezTo>
                <a:cubicBezTo>
                  <a:pt x="741" y="3631"/>
                  <a:pt x="83" y="579"/>
                  <a:pt x="10" y="72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24"/>
          <p:cNvSpPr/>
          <p:nvPr/>
        </p:nvSpPr>
        <p:spPr>
          <a:xfrm>
            <a:off x="2939103" y="2611349"/>
            <a:ext cx="153712" cy="800621"/>
          </a:xfrm>
          <a:custGeom>
            <a:rect b="b" l="l" r="r" t="t"/>
            <a:pathLst>
              <a:path extrusionOk="0" h="33939" w="6516">
                <a:moveTo>
                  <a:pt x="1" y="1"/>
                </a:moveTo>
                <a:cubicBezTo>
                  <a:pt x="1" y="31"/>
                  <a:pt x="17" y="129"/>
                  <a:pt x="49" y="287"/>
                </a:cubicBezTo>
                <a:lnTo>
                  <a:pt x="49" y="287"/>
                </a:lnTo>
                <a:cubicBezTo>
                  <a:pt x="18" y="102"/>
                  <a:pt x="1" y="1"/>
                  <a:pt x="1" y="1"/>
                </a:cubicBezTo>
                <a:close/>
                <a:moveTo>
                  <a:pt x="49" y="287"/>
                </a:moveTo>
                <a:cubicBezTo>
                  <a:pt x="367" y="2201"/>
                  <a:pt x="2158" y="13146"/>
                  <a:pt x="2017" y="16256"/>
                </a:cubicBezTo>
                <a:cubicBezTo>
                  <a:pt x="1862" y="19668"/>
                  <a:pt x="3413" y="33938"/>
                  <a:pt x="3413" y="33938"/>
                </a:cubicBezTo>
                <a:lnTo>
                  <a:pt x="6360" y="33318"/>
                </a:lnTo>
                <a:cubicBezTo>
                  <a:pt x="6360" y="33318"/>
                  <a:pt x="6515" y="29595"/>
                  <a:pt x="5274" y="23546"/>
                </a:cubicBezTo>
                <a:cubicBezTo>
                  <a:pt x="4113" y="17885"/>
                  <a:pt x="506" y="2605"/>
                  <a:pt x="49" y="287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24"/>
          <p:cNvSpPr/>
          <p:nvPr/>
        </p:nvSpPr>
        <p:spPr>
          <a:xfrm>
            <a:off x="2950074" y="3634473"/>
            <a:ext cx="179331" cy="1478102"/>
          </a:xfrm>
          <a:custGeom>
            <a:rect b="b" l="l" r="r" t="t"/>
            <a:pathLst>
              <a:path extrusionOk="0" h="62658" w="7602">
                <a:moveTo>
                  <a:pt x="5119" y="1"/>
                </a:moveTo>
                <a:lnTo>
                  <a:pt x="2327" y="1242"/>
                </a:lnTo>
                <a:cubicBezTo>
                  <a:pt x="2327" y="1242"/>
                  <a:pt x="1087" y="22491"/>
                  <a:pt x="1242" y="23577"/>
                </a:cubicBezTo>
                <a:cubicBezTo>
                  <a:pt x="1397" y="24663"/>
                  <a:pt x="1" y="62168"/>
                  <a:pt x="1" y="62168"/>
                </a:cubicBezTo>
                <a:cubicBezTo>
                  <a:pt x="1" y="62168"/>
                  <a:pt x="5026" y="62658"/>
                  <a:pt x="6578" y="62658"/>
                </a:cubicBezTo>
                <a:cubicBezTo>
                  <a:pt x="6772" y="62658"/>
                  <a:pt x="6912" y="62650"/>
                  <a:pt x="6981" y="62633"/>
                </a:cubicBezTo>
                <a:cubicBezTo>
                  <a:pt x="7601" y="62478"/>
                  <a:pt x="5119" y="1"/>
                  <a:pt x="5119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24"/>
          <p:cNvSpPr/>
          <p:nvPr/>
        </p:nvSpPr>
        <p:spPr>
          <a:xfrm>
            <a:off x="3144021" y="3104627"/>
            <a:ext cx="204926" cy="284684"/>
          </a:xfrm>
          <a:custGeom>
            <a:rect b="b" l="l" r="r" t="t"/>
            <a:pathLst>
              <a:path extrusionOk="0" h="12068" w="8687">
                <a:moveTo>
                  <a:pt x="1" y="0"/>
                </a:moveTo>
                <a:lnTo>
                  <a:pt x="311" y="12068"/>
                </a:lnTo>
                <a:lnTo>
                  <a:pt x="8687" y="10237"/>
                </a:lnTo>
                <a:lnTo>
                  <a:pt x="8687" y="8221"/>
                </a:lnTo>
                <a:cubicBezTo>
                  <a:pt x="8687" y="8221"/>
                  <a:pt x="7348" y="9354"/>
                  <a:pt x="6349" y="9354"/>
                </a:cubicBezTo>
                <a:cubicBezTo>
                  <a:pt x="6121" y="9354"/>
                  <a:pt x="5912" y="9295"/>
                  <a:pt x="5740" y="9152"/>
                </a:cubicBezTo>
                <a:cubicBezTo>
                  <a:pt x="4809" y="8376"/>
                  <a:pt x="1" y="1"/>
                  <a:pt x="1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24"/>
          <p:cNvSpPr/>
          <p:nvPr/>
        </p:nvSpPr>
        <p:spPr>
          <a:xfrm>
            <a:off x="2552694" y="3425899"/>
            <a:ext cx="848178" cy="305538"/>
          </a:xfrm>
          <a:custGeom>
            <a:rect b="b" l="l" r="r" t="t"/>
            <a:pathLst>
              <a:path extrusionOk="0" h="12952" w="35955">
                <a:moveTo>
                  <a:pt x="35303" y="1"/>
                </a:moveTo>
                <a:lnTo>
                  <a:pt x="6329" y="8531"/>
                </a:lnTo>
                <a:lnTo>
                  <a:pt x="12068" y="621"/>
                </a:lnTo>
                <a:lnTo>
                  <a:pt x="0" y="9586"/>
                </a:lnTo>
                <a:lnTo>
                  <a:pt x="900" y="11634"/>
                </a:lnTo>
                <a:cubicBezTo>
                  <a:pt x="1302" y="12582"/>
                  <a:pt x="3062" y="12951"/>
                  <a:pt x="5421" y="12951"/>
                </a:cubicBezTo>
                <a:cubicBezTo>
                  <a:pt x="8155" y="12951"/>
                  <a:pt x="11695" y="12455"/>
                  <a:pt x="14860" y="11789"/>
                </a:cubicBezTo>
                <a:cubicBezTo>
                  <a:pt x="20754" y="10548"/>
                  <a:pt x="35954" y="3382"/>
                  <a:pt x="35954" y="3382"/>
                </a:cubicBezTo>
                <a:lnTo>
                  <a:pt x="35303" y="1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24"/>
          <p:cNvSpPr/>
          <p:nvPr/>
        </p:nvSpPr>
        <p:spPr>
          <a:xfrm>
            <a:off x="1715447" y="2734309"/>
            <a:ext cx="231276" cy="170532"/>
          </a:xfrm>
          <a:custGeom>
            <a:rect b="b" l="l" r="r" t="t"/>
            <a:pathLst>
              <a:path extrusionOk="0" h="7229" w="9804">
                <a:moveTo>
                  <a:pt x="9732" y="1744"/>
                </a:moveTo>
                <a:cubicBezTo>
                  <a:pt x="9755" y="1773"/>
                  <a:pt x="9779" y="1802"/>
                  <a:pt x="9804" y="1831"/>
                </a:cubicBezTo>
                <a:cubicBezTo>
                  <a:pt x="9781" y="1800"/>
                  <a:pt x="9757" y="1771"/>
                  <a:pt x="9732" y="1744"/>
                </a:cubicBezTo>
                <a:close/>
                <a:moveTo>
                  <a:pt x="9338" y="0"/>
                </a:moveTo>
                <a:lnTo>
                  <a:pt x="4592" y="1520"/>
                </a:lnTo>
                <a:cubicBezTo>
                  <a:pt x="3289" y="1924"/>
                  <a:pt x="1955" y="2389"/>
                  <a:pt x="1056" y="3382"/>
                </a:cubicBezTo>
                <a:cubicBezTo>
                  <a:pt x="342" y="4157"/>
                  <a:pt x="1" y="5460"/>
                  <a:pt x="683" y="6267"/>
                </a:cubicBezTo>
                <a:lnTo>
                  <a:pt x="3673" y="7141"/>
                </a:lnTo>
                <a:lnTo>
                  <a:pt x="3673" y="7141"/>
                </a:lnTo>
                <a:cubicBezTo>
                  <a:pt x="3105" y="6866"/>
                  <a:pt x="2862" y="6044"/>
                  <a:pt x="3103" y="5429"/>
                </a:cubicBezTo>
                <a:cubicBezTo>
                  <a:pt x="3382" y="4685"/>
                  <a:pt x="4065" y="4219"/>
                  <a:pt x="4685" y="3785"/>
                </a:cubicBezTo>
                <a:cubicBezTo>
                  <a:pt x="5585" y="3196"/>
                  <a:pt x="6484" y="2606"/>
                  <a:pt x="7353" y="2017"/>
                </a:cubicBezTo>
                <a:cubicBezTo>
                  <a:pt x="7725" y="1738"/>
                  <a:pt x="8159" y="1520"/>
                  <a:pt x="8594" y="1396"/>
                </a:cubicBezTo>
                <a:cubicBezTo>
                  <a:pt x="8682" y="1379"/>
                  <a:pt x="8770" y="1370"/>
                  <a:pt x="8857" y="1370"/>
                </a:cubicBezTo>
                <a:cubicBezTo>
                  <a:pt x="9192" y="1370"/>
                  <a:pt x="9507" y="1499"/>
                  <a:pt x="9732" y="1744"/>
                </a:cubicBezTo>
                <a:lnTo>
                  <a:pt x="9732" y="1744"/>
                </a:lnTo>
                <a:cubicBezTo>
                  <a:pt x="9349" y="1257"/>
                  <a:pt x="9192" y="615"/>
                  <a:pt x="9338" y="0"/>
                </a:cubicBezTo>
                <a:close/>
                <a:moveTo>
                  <a:pt x="3673" y="7141"/>
                </a:moveTo>
                <a:cubicBezTo>
                  <a:pt x="3765" y="7185"/>
                  <a:pt x="3864" y="7215"/>
                  <a:pt x="3972" y="7228"/>
                </a:cubicBezTo>
                <a:lnTo>
                  <a:pt x="3673" y="7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24"/>
          <p:cNvSpPr/>
          <p:nvPr/>
        </p:nvSpPr>
        <p:spPr>
          <a:xfrm>
            <a:off x="1872073" y="2434058"/>
            <a:ext cx="101012" cy="191433"/>
          </a:xfrm>
          <a:custGeom>
            <a:rect b="b" l="l" r="r" t="t"/>
            <a:pathLst>
              <a:path extrusionOk="0" h="8115" w="4282">
                <a:moveTo>
                  <a:pt x="3645" y="1"/>
                </a:moveTo>
                <a:cubicBezTo>
                  <a:pt x="3609" y="1"/>
                  <a:pt x="3573" y="3"/>
                  <a:pt x="3537" y="9"/>
                </a:cubicBezTo>
                <a:cubicBezTo>
                  <a:pt x="2730" y="9"/>
                  <a:pt x="1769" y="133"/>
                  <a:pt x="1427" y="846"/>
                </a:cubicBezTo>
                <a:lnTo>
                  <a:pt x="187" y="4631"/>
                </a:lnTo>
                <a:cubicBezTo>
                  <a:pt x="0" y="5344"/>
                  <a:pt x="0" y="6120"/>
                  <a:pt x="187" y="6864"/>
                </a:cubicBezTo>
                <a:cubicBezTo>
                  <a:pt x="389" y="7530"/>
                  <a:pt x="997" y="8114"/>
                  <a:pt x="1682" y="8114"/>
                </a:cubicBezTo>
                <a:cubicBezTo>
                  <a:pt x="1731" y="8114"/>
                  <a:pt x="1781" y="8111"/>
                  <a:pt x="1831" y="8105"/>
                </a:cubicBezTo>
                <a:cubicBezTo>
                  <a:pt x="1334" y="7609"/>
                  <a:pt x="1117" y="6895"/>
                  <a:pt x="1272" y="6213"/>
                </a:cubicBezTo>
                <a:cubicBezTo>
                  <a:pt x="1427" y="5561"/>
                  <a:pt x="1707" y="4910"/>
                  <a:pt x="2079" y="4352"/>
                </a:cubicBezTo>
                <a:cubicBezTo>
                  <a:pt x="2730" y="3204"/>
                  <a:pt x="3382" y="2056"/>
                  <a:pt x="4033" y="877"/>
                </a:cubicBezTo>
                <a:cubicBezTo>
                  <a:pt x="4157" y="660"/>
                  <a:pt x="4281" y="381"/>
                  <a:pt x="4126" y="195"/>
                </a:cubicBezTo>
                <a:cubicBezTo>
                  <a:pt x="3997" y="65"/>
                  <a:pt x="3825" y="1"/>
                  <a:pt x="3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24"/>
          <p:cNvSpPr/>
          <p:nvPr/>
        </p:nvSpPr>
        <p:spPr>
          <a:xfrm>
            <a:off x="1870610" y="2520616"/>
            <a:ext cx="633745" cy="286241"/>
          </a:xfrm>
          <a:custGeom>
            <a:rect b="b" l="l" r="r" t="t"/>
            <a:pathLst>
              <a:path extrusionOk="0" h="12134" w="26865">
                <a:moveTo>
                  <a:pt x="1986" y="0"/>
                </a:moveTo>
                <a:lnTo>
                  <a:pt x="621" y="1613"/>
                </a:lnTo>
                <a:cubicBezTo>
                  <a:pt x="31" y="1954"/>
                  <a:pt x="0" y="2885"/>
                  <a:pt x="404" y="3443"/>
                </a:cubicBezTo>
                <a:cubicBezTo>
                  <a:pt x="838" y="4002"/>
                  <a:pt x="1520" y="4281"/>
                  <a:pt x="2172" y="4529"/>
                </a:cubicBezTo>
                <a:lnTo>
                  <a:pt x="19265" y="11013"/>
                </a:lnTo>
                <a:cubicBezTo>
                  <a:pt x="20755" y="11590"/>
                  <a:pt x="22435" y="12134"/>
                  <a:pt x="23996" y="12134"/>
                </a:cubicBezTo>
                <a:cubicBezTo>
                  <a:pt x="25035" y="12134"/>
                  <a:pt x="26022" y="11893"/>
                  <a:pt x="26865" y="11261"/>
                </a:cubicBezTo>
                <a:cubicBezTo>
                  <a:pt x="19482" y="9027"/>
                  <a:pt x="12161" y="6639"/>
                  <a:pt x="4871" y="4064"/>
                </a:cubicBezTo>
                <a:cubicBezTo>
                  <a:pt x="3971" y="3723"/>
                  <a:pt x="3009" y="3381"/>
                  <a:pt x="2327" y="2668"/>
                </a:cubicBezTo>
                <a:cubicBezTo>
                  <a:pt x="1675" y="1923"/>
                  <a:pt x="1396" y="776"/>
                  <a:pt x="19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24"/>
          <p:cNvSpPr/>
          <p:nvPr/>
        </p:nvSpPr>
        <p:spPr>
          <a:xfrm>
            <a:off x="1274871" y="3971126"/>
            <a:ext cx="226157" cy="276640"/>
          </a:xfrm>
          <a:custGeom>
            <a:rect b="b" l="l" r="r" t="t"/>
            <a:pathLst>
              <a:path extrusionOk="0" h="11727" w="9587">
                <a:moveTo>
                  <a:pt x="2297" y="1"/>
                </a:moveTo>
                <a:cubicBezTo>
                  <a:pt x="2359" y="2327"/>
                  <a:pt x="1" y="4468"/>
                  <a:pt x="807" y="6639"/>
                </a:cubicBezTo>
                <a:cubicBezTo>
                  <a:pt x="1273" y="7880"/>
                  <a:pt x="2607" y="8563"/>
                  <a:pt x="3817" y="9121"/>
                </a:cubicBezTo>
                <a:lnTo>
                  <a:pt x="9587" y="11727"/>
                </a:lnTo>
                <a:lnTo>
                  <a:pt x="5492" y="8997"/>
                </a:lnTo>
                <a:cubicBezTo>
                  <a:pt x="4654" y="8438"/>
                  <a:pt x="3723" y="7756"/>
                  <a:pt x="3568" y="6763"/>
                </a:cubicBezTo>
                <a:cubicBezTo>
                  <a:pt x="3413" y="5833"/>
                  <a:pt x="3972" y="4964"/>
                  <a:pt x="4530" y="4188"/>
                </a:cubicBezTo>
                <a:cubicBezTo>
                  <a:pt x="4634" y="4174"/>
                  <a:pt x="4739" y="4167"/>
                  <a:pt x="4843" y="4167"/>
                </a:cubicBezTo>
                <a:cubicBezTo>
                  <a:pt x="5425" y="4167"/>
                  <a:pt x="6002" y="4383"/>
                  <a:pt x="6422" y="4778"/>
                </a:cubicBezTo>
                <a:cubicBezTo>
                  <a:pt x="6019" y="3537"/>
                  <a:pt x="6702" y="2234"/>
                  <a:pt x="7942" y="1862"/>
                </a:cubicBezTo>
                <a:lnTo>
                  <a:pt x="22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24"/>
          <p:cNvSpPr/>
          <p:nvPr/>
        </p:nvSpPr>
        <p:spPr>
          <a:xfrm>
            <a:off x="1635683" y="2859439"/>
            <a:ext cx="143451" cy="229153"/>
          </a:xfrm>
          <a:custGeom>
            <a:rect b="b" l="l" r="r" t="t"/>
            <a:pathLst>
              <a:path extrusionOk="0" h="9714" w="6081">
                <a:moveTo>
                  <a:pt x="3909" y="1"/>
                </a:moveTo>
                <a:cubicBezTo>
                  <a:pt x="3196" y="1"/>
                  <a:pt x="0" y="8687"/>
                  <a:pt x="0" y="8687"/>
                </a:cubicBezTo>
                <a:cubicBezTo>
                  <a:pt x="0" y="8687"/>
                  <a:pt x="2172" y="9618"/>
                  <a:pt x="2575" y="9711"/>
                </a:cubicBezTo>
                <a:cubicBezTo>
                  <a:pt x="2583" y="9712"/>
                  <a:pt x="2591" y="9713"/>
                  <a:pt x="2598" y="9713"/>
                </a:cubicBezTo>
                <a:cubicBezTo>
                  <a:pt x="2983" y="9713"/>
                  <a:pt x="3110" y="7418"/>
                  <a:pt x="3506" y="5988"/>
                </a:cubicBezTo>
                <a:cubicBezTo>
                  <a:pt x="3909" y="4561"/>
                  <a:pt x="5274" y="4964"/>
                  <a:pt x="5677" y="4561"/>
                </a:cubicBezTo>
                <a:cubicBezTo>
                  <a:pt x="6081" y="4127"/>
                  <a:pt x="4840" y="4034"/>
                  <a:pt x="4033" y="3413"/>
                </a:cubicBezTo>
                <a:cubicBezTo>
                  <a:pt x="3196" y="2793"/>
                  <a:pt x="2792" y="1025"/>
                  <a:pt x="39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24"/>
          <p:cNvSpPr/>
          <p:nvPr/>
        </p:nvSpPr>
        <p:spPr>
          <a:xfrm>
            <a:off x="1857800" y="2766511"/>
            <a:ext cx="296762" cy="239321"/>
          </a:xfrm>
          <a:custGeom>
            <a:rect b="b" l="l" r="r" t="t"/>
            <a:pathLst>
              <a:path extrusionOk="0" h="10145" w="12580">
                <a:moveTo>
                  <a:pt x="7120" y="0"/>
                </a:moveTo>
                <a:lnTo>
                  <a:pt x="7120" y="0"/>
                </a:lnTo>
                <a:cubicBezTo>
                  <a:pt x="6810" y="528"/>
                  <a:pt x="7430" y="310"/>
                  <a:pt x="8237" y="2265"/>
                </a:cubicBezTo>
                <a:cubicBezTo>
                  <a:pt x="9074" y="4250"/>
                  <a:pt x="8857" y="4747"/>
                  <a:pt x="6996" y="6422"/>
                </a:cubicBezTo>
                <a:cubicBezTo>
                  <a:pt x="6118" y="7197"/>
                  <a:pt x="4895" y="7421"/>
                  <a:pt x="3717" y="7421"/>
                </a:cubicBezTo>
                <a:cubicBezTo>
                  <a:pt x="2398" y="7421"/>
                  <a:pt x="1137" y="7140"/>
                  <a:pt x="481" y="7042"/>
                </a:cubicBezTo>
                <a:cubicBezTo>
                  <a:pt x="442" y="7035"/>
                  <a:pt x="416" y="7032"/>
                  <a:pt x="403" y="7032"/>
                </a:cubicBezTo>
                <a:cubicBezTo>
                  <a:pt x="1" y="7032"/>
                  <a:pt x="11432" y="10144"/>
                  <a:pt x="11432" y="10144"/>
                </a:cubicBezTo>
                <a:cubicBezTo>
                  <a:pt x="11432" y="10144"/>
                  <a:pt x="10718" y="9617"/>
                  <a:pt x="10936" y="7042"/>
                </a:cubicBezTo>
                <a:cubicBezTo>
                  <a:pt x="11122" y="4436"/>
                  <a:pt x="12580" y="1551"/>
                  <a:pt x="12580" y="1551"/>
                </a:cubicBezTo>
                <a:lnTo>
                  <a:pt x="7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24"/>
          <p:cNvSpPr/>
          <p:nvPr/>
        </p:nvSpPr>
        <p:spPr>
          <a:xfrm>
            <a:off x="1874267" y="3005825"/>
            <a:ext cx="243708" cy="204926"/>
          </a:xfrm>
          <a:custGeom>
            <a:rect b="b" l="l" r="r" t="t"/>
            <a:pathLst>
              <a:path extrusionOk="0" h="8687" w="10331">
                <a:moveTo>
                  <a:pt x="0" y="5987"/>
                </a:moveTo>
                <a:lnTo>
                  <a:pt x="0" y="5987"/>
                </a:lnTo>
                <a:cubicBezTo>
                  <a:pt x="1" y="5987"/>
                  <a:pt x="759" y="6371"/>
                  <a:pt x="1556" y="6435"/>
                </a:cubicBezTo>
                <a:lnTo>
                  <a:pt x="1556" y="6435"/>
                </a:lnTo>
                <a:cubicBezTo>
                  <a:pt x="1039" y="6280"/>
                  <a:pt x="520" y="6131"/>
                  <a:pt x="0" y="5987"/>
                </a:cubicBezTo>
                <a:close/>
                <a:moveTo>
                  <a:pt x="1148" y="0"/>
                </a:moveTo>
                <a:lnTo>
                  <a:pt x="1148" y="0"/>
                </a:lnTo>
                <a:cubicBezTo>
                  <a:pt x="3413" y="1024"/>
                  <a:pt x="3723" y="2885"/>
                  <a:pt x="3320" y="5150"/>
                </a:cubicBezTo>
                <a:cubicBezTo>
                  <a:pt x="3128" y="6161"/>
                  <a:pt x="2462" y="6444"/>
                  <a:pt x="1775" y="6444"/>
                </a:cubicBezTo>
                <a:cubicBezTo>
                  <a:pt x="1702" y="6444"/>
                  <a:pt x="1629" y="6441"/>
                  <a:pt x="1556" y="6435"/>
                </a:cubicBezTo>
                <a:lnTo>
                  <a:pt x="1556" y="6435"/>
                </a:lnTo>
                <a:cubicBezTo>
                  <a:pt x="3724" y="7084"/>
                  <a:pt x="5869" y="7835"/>
                  <a:pt x="7973" y="8686"/>
                </a:cubicBezTo>
                <a:cubicBezTo>
                  <a:pt x="6608" y="7321"/>
                  <a:pt x="7539" y="5367"/>
                  <a:pt x="8376" y="4219"/>
                </a:cubicBezTo>
                <a:cubicBezTo>
                  <a:pt x="9214" y="3102"/>
                  <a:pt x="10331" y="3102"/>
                  <a:pt x="9524" y="2792"/>
                </a:cubicBezTo>
                <a:cubicBezTo>
                  <a:pt x="8686" y="2482"/>
                  <a:pt x="1149" y="1"/>
                  <a:pt x="1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24"/>
          <p:cNvSpPr/>
          <p:nvPr/>
        </p:nvSpPr>
        <p:spPr>
          <a:xfrm>
            <a:off x="1591779" y="4063345"/>
            <a:ext cx="149301" cy="139063"/>
          </a:xfrm>
          <a:custGeom>
            <a:rect b="b" l="l" r="r" t="t"/>
            <a:pathLst>
              <a:path extrusionOk="0" h="5895" w="6329">
                <a:moveTo>
                  <a:pt x="1861" y="0"/>
                </a:moveTo>
                <a:lnTo>
                  <a:pt x="1861" y="0"/>
                </a:lnTo>
                <a:cubicBezTo>
                  <a:pt x="1990" y="37"/>
                  <a:pt x="2119" y="75"/>
                  <a:pt x="2247" y="113"/>
                </a:cubicBezTo>
                <a:lnTo>
                  <a:pt x="2247" y="113"/>
                </a:lnTo>
                <a:cubicBezTo>
                  <a:pt x="2131" y="65"/>
                  <a:pt x="2003" y="26"/>
                  <a:pt x="1861" y="0"/>
                </a:cubicBezTo>
                <a:close/>
                <a:moveTo>
                  <a:pt x="2247" y="113"/>
                </a:moveTo>
                <a:cubicBezTo>
                  <a:pt x="4033" y="865"/>
                  <a:pt x="2842" y="4129"/>
                  <a:pt x="142" y="4129"/>
                </a:cubicBezTo>
                <a:cubicBezTo>
                  <a:pt x="95" y="4129"/>
                  <a:pt x="48" y="4128"/>
                  <a:pt x="0" y="4126"/>
                </a:cubicBezTo>
                <a:lnTo>
                  <a:pt x="0" y="4126"/>
                </a:lnTo>
                <a:cubicBezTo>
                  <a:pt x="4736" y="5249"/>
                  <a:pt x="5220" y="5767"/>
                  <a:pt x="5269" y="5873"/>
                </a:cubicBezTo>
                <a:lnTo>
                  <a:pt x="5269" y="5873"/>
                </a:lnTo>
                <a:cubicBezTo>
                  <a:pt x="5206" y="5610"/>
                  <a:pt x="4619" y="2941"/>
                  <a:pt x="6329" y="1644"/>
                </a:cubicBezTo>
                <a:cubicBezTo>
                  <a:pt x="4994" y="1048"/>
                  <a:pt x="3634" y="530"/>
                  <a:pt x="2247" y="113"/>
                </a:cubicBezTo>
                <a:close/>
                <a:moveTo>
                  <a:pt x="5269" y="5873"/>
                </a:moveTo>
                <a:cubicBezTo>
                  <a:pt x="5272" y="5887"/>
                  <a:pt x="5274" y="5894"/>
                  <a:pt x="5274" y="5894"/>
                </a:cubicBezTo>
                <a:cubicBezTo>
                  <a:pt x="5274" y="5894"/>
                  <a:pt x="5275" y="5888"/>
                  <a:pt x="5269" y="58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24"/>
          <p:cNvSpPr/>
          <p:nvPr/>
        </p:nvSpPr>
        <p:spPr>
          <a:xfrm>
            <a:off x="2022092" y="3071410"/>
            <a:ext cx="292752" cy="206672"/>
          </a:xfrm>
          <a:custGeom>
            <a:rect b="b" l="l" r="r" t="t"/>
            <a:pathLst>
              <a:path extrusionOk="0" h="8761" w="12410">
                <a:moveTo>
                  <a:pt x="2637" y="0"/>
                </a:moveTo>
                <a:cubicBezTo>
                  <a:pt x="1798" y="0"/>
                  <a:pt x="1660" y="618"/>
                  <a:pt x="1304" y="2091"/>
                </a:cubicBezTo>
                <a:cubicBezTo>
                  <a:pt x="838" y="4045"/>
                  <a:pt x="1" y="4727"/>
                  <a:pt x="2079" y="5906"/>
                </a:cubicBezTo>
                <a:cubicBezTo>
                  <a:pt x="2079" y="5906"/>
                  <a:pt x="6422" y="7364"/>
                  <a:pt x="10455" y="8760"/>
                </a:cubicBezTo>
                <a:cubicBezTo>
                  <a:pt x="9059" y="7302"/>
                  <a:pt x="9679" y="6434"/>
                  <a:pt x="9990" y="4821"/>
                </a:cubicBezTo>
                <a:cubicBezTo>
                  <a:pt x="10300" y="3176"/>
                  <a:pt x="11789" y="3114"/>
                  <a:pt x="12099" y="2649"/>
                </a:cubicBezTo>
                <a:cubicBezTo>
                  <a:pt x="12409" y="2184"/>
                  <a:pt x="11168" y="2246"/>
                  <a:pt x="9462" y="1873"/>
                </a:cubicBezTo>
                <a:cubicBezTo>
                  <a:pt x="7756" y="1470"/>
                  <a:pt x="5430" y="633"/>
                  <a:pt x="3630" y="167"/>
                </a:cubicBezTo>
                <a:cubicBezTo>
                  <a:pt x="3216" y="58"/>
                  <a:pt x="2893" y="0"/>
                  <a:pt x="2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4"/>
          <p:cNvSpPr/>
          <p:nvPr/>
        </p:nvSpPr>
        <p:spPr>
          <a:xfrm>
            <a:off x="2288490" y="3137915"/>
            <a:ext cx="165413" cy="167984"/>
          </a:xfrm>
          <a:custGeom>
            <a:rect b="b" l="l" r="r" t="t"/>
            <a:pathLst>
              <a:path extrusionOk="0" h="7121" w="7012">
                <a:moveTo>
                  <a:pt x="4719" y="1"/>
                </a:moveTo>
                <a:cubicBezTo>
                  <a:pt x="4146" y="1"/>
                  <a:pt x="3522" y="130"/>
                  <a:pt x="2948" y="513"/>
                </a:cubicBezTo>
                <a:cubicBezTo>
                  <a:pt x="1490" y="1536"/>
                  <a:pt x="1" y="5786"/>
                  <a:pt x="776" y="6096"/>
                </a:cubicBezTo>
                <a:cubicBezTo>
                  <a:pt x="1552" y="6407"/>
                  <a:pt x="4126" y="7120"/>
                  <a:pt x="4126" y="7120"/>
                </a:cubicBezTo>
                <a:cubicBezTo>
                  <a:pt x="4437" y="6500"/>
                  <a:pt x="7011" y="761"/>
                  <a:pt x="6639" y="481"/>
                </a:cubicBezTo>
                <a:cubicBezTo>
                  <a:pt x="6410" y="329"/>
                  <a:pt x="5631" y="1"/>
                  <a:pt x="47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24"/>
          <p:cNvSpPr/>
          <p:nvPr/>
        </p:nvSpPr>
        <p:spPr>
          <a:xfrm>
            <a:off x="1691313" y="4099181"/>
            <a:ext cx="272252" cy="159091"/>
          </a:xfrm>
          <a:custGeom>
            <a:rect b="b" l="l" r="r" t="t"/>
            <a:pathLst>
              <a:path extrusionOk="0" h="6744" w="11541">
                <a:moveTo>
                  <a:pt x="1717" y="0"/>
                </a:moveTo>
                <a:cubicBezTo>
                  <a:pt x="1712" y="0"/>
                  <a:pt x="1709" y="1"/>
                  <a:pt x="1706" y="1"/>
                </a:cubicBezTo>
                <a:cubicBezTo>
                  <a:pt x="1458" y="94"/>
                  <a:pt x="0" y="3600"/>
                  <a:pt x="1055" y="4406"/>
                </a:cubicBezTo>
                <a:cubicBezTo>
                  <a:pt x="2063" y="5178"/>
                  <a:pt x="9312" y="6743"/>
                  <a:pt x="10623" y="6743"/>
                </a:cubicBezTo>
                <a:cubicBezTo>
                  <a:pt x="10683" y="6743"/>
                  <a:pt x="10731" y="6740"/>
                  <a:pt x="10765" y="6733"/>
                </a:cubicBezTo>
                <a:cubicBezTo>
                  <a:pt x="11540" y="6578"/>
                  <a:pt x="9834" y="5895"/>
                  <a:pt x="9431" y="5182"/>
                </a:cubicBezTo>
                <a:cubicBezTo>
                  <a:pt x="9058" y="4499"/>
                  <a:pt x="10051" y="2855"/>
                  <a:pt x="10051" y="2638"/>
                </a:cubicBezTo>
                <a:cubicBezTo>
                  <a:pt x="10051" y="2638"/>
                  <a:pt x="2107" y="0"/>
                  <a:pt x="17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24"/>
          <p:cNvSpPr/>
          <p:nvPr/>
        </p:nvSpPr>
        <p:spPr>
          <a:xfrm>
            <a:off x="1952167" y="4177506"/>
            <a:ext cx="126301" cy="87826"/>
          </a:xfrm>
          <a:custGeom>
            <a:rect b="b" l="l" r="r" t="t"/>
            <a:pathLst>
              <a:path extrusionOk="0" h="3723" w="5354">
                <a:moveTo>
                  <a:pt x="1321" y="1"/>
                </a:moveTo>
                <a:lnTo>
                  <a:pt x="1321" y="1"/>
                </a:lnTo>
                <a:cubicBezTo>
                  <a:pt x="2034" y="869"/>
                  <a:pt x="793" y="3196"/>
                  <a:pt x="173" y="3568"/>
                </a:cubicBezTo>
                <a:cubicBezTo>
                  <a:pt x="0" y="3672"/>
                  <a:pt x="252" y="3722"/>
                  <a:pt x="714" y="3722"/>
                </a:cubicBezTo>
                <a:cubicBezTo>
                  <a:pt x="1915" y="3722"/>
                  <a:pt x="4535" y="3380"/>
                  <a:pt x="4826" y="2731"/>
                </a:cubicBezTo>
                <a:cubicBezTo>
                  <a:pt x="5074" y="2079"/>
                  <a:pt x="5260" y="1397"/>
                  <a:pt x="5353" y="714"/>
                </a:cubicBezTo>
                <a:lnTo>
                  <a:pt x="13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24"/>
          <p:cNvSpPr/>
          <p:nvPr/>
        </p:nvSpPr>
        <p:spPr>
          <a:xfrm>
            <a:off x="1374145" y="4115931"/>
            <a:ext cx="624522" cy="210706"/>
          </a:xfrm>
          <a:custGeom>
            <a:rect b="b" l="l" r="r" t="t"/>
            <a:pathLst>
              <a:path extrusionOk="0" h="8932" w="26474">
                <a:moveTo>
                  <a:pt x="480" y="1"/>
                </a:moveTo>
                <a:cubicBezTo>
                  <a:pt x="1" y="1"/>
                  <a:pt x="622" y="764"/>
                  <a:pt x="1501" y="1463"/>
                </a:cubicBezTo>
                <a:cubicBezTo>
                  <a:pt x="2897" y="2549"/>
                  <a:pt x="6930" y="4565"/>
                  <a:pt x="11800" y="6178"/>
                </a:cubicBezTo>
                <a:cubicBezTo>
                  <a:pt x="16341" y="7701"/>
                  <a:pt x="20775" y="8932"/>
                  <a:pt x="23401" y="8932"/>
                </a:cubicBezTo>
                <a:cubicBezTo>
                  <a:pt x="23610" y="8932"/>
                  <a:pt x="23807" y="8924"/>
                  <a:pt x="23991" y="8908"/>
                </a:cubicBezTo>
                <a:cubicBezTo>
                  <a:pt x="26473" y="8660"/>
                  <a:pt x="23681" y="7884"/>
                  <a:pt x="19866" y="7047"/>
                </a:cubicBezTo>
                <a:cubicBezTo>
                  <a:pt x="16081" y="6178"/>
                  <a:pt x="5472" y="2549"/>
                  <a:pt x="2431" y="842"/>
                </a:cubicBezTo>
                <a:cubicBezTo>
                  <a:pt x="1348" y="235"/>
                  <a:pt x="746" y="1"/>
                  <a:pt x="4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24"/>
          <p:cNvSpPr/>
          <p:nvPr/>
        </p:nvSpPr>
        <p:spPr>
          <a:xfrm>
            <a:off x="2087229" y="2795624"/>
            <a:ext cx="303721" cy="291148"/>
          </a:xfrm>
          <a:custGeom>
            <a:rect b="b" l="l" r="r" t="t"/>
            <a:pathLst>
              <a:path extrusionOk="0" h="12342" w="12875">
                <a:moveTo>
                  <a:pt x="3381" y="0"/>
                </a:moveTo>
                <a:cubicBezTo>
                  <a:pt x="3185" y="0"/>
                  <a:pt x="3036" y="22"/>
                  <a:pt x="2948" y="69"/>
                </a:cubicBezTo>
                <a:cubicBezTo>
                  <a:pt x="2110" y="534"/>
                  <a:pt x="1" y="7359"/>
                  <a:pt x="931" y="9065"/>
                </a:cubicBezTo>
                <a:cubicBezTo>
                  <a:pt x="1774" y="10561"/>
                  <a:pt x="8073" y="12342"/>
                  <a:pt x="10599" y="12342"/>
                </a:cubicBezTo>
                <a:cubicBezTo>
                  <a:pt x="10955" y="12342"/>
                  <a:pt x="11236" y="12306"/>
                  <a:pt x="11417" y="12230"/>
                </a:cubicBezTo>
                <a:cubicBezTo>
                  <a:pt x="12875" y="11609"/>
                  <a:pt x="10021" y="10772"/>
                  <a:pt x="9090" y="8662"/>
                </a:cubicBezTo>
                <a:cubicBezTo>
                  <a:pt x="8281" y="6855"/>
                  <a:pt x="8058" y="4156"/>
                  <a:pt x="9278" y="4156"/>
                </a:cubicBezTo>
                <a:cubicBezTo>
                  <a:pt x="9461" y="4156"/>
                  <a:pt x="9677" y="4217"/>
                  <a:pt x="9928" y="4350"/>
                </a:cubicBezTo>
                <a:cubicBezTo>
                  <a:pt x="9928" y="4350"/>
                  <a:pt x="11013" y="3016"/>
                  <a:pt x="10796" y="2334"/>
                </a:cubicBezTo>
                <a:cubicBezTo>
                  <a:pt x="10573" y="1693"/>
                  <a:pt x="5118" y="0"/>
                  <a:pt x="33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24"/>
          <p:cNvSpPr/>
          <p:nvPr/>
        </p:nvSpPr>
        <p:spPr>
          <a:xfrm>
            <a:off x="2312648" y="2850663"/>
            <a:ext cx="144913" cy="255574"/>
          </a:xfrm>
          <a:custGeom>
            <a:rect b="b" l="l" r="r" t="t"/>
            <a:pathLst>
              <a:path extrusionOk="0" h="10834" w="6143">
                <a:moveTo>
                  <a:pt x="1241" y="1"/>
                </a:moveTo>
                <a:lnTo>
                  <a:pt x="373" y="2017"/>
                </a:lnTo>
                <a:cubicBezTo>
                  <a:pt x="2327" y="3940"/>
                  <a:pt x="3723" y="6112"/>
                  <a:pt x="2854" y="7570"/>
                </a:cubicBezTo>
                <a:cubicBezTo>
                  <a:pt x="2514" y="8176"/>
                  <a:pt x="2106" y="8355"/>
                  <a:pt x="1743" y="8355"/>
                </a:cubicBezTo>
                <a:cubicBezTo>
                  <a:pt x="1213" y="8355"/>
                  <a:pt x="776" y="7973"/>
                  <a:pt x="776" y="7973"/>
                </a:cubicBezTo>
                <a:lnTo>
                  <a:pt x="776" y="7973"/>
                </a:lnTo>
                <a:cubicBezTo>
                  <a:pt x="776" y="7973"/>
                  <a:pt x="0" y="9524"/>
                  <a:pt x="1148" y="9897"/>
                </a:cubicBezTo>
                <a:cubicBezTo>
                  <a:pt x="1911" y="10157"/>
                  <a:pt x="3218" y="10834"/>
                  <a:pt x="4358" y="10834"/>
                </a:cubicBezTo>
                <a:cubicBezTo>
                  <a:pt x="4979" y="10834"/>
                  <a:pt x="5551" y="10632"/>
                  <a:pt x="5956" y="10052"/>
                </a:cubicBezTo>
                <a:cubicBezTo>
                  <a:pt x="6142" y="6236"/>
                  <a:pt x="4095" y="4499"/>
                  <a:pt x="3164" y="2948"/>
                </a:cubicBezTo>
                <a:cubicBezTo>
                  <a:pt x="2234" y="1397"/>
                  <a:pt x="2947" y="528"/>
                  <a:pt x="2947" y="528"/>
                </a:cubicBezTo>
                <a:lnTo>
                  <a:pt x="12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24"/>
          <p:cNvSpPr/>
          <p:nvPr/>
        </p:nvSpPr>
        <p:spPr>
          <a:xfrm>
            <a:off x="2069677" y="2652328"/>
            <a:ext cx="15381" cy="5897"/>
          </a:xfrm>
          <a:custGeom>
            <a:rect b="b" l="l" r="r" t="t"/>
            <a:pathLst>
              <a:path extrusionOk="0" h="250" w="652">
                <a:moveTo>
                  <a:pt x="0" y="1"/>
                </a:moveTo>
                <a:lnTo>
                  <a:pt x="0" y="1"/>
                </a:lnTo>
                <a:cubicBezTo>
                  <a:pt x="186" y="94"/>
                  <a:pt x="434" y="187"/>
                  <a:pt x="652" y="249"/>
                </a:cubicBezTo>
                <a:lnTo>
                  <a:pt x="0" y="1"/>
                </a:lnTo>
                <a:close/>
              </a:path>
            </a:pathLst>
          </a:custGeom>
          <a:solidFill>
            <a:srgbClr val="CAE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24"/>
          <p:cNvSpPr/>
          <p:nvPr/>
        </p:nvSpPr>
        <p:spPr>
          <a:xfrm>
            <a:off x="2085767" y="2503040"/>
            <a:ext cx="244440" cy="218821"/>
          </a:xfrm>
          <a:custGeom>
            <a:rect b="b" l="l" r="r" t="t"/>
            <a:pathLst>
              <a:path extrusionOk="0" h="9276" w="10362">
                <a:moveTo>
                  <a:pt x="2513" y="1"/>
                </a:moveTo>
                <a:cubicBezTo>
                  <a:pt x="4189" y="931"/>
                  <a:pt x="3878" y="2172"/>
                  <a:pt x="3041" y="3940"/>
                </a:cubicBezTo>
                <a:cubicBezTo>
                  <a:pt x="2385" y="5305"/>
                  <a:pt x="1802" y="6623"/>
                  <a:pt x="551" y="6623"/>
                </a:cubicBezTo>
                <a:cubicBezTo>
                  <a:pt x="380" y="6623"/>
                  <a:pt x="198" y="6598"/>
                  <a:pt x="1" y="6546"/>
                </a:cubicBezTo>
                <a:lnTo>
                  <a:pt x="1" y="6546"/>
                </a:lnTo>
                <a:cubicBezTo>
                  <a:pt x="1397" y="7073"/>
                  <a:pt x="4902" y="8314"/>
                  <a:pt x="7942" y="9276"/>
                </a:cubicBezTo>
                <a:cubicBezTo>
                  <a:pt x="9431" y="7508"/>
                  <a:pt x="10362" y="5150"/>
                  <a:pt x="9493" y="2637"/>
                </a:cubicBezTo>
                <a:cubicBezTo>
                  <a:pt x="7136" y="1769"/>
                  <a:pt x="4468" y="776"/>
                  <a:pt x="25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24"/>
          <p:cNvSpPr/>
          <p:nvPr/>
        </p:nvSpPr>
        <p:spPr>
          <a:xfrm>
            <a:off x="2273132" y="2565251"/>
            <a:ext cx="169070" cy="184427"/>
          </a:xfrm>
          <a:custGeom>
            <a:rect b="b" l="l" r="r" t="t"/>
            <a:pathLst>
              <a:path extrusionOk="0" h="7818" w="7167">
                <a:moveTo>
                  <a:pt x="1551" y="0"/>
                </a:moveTo>
                <a:lnTo>
                  <a:pt x="1551" y="0"/>
                </a:lnTo>
                <a:cubicBezTo>
                  <a:pt x="2420" y="2482"/>
                  <a:pt x="1458" y="4871"/>
                  <a:pt x="0" y="6639"/>
                </a:cubicBezTo>
                <a:cubicBezTo>
                  <a:pt x="2016" y="7259"/>
                  <a:pt x="3878" y="7756"/>
                  <a:pt x="4808" y="7818"/>
                </a:cubicBezTo>
                <a:cubicBezTo>
                  <a:pt x="1489" y="6577"/>
                  <a:pt x="3971" y="5119"/>
                  <a:pt x="4591" y="3382"/>
                </a:cubicBezTo>
                <a:cubicBezTo>
                  <a:pt x="5017" y="2167"/>
                  <a:pt x="6073" y="1977"/>
                  <a:pt x="6692" y="1977"/>
                </a:cubicBezTo>
                <a:cubicBezTo>
                  <a:pt x="6974" y="1977"/>
                  <a:pt x="7166" y="2017"/>
                  <a:pt x="7166" y="2017"/>
                </a:cubicBezTo>
                <a:cubicBezTo>
                  <a:pt x="7166" y="2017"/>
                  <a:pt x="4591" y="1117"/>
                  <a:pt x="1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24"/>
          <p:cNvSpPr/>
          <p:nvPr/>
        </p:nvSpPr>
        <p:spPr>
          <a:xfrm>
            <a:off x="2361672" y="2613543"/>
            <a:ext cx="175651" cy="179001"/>
          </a:xfrm>
          <a:custGeom>
            <a:rect b="b" l="l" r="r" t="t"/>
            <a:pathLst>
              <a:path extrusionOk="0" h="7588" w="7446">
                <a:moveTo>
                  <a:pt x="3413" y="1"/>
                </a:moveTo>
                <a:lnTo>
                  <a:pt x="3413" y="1"/>
                </a:lnTo>
                <a:cubicBezTo>
                  <a:pt x="4778" y="404"/>
                  <a:pt x="3723" y="2482"/>
                  <a:pt x="3320" y="3816"/>
                </a:cubicBezTo>
                <a:cubicBezTo>
                  <a:pt x="2917" y="5150"/>
                  <a:pt x="1" y="5771"/>
                  <a:pt x="528" y="5771"/>
                </a:cubicBezTo>
                <a:cubicBezTo>
                  <a:pt x="953" y="5771"/>
                  <a:pt x="2990" y="7588"/>
                  <a:pt x="4210" y="7588"/>
                </a:cubicBezTo>
                <a:cubicBezTo>
                  <a:pt x="4416" y="7588"/>
                  <a:pt x="4599" y="7536"/>
                  <a:pt x="4747" y="7415"/>
                </a:cubicBezTo>
                <a:cubicBezTo>
                  <a:pt x="5802" y="6608"/>
                  <a:pt x="7446" y="3599"/>
                  <a:pt x="7446" y="1862"/>
                </a:cubicBezTo>
                <a:cubicBezTo>
                  <a:pt x="7446" y="94"/>
                  <a:pt x="3413" y="1"/>
                  <a:pt x="34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24"/>
          <p:cNvSpPr/>
          <p:nvPr/>
        </p:nvSpPr>
        <p:spPr>
          <a:xfrm>
            <a:off x="1926947" y="2658202"/>
            <a:ext cx="107618" cy="91482"/>
          </a:xfrm>
          <a:custGeom>
            <a:rect b="b" l="l" r="r" t="t"/>
            <a:pathLst>
              <a:path extrusionOk="0" h="3878" w="4562">
                <a:moveTo>
                  <a:pt x="466" y="0"/>
                </a:moveTo>
                <a:lnTo>
                  <a:pt x="1" y="2637"/>
                </a:lnTo>
                <a:cubicBezTo>
                  <a:pt x="1" y="2637"/>
                  <a:pt x="1521" y="3164"/>
                  <a:pt x="3693" y="3878"/>
                </a:cubicBezTo>
                <a:cubicBezTo>
                  <a:pt x="4065" y="3040"/>
                  <a:pt x="4344" y="2172"/>
                  <a:pt x="4561" y="1272"/>
                </a:cubicBezTo>
                <a:lnTo>
                  <a:pt x="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24"/>
          <p:cNvSpPr/>
          <p:nvPr/>
        </p:nvSpPr>
        <p:spPr>
          <a:xfrm>
            <a:off x="2308260" y="2780407"/>
            <a:ext cx="86363" cy="81433"/>
          </a:xfrm>
          <a:custGeom>
            <a:rect b="b" l="l" r="r" t="t"/>
            <a:pathLst>
              <a:path extrusionOk="0" h="3452" w="3661">
                <a:moveTo>
                  <a:pt x="869" y="1"/>
                </a:moveTo>
                <a:cubicBezTo>
                  <a:pt x="714" y="931"/>
                  <a:pt x="403" y="1831"/>
                  <a:pt x="0" y="2700"/>
                </a:cubicBezTo>
                <a:cubicBezTo>
                  <a:pt x="1504" y="3154"/>
                  <a:pt x="2593" y="3452"/>
                  <a:pt x="2791" y="3452"/>
                </a:cubicBezTo>
                <a:cubicBezTo>
                  <a:pt x="2810" y="3452"/>
                  <a:pt x="2820" y="3449"/>
                  <a:pt x="2823" y="3444"/>
                </a:cubicBezTo>
                <a:cubicBezTo>
                  <a:pt x="2978" y="3134"/>
                  <a:pt x="3661" y="869"/>
                  <a:pt x="3661" y="869"/>
                </a:cubicBezTo>
                <a:lnTo>
                  <a:pt x="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24"/>
          <p:cNvSpPr/>
          <p:nvPr/>
        </p:nvSpPr>
        <p:spPr>
          <a:xfrm>
            <a:off x="2014048" y="2688918"/>
            <a:ext cx="314691" cy="155175"/>
          </a:xfrm>
          <a:custGeom>
            <a:rect b="b" l="l" r="r" t="t"/>
            <a:pathLst>
              <a:path extrusionOk="0" h="6578" w="13340">
                <a:moveTo>
                  <a:pt x="869" y="1"/>
                </a:moveTo>
                <a:cubicBezTo>
                  <a:pt x="652" y="870"/>
                  <a:pt x="373" y="1738"/>
                  <a:pt x="1" y="2576"/>
                </a:cubicBezTo>
                <a:cubicBezTo>
                  <a:pt x="3661" y="3786"/>
                  <a:pt x="9152" y="5554"/>
                  <a:pt x="12471" y="6578"/>
                </a:cubicBezTo>
                <a:cubicBezTo>
                  <a:pt x="12874" y="5709"/>
                  <a:pt x="13185" y="4809"/>
                  <a:pt x="13340" y="3879"/>
                </a:cubicBezTo>
                <a:lnTo>
                  <a:pt x="8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24"/>
          <p:cNvSpPr/>
          <p:nvPr/>
        </p:nvSpPr>
        <p:spPr>
          <a:xfrm>
            <a:off x="3458712" y="3702534"/>
            <a:ext cx="232008" cy="870212"/>
          </a:xfrm>
          <a:custGeom>
            <a:rect b="b" l="l" r="r" t="t"/>
            <a:pathLst>
              <a:path extrusionOk="0" h="36889" w="9835">
                <a:moveTo>
                  <a:pt x="3010" y="1"/>
                </a:moveTo>
                <a:cubicBezTo>
                  <a:pt x="3010" y="1"/>
                  <a:pt x="1" y="36699"/>
                  <a:pt x="311" y="36792"/>
                </a:cubicBezTo>
                <a:cubicBezTo>
                  <a:pt x="518" y="36875"/>
                  <a:pt x="3248" y="36889"/>
                  <a:pt x="5045" y="36889"/>
                </a:cubicBezTo>
                <a:cubicBezTo>
                  <a:pt x="5943" y="36889"/>
                  <a:pt x="6608" y="36885"/>
                  <a:pt x="6608" y="36885"/>
                </a:cubicBezTo>
                <a:lnTo>
                  <a:pt x="9835" y="435"/>
                </a:lnTo>
                <a:lnTo>
                  <a:pt x="30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4"/>
          <p:cNvSpPr/>
          <p:nvPr/>
        </p:nvSpPr>
        <p:spPr>
          <a:xfrm>
            <a:off x="3342663" y="2822848"/>
            <a:ext cx="171995" cy="547406"/>
          </a:xfrm>
          <a:custGeom>
            <a:rect b="b" l="l" r="r" t="t"/>
            <a:pathLst>
              <a:path extrusionOk="0" h="23205" w="7291">
                <a:moveTo>
                  <a:pt x="1241" y="1"/>
                </a:moveTo>
                <a:lnTo>
                  <a:pt x="1" y="22150"/>
                </a:lnTo>
                <a:lnTo>
                  <a:pt x="869" y="23205"/>
                </a:lnTo>
                <a:lnTo>
                  <a:pt x="2017" y="21468"/>
                </a:lnTo>
                <a:lnTo>
                  <a:pt x="1397" y="21096"/>
                </a:lnTo>
                <a:cubicBezTo>
                  <a:pt x="1397" y="21096"/>
                  <a:pt x="3413" y="4809"/>
                  <a:pt x="3568" y="2638"/>
                </a:cubicBezTo>
                <a:cubicBezTo>
                  <a:pt x="3723" y="497"/>
                  <a:pt x="7291" y="1"/>
                  <a:pt x="68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24"/>
          <p:cNvSpPr/>
          <p:nvPr/>
        </p:nvSpPr>
        <p:spPr>
          <a:xfrm>
            <a:off x="3332118" y="3505662"/>
            <a:ext cx="68081" cy="82730"/>
          </a:xfrm>
          <a:custGeom>
            <a:rect b="b" l="l" r="r" t="t"/>
            <a:pathLst>
              <a:path extrusionOk="0" h="3507" w="2886">
                <a:moveTo>
                  <a:pt x="2575" y="1"/>
                </a:moveTo>
                <a:lnTo>
                  <a:pt x="0" y="1025"/>
                </a:lnTo>
                <a:lnTo>
                  <a:pt x="217" y="3506"/>
                </a:lnTo>
                <a:lnTo>
                  <a:pt x="2885" y="2359"/>
                </a:lnTo>
                <a:lnTo>
                  <a:pt x="25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24"/>
          <p:cNvSpPr/>
          <p:nvPr/>
        </p:nvSpPr>
        <p:spPr>
          <a:xfrm>
            <a:off x="3518304" y="2820560"/>
            <a:ext cx="144913" cy="456042"/>
          </a:xfrm>
          <a:custGeom>
            <a:rect b="b" l="l" r="r" t="t"/>
            <a:pathLst>
              <a:path extrusionOk="0" h="19332" w="6143">
                <a:moveTo>
                  <a:pt x="93" y="1"/>
                </a:moveTo>
                <a:cubicBezTo>
                  <a:pt x="34" y="1"/>
                  <a:pt x="1" y="5"/>
                  <a:pt x="1" y="5"/>
                </a:cubicBezTo>
                <a:lnTo>
                  <a:pt x="523" y="61"/>
                </a:lnTo>
                <a:lnTo>
                  <a:pt x="523" y="61"/>
                </a:lnTo>
                <a:cubicBezTo>
                  <a:pt x="338" y="11"/>
                  <a:pt x="184" y="1"/>
                  <a:pt x="93" y="1"/>
                </a:cubicBezTo>
                <a:close/>
                <a:moveTo>
                  <a:pt x="523" y="61"/>
                </a:moveTo>
                <a:cubicBezTo>
                  <a:pt x="1266" y="260"/>
                  <a:pt x="2521" y="1103"/>
                  <a:pt x="2389" y="4534"/>
                </a:cubicBezTo>
                <a:cubicBezTo>
                  <a:pt x="2172" y="9404"/>
                  <a:pt x="1831" y="15516"/>
                  <a:pt x="1831" y="15516"/>
                </a:cubicBezTo>
                <a:cubicBezTo>
                  <a:pt x="1831" y="15516"/>
                  <a:pt x="2515" y="14892"/>
                  <a:pt x="2765" y="14892"/>
                </a:cubicBezTo>
                <a:cubicBezTo>
                  <a:pt x="2826" y="14892"/>
                  <a:pt x="2861" y="14929"/>
                  <a:pt x="2855" y="15019"/>
                </a:cubicBezTo>
                <a:cubicBezTo>
                  <a:pt x="2793" y="15485"/>
                  <a:pt x="1490" y="17098"/>
                  <a:pt x="1459" y="17315"/>
                </a:cubicBezTo>
                <a:cubicBezTo>
                  <a:pt x="1397" y="17501"/>
                  <a:pt x="1304" y="19331"/>
                  <a:pt x="1304" y="19331"/>
                </a:cubicBezTo>
                <a:lnTo>
                  <a:pt x="5647" y="16229"/>
                </a:lnTo>
                <a:cubicBezTo>
                  <a:pt x="5647" y="16229"/>
                  <a:pt x="6143" y="6954"/>
                  <a:pt x="5988" y="4379"/>
                </a:cubicBezTo>
                <a:cubicBezTo>
                  <a:pt x="5833" y="1804"/>
                  <a:pt x="5057" y="315"/>
                  <a:pt x="2327" y="253"/>
                </a:cubicBezTo>
                <a:lnTo>
                  <a:pt x="523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24"/>
          <p:cNvSpPr/>
          <p:nvPr/>
        </p:nvSpPr>
        <p:spPr>
          <a:xfrm>
            <a:off x="3534087" y="3403203"/>
            <a:ext cx="80536" cy="159799"/>
          </a:xfrm>
          <a:custGeom>
            <a:rect b="b" l="l" r="r" t="t"/>
            <a:pathLst>
              <a:path extrusionOk="0" h="6774" w="3414">
                <a:moveTo>
                  <a:pt x="3413" y="1"/>
                </a:moveTo>
                <a:lnTo>
                  <a:pt x="373" y="1738"/>
                </a:lnTo>
                <a:lnTo>
                  <a:pt x="1" y="5150"/>
                </a:lnTo>
                <a:cubicBezTo>
                  <a:pt x="1" y="5150"/>
                  <a:pt x="2962" y="6773"/>
                  <a:pt x="3211" y="6773"/>
                </a:cubicBezTo>
                <a:cubicBezTo>
                  <a:pt x="3221" y="6773"/>
                  <a:pt x="3227" y="6770"/>
                  <a:pt x="3227" y="6764"/>
                </a:cubicBezTo>
                <a:cubicBezTo>
                  <a:pt x="3227" y="6609"/>
                  <a:pt x="3413" y="1"/>
                  <a:pt x="34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24"/>
          <p:cNvSpPr/>
          <p:nvPr/>
        </p:nvSpPr>
        <p:spPr>
          <a:xfrm>
            <a:off x="3326975" y="3524700"/>
            <a:ext cx="387890" cy="177845"/>
          </a:xfrm>
          <a:custGeom>
            <a:rect b="b" l="l" r="r" t="t"/>
            <a:pathLst>
              <a:path extrusionOk="0" h="7539" w="16443">
                <a:moveTo>
                  <a:pt x="8780" y="0"/>
                </a:moveTo>
                <a:lnTo>
                  <a:pt x="1" y="2079"/>
                </a:lnTo>
                <a:lnTo>
                  <a:pt x="218" y="6825"/>
                </a:lnTo>
                <a:lnTo>
                  <a:pt x="16318" y="7539"/>
                </a:lnTo>
                <a:cubicBezTo>
                  <a:pt x="16442" y="7042"/>
                  <a:pt x="16442" y="3103"/>
                  <a:pt x="16442" y="3103"/>
                </a:cubicBezTo>
                <a:lnTo>
                  <a:pt x="8780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4"/>
          <p:cNvSpPr/>
          <p:nvPr/>
        </p:nvSpPr>
        <p:spPr>
          <a:xfrm>
            <a:off x="3261107" y="3680594"/>
            <a:ext cx="104692" cy="858417"/>
          </a:xfrm>
          <a:custGeom>
            <a:rect b="b" l="l" r="r" t="t"/>
            <a:pathLst>
              <a:path extrusionOk="0" h="36389" w="4438">
                <a:moveTo>
                  <a:pt x="2390" y="0"/>
                </a:moveTo>
                <a:lnTo>
                  <a:pt x="1" y="36078"/>
                </a:lnTo>
                <a:cubicBezTo>
                  <a:pt x="1" y="36078"/>
                  <a:pt x="2700" y="36388"/>
                  <a:pt x="3010" y="36388"/>
                </a:cubicBezTo>
                <a:cubicBezTo>
                  <a:pt x="3320" y="36388"/>
                  <a:pt x="4437" y="434"/>
                  <a:pt x="4437" y="434"/>
                </a:cubicBezTo>
                <a:lnTo>
                  <a:pt x="2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24"/>
          <p:cNvSpPr/>
          <p:nvPr/>
        </p:nvSpPr>
        <p:spPr>
          <a:xfrm>
            <a:off x="3444085" y="4616617"/>
            <a:ext cx="177845" cy="484326"/>
          </a:xfrm>
          <a:custGeom>
            <a:rect b="b" l="l" r="r" t="t"/>
            <a:pathLst>
              <a:path extrusionOk="0" h="20531" w="7539">
                <a:moveTo>
                  <a:pt x="1241" y="1"/>
                </a:moveTo>
                <a:lnTo>
                  <a:pt x="0" y="20475"/>
                </a:lnTo>
                <a:cubicBezTo>
                  <a:pt x="0" y="20475"/>
                  <a:pt x="1819" y="20530"/>
                  <a:pt x="3471" y="20530"/>
                </a:cubicBezTo>
                <a:cubicBezTo>
                  <a:pt x="4849" y="20530"/>
                  <a:pt x="6112" y="20492"/>
                  <a:pt x="6112" y="20351"/>
                </a:cubicBezTo>
                <a:cubicBezTo>
                  <a:pt x="6112" y="20040"/>
                  <a:pt x="7539" y="714"/>
                  <a:pt x="7539" y="714"/>
                </a:cubicBezTo>
                <a:lnTo>
                  <a:pt x="12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24"/>
          <p:cNvSpPr/>
          <p:nvPr/>
        </p:nvSpPr>
        <p:spPr>
          <a:xfrm>
            <a:off x="3337238" y="4553675"/>
            <a:ext cx="465431" cy="80536"/>
          </a:xfrm>
          <a:custGeom>
            <a:rect b="b" l="l" r="r" t="t"/>
            <a:pathLst>
              <a:path extrusionOk="0" h="3414" w="19730">
                <a:moveTo>
                  <a:pt x="2048" y="1"/>
                </a:moveTo>
                <a:lnTo>
                  <a:pt x="0" y="2172"/>
                </a:lnTo>
                <a:lnTo>
                  <a:pt x="19730" y="3413"/>
                </a:lnTo>
                <a:lnTo>
                  <a:pt x="19730" y="1242"/>
                </a:lnTo>
                <a:lnTo>
                  <a:pt x="20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24"/>
          <p:cNvSpPr/>
          <p:nvPr/>
        </p:nvSpPr>
        <p:spPr>
          <a:xfrm>
            <a:off x="3588254" y="2705763"/>
            <a:ext cx="114176" cy="97356"/>
          </a:xfrm>
          <a:custGeom>
            <a:rect b="b" l="l" r="r" t="t"/>
            <a:pathLst>
              <a:path extrusionOk="0" h="4127" w="4840">
                <a:moveTo>
                  <a:pt x="1" y="0"/>
                </a:moveTo>
                <a:lnTo>
                  <a:pt x="34" y="3"/>
                </a:lnTo>
                <a:lnTo>
                  <a:pt x="34" y="3"/>
                </a:lnTo>
                <a:cubicBezTo>
                  <a:pt x="13" y="0"/>
                  <a:pt x="1" y="0"/>
                  <a:pt x="1" y="0"/>
                </a:cubicBezTo>
                <a:close/>
                <a:moveTo>
                  <a:pt x="34" y="3"/>
                </a:moveTo>
                <a:cubicBezTo>
                  <a:pt x="212" y="20"/>
                  <a:pt x="1024" y="183"/>
                  <a:pt x="1024" y="1676"/>
                </a:cubicBezTo>
                <a:cubicBezTo>
                  <a:pt x="1055" y="2482"/>
                  <a:pt x="962" y="3320"/>
                  <a:pt x="714" y="4126"/>
                </a:cubicBezTo>
                <a:lnTo>
                  <a:pt x="4344" y="3816"/>
                </a:lnTo>
                <a:lnTo>
                  <a:pt x="4840" y="311"/>
                </a:lnTo>
                <a:lnTo>
                  <a:pt x="34" y="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24"/>
          <p:cNvSpPr/>
          <p:nvPr/>
        </p:nvSpPr>
        <p:spPr>
          <a:xfrm>
            <a:off x="3437809" y="2696255"/>
            <a:ext cx="100281" cy="90019"/>
          </a:xfrm>
          <a:custGeom>
            <a:rect b="b" l="l" r="r" t="t"/>
            <a:pathLst>
              <a:path extrusionOk="0" h="3816" w="4251">
                <a:moveTo>
                  <a:pt x="621" y="0"/>
                </a:moveTo>
                <a:lnTo>
                  <a:pt x="0" y="3723"/>
                </a:lnTo>
                <a:lnTo>
                  <a:pt x="2482" y="3816"/>
                </a:lnTo>
                <a:cubicBezTo>
                  <a:pt x="2699" y="621"/>
                  <a:pt x="4250" y="93"/>
                  <a:pt x="4250" y="93"/>
                </a:cubicBezTo>
                <a:lnTo>
                  <a:pt x="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24"/>
          <p:cNvSpPr/>
          <p:nvPr/>
        </p:nvSpPr>
        <p:spPr>
          <a:xfrm>
            <a:off x="2705640" y="3663750"/>
            <a:ext cx="300065" cy="1437268"/>
          </a:xfrm>
          <a:custGeom>
            <a:rect b="b" l="l" r="r" t="t"/>
            <a:pathLst>
              <a:path extrusionOk="0" h="60927" w="12720">
                <a:moveTo>
                  <a:pt x="12720" y="1"/>
                </a:moveTo>
                <a:lnTo>
                  <a:pt x="1" y="3103"/>
                </a:lnTo>
                <a:lnTo>
                  <a:pt x="1397" y="60306"/>
                </a:lnTo>
                <a:lnTo>
                  <a:pt x="10393" y="60927"/>
                </a:lnTo>
                <a:lnTo>
                  <a:pt x="12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24"/>
          <p:cNvSpPr/>
          <p:nvPr/>
        </p:nvSpPr>
        <p:spPr>
          <a:xfrm>
            <a:off x="2691013" y="2538168"/>
            <a:ext cx="325212" cy="917698"/>
          </a:xfrm>
          <a:custGeom>
            <a:rect b="b" l="l" r="r" t="t"/>
            <a:pathLst>
              <a:path extrusionOk="0" h="38902" w="13786">
                <a:moveTo>
                  <a:pt x="13341" y="36975"/>
                </a:moveTo>
                <a:cubicBezTo>
                  <a:pt x="13340" y="36997"/>
                  <a:pt x="13340" y="37009"/>
                  <a:pt x="13340" y="37009"/>
                </a:cubicBezTo>
                <a:cubicBezTo>
                  <a:pt x="13343" y="36996"/>
                  <a:pt x="13343" y="36985"/>
                  <a:pt x="13341" y="36975"/>
                </a:cubicBezTo>
                <a:close/>
                <a:moveTo>
                  <a:pt x="931" y="1"/>
                </a:moveTo>
                <a:lnTo>
                  <a:pt x="0" y="5429"/>
                </a:lnTo>
                <a:cubicBezTo>
                  <a:pt x="0" y="5429"/>
                  <a:pt x="8066" y="26369"/>
                  <a:pt x="9462" y="30836"/>
                </a:cubicBezTo>
                <a:cubicBezTo>
                  <a:pt x="10858" y="35303"/>
                  <a:pt x="6360" y="37350"/>
                  <a:pt x="6360" y="37350"/>
                </a:cubicBezTo>
                <a:lnTo>
                  <a:pt x="7135" y="38901"/>
                </a:lnTo>
                <a:cubicBezTo>
                  <a:pt x="7135" y="38901"/>
                  <a:pt x="12174" y="36911"/>
                  <a:pt x="13172" y="36911"/>
                </a:cubicBezTo>
                <a:cubicBezTo>
                  <a:pt x="13272" y="36911"/>
                  <a:pt x="13331" y="36931"/>
                  <a:pt x="13341" y="36975"/>
                </a:cubicBezTo>
                <a:lnTo>
                  <a:pt x="13341" y="36975"/>
                </a:lnTo>
                <a:cubicBezTo>
                  <a:pt x="13368" y="36274"/>
                  <a:pt x="13785" y="25158"/>
                  <a:pt x="13184" y="22274"/>
                </a:cubicBezTo>
                <a:cubicBezTo>
                  <a:pt x="12564" y="19327"/>
                  <a:pt x="10517" y="6329"/>
                  <a:pt x="10517" y="6329"/>
                </a:cubicBezTo>
                <a:lnTo>
                  <a:pt x="7756" y="13960"/>
                </a:lnTo>
                <a:lnTo>
                  <a:pt x="93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24"/>
          <p:cNvSpPr/>
          <p:nvPr/>
        </p:nvSpPr>
        <p:spPr>
          <a:xfrm>
            <a:off x="2513178" y="3005684"/>
            <a:ext cx="87826" cy="333869"/>
          </a:xfrm>
          <a:custGeom>
            <a:rect b="b" l="l" r="r" t="t"/>
            <a:pathLst>
              <a:path extrusionOk="0" h="14153" w="3723">
                <a:moveTo>
                  <a:pt x="2" y="0"/>
                </a:moveTo>
                <a:cubicBezTo>
                  <a:pt x="1" y="0"/>
                  <a:pt x="0" y="2"/>
                  <a:pt x="0" y="6"/>
                </a:cubicBezTo>
                <a:cubicBezTo>
                  <a:pt x="0" y="316"/>
                  <a:pt x="807" y="14152"/>
                  <a:pt x="807" y="14152"/>
                </a:cubicBezTo>
                <a:lnTo>
                  <a:pt x="3723" y="11577"/>
                </a:lnTo>
                <a:cubicBezTo>
                  <a:pt x="3723" y="11577"/>
                  <a:pt x="95" y="0"/>
                  <a:pt x="2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24"/>
          <p:cNvSpPr/>
          <p:nvPr/>
        </p:nvSpPr>
        <p:spPr>
          <a:xfrm>
            <a:off x="2641965" y="2537436"/>
            <a:ext cx="71006" cy="155977"/>
          </a:xfrm>
          <a:custGeom>
            <a:rect b="b" l="l" r="r" t="t"/>
            <a:pathLst>
              <a:path extrusionOk="0" h="6612" w="3010">
                <a:moveTo>
                  <a:pt x="3010" y="1"/>
                </a:moveTo>
                <a:lnTo>
                  <a:pt x="1" y="1365"/>
                </a:lnTo>
                <a:cubicBezTo>
                  <a:pt x="1" y="1365"/>
                  <a:pt x="1660" y="6612"/>
                  <a:pt x="2145" y="6612"/>
                </a:cubicBezTo>
                <a:cubicBezTo>
                  <a:pt x="2182" y="6612"/>
                  <a:pt x="2212" y="6581"/>
                  <a:pt x="2234" y="6515"/>
                </a:cubicBezTo>
                <a:cubicBezTo>
                  <a:pt x="2545" y="5584"/>
                  <a:pt x="3010" y="1"/>
                  <a:pt x="3010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24"/>
          <p:cNvSpPr/>
          <p:nvPr/>
        </p:nvSpPr>
        <p:spPr>
          <a:xfrm>
            <a:off x="1918171" y="2190545"/>
            <a:ext cx="278103" cy="255409"/>
          </a:xfrm>
          <a:custGeom>
            <a:rect b="b" l="l" r="r" t="t"/>
            <a:pathLst>
              <a:path extrusionOk="0" h="10827" w="11789">
                <a:moveTo>
                  <a:pt x="9059" y="0"/>
                </a:moveTo>
                <a:lnTo>
                  <a:pt x="9059" y="0"/>
                </a:lnTo>
                <a:cubicBezTo>
                  <a:pt x="6399" y="1609"/>
                  <a:pt x="5329" y="2381"/>
                  <a:pt x="3544" y="2381"/>
                </a:cubicBezTo>
                <a:cubicBezTo>
                  <a:pt x="2643" y="2381"/>
                  <a:pt x="1561" y="2184"/>
                  <a:pt x="1" y="1800"/>
                </a:cubicBezTo>
                <a:lnTo>
                  <a:pt x="1" y="1800"/>
                </a:lnTo>
                <a:cubicBezTo>
                  <a:pt x="3630" y="4281"/>
                  <a:pt x="4034" y="3258"/>
                  <a:pt x="4747" y="5305"/>
                </a:cubicBezTo>
                <a:cubicBezTo>
                  <a:pt x="5181" y="6515"/>
                  <a:pt x="5429" y="7756"/>
                  <a:pt x="5492" y="9028"/>
                </a:cubicBezTo>
                <a:lnTo>
                  <a:pt x="9307" y="10827"/>
                </a:lnTo>
                <a:lnTo>
                  <a:pt x="11789" y="6236"/>
                </a:lnTo>
                <a:cubicBezTo>
                  <a:pt x="11789" y="6236"/>
                  <a:pt x="8625" y="3909"/>
                  <a:pt x="9059" y="0"/>
                </a:cubicBez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24"/>
          <p:cNvSpPr/>
          <p:nvPr/>
        </p:nvSpPr>
        <p:spPr>
          <a:xfrm>
            <a:off x="2698326" y="2355214"/>
            <a:ext cx="285415" cy="533724"/>
          </a:xfrm>
          <a:custGeom>
            <a:rect b="b" l="l" r="r" t="t"/>
            <a:pathLst>
              <a:path extrusionOk="0" h="22625" w="12099">
                <a:moveTo>
                  <a:pt x="3630" y="0"/>
                </a:moveTo>
                <a:cubicBezTo>
                  <a:pt x="1862" y="6080"/>
                  <a:pt x="1" y="6918"/>
                  <a:pt x="311" y="7321"/>
                </a:cubicBezTo>
                <a:cubicBezTo>
                  <a:pt x="621" y="7725"/>
                  <a:pt x="1955" y="10951"/>
                  <a:pt x="1955" y="10951"/>
                </a:cubicBezTo>
                <a:cubicBezTo>
                  <a:pt x="2490" y="7283"/>
                  <a:pt x="3349" y="4632"/>
                  <a:pt x="4153" y="4632"/>
                </a:cubicBezTo>
                <a:cubicBezTo>
                  <a:pt x="4280" y="4632"/>
                  <a:pt x="4406" y="4699"/>
                  <a:pt x="4530" y="4840"/>
                </a:cubicBezTo>
                <a:cubicBezTo>
                  <a:pt x="5460" y="5894"/>
                  <a:pt x="4437" y="15914"/>
                  <a:pt x="4437" y="15914"/>
                </a:cubicBezTo>
                <a:cubicBezTo>
                  <a:pt x="4437" y="15914"/>
                  <a:pt x="6515" y="22625"/>
                  <a:pt x="6808" y="22625"/>
                </a:cubicBezTo>
                <a:cubicBezTo>
                  <a:pt x="6815" y="22625"/>
                  <a:pt x="6821" y="22622"/>
                  <a:pt x="6825" y="22615"/>
                </a:cubicBezTo>
                <a:cubicBezTo>
                  <a:pt x="7042" y="22305"/>
                  <a:pt x="10393" y="14487"/>
                  <a:pt x="10238" y="14084"/>
                </a:cubicBezTo>
                <a:cubicBezTo>
                  <a:pt x="10051" y="13681"/>
                  <a:pt x="9307" y="8748"/>
                  <a:pt x="12099" y="6701"/>
                </a:cubicBezTo>
                <a:cubicBezTo>
                  <a:pt x="8159" y="6298"/>
                  <a:pt x="5181" y="5181"/>
                  <a:pt x="3630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24"/>
          <p:cNvSpPr/>
          <p:nvPr/>
        </p:nvSpPr>
        <p:spPr>
          <a:xfrm>
            <a:off x="3381142" y="3240539"/>
            <a:ext cx="281853" cy="254890"/>
          </a:xfrm>
          <a:custGeom>
            <a:rect b="b" l="l" r="r" t="t"/>
            <a:pathLst>
              <a:path extrusionOk="0" h="10805" w="11948">
                <a:moveTo>
                  <a:pt x="11412" y="0"/>
                </a:moveTo>
                <a:cubicBezTo>
                  <a:pt x="11258" y="0"/>
                  <a:pt x="11044" y="164"/>
                  <a:pt x="11044" y="164"/>
                </a:cubicBezTo>
                <a:lnTo>
                  <a:pt x="6484" y="2150"/>
                </a:lnTo>
                <a:cubicBezTo>
                  <a:pt x="6484" y="2150"/>
                  <a:pt x="6701" y="5252"/>
                  <a:pt x="5770" y="5748"/>
                </a:cubicBezTo>
                <a:cubicBezTo>
                  <a:pt x="4840" y="6275"/>
                  <a:pt x="0" y="7392"/>
                  <a:pt x="0" y="7392"/>
                </a:cubicBezTo>
                <a:lnTo>
                  <a:pt x="931" y="10805"/>
                </a:lnTo>
                <a:cubicBezTo>
                  <a:pt x="931" y="10805"/>
                  <a:pt x="1552" y="10712"/>
                  <a:pt x="4437" y="9998"/>
                </a:cubicBezTo>
                <a:cubicBezTo>
                  <a:pt x="6825" y="9409"/>
                  <a:pt x="8997" y="8106"/>
                  <a:pt x="10641" y="6275"/>
                </a:cubicBezTo>
                <a:cubicBezTo>
                  <a:pt x="11059" y="5769"/>
                  <a:pt x="10960" y="5619"/>
                  <a:pt x="10696" y="5619"/>
                </a:cubicBezTo>
                <a:cubicBezTo>
                  <a:pt x="10314" y="5619"/>
                  <a:pt x="9586" y="5934"/>
                  <a:pt x="9586" y="5934"/>
                </a:cubicBezTo>
                <a:cubicBezTo>
                  <a:pt x="9586" y="5934"/>
                  <a:pt x="11292" y="4197"/>
                  <a:pt x="11789" y="2739"/>
                </a:cubicBezTo>
                <a:cubicBezTo>
                  <a:pt x="11947" y="2283"/>
                  <a:pt x="11884" y="2128"/>
                  <a:pt x="11725" y="2128"/>
                </a:cubicBezTo>
                <a:cubicBezTo>
                  <a:pt x="11386" y="2128"/>
                  <a:pt x="10610" y="2832"/>
                  <a:pt x="10610" y="2832"/>
                </a:cubicBezTo>
                <a:lnTo>
                  <a:pt x="11354" y="1002"/>
                </a:lnTo>
                <a:cubicBezTo>
                  <a:pt x="11677" y="194"/>
                  <a:pt x="11580" y="0"/>
                  <a:pt x="11412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24"/>
          <p:cNvSpPr/>
          <p:nvPr/>
        </p:nvSpPr>
        <p:spPr>
          <a:xfrm>
            <a:off x="1741068" y="3199749"/>
            <a:ext cx="645470" cy="994554"/>
          </a:xfrm>
          <a:custGeom>
            <a:rect b="b" l="l" r="r" t="t"/>
            <a:pathLst>
              <a:path extrusionOk="0" h="42160" w="27362">
                <a:moveTo>
                  <a:pt x="11758" y="1"/>
                </a:moveTo>
                <a:lnTo>
                  <a:pt x="11758" y="1"/>
                </a:lnTo>
                <a:cubicBezTo>
                  <a:pt x="12533" y="2328"/>
                  <a:pt x="9586" y="8811"/>
                  <a:pt x="9586" y="8811"/>
                </a:cubicBezTo>
                <a:lnTo>
                  <a:pt x="1" y="37196"/>
                </a:lnTo>
                <a:lnTo>
                  <a:pt x="14332" y="42159"/>
                </a:lnTo>
                <a:lnTo>
                  <a:pt x="27361" y="4499"/>
                </a:lnTo>
                <a:lnTo>
                  <a:pt x="11758" y="1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24"/>
          <p:cNvSpPr/>
          <p:nvPr/>
        </p:nvSpPr>
        <p:spPr>
          <a:xfrm>
            <a:off x="1561770" y="3062162"/>
            <a:ext cx="145645" cy="233470"/>
          </a:xfrm>
          <a:custGeom>
            <a:rect b="b" l="l" r="r" t="t"/>
            <a:pathLst>
              <a:path extrusionOk="0" h="9897" w="6174">
                <a:moveTo>
                  <a:pt x="3133" y="1"/>
                </a:moveTo>
                <a:lnTo>
                  <a:pt x="0" y="9276"/>
                </a:lnTo>
                <a:cubicBezTo>
                  <a:pt x="683" y="9400"/>
                  <a:pt x="1365" y="9587"/>
                  <a:pt x="1986" y="9897"/>
                </a:cubicBezTo>
                <a:cubicBezTo>
                  <a:pt x="2606" y="8191"/>
                  <a:pt x="4964" y="1800"/>
                  <a:pt x="6174" y="1800"/>
                </a:cubicBezTo>
                <a:lnTo>
                  <a:pt x="31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24"/>
          <p:cNvSpPr/>
          <p:nvPr/>
        </p:nvSpPr>
        <p:spPr>
          <a:xfrm>
            <a:off x="1331232" y="3504931"/>
            <a:ext cx="701826" cy="469842"/>
          </a:xfrm>
          <a:custGeom>
            <a:rect b="b" l="l" r="r" t="t"/>
            <a:pathLst>
              <a:path extrusionOk="0" h="19917" w="29751">
                <a:moveTo>
                  <a:pt x="6577" y="1"/>
                </a:moveTo>
                <a:lnTo>
                  <a:pt x="1" y="19575"/>
                </a:lnTo>
                <a:lnTo>
                  <a:pt x="2482" y="19917"/>
                </a:lnTo>
                <a:lnTo>
                  <a:pt x="7446" y="4406"/>
                </a:lnTo>
                <a:cubicBezTo>
                  <a:pt x="7446" y="4406"/>
                  <a:pt x="17031" y="4561"/>
                  <a:pt x="20444" y="5337"/>
                </a:cubicBezTo>
                <a:cubicBezTo>
                  <a:pt x="22646" y="5833"/>
                  <a:pt x="24756" y="6577"/>
                  <a:pt x="26803" y="7508"/>
                </a:cubicBezTo>
                <a:lnTo>
                  <a:pt x="29750" y="4251"/>
                </a:lnTo>
                <a:lnTo>
                  <a:pt x="27858" y="901"/>
                </a:lnTo>
                <a:cubicBezTo>
                  <a:pt x="20754" y="870"/>
                  <a:pt x="13681" y="280"/>
                  <a:pt x="6577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24"/>
          <p:cNvSpPr/>
          <p:nvPr/>
        </p:nvSpPr>
        <p:spPr>
          <a:xfrm>
            <a:off x="1857422" y="1945380"/>
            <a:ext cx="47605" cy="40245"/>
          </a:xfrm>
          <a:custGeom>
            <a:rect b="b" l="l" r="r" t="t"/>
            <a:pathLst>
              <a:path extrusionOk="0" h="1706" w="2018">
                <a:moveTo>
                  <a:pt x="1149" y="0"/>
                </a:moveTo>
                <a:cubicBezTo>
                  <a:pt x="404" y="0"/>
                  <a:pt x="1" y="931"/>
                  <a:pt x="559" y="1458"/>
                </a:cubicBezTo>
                <a:cubicBezTo>
                  <a:pt x="730" y="1629"/>
                  <a:pt x="943" y="1705"/>
                  <a:pt x="1153" y="1705"/>
                </a:cubicBezTo>
                <a:cubicBezTo>
                  <a:pt x="1592" y="1705"/>
                  <a:pt x="2017" y="1372"/>
                  <a:pt x="2017" y="869"/>
                </a:cubicBezTo>
                <a:cubicBezTo>
                  <a:pt x="2017" y="372"/>
                  <a:pt x="1614" y="0"/>
                  <a:pt x="11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24"/>
          <p:cNvSpPr/>
          <p:nvPr/>
        </p:nvSpPr>
        <p:spPr>
          <a:xfrm>
            <a:off x="2060877" y="1945380"/>
            <a:ext cx="46873" cy="40245"/>
          </a:xfrm>
          <a:custGeom>
            <a:rect b="b" l="l" r="r" t="t"/>
            <a:pathLst>
              <a:path extrusionOk="0" h="1706" w="1987">
                <a:moveTo>
                  <a:pt x="1149" y="0"/>
                </a:moveTo>
                <a:cubicBezTo>
                  <a:pt x="373" y="0"/>
                  <a:pt x="1" y="931"/>
                  <a:pt x="528" y="1458"/>
                </a:cubicBezTo>
                <a:cubicBezTo>
                  <a:pt x="699" y="1629"/>
                  <a:pt x="912" y="1705"/>
                  <a:pt x="1122" y="1705"/>
                </a:cubicBezTo>
                <a:cubicBezTo>
                  <a:pt x="1561" y="1705"/>
                  <a:pt x="1986" y="1372"/>
                  <a:pt x="1986" y="869"/>
                </a:cubicBezTo>
                <a:cubicBezTo>
                  <a:pt x="1986" y="372"/>
                  <a:pt x="1614" y="0"/>
                  <a:pt x="11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24"/>
          <p:cNvSpPr/>
          <p:nvPr/>
        </p:nvSpPr>
        <p:spPr>
          <a:xfrm>
            <a:off x="2864459" y="2241762"/>
            <a:ext cx="36612" cy="30856"/>
          </a:xfrm>
          <a:custGeom>
            <a:rect b="b" l="l" r="r" t="t"/>
            <a:pathLst>
              <a:path extrusionOk="0" h="1308" w="1552">
                <a:moveTo>
                  <a:pt x="900" y="1"/>
                </a:moveTo>
                <a:cubicBezTo>
                  <a:pt x="311" y="1"/>
                  <a:pt x="0" y="714"/>
                  <a:pt x="435" y="1118"/>
                </a:cubicBezTo>
                <a:cubicBezTo>
                  <a:pt x="565" y="1248"/>
                  <a:pt x="729" y="1307"/>
                  <a:pt x="890" y="1307"/>
                </a:cubicBezTo>
                <a:cubicBezTo>
                  <a:pt x="1226" y="1307"/>
                  <a:pt x="1551" y="1051"/>
                  <a:pt x="1551" y="652"/>
                </a:cubicBezTo>
                <a:cubicBezTo>
                  <a:pt x="1551" y="280"/>
                  <a:pt x="1272" y="1"/>
                  <a:pt x="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24"/>
          <p:cNvSpPr/>
          <p:nvPr/>
        </p:nvSpPr>
        <p:spPr>
          <a:xfrm>
            <a:off x="3038637" y="2254218"/>
            <a:ext cx="30761" cy="30761"/>
          </a:xfrm>
          <a:custGeom>
            <a:rect b="b" l="l" r="r" t="t"/>
            <a:pathLst>
              <a:path extrusionOk="0" h="1304" w="1304">
                <a:moveTo>
                  <a:pt x="652" y="0"/>
                </a:moveTo>
                <a:cubicBezTo>
                  <a:pt x="280" y="0"/>
                  <a:pt x="0" y="279"/>
                  <a:pt x="0" y="652"/>
                </a:cubicBezTo>
                <a:cubicBezTo>
                  <a:pt x="0" y="1024"/>
                  <a:pt x="280" y="1303"/>
                  <a:pt x="652" y="1303"/>
                </a:cubicBezTo>
                <a:cubicBezTo>
                  <a:pt x="1024" y="1303"/>
                  <a:pt x="1303" y="1024"/>
                  <a:pt x="1303" y="652"/>
                </a:cubicBezTo>
                <a:cubicBezTo>
                  <a:pt x="1303" y="279"/>
                  <a:pt x="1024" y="0"/>
                  <a:pt x="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24"/>
          <p:cNvSpPr/>
          <p:nvPr/>
        </p:nvSpPr>
        <p:spPr>
          <a:xfrm>
            <a:off x="1789360" y="2009030"/>
            <a:ext cx="346915" cy="226653"/>
          </a:xfrm>
          <a:custGeom>
            <a:rect b="b" l="l" r="r" t="t"/>
            <a:pathLst>
              <a:path extrusionOk="0" h="9608" w="14706">
                <a:moveTo>
                  <a:pt x="11314" y="1"/>
                </a:moveTo>
                <a:cubicBezTo>
                  <a:pt x="8421" y="1"/>
                  <a:pt x="4815" y="551"/>
                  <a:pt x="901" y="1955"/>
                </a:cubicBezTo>
                <a:lnTo>
                  <a:pt x="1" y="2483"/>
                </a:lnTo>
                <a:cubicBezTo>
                  <a:pt x="418" y="5845"/>
                  <a:pt x="4402" y="9607"/>
                  <a:pt x="8368" y="9607"/>
                </a:cubicBezTo>
                <a:cubicBezTo>
                  <a:pt x="8536" y="9607"/>
                  <a:pt x="8705" y="9601"/>
                  <a:pt x="8873" y="9587"/>
                </a:cubicBezTo>
                <a:cubicBezTo>
                  <a:pt x="9400" y="9556"/>
                  <a:pt x="9959" y="9494"/>
                  <a:pt x="10486" y="9401"/>
                </a:cubicBezTo>
                <a:cubicBezTo>
                  <a:pt x="13123" y="7260"/>
                  <a:pt x="14705" y="3631"/>
                  <a:pt x="14054" y="187"/>
                </a:cubicBezTo>
                <a:cubicBezTo>
                  <a:pt x="13238" y="67"/>
                  <a:pt x="12319" y="1"/>
                  <a:pt x="113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24"/>
          <p:cNvSpPr/>
          <p:nvPr/>
        </p:nvSpPr>
        <p:spPr>
          <a:xfrm>
            <a:off x="2037474" y="2013442"/>
            <a:ext cx="151495" cy="217358"/>
          </a:xfrm>
          <a:custGeom>
            <a:rect b="b" l="l" r="r" t="t"/>
            <a:pathLst>
              <a:path extrusionOk="0" h="9214" w="6422">
                <a:moveTo>
                  <a:pt x="3568" y="0"/>
                </a:moveTo>
                <a:lnTo>
                  <a:pt x="3568" y="0"/>
                </a:lnTo>
                <a:cubicBezTo>
                  <a:pt x="4188" y="3444"/>
                  <a:pt x="2606" y="7073"/>
                  <a:pt x="0" y="9214"/>
                </a:cubicBezTo>
                <a:cubicBezTo>
                  <a:pt x="3754" y="8500"/>
                  <a:pt x="5181" y="6235"/>
                  <a:pt x="6422" y="838"/>
                </a:cubicBezTo>
                <a:cubicBezTo>
                  <a:pt x="5522" y="403"/>
                  <a:pt x="4560" y="124"/>
                  <a:pt x="35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24"/>
          <p:cNvSpPr/>
          <p:nvPr/>
        </p:nvSpPr>
        <p:spPr>
          <a:xfrm>
            <a:off x="2921551" y="2337639"/>
            <a:ext cx="196859" cy="182351"/>
          </a:xfrm>
          <a:custGeom>
            <a:rect b="b" l="l" r="r" t="t"/>
            <a:pathLst>
              <a:path extrusionOk="0" h="7730" w="8345">
                <a:moveTo>
                  <a:pt x="6763" y="1"/>
                </a:moveTo>
                <a:cubicBezTo>
                  <a:pt x="6763" y="4002"/>
                  <a:pt x="3474" y="6546"/>
                  <a:pt x="0" y="7384"/>
                </a:cubicBezTo>
                <a:cubicBezTo>
                  <a:pt x="372" y="7477"/>
                  <a:pt x="714" y="7570"/>
                  <a:pt x="1086" y="7632"/>
                </a:cubicBezTo>
                <a:cubicBezTo>
                  <a:pt x="1467" y="7698"/>
                  <a:pt x="1829" y="7729"/>
                  <a:pt x="2173" y="7729"/>
                </a:cubicBezTo>
                <a:cubicBezTo>
                  <a:pt x="7309" y="7729"/>
                  <a:pt x="8345" y="807"/>
                  <a:pt x="8345" y="807"/>
                </a:cubicBezTo>
                <a:cubicBezTo>
                  <a:pt x="8345" y="807"/>
                  <a:pt x="7662" y="466"/>
                  <a:pt x="6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4"/>
          <p:cNvSpPr/>
          <p:nvPr/>
        </p:nvSpPr>
        <p:spPr>
          <a:xfrm>
            <a:off x="2787621" y="2291682"/>
            <a:ext cx="294191" cy="220142"/>
          </a:xfrm>
          <a:custGeom>
            <a:rect b="b" l="l" r="r" t="t"/>
            <a:pathLst>
              <a:path extrusionOk="0" h="9332" w="12471">
                <a:moveTo>
                  <a:pt x="6102" y="0"/>
                </a:moveTo>
                <a:cubicBezTo>
                  <a:pt x="4377" y="0"/>
                  <a:pt x="2240" y="272"/>
                  <a:pt x="0" y="1018"/>
                </a:cubicBezTo>
                <a:cubicBezTo>
                  <a:pt x="0" y="1018"/>
                  <a:pt x="590" y="7688"/>
                  <a:pt x="5677" y="9332"/>
                </a:cubicBezTo>
                <a:cubicBezTo>
                  <a:pt x="9151" y="8494"/>
                  <a:pt x="12471" y="5950"/>
                  <a:pt x="12440" y="1949"/>
                </a:cubicBezTo>
                <a:cubicBezTo>
                  <a:pt x="11478" y="1452"/>
                  <a:pt x="10268" y="832"/>
                  <a:pt x="9555" y="522"/>
                </a:cubicBezTo>
                <a:cubicBezTo>
                  <a:pt x="8904" y="226"/>
                  <a:pt x="7674" y="0"/>
                  <a:pt x="6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24"/>
          <p:cNvSpPr/>
          <p:nvPr/>
        </p:nvSpPr>
        <p:spPr>
          <a:xfrm>
            <a:off x="1774002" y="1837684"/>
            <a:ext cx="45387" cy="157463"/>
          </a:xfrm>
          <a:custGeom>
            <a:rect b="b" l="l" r="r" t="t"/>
            <a:pathLst>
              <a:path extrusionOk="0" h="6675" w="1924">
                <a:moveTo>
                  <a:pt x="1535" y="1"/>
                </a:moveTo>
                <a:cubicBezTo>
                  <a:pt x="1481" y="1"/>
                  <a:pt x="1430" y="32"/>
                  <a:pt x="1396" y="98"/>
                </a:cubicBezTo>
                <a:cubicBezTo>
                  <a:pt x="1334" y="377"/>
                  <a:pt x="1396" y="656"/>
                  <a:pt x="1334" y="905"/>
                </a:cubicBezTo>
                <a:cubicBezTo>
                  <a:pt x="1272" y="1153"/>
                  <a:pt x="1210" y="1401"/>
                  <a:pt x="1117" y="1649"/>
                </a:cubicBezTo>
                <a:cubicBezTo>
                  <a:pt x="931" y="2145"/>
                  <a:pt x="714" y="2642"/>
                  <a:pt x="528" y="3169"/>
                </a:cubicBezTo>
                <a:cubicBezTo>
                  <a:pt x="342" y="3697"/>
                  <a:pt x="218" y="4224"/>
                  <a:pt x="125" y="4782"/>
                </a:cubicBezTo>
                <a:cubicBezTo>
                  <a:pt x="32" y="5310"/>
                  <a:pt x="1" y="5837"/>
                  <a:pt x="63" y="6395"/>
                </a:cubicBezTo>
                <a:cubicBezTo>
                  <a:pt x="125" y="6551"/>
                  <a:pt x="280" y="6675"/>
                  <a:pt x="435" y="6675"/>
                </a:cubicBezTo>
                <a:lnTo>
                  <a:pt x="466" y="6675"/>
                </a:lnTo>
                <a:cubicBezTo>
                  <a:pt x="652" y="6675"/>
                  <a:pt x="807" y="6520"/>
                  <a:pt x="807" y="6333"/>
                </a:cubicBezTo>
                <a:cubicBezTo>
                  <a:pt x="745" y="5806"/>
                  <a:pt x="745" y="5279"/>
                  <a:pt x="776" y="4751"/>
                </a:cubicBezTo>
                <a:cubicBezTo>
                  <a:pt x="838" y="4162"/>
                  <a:pt x="962" y="3604"/>
                  <a:pt x="1148" y="3045"/>
                </a:cubicBezTo>
                <a:cubicBezTo>
                  <a:pt x="1365" y="2549"/>
                  <a:pt x="1552" y="2021"/>
                  <a:pt x="1707" y="1494"/>
                </a:cubicBezTo>
                <a:cubicBezTo>
                  <a:pt x="1831" y="1060"/>
                  <a:pt x="1924" y="470"/>
                  <a:pt x="1676" y="67"/>
                </a:cubicBezTo>
                <a:cubicBezTo>
                  <a:pt x="1632" y="24"/>
                  <a:pt x="1583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24"/>
          <p:cNvSpPr/>
          <p:nvPr/>
        </p:nvSpPr>
        <p:spPr>
          <a:xfrm>
            <a:off x="2069064" y="1747375"/>
            <a:ext cx="141139" cy="237245"/>
          </a:xfrm>
          <a:custGeom>
            <a:rect b="b" l="l" r="r" t="t"/>
            <a:pathLst>
              <a:path extrusionOk="0" h="10057" w="5983">
                <a:moveTo>
                  <a:pt x="158" y="1"/>
                </a:moveTo>
                <a:cubicBezTo>
                  <a:pt x="78" y="1"/>
                  <a:pt x="1" y="97"/>
                  <a:pt x="26" y="172"/>
                </a:cubicBezTo>
                <a:cubicBezTo>
                  <a:pt x="491" y="1755"/>
                  <a:pt x="2384" y="2406"/>
                  <a:pt x="3283" y="3678"/>
                </a:cubicBezTo>
                <a:cubicBezTo>
                  <a:pt x="3811" y="4515"/>
                  <a:pt x="4183" y="5415"/>
                  <a:pt x="4400" y="6377"/>
                </a:cubicBezTo>
                <a:cubicBezTo>
                  <a:pt x="4644" y="7414"/>
                  <a:pt x="4828" y="8482"/>
                  <a:pt x="4893" y="9550"/>
                </a:cubicBezTo>
                <a:lnTo>
                  <a:pt x="4893" y="9550"/>
                </a:lnTo>
                <a:cubicBezTo>
                  <a:pt x="4894" y="9568"/>
                  <a:pt x="4895" y="9585"/>
                  <a:pt x="4897" y="9603"/>
                </a:cubicBezTo>
                <a:cubicBezTo>
                  <a:pt x="4897" y="9909"/>
                  <a:pt x="5123" y="10057"/>
                  <a:pt x="5349" y="10057"/>
                </a:cubicBezTo>
                <a:cubicBezTo>
                  <a:pt x="5581" y="10057"/>
                  <a:pt x="5812" y="9901"/>
                  <a:pt x="5796" y="9603"/>
                </a:cubicBezTo>
                <a:cubicBezTo>
                  <a:pt x="5784" y="9393"/>
                  <a:pt x="5769" y="9182"/>
                  <a:pt x="5750" y="8970"/>
                </a:cubicBezTo>
                <a:lnTo>
                  <a:pt x="5750" y="8970"/>
                </a:lnTo>
                <a:cubicBezTo>
                  <a:pt x="5749" y="8741"/>
                  <a:pt x="5764" y="8509"/>
                  <a:pt x="5796" y="8269"/>
                </a:cubicBezTo>
                <a:cubicBezTo>
                  <a:pt x="5858" y="7959"/>
                  <a:pt x="5982" y="7711"/>
                  <a:pt x="5765" y="7400"/>
                </a:cubicBezTo>
                <a:cubicBezTo>
                  <a:pt x="5743" y="7379"/>
                  <a:pt x="5721" y="7357"/>
                  <a:pt x="5699" y="7357"/>
                </a:cubicBezTo>
                <a:cubicBezTo>
                  <a:pt x="5690" y="7357"/>
                  <a:pt x="5681" y="7360"/>
                  <a:pt x="5672" y="7369"/>
                </a:cubicBezTo>
                <a:cubicBezTo>
                  <a:pt x="5627" y="7379"/>
                  <a:pt x="5585" y="7392"/>
                  <a:pt x="5548" y="7407"/>
                </a:cubicBezTo>
                <a:lnTo>
                  <a:pt x="5548" y="7407"/>
                </a:lnTo>
                <a:cubicBezTo>
                  <a:pt x="5486" y="7041"/>
                  <a:pt x="5413" y="6676"/>
                  <a:pt x="5331" y="6315"/>
                </a:cubicBezTo>
                <a:cubicBezTo>
                  <a:pt x="5114" y="5291"/>
                  <a:pt x="4741" y="4298"/>
                  <a:pt x="4245" y="3399"/>
                </a:cubicBezTo>
                <a:cubicBezTo>
                  <a:pt x="3749" y="2685"/>
                  <a:pt x="3097" y="2065"/>
                  <a:pt x="2384" y="1599"/>
                </a:cubicBezTo>
                <a:cubicBezTo>
                  <a:pt x="1639" y="1103"/>
                  <a:pt x="926" y="545"/>
                  <a:pt x="212" y="17"/>
                </a:cubicBezTo>
                <a:cubicBezTo>
                  <a:pt x="195" y="6"/>
                  <a:pt x="176" y="1"/>
                  <a:pt x="1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24"/>
          <p:cNvSpPr/>
          <p:nvPr/>
        </p:nvSpPr>
        <p:spPr>
          <a:xfrm>
            <a:off x="3256719" y="3532840"/>
            <a:ext cx="85301" cy="1011374"/>
          </a:xfrm>
          <a:custGeom>
            <a:rect b="b" l="l" r="r" t="t"/>
            <a:pathLst>
              <a:path extrusionOk="0" h="42873" w="3616">
                <a:moveTo>
                  <a:pt x="3210" y="1"/>
                </a:moveTo>
                <a:cubicBezTo>
                  <a:pt x="3011" y="1"/>
                  <a:pt x="2808" y="125"/>
                  <a:pt x="2793" y="369"/>
                </a:cubicBezTo>
                <a:lnTo>
                  <a:pt x="590" y="33035"/>
                </a:lnTo>
                <a:cubicBezTo>
                  <a:pt x="404" y="36199"/>
                  <a:pt x="125" y="39363"/>
                  <a:pt x="1" y="42558"/>
                </a:cubicBezTo>
                <a:cubicBezTo>
                  <a:pt x="1" y="42771"/>
                  <a:pt x="150" y="42872"/>
                  <a:pt x="306" y="42872"/>
                </a:cubicBezTo>
                <a:cubicBezTo>
                  <a:pt x="468" y="42872"/>
                  <a:pt x="637" y="42764"/>
                  <a:pt x="652" y="42558"/>
                </a:cubicBezTo>
                <a:cubicBezTo>
                  <a:pt x="1180" y="37005"/>
                  <a:pt x="1459" y="31421"/>
                  <a:pt x="1862" y="25900"/>
                </a:cubicBezTo>
                <a:cubicBezTo>
                  <a:pt x="2234" y="20471"/>
                  <a:pt x="2607" y="15042"/>
                  <a:pt x="2979" y="9613"/>
                </a:cubicBezTo>
                <a:cubicBezTo>
                  <a:pt x="3165" y="6542"/>
                  <a:pt x="3382" y="3471"/>
                  <a:pt x="3599" y="400"/>
                </a:cubicBezTo>
                <a:cubicBezTo>
                  <a:pt x="3615" y="132"/>
                  <a:pt x="3415" y="1"/>
                  <a:pt x="321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24"/>
          <p:cNvSpPr/>
          <p:nvPr/>
        </p:nvSpPr>
        <p:spPr>
          <a:xfrm>
            <a:off x="3336129" y="2779062"/>
            <a:ext cx="56734" cy="571987"/>
          </a:xfrm>
          <a:custGeom>
            <a:rect b="b" l="l" r="r" t="t"/>
            <a:pathLst>
              <a:path extrusionOk="0" h="24247" w="2405">
                <a:moveTo>
                  <a:pt x="1998" y="0"/>
                </a:moveTo>
                <a:cubicBezTo>
                  <a:pt x="1925" y="0"/>
                  <a:pt x="1860" y="44"/>
                  <a:pt x="1846" y="151"/>
                </a:cubicBezTo>
                <a:cubicBezTo>
                  <a:pt x="1412" y="2043"/>
                  <a:pt x="1381" y="4059"/>
                  <a:pt x="1226" y="5983"/>
                </a:cubicBezTo>
                <a:cubicBezTo>
                  <a:pt x="1071" y="7999"/>
                  <a:pt x="947" y="10016"/>
                  <a:pt x="792" y="12032"/>
                </a:cubicBezTo>
                <a:cubicBezTo>
                  <a:pt x="544" y="15972"/>
                  <a:pt x="264" y="19911"/>
                  <a:pt x="16" y="23851"/>
                </a:cubicBezTo>
                <a:cubicBezTo>
                  <a:pt x="1" y="24115"/>
                  <a:pt x="195" y="24247"/>
                  <a:pt x="396" y="24247"/>
                </a:cubicBezTo>
                <a:cubicBezTo>
                  <a:pt x="598" y="24247"/>
                  <a:pt x="807" y="24115"/>
                  <a:pt x="823" y="23851"/>
                </a:cubicBezTo>
                <a:cubicBezTo>
                  <a:pt x="1071" y="19942"/>
                  <a:pt x="1350" y="16034"/>
                  <a:pt x="1629" y="12125"/>
                </a:cubicBezTo>
                <a:cubicBezTo>
                  <a:pt x="1753" y="10140"/>
                  <a:pt x="1908" y="8185"/>
                  <a:pt x="2002" y="6200"/>
                </a:cubicBezTo>
                <a:cubicBezTo>
                  <a:pt x="2126" y="4215"/>
                  <a:pt x="2405" y="2167"/>
                  <a:pt x="2219" y="182"/>
                </a:cubicBezTo>
                <a:cubicBezTo>
                  <a:pt x="2201" y="76"/>
                  <a:pt x="2093" y="0"/>
                  <a:pt x="1998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24"/>
          <p:cNvSpPr/>
          <p:nvPr/>
        </p:nvSpPr>
        <p:spPr>
          <a:xfrm>
            <a:off x="3766088" y="2928648"/>
            <a:ext cx="16136" cy="36517"/>
          </a:xfrm>
          <a:custGeom>
            <a:rect b="b" l="l" r="r" t="t"/>
            <a:pathLst>
              <a:path extrusionOk="0" h="1548" w="684">
                <a:moveTo>
                  <a:pt x="423" y="1"/>
                </a:moveTo>
                <a:cubicBezTo>
                  <a:pt x="349" y="1"/>
                  <a:pt x="276" y="44"/>
                  <a:pt x="249" y="151"/>
                </a:cubicBezTo>
                <a:cubicBezTo>
                  <a:pt x="125" y="617"/>
                  <a:pt x="63" y="1082"/>
                  <a:pt x="1" y="1547"/>
                </a:cubicBezTo>
                <a:cubicBezTo>
                  <a:pt x="218" y="1485"/>
                  <a:pt x="435" y="1423"/>
                  <a:pt x="683" y="1392"/>
                </a:cubicBezTo>
                <a:cubicBezTo>
                  <a:pt x="683" y="989"/>
                  <a:pt x="652" y="617"/>
                  <a:pt x="621" y="182"/>
                </a:cubicBezTo>
                <a:cubicBezTo>
                  <a:pt x="621" y="76"/>
                  <a:pt x="521" y="1"/>
                  <a:pt x="42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24"/>
          <p:cNvSpPr/>
          <p:nvPr/>
        </p:nvSpPr>
        <p:spPr>
          <a:xfrm>
            <a:off x="3649003" y="3054117"/>
            <a:ext cx="119295" cy="1509076"/>
          </a:xfrm>
          <a:custGeom>
            <a:rect b="b" l="l" r="r" t="t"/>
            <a:pathLst>
              <a:path extrusionOk="0" h="63971" w="5057">
                <a:moveTo>
                  <a:pt x="5057" y="1"/>
                </a:moveTo>
                <a:cubicBezTo>
                  <a:pt x="4933" y="16"/>
                  <a:pt x="4793" y="16"/>
                  <a:pt x="4650" y="16"/>
                </a:cubicBezTo>
                <a:cubicBezTo>
                  <a:pt x="4506" y="16"/>
                  <a:pt x="4359" y="16"/>
                  <a:pt x="4219" y="32"/>
                </a:cubicBezTo>
                <a:cubicBezTo>
                  <a:pt x="4157" y="1335"/>
                  <a:pt x="4064" y="2638"/>
                  <a:pt x="3971" y="3971"/>
                </a:cubicBezTo>
                <a:lnTo>
                  <a:pt x="3009" y="18303"/>
                </a:lnTo>
                <a:cubicBezTo>
                  <a:pt x="2389" y="27889"/>
                  <a:pt x="1738" y="37475"/>
                  <a:pt x="1086" y="47029"/>
                </a:cubicBezTo>
                <a:cubicBezTo>
                  <a:pt x="683" y="52582"/>
                  <a:pt x="217" y="58135"/>
                  <a:pt x="0" y="63657"/>
                </a:cubicBezTo>
                <a:cubicBezTo>
                  <a:pt x="0" y="63870"/>
                  <a:pt x="150" y="63971"/>
                  <a:pt x="306" y="63971"/>
                </a:cubicBezTo>
                <a:cubicBezTo>
                  <a:pt x="467" y="63971"/>
                  <a:pt x="636" y="63862"/>
                  <a:pt x="652" y="63657"/>
                </a:cubicBezTo>
                <a:cubicBezTo>
                  <a:pt x="1148" y="58786"/>
                  <a:pt x="1365" y="53854"/>
                  <a:pt x="1707" y="48922"/>
                </a:cubicBezTo>
                <a:cubicBezTo>
                  <a:pt x="2048" y="44113"/>
                  <a:pt x="2389" y="39305"/>
                  <a:pt x="2699" y="34497"/>
                </a:cubicBezTo>
                <a:cubicBezTo>
                  <a:pt x="3351" y="24942"/>
                  <a:pt x="4033" y="15418"/>
                  <a:pt x="4685" y="5864"/>
                </a:cubicBezTo>
                <a:cubicBezTo>
                  <a:pt x="4809" y="3909"/>
                  <a:pt x="4933" y="1955"/>
                  <a:pt x="505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24"/>
          <p:cNvSpPr/>
          <p:nvPr/>
        </p:nvSpPr>
        <p:spPr>
          <a:xfrm>
            <a:off x="3442976" y="2666601"/>
            <a:ext cx="21986" cy="122055"/>
          </a:xfrm>
          <a:custGeom>
            <a:rect b="b" l="l" r="r" t="t"/>
            <a:pathLst>
              <a:path extrusionOk="0" h="5174" w="932">
                <a:moveTo>
                  <a:pt x="598" y="1"/>
                </a:moveTo>
                <a:cubicBezTo>
                  <a:pt x="427" y="1"/>
                  <a:pt x="249" y="109"/>
                  <a:pt x="233" y="327"/>
                </a:cubicBezTo>
                <a:cubicBezTo>
                  <a:pt x="171" y="1847"/>
                  <a:pt x="78" y="3398"/>
                  <a:pt x="16" y="4918"/>
                </a:cubicBezTo>
                <a:cubicBezTo>
                  <a:pt x="1" y="5088"/>
                  <a:pt x="125" y="5174"/>
                  <a:pt x="257" y="5174"/>
                </a:cubicBezTo>
                <a:cubicBezTo>
                  <a:pt x="389" y="5174"/>
                  <a:pt x="528" y="5088"/>
                  <a:pt x="544" y="4918"/>
                </a:cubicBezTo>
                <a:cubicBezTo>
                  <a:pt x="668" y="3398"/>
                  <a:pt x="792" y="1847"/>
                  <a:pt x="916" y="327"/>
                </a:cubicBezTo>
                <a:cubicBezTo>
                  <a:pt x="931" y="109"/>
                  <a:pt x="769" y="1"/>
                  <a:pt x="59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24"/>
          <p:cNvSpPr/>
          <p:nvPr/>
        </p:nvSpPr>
        <p:spPr>
          <a:xfrm>
            <a:off x="3693638" y="2683445"/>
            <a:ext cx="22340" cy="122314"/>
          </a:xfrm>
          <a:custGeom>
            <a:rect b="b" l="l" r="r" t="t"/>
            <a:pathLst>
              <a:path extrusionOk="0" h="5185" w="947">
                <a:moveTo>
                  <a:pt x="613" y="0"/>
                </a:moveTo>
                <a:cubicBezTo>
                  <a:pt x="443" y="0"/>
                  <a:pt x="264" y="109"/>
                  <a:pt x="249" y="326"/>
                </a:cubicBezTo>
                <a:cubicBezTo>
                  <a:pt x="156" y="1877"/>
                  <a:pt x="94" y="3397"/>
                  <a:pt x="1" y="4917"/>
                </a:cubicBezTo>
                <a:cubicBezTo>
                  <a:pt x="1" y="5099"/>
                  <a:pt x="127" y="5185"/>
                  <a:pt x="259" y="5185"/>
                </a:cubicBezTo>
                <a:cubicBezTo>
                  <a:pt x="398" y="5185"/>
                  <a:pt x="543" y="5092"/>
                  <a:pt x="559" y="4917"/>
                </a:cubicBezTo>
                <a:cubicBezTo>
                  <a:pt x="683" y="3397"/>
                  <a:pt x="807" y="1846"/>
                  <a:pt x="931" y="326"/>
                </a:cubicBezTo>
                <a:cubicBezTo>
                  <a:pt x="947" y="109"/>
                  <a:pt x="784" y="0"/>
                  <a:pt x="61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24"/>
          <p:cNvSpPr/>
          <p:nvPr/>
        </p:nvSpPr>
        <p:spPr>
          <a:xfrm>
            <a:off x="3453592" y="2670092"/>
            <a:ext cx="250290" cy="27813"/>
          </a:xfrm>
          <a:custGeom>
            <a:rect b="b" l="l" r="r" t="t"/>
            <a:pathLst>
              <a:path extrusionOk="0" h="1179" w="10610">
                <a:moveTo>
                  <a:pt x="1414" y="0"/>
                </a:moveTo>
                <a:cubicBezTo>
                  <a:pt x="982" y="0"/>
                  <a:pt x="551" y="16"/>
                  <a:pt x="125" y="54"/>
                </a:cubicBezTo>
                <a:cubicBezTo>
                  <a:pt x="32" y="85"/>
                  <a:pt x="1" y="241"/>
                  <a:pt x="125" y="272"/>
                </a:cubicBezTo>
                <a:cubicBezTo>
                  <a:pt x="1769" y="644"/>
                  <a:pt x="3506" y="675"/>
                  <a:pt x="5212" y="830"/>
                </a:cubicBezTo>
                <a:cubicBezTo>
                  <a:pt x="6050" y="892"/>
                  <a:pt x="6918" y="954"/>
                  <a:pt x="7787" y="1016"/>
                </a:cubicBezTo>
                <a:lnTo>
                  <a:pt x="9059" y="1109"/>
                </a:lnTo>
                <a:cubicBezTo>
                  <a:pt x="9276" y="1156"/>
                  <a:pt x="9493" y="1179"/>
                  <a:pt x="9706" y="1179"/>
                </a:cubicBezTo>
                <a:cubicBezTo>
                  <a:pt x="9920" y="1179"/>
                  <a:pt x="10129" y="1156"/>
                  <a:pt x="10331" y="1109"/>
                </a:cubicBezTo>
                <a:cubicBezTo>
                  <a:pt x="10610" y="1047"/>
                  <a:pt x="10610" y="644"/>
                  <a:pt x="10331" y="582"/>
                </a:cubicBezTo>
                <a:cubicBezTo>
                  <a:pt x="9997" y="479"/>
                  <a:pt x="9641" y="419"/>
                  <a:pt x="9282" y="419"/>
                </a:cubicBezTo>
                <a:cubicBezTo>
                  <a:pt x="9208" y="419"/>
                  <a:pt x="9133" y="421"/>
                  <a:pt x="9059" y="427"/>
                </a:cubicBezTo>
                <a:lnTo>
                  <a:pt x="7880" y="365"/>
                </a:lnTo>
                <a:cubicBezTo>
                  <a:pt x="7011" y="303"/>
                  <a:pt x="6143" y="241"/>
                  <a:pt x="5305" y="210"/>
                </a:cubicBezTo>
                <a:cubicBezTo>
                  <a:pt x="4026" y="140"/>
                  <a:pt x="2711" y="0"/>
                  <a:pt x="1414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24"/>
          <p:cNvSpPr/>
          <p:nvPr/>
        </p:nvSpPr>
        <p:spPr>
          <a:xfrm>
            <a:off x="3568484" y="1300690"/>
            <a:ext cx="111274" cy="1388437"/>
          </a:xfrm>
          <a:custGeom>
            <a:rect b="b" l="l" r="r" t="t"/>
            <a:pathLst>
              <a:path extrusionOk="0" h="58857" w="4717">
                <a:moveTo>
                  <a:pt x="4663" y="1"/>
                </a:moveTo>
                <a:cubicBezTo>
                  <a:pt x="4629" y="1"/>
                  <a:pt x="4592" y="25"/>
                  <a:pt x="4592" y="59"/>
                </a:cubicBezTo>
                <a:cubicBezTo>
                  <a:pt x="4282" y="3068"/>
                  <a:pt x="4034" y="6077"/>
                  <a:pt x="3786" y="9087"/>
                </a:cubicBezTo>
                <a:cubicBezTo>
                  <a:pt x="3413" y="13243"/>
                  <a:pt x="3072" y="17431"/>
                  <a:pt x="2762" y="21588"/>
                </a:cubicBezTo>
                <a:lnTo>
                  <a:pt x="1676" y="35300"/>
                </a:lnTo>
                <a:cubicBezTo>
                  <a:pt x="1335" y="39550"/>
                  <a:pt x="1025" y="43831"/>
                  <a:pt x="714" y="48081"/>
                </a:cubicBezTo>
                <a:cubicBezTo>
                  <a:pt x="497" y="51276"/>
                  <a:pt x="187" y="54471"/>
                  <a:pt x="32" y="57666"/>
                </a:cubicBezTo>
                <a:cubicBezTo>
                  <a:pt x="32" y="57976"/>
                  <a:pt x="1" y="58256"/>
                  <a:pt x="1" y="58566"/>
                </a:cubicBezTo>
                <a:cubicBezTo>
                  <a:pt x="1" y="58763"/>
                  <a:pt x="150" y="58857"/>
                  <a:pt x="306" y="58857"/>
                </a:cubicBezTo>
                <a:cubicBezTo>
                  <a:pt x="467" y="58857"/>
                  <a:pt x="637" y="58756"/>
                  <a:pt x="652" y="58566"/>
                </a:cubicBezTo>
                <a:cubicBezTo>
                  <a:pt x="932" y="55557"/>
                  <a:pt x="1118" y="52548"/>
                  <a:pt x="1335" y="49539"/>
                </a:cubicBezTo>
                <a:cubicBezTo>
                  <a:pt x="1645" y="45351"/>
                  <a:pt x="1955" y="41194"/>
                  <a:pt x="2266" y="37006"/>
                </a:cubicBezTo>
                <a:cubicBezTo>
                  <a:pt x="2607" y="32446"/>
                  <a:pt x="2917" y="27886"/>
                  <a:pt x="3258" y="23325"/>
                </a:cubicBezTo>
                <a:cubicBezTo>
                  <a:pt x="3568" y="19044"/>
                  <a:pt x="3879" y="14794"/>
                  <a:pt x="4127" y="10514"/>
                </a:cubicBezTo>
                <a:cubicBezTo>
                  <a:pt x="4313" y="7318"/>
                  <a:pt x="4561" y="4123"/>
                  <a:pt x="4685" y="928"/>
                </a:cubicBezTo>
                <a:cubicBezTo>
                  <a:pt x="4685" y="649"/>
                  <a:pt x="4685" y="338"/>
                  <a:pt x="4716" y="59"/>
                </a:cubicBezTo>
                <a:cubicBezTo>
                  <a:pt x="4716" y="17"/>
                  <a:pt x="4691" y="1"/>
                  <a:pt x="466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24"/>
          <p:cNvSpPr/>
          <p:nvPr/>
        </p:nvSpPr>
        <p:spPr>
          <a:xfrm>
            <a:off x="3135245" y="4533645"/>
            <a:ext cx="676207" cy="55177"/>
          </a:xfrm>
          <a:custGeom>
            <a:rect b="b" l="l" r="r" t="t"/>
            <a:pathLst>
              <a:path extrusionOk="0" h="2339" w="28665">
                <a:moveTo>
                  <a:pt x="1402" y="0"/>
                </a:moveTo>
                <a:cubicBezTo>
                  <a:pt x="974" y="0"/>
                  <a:pt x="546" y="34"/>
                  <a:pt x="124" y="136"/>
                </a:cubicBezTo>
                <a:cubicBezTo>
                  <a:pt x="0" y="136"/>
                  <a:pt x="0" y="322"/>
                  <a:pt x="124" y="322"/>
                </a:cubicBezTo>
                <a:cubicBezTo>
                  <a:pt x="962" y="602"/>
                  <a:pt x="1831" y="726"/>
                  <a:pt x="2730" y="757"/>
                </a:cubicBezTo>
                <a:cubicBezTo>
                  <a:pt x="3630" y="819"/>
                  <a:pt x="4560" y="912"/>
                  <a:pt x="5491" y="974"/>
                </a:cubicBezTo>
                <a:lnTo>
                  <a:pt x="11013" y="1346"/>
                </a:lnTo>
                <a:cubicBezTo>
                  <a:pt x="14704" y="1625"/>
                  <a:pt x="18396" y="1935"/>
                  <a:pt x="22088" y="2091"/>
                </a:cubicBezTo>
                <a:cubicBezTo>
                  <a:pt x="24197" y="2215"/>
                  <a:pt x="26337" y="2339"/>
                  <a:pt x="28447" y="2339"/>
                </a:cubicBezTo>
                <a:cubicBezTo>
                  <a:pt x="28633" y="2339"/>
                  <a:pt x="28664" y="2060"/>
                  <a:pt x="28478" y="2028"/>
                </a:cubicBezTo>
                <a:cubicBezTo>
                  <a:pt x="24848" y="1501"/>
                  <a:pt x="21157" y="1315"/>
                  <a:pt x="17496" y="1067"/>
                </a:cubicBezTo>
                <a:lnTo>
                  <a:pt x="6298" y="291"/>
                </a:lnTo>
                <a:cubicBezTo>
                  <a:pt x="5274" y="229"/>
                  <a:pt x="4250" y="136"/>
                  <a:pt x="3227" y="105"/>
                </a:cubicBezTo>
                <a:cubicBezTo>
                  <a:pt x="2625" y="69"/>
                  <a:pt x="2013" y="0"/>
                  <a:pt x="140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4"/>
          <p:cNvSpPr/>
          <p:nvPr/>
        </p:nvSpPr>
        <p:spPr>
          <a:xfrm>
            <a:off x="3131588" y="4587788"/>
            <a:ext cx="676184" cy="55201"/>
          </a:xfrm>
          <a:custGeom>
            <a:rect b="b" l="l" r="r" t="t"/>
            <a:pathLst>
              <a:path extrusionOk="0" h="2340" w="28664">
                <a:moveTo>
                  <a:pt x="1389" y="1"/>
                </a:moveTo>
                <a:cubicBezTo>
                  <a:pt x="959" y="1"/>
                  <a:pt x="534" y="34"/>
                  <a:pt x="124" y="137"/>
                </a:cubicBezTo>
                <a:cubicBezTo>
                  <a:pt x="0" y="137"/>
                  <a:pt x="0" y="323"/>
                  <a:pt x="124" y="323"/>
                </a:cubicBezTo>
                <a:cubicBezTo>
                  <a:pt x="962" y="602"/>
                  <a:pt x="1830" y="726"/>
                  <a:pt x="2699" y="757"/>
                </a:cubicBezTo>
                <a:cubicBezTo>
                  <a:pt x="3630" y="819"/>
                  <a:pt x="4560" y="912"/>
                  <a:pt x="5491" y="974"/>
                </a:cubicBezTo>
                <a:lnTo>
                  <a:pt x="11013" y="1347"/>
                </a:lnTo>
                <a:cubicBezTo>
                  <a:pt x="14704" y="1595"/>
                  <a:pt x="18365" y="1936"/>
                  <a:pt x="22087" y="2091"/>
                </a:cubicBezTo>
                <a:cubicBezTo>
                  <a:pt x="24197" y="2184"/>
                  <a:pt x="26306" y="2339"/>
                  <a:pt x="28447" y="2339"/>
                </a:cubicBezTo>
                <a:cubicBezTo>
                  <a:pt x="28602" y="2339"/>
                  <a:pt x="28664" y="2060"/>
                  <a:pt x="28478" y="2029"/>
                </a:cubicBezTo>
                <a:cubicBezTo>
                  <a:pt x="24848" y="1502"/>
                  <a:pt x="21126" y="1316"/>
                  <a:pt x="17465" y="1067"/>
                </a:cubicBezTo>
                <a:lnTo>
                  <a:pt x="6298" y="292"/>
                </a:lnTo>
                <a:cubicBezTo>
                  <a:pt x="5274" y="199"/>
                  <a:pt x="4250" y="137"/>
                  <a:pt x="3226" y="106"/>
                </a:cubicBezTo>
                <a:cubicBezTo>
                  <a:pt x="2625" y="69"/>
                  <a:pt x="2002" y="1"/>
                  <a:pt x="138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24"/>
          <p:cNvSpPr/>
          <p:nvPr/>
        </p:nvSpPr>
        <p:spPr>
          <a:xfrm>
            <a:off x="3134514" y="4531805"/>
            <a:ext cx="14649" cy="62136"/>
          </a:xfrm>
          <a:custGeom>
            <a:rect b="b" l="l" r="r" t="t"/>
            <a:pathLst>
              <a:path extrusionOk="0" h="2634" w="621">
                <a:moveTo>
                  <a:pt x="446" y="0"/>
                </a:moveTo>
                <a:cubicBezTo>
                  <a:pt x="404" y="0"/>
                  <a:pt x="359" y="25"/>
                  <a:pt x="342" y="59"/>
                </a:cubicBezTo>
                <a:cubicBezTo>
                  <a:pt x="310" y="152"/>
                  <a:pt x="248" y="214"/>
                  <a:pt x="217" y="307"/>
                </a:cubicBezTo>
                <a:cubicBezTo>
                  <a:pt x="186" y="400"/>
                  <a:pt x="155" y="493"/>
                  <a:pt x="155" y="586"/>
                </a:cubicBezTo>
                <a:lnTo>
                  <a:pt x="93" y="1207"/>
                </a:lnTo>
                <a:cubicBezTo>
                  <a:pt x="93" y="1393"/>
                  <a:pt x="31" y="1579"/>
                  <a:pt x="31" y="1796"/>
                </a:cubicBezTo>
                <a:cubicBezTo>
                  <a:pt x="0" y="1889"/>
                  <a:pt x="0" y="1982"/>
                  <a:pt x="31" y="2075"/>
                </a:cubicBezTo>
                <a:cubicBezTo>
                  <a:pt x="31" y="2200"/>
                  <a:pt x="31" y="2293"/>
                  <a:pt x="62" y="2386"/>
                </a:cubicBezTo>
                <a:cubicBezTo>
                  <a:pt x="62" y="2510"/>
                  <a:pt x="155" y="2603"/>
                  <a:pt x="248" y="2634"/>
                </a:cubicBezTo>
                <a:cubicBezTo>
                  <a:pt x="373" y="2634"/>
                  <a:pt x="497" y="2572"/>
                  <a:pt x="528" y="2448"/>
                </a:cubicBezTo>
                <a:cubicBezTo>
                  <a:pt x="559" y="2262"/>
                  <a:pt x="621" y="2075"/>
                  <a:pt x="621" y="1858"/>
                </a:cubicBezTo>
                <a:lnTo>
                  <a:pt x="621" y="1238"/>
                </a:lnTo>
                <a:lnTo>
                  <a:pt x="621" y="648"/>
                </a:lnTo>
                <a:cubicBezTo>
                  <a:pt x="621" y="555"/>
                  <a:pt x="621" y="462"/>
                  <a:pt x="621" y="369"/>
                </a:cubicBezTo>
                <a:cubicBezTo>
                  <a:pt x="621" y="245"/>
                  <a:pt x="559" y="183"/>
                  <a:pt x="528" y="59"/>
                </a:cubicBezTo>
                <a:cubicBezTo>
                  <a:pt x="514" y="17"/>
                  <a:pt x="481" y="0"/>
                  <a:pt x="44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24"/>
          <p:cNvSpPr/>
          <p:nvPr/>
        </p:nvSpPr>
        <p:spPr>
          <a:xfrm>
            <a:off x="3795366" y="4590980"/>
            <a:ext cx="15404" cy="57937"/>
          </a:xfrm>
          <a:custGeom>
            <a:rect b="b" l="l" r="r" t="t"/>
            <a:pathLst>
              <a:path extrusionOk="0" h="2456" w="653">
                <a:moveTo>
                  <a:pt x="456" y="0"/>
                </a:moveTo>
                <a:cubicBezTo>
                  <a:pt x="413" y="0"/>
                  <a:pt x="373" y="24"/>
                  <a:pt x="373" y="67"/>
                </a:cubicBezTo>
                <a:cubicBezTo>
                  <a:pt x="342" y="222"/>
                  <a:pt x="311" y="408"/>
                  <a:pt x="249" y="563"/>
                </a:cubicBezTo>
                <a:cubicBezTo>
                  <a:pt x="218" y="656"/>
                  <a:pt x="187" y="718"/>
                  <a:pt x="156" y="811"/>
                </a:cubicBezTo>
                <a:cubicBezTo>
                  <a:pt x="125" y="904"/>
                  <a:pt x="125" y="997"/>
                  <a:pt x="125" y="1059"/>
                </a:cubicBezTo>
                <a:cubicBezTo>
                  <a:pt x="63" y="1432"/>
                  <a:pt x="32" y="1804"/>
                  <a:pt x="1" y="2176"/>
                </a:cubicBezTo>
                <a:cubicBezTo>
                  <a:pt x="1" y="2331"/>
                  <a:pt x="156" y="2455"/>
                  <a:pt x="311" y="2455"/>
                </a:cubicBezTo>
                <a:cubicBezTo>
                  <a:pt x="497" y="2455"/>
                  <a:pt x="621" y="2331"/>
                  <a:pt x="621" y="2176"/>
                </a:cubicBezTo>
                <a:cubicBezTo>
                  <a:pt x="621" y="1804"/>
                  <a:pt x="652" y="1463"/>
                  <a:pt x="652" y="1121"/>
                </a:cubicBezTo>
                <a:cubicBezTo>
                  <a:pt x="652" y="966"/>
                  <a:pt x="652" y="780"/>
                  <a:pt x="621" y="594"/>
                </a:cubicBezTo>
                <a:cubicBezTo>
                  <a:pt x="590" y="439"/>
                  <a:pt x="559" y="253"/>
                  <a:pt x="559" y="98"/>
                </a:cubicBezTo>
                <a:cubicBezTo>
                  <a:pt x="559" y="31"/>
                  <a:pt x="506" y="0"/>
                  <a:pt x="45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24"/>
          <p:cNvSpPr/>
          <p:nvPr/>
        </p:nvSpPr>
        <p:spPr>
          <a:xfrm>
            <a:off x="3247212" y="3680547"/>
            <a:ext cx="82707" cy="1963844"/>
          </a:xfrm>
          <a:custGeom>
            <a:rect b="b" l="l" r="r" t="t"/>
            <a:pathLst>
              <a:path extrusionOk="0" h="83249" w="3506">
                <a:moveTo>
                  <a:pt x="3149" y="1"/>
                </a:moveTo>
                <a:cubicBezTo>
                  <a:pt x="3082" y="1"/>
                  <a:pt x="3022" y="37"/>
                  <a:pt x="3010" y="126"/>
                </a:cubicBezTo>
                <a:cubicBezTo>
                  <a:pt x="2544" y="2794"/>
                  <a:pt x="2606" y="5586"/>
                  <a:pt x="2482" y="8285"/>
                </a:cubicBezTo>
                <a:cubicBezTo>
                  <a:pt x="2358" y="10984"/>
                  <a:pt x="2296" y="13745"/>
                  <a:pt x="2203" y="16474"/>
                </a:cubicBezTo>
                <a:cubicBezTo>
                  <a:pt x="2017" y="21810"/>
                  <a:pt x="1862" y="27115"/>
                  <a:pt x="1676" y="32451"/>
                </a:cubicBezTo>
                <a:lnTo>
                  <a:pt x="590" y="64434"/>
                </a:lnTo>
                <a:cubicBezTo>
                  <a:pt x="373" y="70607"/>
                  <a:pt x="32" y="76749"/>
                  <a:pt x="1" y="82922"/>
                </a:cubicBezTo>
                <a:cubicBezTo>
                  <a:pt x="1" y="83140"/>
                  <a:pt x="163" y="83248"/>
                  <a:pt x="326" y="83248"/>
                </a:cubicBezTo>
                <a:cubicBezTo>
                  <a:pt x="489" y="83248"/>
                  <a:pt x="652" y="83140"/>
                  <a:pt x="652" y="82922"/>
                </a:cubicBezTo>
                <a:cubicBezTo>
                  <a:pt x="993" y="77432"/>
                  <a:pt x="1086" y="71941"/>
                  <a:pt x="1272" y="66450"/>
                </a:cubicBezTo>
                <a:cubicBezTo>
                  <a:pt x="1459" y="61114"/>
                  <a:pt x="1645" y="55810"/>
                  <a:pt x="1831" y="50474"/>
                </a:cubicBezTo>
                <a:cubicBezTo>
                  <a:pt x="2234" y="39834"/>
                  <a:pt x="2606" y="29224"/>
                  <a:pt x="2979" y="18584"/>
                </a:cubicBezTo>
                <a:cubicBezTo>
                  <a:pt x="3072" y="15544"/>
                  <a:pt x="3196" y="12535"/>
                  <a:pt x="3289" y="9495"/>
                </a:cubicBezTo>
                <a:cubicBezTo>
                  <a:pt x="3351" y="7975"/>
                  <a:pt x="3382" y="6455"/>
                  <a:pt x="3413" y="4903"/>
                </a:cubicBezTo>
                <a:cubicBezTo>
                  <a:pt x="3506" y="3352"/>
                  <a:pt x="3506" y="1770"/>
                  <a:pt x="3382" y="188"/>
                </a:cubicBezTo>
                <a:cubicBezTo>
                  <a:pt x="3364" y="78"/>
                  <a:pt x="3247" y="1"/>
                  <a:pt x="314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24"/>
          <p:cNvSpPr/>
          <p:nvPr/>
        </p:nvSpPr>
        <p:spPr>
          <a:xfrm>
            <a:off x="3513256" y="3707347"/>
            <a:ext cx="210399" cy="1954502"/>
          </a:xfrm>
          <a:custGeom>
            <a:rect b="b" l="l" r="r" t="t"/>
            <a:pathLst>
              <a:path extrusionOk="0" h="82853" w="8919">
                <a:moveTo>
                  <a:pt x="8698" y="0"/>
                </a:moveTo>
                <a:cubicBezTo>
                  <a:pt x="8619" y="0"/>
                  <a:pt x="8543" y="42"/>
                  <a:pt x="8515" y="138"/>
                </a:cubicBezTo>
                <a:cubicBezTo>
                  <a:pt x="8236" y="1472"/>
                  <a:pt x="8019" y="2837"/>
                  <a:pt x="7926" y="4202"/>
                </a:cubicBezTo>
                <a:cubicBezTo>
                  <a:pt x="7771" y="5536"/>
                  <a:pt x="7616" y="6901"/>
                  <a:pt x="7461" y="8266"/>
                </a:cubicBezTo>
                <a:cubicBezTo>
                  <a:pt x="7181" y="10964"/>
                  <a:pt x="6933" y="13694"/>
                  <a:pt x="6654" y="16393"/>
                </a:cubicBezTo>
                <a:cubicBezTo>
                  <a:pt x="6096" y="21698"/>
                  <a:pt x="5568" y="27003"/>
                  <a:pt x="5041" y="32307"/>
                </a:cubicBezTo>
                <a:lnTo>
                  <a:pt x="1815" y="64135"/>
                </a:lnTo>
                <a:cubicBezTo>
                  <a:pt x="1194" y="70277"/>
                  <a:pt x="450" y="76420"/>
                  <a:pt x="15" y="82562"/>
                </a:cubicBezTo>
                <a:cubicBezTo>
                  <a:pt x="0" y="82760"/>
                  <a:pt x="141" y="82853"/>
                  <a:pt x="297" y="82853"/>
                </a:cubicBezTo>
                <a:cubicBezTo>
                  <a:pt x="458" y="82853"/>
                  <a:pt x="635" y="82752"/>
                  <a:pt x="667" y="82562"/>
                </a:cubicBezTo>
                <a:cubicBezTo>
                  <a:pt x="1380" y="77102"/>
                  <a:pt x="1815" y="71611"/>
                  <a:pt x="2373" y="66152"/>
                </a:cubicBezTo>
                <a:lnTo>
                  <a:pt x="4017" y="50238"/>
                </a:lnTo>
                <a:cubicBezTo>
                  <a:pt x="5103" y="39659"/>
                  <a:pt x="6189" y="29081"/>
                  <a:pt x="7274" y="18503"/>
                </a:cubicBezTo>
                <a:cubicBezTo>
                  <a:pt x="7554" y="15494"/>
                  <a:pt x="7864" y="12453"/>
                  <a:pt x="8174" y="9444"/>
                </a:cubicBezTo>
                <a:cubicBezTo>
                  <a:pt x="8329" y="7924"/>
                  <a:pt x="8484" y="6404"/>
                  <a:pt x="8639" y="4884"/>
                </a:cubicBezTo>
                <a:cubicBezTo>
                  <a:pt x="8825" y="3333"/>
                  <a:pt x="8919" y="1751"/>
                  <a:pt x="8919" y="169"/>
                </a:cubicBezTo>
                <a:cubicBezTo>
                  <a:pt x="8901" y="65"/>
                  <a:pt x="8798" y="0"/>
                  <a:pt x="8698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24"/>
          <p:cNvSpPr/>
          <p:nvPr/>
        </p:nvSpPr>
        <p:spPr>
          <a:xfrm>
            <a:off x="3323366" y="3671040"/>
            <a:ext cx="398081" cy="48430"/>
          </a:xfrm>
          <a:custGeom>
            <a:rect b="b" l="l" r="r" t="t"/>
            <a:pathLst>
              <a:path extrusionOk="0" h="2053" w="16875">
                <a:moveTo>
                  <a:pt x="404" y="1"/>
                </a:moveTo>
                <a:cubicBezTo>
                  <a:pt x="0" y="1"/>
                  <a:pt x="39" y="623"/>
                  <a:pt x="433" y="653"/>
                </a:cubicBezTo>
                <a:cubicBezTo>
                  <a:pt x="5484" y="1281"/>
                  <a:pt x="10651" y="2053"/>
                  <a:pt x="15738" y="2053"/>
                </a:cubicBezTo>
                <a:cubicBezTo>
                  <a:pt x="15931" y="2053"/>
                  <a:pt x="16124" y="2051"/>
                  <a:pt x="16316" y="2049"/>
                </a:cubicBezTo>
                <a:cubicBezTo>
                  <a:pt x="16750" y="2049"/>
                  <a:pt x="16874" y="1336"/>
                  <a:pt x="16409" y="1274"/>
                </a:cubicBezTo>
                <a:cubicBezTo>
                  <a:pt x="11135" y="498"/>
                  <a:pt x="5738" y="405"/>
                  <a:pt x="433" y="2"/>
                </a:cubicBezTo>
                <a:cubicBezTo>
                  <a:pt x="423" y="1"/>
                  <a:pt x="413" y="1"/>
                  <a:pt x="40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24"/>
          <p:cNvSpPr/>
          <p:nvPr/>
        </p:nvSpPr>
        <p:spPr>
          <a:xfrm>
            <a:off x="3329948" y="3572969"/>
            <a:ext cx="398081" cy="49114"/>
          </a:xfrm>
          <a:custGeom>
            <a:rect b="b" l="l" r="r" t="t"/>
            <a:pathLst>
              <a:path extrusionOk="0" h="2082" w="16875">
                <a:moveTo>
                  <a:pt x="433" y="1"/>
                </a:moveTo>
                <a:cubicBezTo>
                  <a:pt x="1" y="1"/>
                  <a:pt x="40" y="624"/>
                  <a:pt x="464" y="684"/>
                </a:cubicBezTo>
                <a:cubicBezTo>
                  <a:pt x="5575" y="1323"/>
                  <a:pt x="10834" y="2081"/>
                  <a:pt x="16008" y="2081"/>
                </a:cubicBezTo>
                <a:cubicBezTo>
                  <a:pt x="16111" y="2081"/>
                  <a:pt x="16214" y="2081"/>
                  <a:pt x="16316" y="2080"/>
                </a:cubicBezTo>
                <a:cubicBezTo>
                  <a:pt x="16751" y="2080"/>
                  <a:pt x="16875" y="1367"/>
                  <a:pt x="16409" y="1305"/>
                </a:cubicBezTo>
                <a:cubicBezTo>
                  <a:pt x="11167" y="529"/>
                  <a:pt x="5738" y="405"/>
                  <a:pt x="464" y="2"/>
                </a:cubicBezTo>
                <a:cubicBezTo>
                  <a:pt x="454" y="1"/>
                  <a:pt x="443" y="1"/>
                  <a:pt x="43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24"/>
          <p:cNvSpPr/>
          <p:nvPr/>
        </p:nvSpPr>
        <p:spPr>
          <a:xfrm>
            <a:off x="3468974" y="3700883"/>
            <a:ext cx="72468" cy="864526"/>
          </a:xfrm>
          <a:custGeom>
            <a:rect b="b" l="l" r="r" t="t"/>
            <a:pathLst>
              <a:path extrusionOk="0" h="36648" w="3072">
                <a:moveTo>
                  <a:pt x="2788" y="1"/>
                </a:moveTo>
                <a:cubicBezTo>
                  <a:pt x="2753" y="1"/>
                  <a:pt x="2714" y="24"/>
                  <a:pt x="2699" y="71"/>
                </a:cubicBezTo>
                <a:cubicBezTo>
                  <a:pt x="2389" y="1187"/>
                  <a:pt x="2203" y="2335"/>
                  <a:pt x="2172" y="3483"/>
                </a:cubicBezTo>
                <a:cubicBezTo>
                  <a:pt x="2078" y="4662"/>
                  <a:pt x="1985" y="5872"/>
                  <a:pt x="1923" y="7082"/>
                </a:cubicBezTo>
                <a:cubicBezTo>
                  <a:pt x="1737" y="9439"/>
                  <a:pt x="1582" y="11797"/>
                  <a:pt x="1427" y="14154"/>
                </a:cubicBezTo>
                <a:cubicBezTo>
                  <a:pt x="1117" y="18932"/>
                  <a:pt x="776" y="23678"/>
                  <a:pt x="465" y="28424"/>
                </a:cubicBezTo>
                <a:cubicBezTo>
                  <a:pt x="279" y="31092"/>
                  <a:pt x="0" y="33791"/>
                  <a:pt x="62" y="36428"/>
                </a:cubicBezTo>
                <a:cubicBezTo>
                  <a:pt x="62" y="36567"/>
                  <a:pt x="189" y="36648"/>
                  <a:pt x="306" y="36648"/>
                </a:cubicBezTo>
                <a:cubicBezTo>
                  <a:pt x="398" y="36648"/>
                  <a:pt x="483" y="36599"/>
                  <a:pt x="496" y="36490"/>
                </a:cubicBezTo>
                <a:cubicBezTo>
                  <a:pt x="900" y="34163"/>
                  <a:pt x="993" y="31806"/>
                  <a:pt x="1148" y="29448"/>
                </a:cubicBezTo>
                <a:cubicBezTo>
                  <a:pt x="1334" y="27121"/>
                  <a:pt x="1489" y="24671"/>
                  <a:pt x="1644" y="22282"/>
                </a:cubicBezTo>
                <a:cubicBezTo>
                  <a:pt x="1985" y="17505"/>
                  <a:pt x="2296" y="12758"/>
                  <a:pt x="2637" y="7981"/>
                </a:cubicBezTo>
                <a:cubicBezTo>
                  <a:pt x="2730" y="6647"/>
                  <a:pt x="2823" y="5313"/>
                  <a:pt x="2885" y="3979"/>
                </a:cubicBezTo>
                <a:cubicBezTo>
                  <a:pt x="2978" y="2645"/>
                  <a:pt x="3071" y="1374"/>
                  <a:pt x="2854" y="71"/>
                </a:cubicBezTo>
                <a:cubicBezTo>
                  <a:pt x="2854" y="24"/>
                  <a:pt x="2823" y="1"/>
                  <a:pt x="278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24"/>
          <p:cNvSpPr/>
          <p:nvPr/>
        </p:nvSpPr>
        <p:spPr>
          <a:xfrm>
            <a:off x="3376023" y="4604468"/>
            <a:ext cx="104669" cy="1062187"/>
          </a:xfrm>
          <a:custGeom>
            <a:rect b="b" l="l" r="r" t="t"/>
            <a:pathLst>
              <a:path extrusionOk="0" h="45027" w="4437">
                <a:moveTo>
                  <a:pt x="4177" y="1"/>
                </a:moveTo>
                <a:cubicBezTo>
                  <a:pt x="4085" y="1"/>
                  <a:pt x="3998" y="52"/>
                  <a:pt x="3971" y="174"/>
                </a:cubicBezTo>
                <a:cubicBezTo>
                  <a:pt x="3754" y="1570"/>
                  <a:pt x="3568" y="2997"/>
                  <a:pt x="3506" y="4424"/>
                </a:cubicBezTo>
                <a:cubicBezTo>
                  <a:pt x="3351" y="5882"/>
                  <a:pt x="3227" y="7371"/>
                  <a:pt x="3071" y="8829"/>
                </a:cubicBezTo>
                <a:cubicBezTo>
                  <a:pt x="2823" y="11714"/>
                  <a:pt x="2544" y="14599"/>
                  <a:pt x="2265" y="17453"/>
                </a:cubicBezTo>
                <a:cubicBezTo>
                  <a:pt x="1769" y="23285"/>
                  <a:pt x="1241" y="29086"/>
                  <a:pt x="776" y="34918"/>
                </a:cubicBezTo>
                <a:cubicBezTo>
                  <a:pt x="621" y="36562"/>
                  <a:pt x="497" y="38207"/>
                  <a:pt x="373" y="39851"/>
                </a:cubicBezTo>
                <a:cubicBezTo>
                  <a:pt x="311" y="40657"/>
                  <a:pt x="249" y="41495"/>
                  <a:pt x="186" y="42301"/>
                </a:cubicBezTo>
                <a:cubicBezTo>
                  <a:pt x="62" y="43139"/>
                  <a:pt x="0" y="43946"/>
                  <a:pt x="31" y="44783"/>
                </a:cubicBezTo>
                <a:cubicBezTo>
                  <a:pt x="31" y="44938"/>
                  <a:pt x="165" y="45026"/>
                  <a:pt x="300" y="45026"/>
                </a:cubicBezTo>
                <a:cubicBezTo>
                  <a:pt x="408" y="45026"/>
                  <a:pt x="517" y="44969"/>
                  <a:pt x="559" y="44845"/>
                </a:cubicBezTo>
                <a:cubicBezTo>
                  <a:pt x="683" y="44163"/>
                  <a:pt x="776" y="43511"/>
                  <a:pt x="807" y="42829"/>
                </a:cubicBezTo>
                <a:lnTo>
                  <a:pt x="993" y="40564"/>
                </a:lnTo>
                <a:cubicBezTo>
                  <a:pt x="1148" y="39106"/>
                  <a:pt x="1272" y="37617"/>
                  <a:pt x="1427" y="36159"/>
                </a:cubicBezTo>
                <a:cubicBezTo>
                  <a:pt x="1707" y="33274"/>
                  <a:pt x="1986" y="30389"/>
                  <a:pt x="2234" y="27535"/>
                </a:cubicBezTo>
                <a:cubicBezTo>
                  <a:pt x="2730" y="21703"/>
                  <a:pt x="3227" y="15902"/>
                  <a:pt x="3692" y="10070"/>
                </a:cubicBezTo>
                <a:lnTo>
                  <a:pt x="4095" y="5138"/>
                </a:lnTo>
                <a:cubicBezTo>
                  <a:pt x="4312" y="3494"/>
                  <a:pt x="4405" y="1849"/>
                  <a:pt x="4436" y="205"/>
                </a:cubicBezTo>
                <a:cubicBezTo>
                  <a:pt x="4419" y="84"/>
                  <a:pt x="4294" y="1"/>
                  <a:pt x="417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24"/>
          <p:cNvSpPr/>
          <p:nvPr/>
        </p:nvSpPr>
        <p:spPr>
          <a:xfrm>
            <a:off x="3492377" y="2886145"/>
            <a:ext cx="201270" cy="31941"/>
          </a:xfrm>
          <a:custGeom>
            <a:rect b="b" l="l" r="r" t="t"/>
            <a:pathLst>
              <a:path extrusionOk="0" h="1354" w="8532">
                <a:moveTo>
                  <a:pt x="1790" y="1"/>
                </a:moveTo>
                <a:cubicBezTo>
                  <a:pt x="1369" y="1"/>
                  <a:pt x="949" y="6"/>
                  <a:pt x="528" y="17"/>
                </a:cubicBezTo>
                <a:cubicBezTo>
                  <a:pt x="1" y="17"/>
                  <a:pt x="1" y="792"/>
                  <a:pt x="528" y="792"/>
                </a:cubicBezTo>
                <a:cubicBezTo>
                  <a:pt x="2979" y="1009"/>
                  <a:pt x="5429" y="1103"/>
                  <a:pt x="7880" y="1351"/>
                </a:cubicBezTo>
                <a:cubicBezTo>
                  <a:pt x="7899" y="1353"/>
                  <a:pt x="7918" y="1353"/>
                  <a:pt x="7936" y="1353"/>
                </a:cubicBezTo>
                <a:cubicBezTo>
                  <a:pt x="8531" y="1353"/>
                  <a:pt x="8512" y="387"/>
                  <a:pt x="7880" y="327"/>
                </a:cubicBezTo>
                <a:cubicBezTo>
                  <a:pt x="5850" y="121"/>
                  <a:pt x="3820" y="1"/>
                  <a:pt x="179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24"/>
          <p:cNvSpPr/>
          <p:nvPr/>
        </p:nvSpPr>
        <p:spPr>
          <a:xfrm>
            <a:off x="3572164" y="2976407"/>
            <a:ext cx="115615" cy="27388"/>
          </a:xfrm>
          <a:custGeom>
            <a:rect b="b" l="l" r="r" t="t"/>
            <a:pathLst>
              <a:path extrusionOk="0" h="1161" w="4901">
                <a:moveTo>
                  <a:pt x="2089" y="0"/>
                </a:moveTo>
                <a:cubicBezTo>
                  <a:pt x="1544" y="0"/>
                  <a:pt x="1002" y="32"/>
                  <a:pt x="465" y="99"/>
                </a:cubicBezTo>
                <a:cubicBezTo>
                  <a:pt x="0" y="162"/>
                  <a:pt x="186" y="813"/>
                  <a:pt x="558" y="844"/>
                </a:cubicBezTo>
                <a:cubicBezTo>
                  <a:pt x="1799" y="999"/>
                  <a:pt x="3009" y="999"/>
                  <a:pt x="4250" y="1154"/>
                </a:cubicBezTo>
                <a:cubicBezTo>
                  <a:pt x="4278" y="1158"/>
                  <a:pt x="4305" y="1160"/>
                  <a:pt x="4331" y="1160"/>
                </a:cubicBezTo>
                <a:cubicBezTo>
                  <a:pt x="4900" y="1160"/>
                  <a:pt x="4873" y="221"/>
                  <a:pt x="4250" y="162"/>
                </a:cubicBezTo>
                <a:cubicBezTo>
                  <a:pt x="3528" y="56"/>
                  <a:pt x="2806" y="0"/>
                  <a:pt x="20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24"/>
          <p:cNvSpPr/>
          <p:nvPr/>
        </p:nvSpPr>
        <p:spPr>
          <a:xfrm>
            <a:off x="3566290" y="3062021"/>
            <a:ext cx="115638" cy="28049"/>
          </a:xfrm>
          <a:custGeom>
            <a:rect b="b" l="l" r="r" t="t"/>
            <a:pathLst>
              <a:path extrusionOk="0" h="1189" w="4902">
                <a:moveTo>
                  <a:pt x="2090" y="1"/>
                </a:moveTo>
                <a:cubicBezTo>
                  <a:pt x="1545" y="1"/>
                  <a:pt x="1003" y="33"/>
                  <a:pt x="466" y="100"/>
                </a:cubicBezTo>
                <a:cubicBezTo>
                  <a:pt x="1" y="162"/>
                  <a:pt x="187" y="813"/>
                  <a:pt x="559" y="876"/>
                </a:cubicBezTo>
                <a:cubicBezTo>
                  <a:pt x="1800" y="1000"/>
                  <a:pt x="3010" y="1031"/>
                  <a:pt x="4251" y="1186"/>
                </a:cubicBezTo>
                <a:cubicBezTo>
                  <a:pt x="4271" y="1188"/>
                  <a:pt x="4290" y="1189"/>
                  <a:pt x="4308" y="1189"/>
                </a:cubicBezTo>
                <a:cubicBezTo>
                  <a:pt x="4902" y="1189"/>
                  <a:pt x="4883" y="252"/>
                  <a:pt x="4251" y="162"/>
                </a:cubicBezTo>
                <a:cubicBezTo>
                  <a:pt x="3529" y="56"/>
                  <a:pt x="2807" y="1"/>
                  <a:pt x="209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24"/>
          <p:cNvSpPr/>
          <p:nvPr/>
        </p:nvSpPr>
        <p:spPr>
          <a:xfrm>
            <a:off x="3560439" y="3148390"/>
            <a:ext cx="115615" cy="27388"/>
          </a:xfrm>
          <a:custGeom>
            <a:rect b="b" l="l" r="r" t="t"/>
            <a:pathLst>
              <a:path extrusionOk="0" h="1161" w="4901">
                <a:moveTo>
                  <a:pt x="2090" y="0"/>
                </a:moveTo>
                <a:cubicBezTo>
                  <a:pt x="1545" y="0"/>
                  <a:pt x="1002" y="32"/>
                  <a:pt x="466" y="100"/>
                </a:cubicBezTo>
                <a:cubicBezTo>
                  <a:pt x="1" y="162"/>
                  <a:pt x="187" y="813"/>
                  <a:pt x="559" y="844"/>
                </a:cubicBezTo>
                <a:cubicBezTo>
                  <a:pt x="1800" y="999"/>
                  <a:pt x="3010" y="999"/>
                  <a:pt x="4251" y="1154"/>
                </a:cubicBezTo>
                <a:cubicBezTo>
                  <a:pt x="4279" y="1158"/>
                  <a:pt x="4306" y="1160"/>
                  <a:pt x="4332" y="1160"/>
                </a:cubicBezTo>
                <a:cubicBezTo>
                  <a:pt x="4901" y="1160"/>
                  <a:pt x="4874" y="221"/>
                  <a:pt x="4251" y="162"/>
                </a:cubicBezTo>
                <a:cubicBezTo>
                  <a:pt x="3529" y="56"/>
                  <a:pt x="2806" y="0"/>
                  <a:pt x="2090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24"/>
          <p:cNvSpPr/>
          <p:nvPr/>
        </p:nvSpPr>
        <p:spPr>
          <a:xfrm>
            <a:off x="3635083" y="3237094"/>
            <a:ext cx="24180" cy="23425"/>
          </a:xfrm>
          <a:custGeom>
            <a:rect b="b" l="l" r="r" t="t"/>
            <a:pathLst>
              <a:path extrusionOk="0" h="993" w="1025">
                <a:moveTo>
                  <a:pt x="559" y="0"/>
                </a:moveTo>
                <a:cubicBezTo>
                  <a:pt x="373" y="310"/>
                  <a:pt x="156" y="620"/>
                  <a:pt x="1" y="962"/>
                </a:cubicBezTo>
                <a:lnTo>
                  <a:pt x="280" y="993"/>
                </a:lnTo>
                <a:cubicBezTo>
                  <a:pt x="497" y="652"/>
                  <a:pt x="745" y="372"/>
                  <a:pt x="1025" y="93"/>
                </a:cubicBezTo>
                <a:cubicBezTo>
                  <a:pt x="963" y="62"/>
                  <a:pt x="901" y="31"/>
                  <a:pt x="838" y="31"/>
                </a:cubicBezTo>
                <a:lnTo>
                  <a:pt x="559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24"/>
          <p:cNvSpPr/>
          <p:nvPr/>
        </p:nvSpPr>
        <p:spPr>
          <a:xfrm>
            <a:off x="3641689" y="3239288"/>
            <a:ext cx="27435" cy="22788"/>
          </a:xfrm>
          <a:custGeom>
            <a:rect b="b" l="l" r="r" t="t"/>
            <a:pathLst>
              <a:path extrusionOk="0" h="966" w="1163">
                <a:moveTo>
                  <a:pt x="745" y="0"/>
                </a:moveTo>
                <a:cubicBezTo>
                  <a:pt x="465" y="279"/>
                  <a:pt x="217" y="559"/>
                  <a:pt x="0" y="900"/>
                </a:cubicBezTo>
                <a:cubicBezTo>
                  <a:pt x="186" y="900"/>
                  <a:pt x="403" y="931"/>
                  <a:pt x="558" y="962"/>
                </a:cubicBezTo>
                <a:cubicBezTo>
                  <a:pt x="579" y="964"/>
                  <a:pt x="599" y="965"/>
                  <a:pt x="618" y="965"/>
                </a:cubicBezTo>
                <a:cubicBezTo>
                  <a:pt x="1121" y="965"/>
                  <a:pt x="1163" y="209"/>
                  <a:pt x="74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24"/>
          <p:cNvSpPr/>
          <p:nvPr/>
        </p:nvSpPr>
        <p:spPr>
          <a:xfrm>
            <a:off x="3554588" y="3233886"/>
            <a:ext cx="61499" cy="22245"/>
          </a:xfrm>
          <a:custGeom>
            <a:rect b="b" l="l" r="r" t="t"/>
            <a:pathLst>
              <a:path extrusionOk="0" h="943" w="2607">
                <a:moveTo>
                  <a:pt x="2071" y="0"/>
                </a:moveTo>
                <a:cubicBezTo>
                  <a:pt x="1536" y="0"/>
                  <a:pt x="1001" y="35"/>
                  <a:pt x="466" y="105"/>
                </a:cubicBezTo>
                <a:cubicBezTo>
                  <a:pt x="1" y="167"/>
                  <a:pt x="187" y="819"/>
                  <a:pt x="559" y="881"/>
                </a:cubicBezTo>
                <a:cubicBezTo>
                  <a:pt x="838" y="912"/>
                  <a:pt x="1117" y="943"/>
                  <a:pt x="1397" y="943"/>
                </a:cubicBezTo>
                <a:cubicBezTo>
                  <a:pt x="1862" y="756"/>
                  <a:pt x="2296" y="415"/>
                  <a:pt x="2606" y="12"/>
                </a:cubicBezTo>
                <a:cubicBezTo>
                  <a:pt x="2428" y="4"/>
                  <a:pt x="2250" y="0"/>
                  <a:pt x="207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24"/>
          <p:cNvSpPr/>
          <p:nvPr/>
        </p:nvSpPr>
        <p:spPr>
          <a:xfrm>
            <a:off x="3584597" y="3406152"/>
            <a:ext cx="73907" cy="27223"/>
          </a:xfrm>
          <a:custGeom>
            <a:rect b="b" l="l" r="r" t="t"/>
            <a:pathLst>
              <a:path extrusionOk="0" h="1154" w="3133">
                <a:moveTo>
                  <a:pt x="993" y="0"/>
                </a:moveTo>
                <a:cubicBezTo>
                  <a:pt x="652" y="310"/>
                  <a:pt x="311" y="620"/>
                  <a:pt x="0" y="962"/>
                </a:cubicBezTo>
                <a:cubicBezTo>
                  <a:pt x="807" y="1024"/>
                  <a:pt x="1645" y="1055"/>
                  <a:pt x="2482" y="1148"/>
                </a:cubicBezTo>
                <a:cubicBezTo>
                  <a:pt x="2510" y="1152"/>
                  <a:pt x="2538" y="1154"/>
                  <a:pt x="2563" y="1154"/>
                </a:cubicBezTo>
                <a:cubicBezTo>
                  <a:pt x="3132" y="1154"/>
                  <a:pt x="3105" y="214"/>
                  <a:pt x="2482" y="155"/>
                </a:cubicBezTo>
                <a:cubicBezTo>
                  <a:pt x="1986" y="93"/>
                  <a:pt x="1489" y="31"/>
                  <a:pt x="99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24"/>
          <p:cNvSpPr/>
          <p:nvPr/>
        </p:nvSpPr>
        <p:spPr>
          <a:xfrm>
            <a:off x="3537036" y="3491625"/>
            <a:ext cx="114883" cy="28119"/>
          </a:xfrm>
          <a:custGeom>
            <a:rect b="b" l="l" r="r" t="t"/>
            <a:pathLst>
              <a:path extrusionOk="0" h="1192" w="4870">
                <a:moveTo>
                  <a:pt x="2089" y="0"/>
                </a:moveTo>
                <a:cubicBezTo>
                  <a:pt x="1544" y="0"/>
                  <a:pt x="1002" y="33"/>
                  <a:pt x="465" y="100"/>
                </a:cubicBezTo>
                <a:cubicBezTo>
                  <a:pt x="0" y="193"/>
                  <a:pt x="186" y="813"/>
                  <a:pt x="558" y="875"/>
                </a:cubicBezTo>
                <a:cubicBezTo>
                  <a:pt x="1799" y="999"/>
                  <a:pt x="3009" y="1030"/>
                  <a:pt x="4250" y="1185"/>
                </a:cubicBezTo>
                <a:cubicBezTo>
                  <a:pt x="4277" y="1189"/>
                  <a:pt x="4303" y="1191"/>
                  <a:pt x="4327" y="1191"/>
                </a:cubicBezTo>
                <a:cubicBezTo>
                  <a:pt x="4869" y="1191"/>
                  <a:pt x="4843" y="251"/>
                  <a:pt x="4250" y="162"/>
                </a:cubicBezTo>
                <a:cubicBezTo>
                  <a:pt x="3528" y="56"/>
                  <a:pt x="2806" y="0"/>
                  <a:pt x="20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24"/>
          <p:cNvSpPr/>
          <p:nvPr/>
        </p:nvSpPr>
        <p:spPr>
          <a:xfrm>
            <a:off x="3531162" y="3577970"/>
            <a:ext cx="114907" cy="27388"/>
          </a:xfrm>
          <a:custGeom>
            <a:rect b="b" l="l" r="r" t="t"/>
            <a:pathLst>
              <a:path extrusionOk="0" h="1161" w="4871">
                <a:moveTo>
                  <a:pt x="2090" y="1"/>
                </a:moveTo>
                <a:cubicBezTo>
                  <a:pt x="1545" y="1"/>
                  <a:pt x="1003" y="33"/>
                  <a:pt x="466" y="100"/>
                </a:cubicBezTo>
                <a:cubicBezTo>
                  <a:pt x="1" y="162"/>
                  <a:pt x="187" y="814"/>
                  <a:pt x="559" y="845"/>
                </a:cubicBezTo>
                <a:cubicBezTo>
                  <a:pt x="1800" y="1000"/>
                  <a:pt x="3010" y="1000"/>
                  <a:pt x="4251" y="1155"/>
                </a:cubicBezTo>
                <a:cubicBezTo>
                  <a:pt x="4278" y="1159"/>
                  <a:pt x="4304" y="1161"/>
                  <a:pt x="4328" y="1161"/>
                </a:cubicBezTo>
                <a:cubicBezTo>
                  <a:pt x="4870" y="1161"/>
                  <a:pt x="4844" y="222"/>
                  <a:pt x="4251" y="162"/>
                </a:cubicBezTo>
                <a:cubicBezTo>
                  <a:pt x="3529" y="56"/>
                  <a:pt x="2807" y="1"/>
                  <a:pt x="209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24"/>
          <p:cNvSpPr/>
          <p:nvPr/>
        </p:nvSpPr>
        <p:spPr>
          <a:xfrm>
            <a:off x="3525311" y="3663608"/>
            <a:ext cx="114907" cy="28049"/>
          </a:xfrm>
          <a:custGeom>
            <a:rect b="b" l="l" r="r" t="t"/>
            <a:pathLst>
              <a:path extrusionOk="0" h="1189" w="4871">
                <a:moveTo>
                  <a:pt x="2090" y="0"/>
                </a:moveTo>
                <a:cubicBezTo>
                  <a:pt x="1545" y="0"/>
                  <a:pt x="1002" y="33"/>
                  <a:pt x="466" y="100"/>
                </a:cubicBezTo>
                <a:cubicBezTo>
                  <a:pt x="1" y="162"/>
                  <a:pt x="187" y="813"/>
                  <a:pt x="559" y="875"/>
                </a:cubicBezTo>
                <a:cubicBezTo>
                  <a:pt x="1800" y="999"/>
                  <a:pt x="3010" y="1030"/>
                  <a:pt x="4251" y="1185"/>
                </a:cubicBezTo>
                <a:cubicBezTo>
                  <a:pt x="4269" y="1187"/>
                  <a:pt x="4288" y="1188"/>
                  <a:pt x="4305" y="1188"/>
                </a:cubicBezTo>
                <a:cubicBezTo>
                  <a:pt x="4871" y="1188"/>
                  <a:pt x="4852" y="252"/>
                  <a:pt x="4251" y="162"/>
                </a:cubicBezTo>
                <a:cubicBezTo>
                  <a:pt x="3529" y="56"/>
                  <a:pt x="2806" y="0"/>
                  <a:pt x="2090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24"/>
          <p:cNvSpPr/>
          <p:nvPr/>
        </p:nvSpPr>
        <p:spPr>
          <a:xfrm>
            <a:off x="3433846" y="3745353"/>
            <a:ext cx="201246" cy="31917"/>
          </a:xfrm>
          <a:custGeom>
            <a:rect b="b" l="l" r="r" t="t"/>
            <a:pathLst>
              <a:path extrusionOk="0" h="1353" w="8531">
                <a:moveTo>
                  <a:pt x="1789" y="0"/>
                </a:moveTo>
                <a:cubicBezTo>
                  <a:pt x="1368" y="0"/>
                  <a:pt x="948" y="5"/>
                  <a:pt x="527" y="16"/>
                </a:cubicBezTo>
                <a:cubicBezTo>
                  <a:pt x="0" y="16"/>
                  <a:pt x="0" y="792"/>
                  <a:pt x="527" y="792"/>
                </a:cubicBezTo>
                <a:cubicBezTo>
                  <a:pt x="2978" y="1009"/>
                  <a:pt x="5429" y="1102"/>
                  <a:pt x="7879" y="1350"/>
                </a:cubicBezTo>
                <a:cubicBezTo>
                  <a:pt x="7899" y="1352"/>
                  <a:pt x="7917" y="1353"/>
                  <a:pt x="7935" y="1353"/>
                </a:cubicBezTo>
                <a:cubicBezTo>
                  <a:pt x="8530" y="1353"/>
                  <a:pt x="8512" y="386"/>
                  <a:pt x="7879" y="326"/>
                </a:cubicBezTo>
                <a:cubicBezTo>
                  <a:pt x="5849" y="121"/>
                  <a:pt x="3819" y="0"/>
                  <a:pt x="17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24"/>
          <p:cNvSpPr/>
          <p:nvPr/>
        </p:nvSpPr>
        <p:spPr>
          <a:xfrm>
            <a:off x="3513610" y="3835591"/>
            <a:ext cx="115638" cy="28049"/>
          </a:xfrm>
          <a:custGeom>
            <a:rect b="b" l="l" r="r" t="t"/>
            <a:pathLst>
              <a:path extrusionOk="0" h="1189" w="4902">
                <a:moveTo>
                  <a:pt x="2099" y="0"/>
                </a:moveTo>
                <a:cubicBezTo>
                  <a:pt x="1550" y="0"/>
                  <a:pt x="1002" y="33"/>
                  <a:pt x="466" y="100"/>
                </a:cubicBezTo>
                <a:cubicBezTo>
                  <a:pt x="0" y="162"/>
                  <a:pt x="186" y="813"/>
                  <a:pt x="559" y="844"/>
                </a:cubicBezTo>
                <a:cubicBezTo>
                  <a:pt x="1800" y="999"/>
                  <a:pt x="3009" y="1030"/>
                  <a:pt x="4250" y="1185"/>
                </a:cubicBezTo>
                <a:cubicBezTo>
                  <a:pt x="4270" y="1187"/>
                  <a:pt x="4289" y="1188"/>
                  <a:pt x="4308" y="1188"/>
                </a:cubicBezTo>
                <a:cubicBezTo>
                  <a:pt x="4901" y="1188"/>
                  <a:pt x="4882" y="252"/>
                  <a:pt x="4250" y="162"/>
                </a:cubicBezTo>
                <a:cubicBezTo>
                  <a:pt x="3546" y="56"/>
                  <a:pt x="2821" y="0"/>
                  <a:pt x="209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24"/>
          <p:cNvSpPr/>
          <p:nvPr/>
        </p:nvSpPr>
        <p:spPr>
          <a:xfrm>
            <a:off x="3507759" y="3921583"/>
            <a:ext cx="115615" cy="27742"/>
          </a:xfrm>
          <a:custGeom>
            <a:rect b="b" l="l" r="r" t="t"/>
            <a:pathLst>
              <a:path extrusionOk="0" h="1176" w="4901">
                <a:moveTo>
                  <a:pt x="2093" y="0"/>
                </a:moveTo>
                <a:cubicBezTo>
                  <a:pt x="1545" y="0"/>
                  <a:pt x="1000" y="31"/>
                  <a:pt x="466" y="84"/>
                </a:cubicBezTo>
                <a:cubicBezTo>
                  <a:pt x="0" y="177"/>
                  <a:pt x="186" y="798"/>
                  <a:pt x="559" y="860"/>
                </a:cubicBezTo>
                <a:cubicBezTo>
                  <a:pt x="1799" y="1015"/>
                  <a:pt x="3009" y="1015"/>
                  <a:pt x="4250" y="1170"/>
                </a:cubicBezTo>
                <a:cubicBezTo>
                  <a:pt x="4278" y="1174"/>
                  <a:pt x="4305" y="1176"/>
                  <a:pt x="4331" y="1176"/>
                </a:cubicBezTo>
                <a:cubicBezTo>
                  <a:pt x="4900" y="1176"/>
                  <a:pt x="4873" y="237"/>
                  <a:pt x="4250" y="177"/>
                </a:cubicBezTo>
                <a:cubicBezTo>
                  <a:pt x="3543" y="54"/>
                  <a:pt x="2817" y="0"/>
                  <a:pt x="209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24"/>
          <p:cNvSpPr/>
          <p:nvPr/>
        </p:nvSpPr>
        <p:spPr>
          <a:xfrm>
            <a:off x="3501908" y="4007575"/>
            <a:ext cx="115615" cy="27388"/>
          </a:xfrm>
          <a:custGeom>
            <a:rect b="b" l="l" r="r" t="t"/>
            <a:pathLst>
              <a:path extrusionOk="0" h="1161" w="4901">
                <a:moveTo>
                  <a:pt x="2115" y="0"/>
                </a:moveTo>
                <a:cubicBezTo>
                  <a:pt x="1565" y="0"/>
                  <a:pt x="1015" y="33"/>
                  <a:pt x="465" y="100"/>
                </a:cubicBezTo>
                <a:cubicBezTo>
                  <a:pt x="0" y="162"/>
                  <a:pt x="186" y="813"/>
                  <a:pt x="589" y="844"/>
                </a:cubicBezTo>
                <a:cubicBezTo>
                  <a:pt x="1799" y="999"/>
                  <a:pt x="3040" y="999"/>
                  <a:pt x="4281" y="1154"/>
                </a:cubicBezTo>
                <a:cubicBezTo>
                  <a:pt x="4308" y="1158"/>
                  <a:pt x="4334" y="1160"/>
                  <a:pt x="4358" y="1160"/>
                </a:cubicBezTo>
                <a:cubicBezTo>
                  <a:pt x="4900" y="1160"/>
                  <a:pt x="4874" y="221"/>
                  <a:pt x="4281" y="162"/>
                </a:cubicBezTo>
                <a:cubicBezTo>
                  <a:pt x="3559" y="56"/>
                  <a:pt x="2837" y="0"/>
                  <a:pt x="211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24"/>
          <p:cNvSpPr/>
          <p:nvPr/>
        </p:nvSpPr>
        <p:spPr>
          <a:xfrm>
            <a:off x="3496034" y="4093189"/>
            <a:ext cx="115638" cy="28049"/>
          </a:xfrm>
          <a:custGeom>
            <a:rect b="b" l="l" r="r" t="t"/>
            <a:pathLst>
              <a:path extrusionOk="0" h="1189" w="4902">
                <a:moveTo>
                  <a:pt x="2100" y="1"/>
                </a:moveTo>
                <a:cubicBezTo>
                  <a:pt x="1550" y="1"/>
                  <a:pt x="1003" y="33"/>
                  <a:pt x="466" y="100"/>
                </a:cubicBezTo>
                <a:cubicBezTo>
                  <a:pt x="1" y="162"/>
                  <a:pt x="156" y="814"/>
                  <a:pt x="559" y="876"/>
                </a:cubicBezTo>
                <a:cubicBezTo>
                  <a:pt x="1800" y="1000"/>
                  <a:pt x="3010" y="1031"/>
                  <a:pt x="4251" y="1186"/>
                </a:cubicBezTo>
                <a:cubicBezTo>
                  <a:pt x="4271" y="1188"/>
                  <a:pt x="4290" y="1189"/>
                  <a:pt x="4308" y="1189"/>
                </a:cubicBezTo>
                <a:cubicBezTo>
                  <a:pt x="4902" y="1189"/>
                  <a:pt x="4883" y="253"/>
                  <a:pt x="4251" y="162"/>
                </a:cubicBezTo>
                <a:cubicBezTo>
                  <a:pt x="3546" y="57"/>
                  <a:pt x="2822" y="1"/>
                  <a:pt x="210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24"/>
          <p:cNvSpPr/>
          <p:nvPr/>
        </p:nvSpPr>
        <p:spPr>
          <a:xfrm>
            <a:off x="3404569" y="4174934"/>
            <a:ext cx="201246" cy="31941"/>
          </a:xfrm>
          <a:custGeom>
            <a:rect b="b" l="l" r="r" t="t"/>
            <a:pathLst>
              <a:path extrusionOk="0" h="1354" w="8531">
                <a:moveTo>
                  <a:pt x="1770" y="1"/>
                </a:moveTo>
                <a:cubicBezTo>
                  <a:pt x="1356" y="1"/>
                  <a:pt x="942" y="6"/>
                  <a:pt x="528" y="17"/>
                </a:cubicBezTo>
                <a:cubicBezTo>
                  <a:pt x="0" y="17"/>
                  <a:pt x="0" y="792"/>
                  <a:pt x="528" y="792"/>
                </a:cubicBezTo>
                <a:cubicBezTo>
                  <a:pt x="2978" y="1009"/>
                  <a:pt x="5429" y="1133"/>
                  <a:pt x="7880" y="1351"/>
                </a:cubicBezTo>
                <a:cubicBezTo>
                  <a:pt x="7899" y="1352"/>
                  <a:pt x="7918" y="1353"/>
                  <a:pt x="7937" y="1353"/>
                </a:cubicBezTo>
                <a:cubicBezTo>
                  <a:pt x="8530" y="1353"/>
                  <a:pt x="8511" y="418"/>
                  <a:pt x="7880" y="358"/>
                </a:cubicBezTo>
                <a:cubicBezTo>
                  <a:pt x="5843" y="126"/>
                  <a:pt x="3807" y="1"/>
                  <a:pt x="177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24"/>
          <p:cNvSpPr/>
          <p:nvPr/>
        </p:nvSpPr>
        <p:spPr>
          <a:xfrm>
            <a:off x="1043625" y="2313481"/>
            <a:ext cx="884012" cy="1227529"/>
          </a:xfrm>
          <a:custGeom>
            <a:rect b="b" l="l" r="r" t="t"/>
            <a:pathLst>
              <a:path extrusionOk="0" h="52036" w="37474">
                <a:moveTo>
                  <a:pt x="31580" y="1"/>
                </a:moveTo>
                <a:cubicBezTo>
                  <a:pt x="28106" y="435"/>
                  <a:pt x="24693" y="2079"/>
                  <a:pt x="21777" y="3879"/>
                </a:cubicBezTo>
                <a:cubicBezTo>
                  <a:pt x="20288" y="4840"/>
                  <a:pt x="18861" y="5926"/>
                  <a:pt x="17558" y="7136"/>
                </a:cubicBezTo>
                <a:cubicBezTo>
                  <a:pt x="16255" y="8408"/>
                  <a:pt x="15077" y="9835"/>
                  <a:pt x="14053" y="11386"/>
                </a:cubicBezTo>
                <a:cubicBezTo>
                  <a:pt x="11850" y="14643"/>
                  <a:pt x="10392" y="18273"/>
                  <a:pt x="9058" y="21964"/>
                </a:cubicBezTo>
                <a:cubicBezTo>
                  <a:pt x="7818" y="25501"/>
                  <a:pt x="6515" y="29006"/>
                  <a:pt x="5026" y="32449"/>
                </a:cubicBezTo>
                <a:cubicBezTo>
                  <a:pt x="3537" y="35986"/>
                  <a:pt x="1830" y="39429"/>
                  <a:pt x="62" y="42811"/>
                </a:cubicBezTo>
                <a:cubicBezTo>
                  <a:pt x="0" y="42935"/>
                  <a:pt x="0" y="43090"/>
                  <a:pt x="62" y="43214"/>
                </a:cubicBezTo>
                <a:cubicBezTo>
                  <a:pt x="1179" y="44796"/>
                  <a:pt x="2389" y="46316"/>
                  <a:pt x="3971" y="47433"/>
                </a:cubicBezTo>
                <a:cubicBezTo>
                  <a:pt x="5553" y="48456"/>
                  <a:pt x="7352" y="49108"/>
                  <a:pt x="9245" y="49325"/>
                </a:cubicBezTo>
                <a:cubicBezTo>
                  <a:pt x="14890" y="50225"/>
                  <a:pt x="20536" y="51248"/>
                  <a:pt x="26213" y="51745"/>
                </a:cubicBezTo>
                <a:cubicBezTo>
                  <a:pt x="28230" y="51939"/>
                  <a:pt x="30246" y="52036"/>
                  <a:pt x="32262" y="52036"/>
                </a:cubicBezTo>
                <a:cubicBezTo>
                  <a:pt x="33472" y="52036"/>
                  <a:pt x="34682" y="52001"/>
                  <a:pt x="35892" y="51931"/>
                </a:cubicBezTo>
                <a:cubicBezTo>
                  <a:pt x="36109" y="51931"/>
                  <a:pt x="36264" y="51745"/>
                  <a:pt x="36295" y="51559"/>
                </a:cubicBezTo>
                <a:cubicBezTo>
                  <a:pt x="36357" y="49883"/>
                  <a:pt x="36698" y="48239"/>
                  <a:pt x="37350" y="46688"/>
                </a:cubicBezTo>
                <a:cubicBezTo>
                  <a:pt x="37474" y="46471"/>
                  <a:pt x="37350" y="46161"/>
                  <a:pt x="37102" y="46099"/>
                </a:cubicBezTo>
                <a:cubicBezTo>
                  <a:pt x="30711" y="44145"/>
                  <a:pt x="24383" y="41973"/>
                  <a:pt x="18117" y="39584"/>
                </a:cubicBezTo>
                <a:cubicBezTo>
                  <a:pt x="16348" y="38933"/>
                  <a:pt x="14580" y="38219"/>
                  <a:pt x="12812" y="37537"/>
                </a:cubicBezTo>
                <a:cubicBezTo>
                  <a:pt x="12758" y="37517"/>
                  <a:pt x="12707" y="37507"/>
                  <a:pt x="12661" y="37507"/>
                </a:cubicBezTo>
                <a:cubicBezTo>
                  <a:pt x="12283" y="37507"/>
                  <a:pt x="12180" y="38119"/>
                  <a:pt x="12595" y="38312"/>
                </a:cubicBezTo>
                <a:cubicBezTo>
                  <a:pt x="18799" y="40794"/>
                  <a:pt x="25096" y="43090"/>
                  <a:pt x="31487" y="45168"/>
                </a:cubicBezTo>
                <a:cubicBezTo>
                  <a:pt x="33140" y="45710"/>
                  <a:pt x="34794" y="46251"/>
                  <a:pt x="36471" y="46769"/>
                </a:cubicBezTo>
                <a:lnTo>
                  <a:pt x="36471" y="46769"/>
                </a:lnTo>
                <a:cubicBezTo>
                  <a:pt x="35926" y="48185"/>
                  <a:pt x="35598" y="49679"/>
                  <a:pt x="35507" y="51180"/>
                </a:cubicBezTo>
                <a:lnTo>
                  <a:pt x="35507" y="51180"/>
                </a:lnTo>
                <a:cubicBezTo>
                  <a:pt x="34465" y="51241"/>
                  <a:pt x="33423" y="51270"/>
                  <a:pt x="32382" y="51270"/>
                </a:cubicBezTo>
                <a:cubicBezTo>
                  <a:pt x="28003" y="51270"/>
                  <a:pt x="23636" y="50768"/>
                  <a:pt x="19326" y="50132"/>
                </a:cubicBezTo>
                <a:cubicBezTo>
                  <a:pt x="16566" y="49728"/>
                  <a:pt x="13836" y="49263"/>
                  <a:pt x="11075" y="48860"/>
                </a:cubicBezTo>
                <a:cubicBezTo>
                  <a:pt x="9027" y="48550"/>
                  <a:pt x="6949" y="48301"/>
                  <a:pt x="5088" y="47278"/>
                </a:cubicBezTo>
                <a:cubicBezTo>
                  <a:pt x="3317" y="46287"/>
                  <a:pt x="1982" y="44688"/>
                  <a:pt x="802" y="43040"/>
                </a:cubicBezTo>
                <a:lnTo>
                  <a:pt x="802" y="43040"/>
                </a:lnTo>
                <a:cubicBezTo>
                  <a:pt x="2280" y="40108"/>
                  <a:pt x="3727" y="37146"/>
                  <a:pt x="5057" y="34156"/>
                </a:cubicBezTo>
                <a:cubicBezTo>
                  <a:pt x="6422" y="31053"/>
                  <a:pt x="7662" y="27796"/>
                  <a:pt x="8841" y="24601"/>
                </a:cubicBezTo>
                <a:cubicBezTo>
                  <a:pt x="10206" y="20816"/>
                  <a:pt x="11447" y="17032"/>
                  <a:pt x="13494" y="13557"/>
                </a:cubicBezTo>
                <a:cubicBezTo>
                  <a:pt x="15294" y="10331"/>
                  <a:pt x="17775" y="7570"/>
                  <a:pt x="20722" y="5399"/>
                </a:cubicBezTo>
                <a:cubicBezTo>
                  <a:pt x="23980" y="3041"/>
                  <a:pt x="27702" y="1335"/>
                  <a:pt x="31611" y="466"/>
                </a:cubicBezTo>
                <a:cubicBezTo>
                  <a:pt x="31828" y="342"/>
                  <a:pt x="31797" y="1"/>
                  <a:pt x="315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24"/>
          <p:cNvSpPr/>
          <p:nvPr/>
        </p:nvSpPr>
        <p:spPr>
          <a:xfrm>
            <a:off x="1417413" y="3013280"/>
            <a:ext cx="87590" cy="229861"/>
          </a:xfrm>
          <a:custGeom>
            <a:rect b="b" l="l" r="r" t="t"/>
            <a:pathLst>
              <a:path extrusionOk="0" h="9744" w="3713">
                <a:moveTo>
                  <a:pt x="3319" y="0"/>
                </a:moveTo>
                <a:cubicBezTo>
                  <a:pt x="3192" y="0"/>
                  <a:pt x="3066" y="65"/>
                  <a:pt x="3017" y="212"/>
                </a:cubicBezTo>
                <a:cubicBezTo>
                  <a:pt x="2056" y="3314"/>
                  <a:pt x="691" y="6354"/>
                  <a:pt x="39" y="9549"/>
                </a:cubicBezTo>
                <a:cubicBezTo>
                  <a:pt x="1" y="9664"/>
                  <a:pt x="105" y="9744"/>
                  <a:pt x="204" y="9744"/>
                </a:cubicBezTo>
                <a:cubicBezTo>
                  <a:pt x="266" y="9744"/>
                  <a:pt x="326" y="9713"/>
                  <a:pt x="349" y="9642"/>
                </a:cubicBezTo>
                <a:cubicBezTo>
                  <a:pt x="1311" y="6509"/>
                  <a:pt x="2645" y="3500"/>
                  <a:pt x="3638" y="398"/>
                </a:cubicBezTo>
                <a:cubicBezTo>
                  <a:pt x="3713" y="153"/>
                  <a:pt x="3515" y="0"/>
                  <a:pt x="33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24"/>
          <p:cNvSpPr/>
          <p:nvPr/>
        </p:nvSpPr>
        <p:spPr>
          <a:xfrm>
            <a:off x="1486395" y="2902447"/>
            <a:ext cx="19768" cy="362437"/>
          </a:xfrm>
          <a:custGeom>
            <a:rect b="b" l="l" r="r" t="t"/>
            <a:pathLst>
              <a:path extrusionOk="0" h="15364" w="838">
                <a:moveTo>
                  <a:pt x="403" y="0"/>
                </a:moveTo>
                <a:cubicBezTo>
                  <a:pt x="372" y="0"/>
                  <a:pt x="341" y="24"/>
                  <a:pt x="341" y="70"/>
                </a:cubicBezTo>
                <a:cubicBezTo>
                  <a:pt x="186" y="2614"/>
                  <a:pt x="155" y="5189"/>
                  <a:pt x="124" y="7733"/>
                </a:cubicBezTo>
                <a:cubicBezTo>
                  <a:pt x="93" y="8942"/>
                  <a:pt x="93" y="10152"/>
                  <a:pt x="93" y="11331"/>
                </a:cubicBezTo>
                <a:cubicBezTo>
                  <a:pt x="93" y="12665"/>
                  <a:pt x="0" y="13968"/>
                  <a:pt x="279" y="15271"/>
                </a:cubicBezTo>
                <a:cubicBezTo>
                  <a:pt x="295" y="15333"/>
                  <a:pt x="349" y="15364"/>
                  <a:pt x="407" y="15364"/>
                </a:cubicBezTo>
                <a:cubicBezTo>
                  <a:pt x="465" y="15364"/>
                  <a:pt x="527" y="15333"/>
                  <a:pt x="558" y="15271"/>
                </a:cubicBezTo>
                <a:cubicBezTo>
                  <a:pt x="838" y="13999"/>
                  <a:pt x="745" y="12727"/>
                  <a:pt x="745" y="11424"/>
                </a:cubicBezTo>
                <a:cubicBezTo>
                  <a:pt x="745" y="10152"/>
                  <a:pt x="714" y="8973"/>
                  <a:pt x="683" y="7733"/>
                </a:cubicBezTo>
                <a:cubicBezTo>
                  <a:pt x="652" y="5189"/>
                  <a:pt x="621" y="2614"/>
                  <a:pt x="465" y="70"/>
                </a:cubicBezTo>
                <a:cubicBezTo>
                  <a:pt x="465" y="24"/>
                  <a:pt x="434" y="0"/>
                  <a:pt x="4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24"/>
          <p:cNvSpPr/>
          <p:nvPr/>
        </p:nvSpPr>
        <p:spPr>
          <a:xfrm>
            <a:off x="1404413" y="4236791"/>
            <a:ext cx="65887" cy="931050"/>
          </a:xfrm>
          <a:custGeom>
            <a:rect b="b" l="l" r="r" t="t"/>
            <a:pathLst>
              <a:path extrusionOk="0" h="39468" w="2793">
                <a:moveTo>
                  <a:pt x="2172" y="0"/>
                </a:moveTo>
                <a:cubicBezTo>
                  <a:pt x="1893" y="3754"/>
                  <a:pt x="1614" y="7539"/>
                  <a:pt x="1335" y="11292"/>
                </a:cubicBezTo>
                <a:cubicBezTo>
                  <a:pt x="993" y="16194"/>
                  <a:pt x="652" y="21064"/>
                  <a:pt x="404" y="25934"/>
                </a:cubicBezTo>
                <a:cubicBezTo>
                  <a:pt x="187" y="29967"/>
                  <a:pt x="1" y="34000"/>
                  <a:pt x="156" y="38033"/>
                </a:cubicBezTo>
                <a:cubicBezTo>
                  <a:pt x="156" y="38467"/>
                  <a:pt x="187" y="38901"/>
                  <a:pt x="218" y="39305"/>
                </a:cubicBezTo>
                <a:cubicBezTo>
                  <a:pt x="218" y="39413"/>
                  <a:pt x="288" y="39467"/>
                  <a:pt x="361" y="39467"/>
                </a:cubicBezTo>
                <a:cubicBezTo>
                  <a:pt x="435" y="39467"/>
                  <a:pt x="513" y="39413"/>
                  <a:pt x="528" y="39305"/>
                </a:cubicBezTo>
                <a:cubicBezTo>
                  <a:pt x="559" y="35396"/>
                  <a:pt x="745" y="31487"/>
                  <a:pt x="931" y="27578"/>
                </a:cubicBezTo>
                <a:cubicBezTo>
                  <a:pt x="1148" y="22801"/>
                  <a:pt x="1490" y="18024"/>
                  <a:pt x="1831" y="13247"/>
                </a:cubicBezTo>
                <a:cubicBezTo>
                  <a:pt x="2141" y="8935"/>
                  <a:pt x="2451" y="4592"/>
                  <a:pt x="2793" y="280"/>
                </a:cubicBezTo>
                <a:cubicBezTo>
                  <a:pt x="2575" y="155"/>
                  <a:pt x="2389" y="62"/>
                  <a:pt x="217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24"/>
          <p:cNvSpPr/>
          <p:nvPr/>
        </p:nvSpPr>
        <p:spPr>
          <a:xfrm>
            <a:off x="1860371" y="2382274"/>
            <a:ext cx="704728" cy="445969"/>
          </a:xfrm>
          <a:custGeom>
            <a:rect b="b" l="l" r="r" t="t"/>
            <a:pathLst>
              <a:path extrusionOk="0" h="18905" w="29874">
                <a:moveTo>
                  <a:pt x="4951" y="0"/>
                </a:moveTo>
                <a:cubicBezTo>
                  <a:pt x="3398" y="0"/>
                  <a:pt x="1976" y="954"/>
                  <a:pt x="1396" y="2390"/>
                </a:cubicBezTo>
                <a:cubicBezTo>
                  <a:pt x="683" y="3941"/>
                  <a:pt x="248" y="5585"/>
                  <a:pt x="0" y="7260"/>
                </a:cubicBezTo>
                <a:cubicBezTo>
                  <a:pt x="0" y="7320"/>
                  <a:pt x="52" y="7354"/>
                  <a:pt x="97" y="7354"/>
                </a:cubicBezTo>
                <a:cubicBezTo>
                  <a:pt x="121" y="7354"/>
                  <a:pt x="144" y="7344"/>
                  <a:pt x="155" y="7322"/>
                </a:cubicBezTo>
                <a:cubicBezTo>
                  <a:pt x="1533" y="5124"/>
                  <a:pt x="2024" y="1044"/>
                  <a:pt x="5134" y="1044"/>
                </a:cubicBezTo>
                <a:cubicBezTo>
                  <a:pt x="5316" y="1044"/>
                  <a:pt x="5507" y="1058"/>
                  <a:pt x="5708" y="1087"/>
                </a:cubicBezTo>
                <a:cubicBezTo>
                  <a:pt x="7445" y="1335"/>
                  <a:pt x="9275" y="2266"/>
                  <a:pt x="10982" y="2824"/>
                </a:cubicBezTo>
                <a:cubicBezTo>
                  <a:pt x="12657" y="3413"/>
                  <a:pt x="14239" y="3941"/>
                  <a:pt x="15883" y="4499"/>
                </a:cubicBezTo>
                <a:cubicBezTo>
                  <a:pt x="19388" y="5647"/>
                  <a:pt x="22863" y="6764"/>
                  <a:pt x="26337" y="8036"/>
                </a:cubicBezTo>
                <a:cubicBezTo>
                  <a:pt x="27609" y="8501"/>
                  <a:pt x="28602" y="9152"/>
                  <a:pt x="28726" y="10734"/>
                </a:cubicBezTo>
                <a:cubicBezTo>
                  <a:pt x="28757" y="11448"/>
                  <a:pt x="28198" y="12565"/>
                  <a:pt x="27981" y="13247"/>
                </a:cubicBezTo>
                <a:cubicBezTo>
                  <a:pt x="27764" y="14085"/>
                  <a:pt x="27485" y="14922"/>
                  <a:pt x="27175" y="15729"/>
                </a:cubicBezTo>
                <a:cubicBezTo>
                  <a:pt x="26541" y="17118"/>
                  <a:pt x="25870" y="17722"/>
                  <a:pt x="24769" y="17722"/>
                </a:cubicBezTo>
                <a:cubicBezTo>
                  <a:pt x="24468" y="17722"/>
                  <a:pt x="24135" y="17677"/>
                  <a:pt x="23762" y="17590"/>
                </a:cubicBezTo>
                <a:cubicBezTo>
                  <a:pt x="23716" y="17575"/>
                  <a:pt x="23671" y="17567"/>
                  <a:pt x="23629" y="17567"/>
                </a:cubicBezTo>
                <a:cubicBezTo>
                  <a:pt x="23248" y="17567"/>
                  <a:pt x="23061" y="18142"/>
                  <a:pt x="23452" y="18366"/>
                </a:cubicBezTo>
                <a:cubicBezTo>
                  <a:pt x="24107" y="18740"/>
                  <a:pt x="24685" y="18905"/>
                  <a:pt x="25199" y="18905"/>
                </a:cubicBezTo>
                <a:cubicBezTo>
                  <a:pt x="28048" y="18905"/>
                  <a:pt x="28897" y="13854"/>
                  <a:pt x="29501" y="11541"/>
                </a:cubicBezTo>
                <a:cubicBezTo>
                  <a:pt x="29874" y="9959"/>
                  <a:pt x="29843" y="8656"/>
                  <a:pt x="28323" y="7818"/>
                </a:cubicBezTo>
                <a:cubicBezTo>
                  <a:pt x="26089" y="6547"/>
                  <a:pt x="23204" y="5957"/>
                  <a:pt x="20784" y="5151"/>
                </a:cubicBezTo>
                <a:cubicBezTo>
                  <a:pt x="17961" y="4158"/>
                  <a:pt x="15107" y="3196"/>
                  <a:pt x="12285" y="2235"/>
                </a:cubicBezTo>
                <a:cubicBezTo>
                  <a:pt x="10051" y="1459"/>
                  <a:pt x="7383" y="1"/>
                  <a:pt x="5026" y="1"/>
                </a:cubicBezTo>
                <a:cubicBezTo>
                  <a:pt x="5001" y="0"/>
                  <a:pt x="4976" y="0"/>
                  <a:pt x="49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4"/>
          <p:cNvSpPr/>
          <p:nvPr/>
        </p:nvSpPr>
        <p:spPr>
          <a:xfrm>
            <a:off x="1844989" y="2500775"/>
            <a:ext cx="623696" cy="323655"/>
          </a:xfrm>
          <a:custGeom>
            <a:rect b="b" l="l" r="r" t="t"/>
            <a:pathLst>
              <a:path extrusionOk="0" h="13720" w="26439">
                <a:moveTo>
                  <a:pt x="1474" y="1"/>
                </a:moveTo>
                <a:cubicBezTo>
                  <a:pt x="1448" y="1"/>
                  <a:pt x="1420" y="11"/>
                  <a:pt x="1397" y="34"/>
                </a:cubicBezTo>
                <a:cubicBezTo>
                  <a:pt x="497" y="1368"/>
                  <a:pt x="1" y="3416"/>
                  <a:pt x="1024" y="4874"/>
                </a:cubicBezTo>
                <a:cubicBezTo>
                  <a:pt x="2234" y="6580"/>
                  <a:pt x="5367" y="7169"/>
                  <a:pt x="7229" y="7852"/>
                </a:cubicBezTo>
                <a:cubicBezTo>
                  <a:pt x="10238" y="8969"/>
                  <a:pt x="13309" y="9992"/>
                  <a:pt x="16380" y="10985"/>
                </a:cubicBezTo>
                <a:cubicBezTo>
                  <a:pt x="19358" y="11947"/>
                  <a:pt x="22522" y="13250"/>
                  <a:pt x="25624" y="13715"/>
                </a:cubicBezTo>
                <a:cubicBezTo>
                  <a:pt x="25645" y="13718"/>
                  <a:pt x="25665" y="13719"/>
                  <a:pt x="25685" y="13719"/>
                </a:cubicBezTo>
                <a:cubicBezTo>
                  <a:pt x="26095" y="13719"/>
                  <a:pt x="26438" y="13146"/>
                  <a:pt x="25965" y="12939"/>
                </a:cubicBezTo>
                <a:cubicBezTo>
                  <a:pt x="23980" y="12040"/>
                  <a:pt x="21809" y="11574"/>
                  <a:pt x="19730" y="10923"/>
                </a:cubicBezTo>
                <a:cubicBezTo>
                  <a:pt x="17280" y="10147"/>
                  <a:pt x="14860" y="9341"/>
                  <a:pt x="12440" y="8534"/>
                </a:cubicBezTo>
                <a:cubicBezTo>
                  <a:pt x="10176" y="7759"/>
                  <a:pt x="7880" y="6921"/>
                  <a:pt x="5615" y="6115"/>
                </a:cubicBezTo>
                <a:cubicBezTo>
                  <a:pt x="4064" y="5587"/>
                  <a:pt x="2079" y="5153"/>
                  <a:pt x="1335" y="3509"/>
                </a:cubicBezTo>
                <a:cubicBezTo>
                  <a:pt x="931" y="2516"/>
                  <a:pt x="1459" y="1089"/>
                  <a:pt x="1552" y="66"/>
                </a:cubicBezTo>
                <a:cubicBezTo>
                  <a:pt x="1552" y="27"/>
                  <a:pt x="1516" y="1"/>
                  <a:pt x="1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24"/>
          <p:cNvSpPr/>
          <p:nvPr/>
        </p:nvSpPr>
        <p:spPr>
          <a:xfrm>
            <a:off x="1275414" y="3496674"/>
            <a:ext cx="218467" cy="610792"/>
          </a:xfrm>
          <a:custGeom>
            <a:rect b="b" l="l" r="r" t="t"/>
            <a:pathLst>
              <a:path extrusionOk="0" h="25892" w="9261">
                <a:moveTo>
                  <a:pt x="8677" y="0"/>
                </a:moveTo>
                <a:cubicBezTo>
                  <a:pt x="8483" y="0"/>
                  <a:pt x="8285" y="105"/>
                  <a:pt x="8199" y="351"/>
                </a:cubicBezTo>
                <a:cubicBezTo>
                  <a:pt x="5438" y="8572"/>
                  <a:pt x="2646" y="16854"/>
                  <a:pt x="133" y="25199"/>
                </a:cubicBezTo>
                <a:cubicBezTo>
                  <a:pt x="1" y="25614"/>
                  <a:pt x="362" y="25892"/>
                  <a:pt x="708" y="25892"/>
                </a:cubicBezTo>
                <a:cubicBezTo>
                  <a:pt x="930" y="25892"/>
                  <a:pt x="1146" y="25777"/>
                  <a:pt x="1219" y="25509"/>
                </a:cubicBezTo>
                <a:cubicBezTo>
                  <a:pt x="3576" y="17134"/>
                  <a:pt x="6399" y="8820"/>
                  <a:pt x="9129" y="599"/>
                </a:cubicBezTo>
                <a:cubicBezTo>
                  <a:pt x="9260" y="243"/>
                  <a:pt x="8973" y="0"/>
                  <a:pt x="8677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24"/>
          <p:cNvSpPr/>
          <p:nvPr/>
        </p:nvSpPr>
        <p:spPr>
          <a:xfrm>
            <a:off x="1544761" y="2644094"/>
            <a:ext cx="405606" cy="648064"/>
          </a:xfrm>
          <a:custGeom>
            <a:rect b="b" l="l" r="r" t="t"/>
            <a:pathLst>
              <a:path extrusionOk="0" h="27472" w="17194">
                <a:moveTo>
                  <a:pt x="16666" y="1"/>
                </a:moveTo>
                <a:cubicBezTo>
                  <a:pt x="16573" y="1"/>
                  <a:pt x="16480" y="55"/>
                  <a:pt x="16449" y="164"/>
                </a:cubicBezTo>
                <a:cubicBezTo>
                  <a:pt x="16139" y="1963"/>
                  <a:pt x="15394" y="3452"/>
                  <a:pt x="13502" y="4041"/>
                </a:cubicBezTo>
                <a:cubicBezTo>
                  <a:pt x="12416" y="4352"/>
                  <a:pt x="11300" y="4383"/>
                  <a:pt x="10276" y="4879"/>
                </a:cubicBezTo>
                <a:cubicBezTo>
                  <a:pt x="8166" y="5872"/>
                  <a:pt x="6926" y="7702"/>
                  <a:pt x="6057" y="9780"/>
                </a:cubicBezTo>
                <a:cubicBezTo>
                  <a:pt x="3730" y="15333"/>
                  <a:pt x="2117" y="21227"/>
                  <a:pt x="132" y="26873"/>
                </a:cubicBezTo>
                <a:cubicBezTo>
                  <a:pt x="1" y="27229"/>
                  <a:pt x="299" y="27472"/>
                  <a:pt x="598" y="27472"/>
                </a:cubicBezTo>
                <a:cubicBezTo>
                  <a:pt x="793" y="27472"/>
                  <a:pt x="989" y="27367"/>
                  <a:pt x="1063" y="27121"/>
                </a:cubicBezTo>
                <a:cubicBezTo>
                  <a:pt x="2117" y="23988"/>
                  <a:pt x="3172" y="20855"/>
                  <a:pt x="4258" y="17722"/>
                </a:cubicBezTo>
                <a:cubicBezTo>
                  <a:pt x="5281" y="14713"/>
                  <a:pt x="6026" y="11176"/>
                  <a:pt x="7701" y="8447"/>
                </a:cubicBezTo>
                <a:cubicBezTo>
                  <a:pt x="8570" y="6895"/>
                  <a:pt x="10028" y="5748"/>
                  <a:pt x="11765" y="5251"/>
                </a:cubicBezTo>
                <a:cubicBezTo>
                  <a:pt x="12851" y="4972"/>
                  <a:pt x="13998" y="4972"/>
                  <a:pt x="14960" y="4352"/>
                </a:cubicBezTo>
                <a:cubicBezTo>
                  <a:pt x="16449" y="3514"/>
                  <a:pt x="17194" y="1808"/>
                  <a:pt x="16883" y="164"/>
                </a:cubicBezTo>
                <a:cubicBezTo>
                  <a:pt x="16852" y="55"/>
                  <a:pt x="16759" y="1"/>
                  <a:pt x="166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4"/>
          <p:cNvSpPr/>
          <p:nvPr/>
        </p:nvSpPr>
        <p:spPr>
          <a:xfrm>
            <a:off x="2018813" y="3889994"/>
            <a:ext cx="188602" cy="468521"/>
          </a:xfrm>
          <a:custGeom>
            <a:rect b="b" l="l" r="r" t="t"/>
            <a:pathLst>
              <a:path extrusionOk="0" h="19861" w="7995">
                <a:moveTo>
                  <a:pt x="7396" y="0"/>
                </a:moveTo>
                <a:cubicBezTo>
                  <a:pt x="7194" y="0"/>
                  <a:pt x="6989" y="102"/>
                  <a:pt x="6902" y="337"/>
                </a:cubicBezTo>
                <a:cubicBezTo>
                  <a:pt x="4638" y="6604"/>
                  <a:pt x="2621" y="12963"/>
                  <a:pt x="171" y="19167"/>
                </a:cubicBezTo>
                <a:cubicBezTo>
                  <a:pt x="1" y="19583"/>
                  <a:pt x="348" y="19860"/>
                  <a:pt x="701" y="19860"/>
                </a:cubicBezTo>
                <a:cubicBezTo>
                  <a:pt x="929" y="19860"/>
                  <a:pt x="1159" y="19745"/>
                  <a:pt x="1257" y="19478"/>
                </a:cubicBezTo>
                <a:cubicBezTo>
                  <a:pt x="3614" y="13242"/>
                  <a:pt x="5600" y="6883"/>
                  <a:pt x="7864" y="586"/>
                </a:cubicBezTo>
                <a:cubicBezTo>
                  <a:pt x="7995" y="231"/>
                  <a:pt x="7699" y="0"/>
                  <a:pt x="739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4"/>
          <p:cNvSpPr/>
          <p:nvPr/>
        </p:nvSpPr>
        <p:spPr>
          <a:xfrm>
            <a:off x="2273368" y="2799752"/>
            <a:ext cx="208347" cy="838719"/>
          </a:xfrm>
          <a:custGeom>
            <a:rect b="b" l="l" r="r" t="t"/>
            <a:pathLst>
              <a:path extrusionOk="0" h="35554" w="8832">
                <a:moveTo>
                  <a:pt x="5254" y="1"/>
                </a:moveTo>
                <a:cubicBezTo>
                  <a:pt x="5206" y="1"/>
                  <a:pt x="5156" y="15"/>
                  <a:pt x="5109" y="49"/>
                </a:cubicBezTo>
                <a:cubicBezTo>
                  <a:pt x="3713" y="1352"/>
                  <a:pt x="3402" y="3462"/>
                  <a:pt x="4395" y="5106"/>
                </a:cubicBezTo>
                <a:cubicBezTo>
                  <a:pt x="5016" y="6254"/>
                  <a:pt x="6132" y="7029"/>
                  <a:pt x="6753" y="8208"/>
                </a:cubicBezTo>
                <a:cubicBezTo>
                  <a:pt x="7839" y="10224"/>
                  <a:pt x="7528" y="12458"/>
                  <a:pt x="6908" y="14598"/>
                </a:cubicBezTo>
                <a:cubicBezTo>
                  <a:pt x="4891" y="21423"/>
                  <a:pt x="2410" y="28186"/>
                  <a:pt x="114" y="34948"/>
                </a:cubicBezTo>
                <a:cubicBezTo>
                  <a:pt x="0" y="35309"/>
                  <a:pt x="305" y="35554"/>
                  <a:pt x="608" y="35554"/>
                </a:cubicBezTo>
                <a:cubicBezTo>
                  <a:pt x="800" y="35554"/>
                  <a:pt x="992" y="35456"/>
                  <a:pt x="1076" y="35228"/>
                </a:cubicBezTo>
                <a:cubicBezTo>
                  <a:pt x="3154" y="28775"/>
                  <a:pt x="5326" y="22354"/>
                  <a:pt x="7404" y="15901"/>
                </a:cubicBezTo>
                <a:cubicBezTo>
                  <a:pt x="8180" y="13451"/>
                  <a:pt x="8831" y="10876"/>
                  <a:pt x="7807" y="8425"/>
                </a:cubicBezTo>
                <a:cubicBezTo>
                  <a:pt x="7404" y="7587"/>
                  <a:pt x="6908" y="6843"/>
                  <a:pt x="6318" y="6160"/>
                </a:cubicBezTo>
                <a:cubicBezTo>
                  <a:pt x="4736" y="4175"/>
                  <a:pt x="4147" y="2779"/>
                  <a:pt x="5450" y="359"/>
                </a:cubicBezTo>
                <a:cubicBezTo>
                  <a:pt x="5571" y="190"/>
                  <a:pt x="5427" y="1"/>
                  <a:pt x="52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4"/>
          <p:cNvSpPr/>
          <p:nvPr/>
        </p:nvSpPr>
        <p:spPr>
          <a:xfrm>
            <a:off x="1255856" y="4078680"/>
            <a:ext cx="791091" cy="332477"/>
          </a:xfrm>
          <a:custGeom>
            <a:rect b="b" l="l" r="r" t="t"/>
            <a:pathLst>
              <a:path extrusionOk="0" h="14094" w="33535">
                <a:moveTo>
                  <a:pt x="1831" y="0"/>
                </a:moveTo>
                <a:cubicBezTo>
                  <a:pt x="1724" y="0"/>
                  <a:pt x="1617" y="48"/>
                  <a:pt x="1551" y="157"/>
                </a:cubicBezTo>
                <a:cubicBezTo>
                  <a:pt x="0" y="2670"/>
                  <a:pt x="2296" y="4934"/>
                  <a:pt x="4498" y="5896"/>
                </a:cubicBezTo>
                <a:cubicBezTo>
                  <a:pt x="8283" y="7540"/>
                  <a:pt x="12347" y="8719"/>
                  <a:pt x="16225" y="10084"/>
                </a:cubicBezTo>
                <a:cubicBezTo>
                  <a:pt x="20195" y="11449"/>
                  <a:pt x="24290" y="13186"/>
                  <a:pt x="28447" y="13992"/>
                </a:cubicBezTo>
                <a:cubicBezTo>
                  <a:pt x="28769" y="14060"/>
                  <a:pt x="29094" y="14093"/>
                  <a:pt x="29415" y="14093"/>
                </a:cubicBezTo>
                <a:cubicBezTo>
                  <a:pt x="31442" y="14093"/>
                  <a:pt x="33320" y="12776"/>
                  <a:pt x="33534" y="10580"/>
                </a:cubicBezTo>
                <a:cubicBezTo>
                  <a:pt x="33516" y="10376"/>
                  <a:pt x="33353" y="10261"/>
                  <a:pt x="33192" y="10261"/>
                </a:cubicBezTo>
                <a:cubicBezTo>
                  <a:pt x="33084" y="10261"/>
                  <a:pt x="32976" y="10313"/>
                  <a:pt x="32914" y="10425"/>
                </a:cubicBezTo>
                <a:cubicBezTo>
                  <a:pt x="32067" y="12289"/>
                  <a:pt x="30806" y="12876"/>
                  <a:pt x="29375" y="12876"/>
                </a:cubicBezTo>
                <a:cubicBezTo>
                  <a:pt x="27925" y="12876"/>
                  <a:pt x="26301" y="12274"/>
                  <a:pt x="24755" y="11790"/>
                </a:cubicBezTo>
                <a:cubicBezTo>
                  <a:pt x="22119" y="10952"/>
                  <a:pt x="19513" y="10053"/>
                  <a:pt x="16907" y="9153"/>
                </a:cubicBezTo>
                <a:cubicBezTo>
                  <a:pt x="14301" y="8253"/>
                  <a:pt x="11726" y="7323"/>
                  <a:pt x="9152" y="6423"/>
                </a:cubicBezTo>
                <a:cubicBezTo>
                  <a:pt x="6546" y="5493"/>
                  <a:pt x="838" y="4345"/>
                  <a:pt x="2141" y="405"/>
                </a:cubicBezTo>
                <a:cubicBezTo>
                  <a:pt x="2221" y="163"/>
                  <a:pt x="2028" y="0"/>
                  <a:pt x="183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4"/>
          <p:cNvSpPr/>
          <p:nvPr/>
        </p:nvSpPr>
        <p:spPr>
          <a:xfrm>
            <a:off x="1917439" y="2710882"/>
            <a:ext cx="470219" cy="158525"/>
          </a:xfrm>
          <a:custGeom>
            <a:rect b="b" l="l" r="r" t="t"/>
            <a:pathLst>
              <a:path extrusionOk="0" h="6720" w="19933">
                <a:moveTo>
                  <a:pt x="125" y="1"/>
                </a:moveTo>
                <a:cubicBezTo>
                  <a:pt x="1" y="1"/>
                  <a:pt x="1" y="156"/>
                  <a:pt x="94" y="218"/>
                </a:cubicBezTo>
                <a:cubicBezTo>
                  <a:pt x="2544" y="2079"/>
                  <a:pt x="6205" y="2793"/>
                  <a:pt x="9121" y="3723"/>
                </a:cubicBezTo>
                <a:cubicBezTo>
                  <a:pt x="12440" y="4778"/>
                  <a:pt x="15760" y="5771"/>
                  <a:pt x="19141" y="6701"/>
                </a:cubicBezTo>
                <a:cubicBezTo>
                  <a:pt x="19187" y="6713"/>
                  <a:pt x="19232" y="6719"/>
                  <a:pt x="19274" y="6719"/>
                </a:cubicBezTo>
                <a:cubicBezTo>
                  <a:pt x="19764" y="6719"/>
                  <a:pt x="19932" y="5945"/>
                  <a:pt x="19389" y="5802"/>
                </a:cubicBezTo>
                <a:cubicBezTo>
                  <a:pt x="16008" y="4871"/>
                  <a:pt x="12688" y="3847"/>
                  <a:pt x="9369" y="2793"/>
                </a:cubicBezTo>
                <a:cubicBezTo>
                  <a:pt x="6453" y="1831"/>
                  <a:pt x="3227" y="187"/>
                  <a:pt x="1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24"/>
          <p:cNvSpPr/>
          <p:nvPr/>
        </p:nvSpPr>
        <p:spPr>
          <a:xfrm>
            <a:off x="1629833" y="3061431"/>
            <a:ext cx="778847" cy="264751"/>
          </a:xfrm>
          <a:custGeom>
            <a:rect b="b" l="l" r="r" t="t"/>
            <a:pathLst>
              <a:path extrusionOk="0" h="11223" w="33016">
                <a:moveTo>
                  <a:pt x="248" y="1"/>
                </a:moveTo>
                <a:cubicBezTo>
                  <a:pt x="62" y="1"/>
                  <a:pt x="0" y="311"/>
                  <a:pt x="155" y="373"/>
                </a:cubicBezTo>
                <a:cubicBezTo>
                  <a:pt x="2358" y="1800"/>
                  <a:pt x="5243" y="2452"/>
                  <a:pt x="7694" y="3289"/>
                </a:cubicBezTo>
                <a:cubicBezTo>
                  <a:pt x="10361" y="4220"/>
                  <a:pt x="13029" y="5119"/>
                  <a:pt x="15697" y="5988"/>
                </a:cubicBezTo>
                <a:cubicBezTo>
                  <a:pt x="21157" y="7787"/>
                  <a:pt x="26648" y="9524"/>
                  <a:pt x="32138" y="11200"/>
                </a:cubicBezTo>
                <a:cubicBezTo>
                  <a:pt x="32192" y="11215"/>
                  <a:pt x="32244" y="11222"/>
                  <a:pt x="32292" y="11222"/>
                </a:cubicBezTo>
                <a:cubicBezTo>
                  <a:pt x="32830" y="11222"/>
                  <a:pt x="33015" y="10347"/>
                  <a:pt x="32418" y="10176"/>
                </a:cubicBezTo>
                <a:cubicBezTo>
                  <a:pt x="26927" y="8501"/>
                  <a:pt x="21436" y="6764"/>
                  <a:pt x="15976" y="4964"/>
                </a:cubicBezTo>
                <a:cubicBezTo>
                  <a:pt x="13308" y="4096"/>
                  <a:pt x="10641" y="3227"/>
                  <a:pt x="7973" y="2328"/>
                </a:cubicBezTo>
                <a:cubicBezTo>
                  <a:pt x="5491" y="1521"/>
                  <a:pt x="2854" y="249"/>
                  <a:pt x="2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4"/>
          <p:cNvSpPr/>
          <p:nvPr/>
        </p:nvSpPr>
        <p:spPr>
          <a:xfrm>
            <a:off x="2245388" y="3512291"/>
            <a:ext cx="87165" cy="41495"/>
          </a:xfrm>
          <a:custGeom>
            <a:rect b="b" l="l" r="r" t="t"/>
            <a:pathLst>
              <a:path extrusionOk="0" h="1759" w="3695">
                <a:moveTo>
                  <a:pt x="721" y="0"/>
                </a:moveTo>
                <a:cubicBezTo>
                  <a:pt x="196" y="0"/>
                  <a:pt x="0" y="857"/>
                  <a:pt x="618" y="1054"/>
                </a:cubicBezTo>
                <a:lnTo>
                  <a:pt x="2789" y="1736"/>
                </a:lnTo>
                <a:cubicBezTo>
                  <a:pt x="2843" y="1752"/>
                  <a:pt x="2895" y="1759"/>
                  <a:pt x="2943" y="1759"/>
                </a:cubicBezTo>
                <a:cubicBezTo>
                  <a:pt x="3485" y="1759"/>
                  <a:pt x="3694" y="883"/>
                  <a:pt x="3068" y="713"/>
                </a:cubicBezTo>
                <a:lnTo>
                  <a:pt x="897" y="30"/>
                </a:lnTo>
                <a:cubicBezTo>
                  <a:pt x="835" y="10"/>
                  <a:pt x="776" y="0"/>
                  <a:pt x="72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24"/>
          <p:cNvSpPr/>
          <p:nvPr/>
        </p:nvSpPr>
        <p:spPr>
          <a:xfrm>
            <a:off x="1553183" y="3289727"/>
            <a:ext cx="392986" cy="141870"/>
          </a:xfrm>
          <a:custGeom>
            <a:rect b="b" l="l" r="r" t="t"/>
            <a:pathLst>
              <a:path extrusionOk="0" h="6014" w="16659">
                <a:moveTo>
                  <a:pt x="212" y="0"/>
                </a:moveTo>
                <a:cubicBezTo>
                  <a:pt x="48" y="0"/>
                  <a:pt x="0" y="256"/>
                  <a:pt x="147" y="344"/>
                </a:cubicBezTo>
                <a:cubicBezTo>
                  <a:pt x="2288" y="1771"/>
                  <a:pt x="5142" y="2391"/>
                  <a:pt x="7561" y="3229"/>
                </a:cubicBezTo>
                <a:cubicBezTo>
                  <a:pt x="10322" y="4159"/>
                  <a:pt x="13052" y="5090"/>
                  <a:pt x="15813" y="5990"/>
                </a:cubicBezTo>
                <a:cubicBezTo>
                  <a:pt x="15867" y="6006"/>
                  <a:pt x="15919" y="6013"/>
                  <a:pt x="15967" y="6013"/>
                </a:cubicBezTo>
                <a:cubicBezTo>
                  <a:pt x="16475" y="6013"/>
                  <a:pt x="16658" y="5193"/>
                  <a:pt x="16092" y="4966"/>
                </a:cubicBezTo>
                <a:cubicBezTo>
                  <a:pt x="13331" y="4066"/>
                  <a:pt x="10601" y="3167"/>
                  <a:pt x="7840" y="2267"/>
                </a:cubicBezTo>
                <a:cubicBezTo>
                  <a:pt x="5421" y="1461"/>
                  <a:pt x="2815" y="220"/>
                  <a:pt x="240" y="3"/>
                </a:cubicBezTo>
                <a:cubicBezTo>
                  <a:pt x="231" y="1"/>
                  <a:pt x="221" y="0"/>
                  <a:pt x="21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24"/>
          <p:cNvSpPr/>
          <p:nvPr/>
        </p:nvSpPr>
        <p:spPr>
          <a:xfrm>
            <a:off x="1327575" y="3957961"/>
            <a:ext cx="778847" cy="264727"/>
          </a:xfrm>
          <a:custGeom>
            <a:rect b="b" l="l" r="r" t="t"/>
            <a:pathLst>
              <a:path extrusionOk="0" h="11222" w="33016">
                <a:moveTo>
                  <a:pt x="249" y="0"/>
                </a:moveTo>
                <a:cubicBezTo>
                  <a:pt x="31" y="0"/>
                  <a:pt x="0" y="279"/>
                  <a:pt x="125" y="372"/>
                </a:cubicBezTo>
                <a:cubicBezTo>
                  <a:pt x="2327" y="1799"/>
                  <a:pt x="5212" y="2451"/>
                  <a:pt x="7694" y="3288"/>
                </a:cubicBezTo>
                <a:cubicBezTo>
                  <a:pt x="10331" y="4188"/>
                  <a:pt x="12998" y="5088"/>
                  <a:pt x="15666" y="5987"/>
                </a:cubicBezTo>
                <a:cubicBezTo>
                  <a:pt x="21157" y="7756"/>
                  <a:pt x="26617" y="9493"/>
                  <a:pt x="32139" y="11199"/>
                </a:cubicBezTo>
                <a:cubicBezTo>
                  <a:pt x="32193" y="11214"/>
                  <a:pt x="32244" y="11221"/>
                  <a:pt x="32292" y="11221"/>
                </a:cubicBezTo>
                <a:cubicBezTo>
                  <a:pt x="32830" y="11221"/>
                  <a:pt x="33015" y="10346"/>
                  <a:pt x="32418" y="10175"/>
                </a:cubicBezTo>
                <a:cubicBezTo>
                  <a:pt x="26896" y="8469"/>
                  <a:pt x="21436" y="6732"/>
                  <a:pt x="15976" y="4964"/>
                </a:cubicBezTo>
                <a:cubicBezTo>
                  <a:pt x="13309" y="4095"/>
                  <a:pt x="10641" y="3195"/>
                  <a:pt x="7973" y="2327"/>
                </a:cubicBezTo>
                <a:cubicBezTo>
                  <a:pt x="5491" y="1489"/>
                  <a:pt x="2854" y="217"/>
                  <a:pt x="24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24"/>
          <p:cNvSpPr/>
          <p:nvPr/>
        </p:nvSpPr>
        <p:spPr>
          <a:xfrm>
            <a:off x="1258050" y="4083965"/>
            <a:ext cx="83273" cy="109009"/>
          </a:xfrm>
          <a:custGeom>
            <a:rect b="b" l="l" r="r" t="t"/>
            <a:pathLst>
              <a:path extrusionOk="0" h="4621" w="3530">
                <a:moveTo>
                  <a:pt x="1526" y="1"/>
                </a:moveTo>
                <a:cubicBezTo>
                  <a:pt x="1500" y="1"/>
                  <a:pt x="1476" y="9"/>
                  <a:pt x="1458" y="26"/>
                </a:cubicBezTo>
                <a:cubicBezTo>
                  <a:pt x="0" y="1515"/>
                  <a:pt x="1272" y="4307"/>
                  <a:pt x="3227" y="4617"/>
                </a:cubicBezTo>
                <a:cubicBezTo>
                  <a:pt x="3238" y="4619"/>
                  <a:pt x="3250" y="4621"/>
                  <a:pt x="3261" y="4621"/>
                </a:cubicBezTo>
                <a:cubicBezTo>
                  <a:pt x="3404" y="4621"/>
                  <a:pt x="3530" y="4450"/>
                  <a:pt x="3444" y="4307"/>
                </a:cubicBezTo>
                <a:cubicBezTo>
                  <a:pt x="3103" y="3686"/>
                  <a:pt x="2389" y="3314"/>
                  <a:pt x="1986" y="2725"/>
                </a:cubicBezTo>
                <a:cubicBezTo>
                  <a:pt x="1520" y="1949"/>
                  <a:pt x="1396" y="1019"/>
                  <a:pt x="1645" y="119"/>
                </a:cubicBezTo>
                <a:cubicBezTo>
                  <a:pt x="1667" y="52"/>
                  <a:pt x="1593" y="1"/>
                  <a:pt x="1526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24"/>
          <p:cNvSpPr/>
          <p:nvPr/>
        </p:nvSpPr>
        <p:spPr>
          <a:xfrm>
            <a:off x="1342697" y="4013850"/>
            <a:ext cx="706756" cy="260740"/>
          </a:xfrm>
          <a:custGeom>
            <a:rect b="b" l="l" r="r" t="t"/>
            <a:pathLst>
              <a:path extrusionOk="0" h="11053" w="29960">
                <a:moveTo>
                  <a:pt x="188" y="0"/>
                </a:moveTo>
                <a:cubicBezTo>
                  <a:pt x="98" y="0"/>
                  <a:pt x="0" y="78"/>
                  <a:pt x="73" y="175"/>
                </a:cubicBezTo>
                <a:cubicBezTo>
                  <a:pt x="3485" y="5356"/>
                  <a:pt x="10155" y="6689"/>
                  <a:pt x="15615" y="8582"/>
                </a:cubicBezTo>
                <a:cubicBezTo>
                  <a:pt x="18283" y="9543"/>
                  <a:pt x="20981" y="10381"/>
                  <a:pt x="23804" y="10815"/>
                </a:cubicBezTo>
                <a:cubicBezTo>
                  <a:pt x="24620" y="10934"/>
                  <a:pt x="25503" y="11052"/>
                  <a:pt x="26378" y="11052"/>
                </a:cubicBezTo>
                <a:cubicBezTo>
                  <a:pt x="27564" y="11052"/>
                  <a:pt x="28734" y="10834"/>
                  <a:pt x="29698" y="10102"/>
                </a:cubicBezTo>
                <a:cubicBezTo>
                  <a:pt x="29959" y="9957"/>
                  <a:pt x="29814" y="9568"/>
                  <a:pt x="29541" y="9568"/>
                </a:cubicBezTo>
                <a:cubicBezTo>
                  <a:pt x="29522" y="9568"/>
                  <a:pt x="29502" y="9570"/>
                  <a:pt x="29481" y="9574"/>
                </a:cubicBezTo>
                <a:cubicBezTo>
                  <a:pt x="28488" y="9799"/>
                  <a:pt x="27483" y="9897"/>
                  <a:pt x="26474" y="9897"/>
                </a:cubicBezTo>
                <a:cubicBezTo>
                  <a:pt x="22882" y="9897"/>
                  <a:pt x="19243" y="8659"/>
                  <a:pt x="15925" y="7496"/>
                </a:cubicBezTo>
                <a:cubicBezTo>
                  <a:pt x="13226" y="6565"/>
                  <a:pt x="10496" y="5697"/>
                  <a:pt x="7828" y="4673"/>
                </a:cubicBezTo>
                <a:cubicBezTo>
                  <a:pt x="5005" y="3556"/>
                  <a:pt x="2617" y="1912"/>
                  <a:pt x="259" y="20"/>
                </a:cubicBezTo>
                <a:cubicBezTo>
                  <a:pt x="239" y="6"/>
                  <a:pt x="214" y="0"/>
                  <a:pt x="188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24"/>
          <p:cNvSpPr/>
          <p:nvPr/>
        </p:nvSpPr>
        <p:spPr>
          <a:xfrm>
            <a:off x="1653990" y="3171958"/>
            <a:ext cx="84900" cy="95327"/>
          </a:xfrm>
          <a:custGeom>
            <a:rect b="b" l="l" r="r" t="t"/>
            <a:pathLst>
              <a:path extrusionOk="0" h="4041" w="3599">
                <a:moveTo>
                  <a:pt x="1916" y="0"/>
                </a:moveTo>
                <a:cubicBezTo>
                  <a:pt x="1806" y="0"/>
                  <a:pt x="1696" y="10"/>
                  <a:pt x="1582" y="31"/>
                </a:cubicBezTo>
                <a:cubicBezTo>
                  <a:pt x="1272" y="93"/>
                  <a:pt x="993" y="248"/>
                  <a:pt x="776" y="496"/>
                </a:cubicBezTo>
                <a:cubicBezTo>
                  <a:pt x="527" y="745"/>
                  <a:pt x="341" y="1055"/>
                  <a:pt x="217" y="1427"/>
                </a:cubicBezTo>
                <a:cubicBezTo>
                  <a:pt x="0" y="2048"/>
                  <a:pt x="0" y="2575"/>
                  <a:pt x="155" y="2978"/>
                </a:cubicBezTo>
                <a:cubicBezTo>
                  <a:pt x="341" y="3413"/>
                  <a:pt x="713" y="3723"/>
                  <a:pt x="1241" y="3878"/>
                </a:cubicBezTo>
                <a:cubicBezTo>
                  <a:pt x="1549" y="3981"/>
                  <a:pt x="1858" y="4041"/>
                  <a:pt x="2148" y="4041"/>
                </a:cubicBezTo>
                <a:cubicBezTo>
                  <a:pt x="2209" y="4041"/>
                  <a:pt x="2268" y="4038"/>
                  <a:pt x="2327" y="4033"/>
                </a:cubicBezTo>
                <a:lnTo>
                  <a:pt x="2544" y="3381"/>
                </a:lnTo>
                <a:cubicBezTo>
                  <a:pt x="2140" y="3381"/>
                  <a:pt x="1799" y="3350"/>
                  <a:pt x="1520" y="3257"/>
                </a:cubicBezTo>
                <a:cubicBezTo>
                  <a:pt x="900" y="3040"/>
                  <a:pt x="745" y="2544"/>
                  <a:pt x="1024" y="1706"/>
                </a:cubicBezTo>
                <a:cubicBezTo>
                  <a:pt x="1148" y="1303"/>
                  <a:pt x="1334" y="1024"/>
                  <a:pt x="1582" y="869"/>
                </a:cubicBezTo>
                <a:cubicBezTo>
                  <a:pt x="1739" y="771"/>
                  <a:pt x="1896" y="710"/>
                  <a:pt x="2069" y="710"/>
                </a:cubicBezTo>
                <a:cubicBezTo>
                  <a:pt x="2169" y="710"/>
                  <a:pt x="2275" y="730"/>
                  <a:pt x="2389" y="776"/>
                </a:cubicBezTo>
                <a:cubicBezTo>
                  <a:pt x="2513" y="807"/>
                  <a:pt x="2637" y="869"/>
                  <a:pt x="2761" y="993"/>
                </a:cubicBezTo>
                <a:cubicBezTo>
                  <a:pt x="2885" y="1086"/>
                  <a:pt x="3009" y="1179"/>
                  <a:pt x="3133" y="1303"/>
                </a:cubicBezTo>
                <a:lnTo>
                  <a:pt x="3598" y="745"/>
                </a:lnTo>
                <a:cubicBezTo>
                  <a:pt x="3288" y="434"/>
                  <a:pt x="2947" y="248"/>
                  <a:pt x="2606" y="124"/>
                </a:cubicBezTo>
                <a:cubicBezTo>
                  <a:pt x="2358" y="42"/>
                  <a:pt x="2137" y="0"/>
                  <a:pt x="191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24"/>
          <p:cNvSpPr/>
          <p:nvPr/>
        </p:nvSpPr>
        <p:spPr>
          <a:xfrm>
            <a:off x="1741068" y="3200952"/>
            <a:ext cx="92968" cy="96106"/>
          </a:xfrm>
          <a:custGeom>
            <a:rect b="b" l="l" r="r" t="t"/>
            <a:pathLst>
              <a:path extrusionOk="0" h="4074" w="3941">
                <a:moveTo>
                  <a:pt x="2019" y="724"/>
                </a:moveTo>
                <a:cubicBezTo>
                  <a:pt x="2140" y="724"/>
                  <a:pt x="2271" y="747"/>
                  <a:pt x="2420" y="788"/>
                </a:cubicBezTo>
                <a:cubicBezTo>
                  <a:pt x="3041" y="1005"/>
                  <a:pt x="3196" y="1532"/>
                  <a:pt x="2917" y="2339"/>
                </a:cubicBezTo>
                <a:cubicBezTo>
                  <a:pt x="2695" y="3004"/>
                  <a:pt x="2356" y="3336"/>
                  <a:pt x="1915" y="3336"/>
                </a:cubicBezTo>
                <a:cubicBezTo>
                  <a:pt x="1801" y="3336"/>
                  <a:pt x="1679" y="3314"/>
                  <a:pt x="1552" y="3269"/>
                </a:cubicBezTo>
                <a:cubicBezTo>
                  <a:pt x="1241" y="3176"/>
                  <a:pt x="1055" y="2990"/>
                  <a:pt x="962" y="2742"/>
                </a:cubicBezTo>
                <a:cubicBezTo>
                  <a:pt x="869" y="2463"/>
                  <a:pt x="900" y="2121"/>
                  <a:pt x="1055" y="1718"/>
                </a:cubicBezTo>
                <a:cubicBezTo>
                  <a:pt x="1179" y="1315"/>
                  <a:pt x="1365" y="1005"/>
                  <a:pt x="1583" y="850"/>
                </a:cubicBezTo>
                <a:cubicBezTo>
                  <a:pt x="1722" y="762"/>
                  <a:pt x="1862" y="724"/>
                  <a:pt x="2019" y="724"/>
                </a:cubicBezTo>
                <a:close/>
                <a:moveTo>
                  <a:pt x="1852" y="0"/>
                </a:moveTo>
                <a:cubicBezTo>
                  <a:pt x="1592" y="0"/>
                  <a:pt x="1358" y="54"/>
                  <a:pt x="1148" y="167"/>
                </a:cubicBezTo>
                <a:cubicBezTo>
                  <a:pt x="745" y="415"/>
                  <a:pt x="435" y="819"/>
                  <a:pt x="218" y="1439"/>
                </a:cubicBezTo>
                <a:cubicBezTo>
                  <a:pt x="1" y="2059"/>
                  <a:pt x="1" y="2587"/>
                  <a:pt x="187" y="2990"/>
                </a:cubicBezTo>
                <a:cubicBezTo>
                  <a:pt x="404" y="3424"/>
                  <a:pt x="776" y="3735"/>
                  <a:pt x="1334" y="3952"/>
                </a:cubicBezTo>
                <a:cubicBezTo>
                  <a:pt x="1582" y="4034"/>
                  <a:pt x="1817" y="4074"/>
                  <a:pt x="2037" y="4074"/>
                </a:cubicBezTo>
                <a:cubicBezTo>
                  <a:pt x="2314" y="4074"/>
                  <a:pt x="2568" y="4011"/>
                  <a:pt x="2792" y="3890"/>
                </a:cubicBezTo>
                <a:cubicBezTo>
                  <a:pt x="3227" y="3673"/>
                  <a:pt x="3537" y="3238"/>
                  <a:pt x="3754" y="2618"/>
                </a:cubicBezTo>
                <a:cubicBezTo>
                  <a:pt x="3940" y="2028"/>
                  <a:pt x="3940" y="1501"/>
                  <a:pt x="3754" y="1067"/>
                </a:cubicBezTo>
                <a:cubicBezTo>
                  <a:pt x="3568" y="632"/>
                  <a:pt x="3196" y="322"/>
                  <a:pt x="2637" y="136"/>
                </a:cubicBezTo>
                <a:cubicBezTo>
                  <a:pt x="2354" y="47"/>
                  <a:pt x="2092" y="0"/>
                  <a:pt x="185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24"/>
          <p:cNvSpPr/>
          <p:nvPr/>
        </p:nvSpPr>
        <p:spPr>
          <a:xfrm>
            <a:off x="1860371" y="3224638"/>
            <a:ext cx="79050" cy="104669"/>
          </a:xfrm>
          <a:custGeom>
            <a:rect b="b" l="l" r="r" t="t"/>
            <a:pathLst>
              <a:path extrusionOk="0" h="4437" w="3351">
                <a:moveTo>
                  <a:pt x="0" y="1"/>
                </a:moveTo>
                <a:lnTo>
                  <a:pt x="0" y="4127"/>
                </a:lnTo>
                <a:lnTo>
                  <a:pt x="838" y="4437"/>
                </a:lnTo>
                <a:lnTo>
                  <a:pt x="3350" y="1148"/>
                </a:lnTo>
                <a:lnTo>
                  <a:pt x="2575" y="869"/>
                </a:lnTo>
                <a:lnTo>
                  <a:pt x="1117" y="2855"/>
                </a:lnTo>
                <a:cubicBezTo>
                  <a:pt x="877" y="3184"/>
                  <a:pt x="725" y="3426"/>
                  <a:pt x="658" y="3582"/>
                </a:cubicBezTo>
                <a:lnTo>
                  <a:pt x="658" y="3582"/>
                </a:lnTo>
                <a:cubicBezTo>
                  <a:pt x="683" y="3512"/>
                  <a:pt x="685" y="3367"/>
                  <a:pt x="714" y="3196"/>
                </a:cubicBezTo>
                <a:cubicBezTo>
                  <a:pt x="714" y="3010"/>
                  <a:pt x="745" y="2855"/>
                  <a:pt x="745" y="2700"/>
                </a:cubicBezTo>
                <a:lnTo>
                  <a:pt x="776" y="280"/>
                </a:lnTo>
                <a:lnTo>
                  <a:pt x="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24"/>
          <p:cNvSpPr/>
          <p:nvPr/>
        </p:nvSpPr>
        <p:spPr>
          <a:xfrm>
            <a:off x="1930627" y="3258303"/>
            <a:ext cx="47581" cy="93699"/>
          </a:xfrm>
          <a:custGeom>
            <a:rect b="b" l="l" r="r" t="t"/>
            <a:pathLst>
              <a:path extrusionOk="0" h="3972" w="2017">
                <a:moveTo>
                  <a:pt x="1241" y="1"/>
                </a:moveTo>
                <a:lnTo>
                  <a:pt x="0" y="3723"/>
                </a:lnTo>
                <a:lnTo>
                  <a:pt x="776" y="3971"/>
                </a:lnTo>
                <a:lnTo>
                  <a:pt x="2016" y="280"/>
                </a:lnTo>
                <a:lnTo>
                  <a:pt x="1241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24"/>
          <p:cNvSpPr/>
          <p:nvPr/>
        </p:nvSpPr>
        <p:spPr>
          <a:xfrm>
            <a:off x="1979651" y="3275148"/>
            <a:ext cx="92237" cy="99809"/>
          </a:xfrm>
          <a:custGeom>
            <a:rect b="b" l="l" r="r" t="t"/>
            <a:pathLst>
              <a:path extrusionOk="0" h="4231" w="3910">
                <a:moveTo>
                  <a:pt x="1831" y="900"/>
                </a:moveTo>
                <a:lnTo>
                  <a:pt x="2234" y="1055"/>
                </a:lnTo>
                <a:cubicBezTo>
                  <a:pt x="2948" y="1303"/>
                  <a:pt x="3165" y="1799"/>
                  <a:pt x="2886" y="2606"/>
                </a:cubicBezTo>
                <a:cubicBezTo>
                  <a:pt x="2672" y="3223"/>
                  <a:pt x="2332" y="3531"/>
                  <a:pt x="1850" y="3531"/>
                </a:cubicBezTo>
                <a:cubicBezTo>
                  <a:pt x="1702" y="3531"/>
                  <a:pt x="1541" y="3502"/>
                  <a:pt x="1365" y="3444"/>
                </a:cubicBezTo>
                <a:lnTo>
                  <a:pt x="1024" y="3319"/>
                </a:lnTo>
                <a:lnTo>
                  <a:pt x="1831" y="900"/>
                </a:lnTo>
                <a:close/>
                <a:moveTo>
                  <a:pt x="1272" y="0"/>
                </a:moveTo>
                <a:lnTo>
                  <a:pt x="1" y="3692"/>
                </a:lnTo>
                <a:lnTo>
                  <a:pt x="1055" y="4064"/>
                </a:lnTo>
                <a:cubicBezTo>
                  <a:pt x="1394" y="4177"/>
                  <a:pt x="1707" y="4231"/>
                  <a:pt x="1995" y="4231"/>
                </a:cubicBezTo>
                <a:cubicBezTo>
                  <a:pt x="2261" y="4231"/>
                  <a:pt x="2507" y="4184"/>
                  <a:pt x="2730" y="4095"/>
                </a:cubicBezTo>
                <a:cubicBezTo>
                  <a:pt x="3165" y="3878"/>
                  <a:pt x="3506" y="3475"/>
                  <a:pt x="3723" y="2854"/>
                </a:cubicBezTo>
                <a:cubicBezTo>
                  <a:pt x="3909" y="2296"/>
                  <a:pt x="3878" y="1799"/>
                  <a:pt x="3661" y="1365"/>
                </a:cubicBezTo>
                <a:cubicBezTo>
                  <a:pt x="3444" y="931"/>
                  <a:pt x="3041" y="590"/>
                  <a:pt x="2420" y="403"/>
                </a:cubicBezTo>
                <a:lnTo>
                  <a:pt x="1272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4"/>
          <p:cNvSpPr/>
          <p:nvPr/>
        </p:nvSpPr>
        <p:spPr>
          <a:xfrm>
            <a:off x="2080647" y="3353449"/>
            <a:ext cx="37343" cy="25642"/>
          </a:xfrm>
          <a:custGeom>
            <a:rect b="b" l="l" r="r" t="t"/>
            <a:pathLst>
              <a:path extrusionOk="0" h="1087" w="1583">
                <a:moveTo>
                  <a:pt x="218" y="0"/>
                </a:moveTo>
                <a:lnTo>
                  <a:pt x="0" y="621"/>
                </a:lnTo>
                <a:lnTo>
                  <a:pt x="1365" y="1086"/>
                </a:lnTo>
                <a:lnTo>
                  <a:pt x="1583" y="466"/>
                </a:lnTo>
                <a:lnTo>
                  <a:pt x="218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24"/>
          <p:cNvSpPr/>
          <p:nvPr/>
        </p:nvSpPr>
        <p:spPr>
          <a:xfrm>
            <a:off x="2145784" y="3333679"/>
            <a:ext cx="51237" cy="92237"/>
          </a:xfrm>
          <a:custGeom>
            <a:rect b="b" l="l" r="r" t="t"/>
            <a:pathLst>
              <a:path extrusionOk="0" h="3910" w="2172">
                <a:moveTo>
                  <a:pt x="1520" y="1"/>
                </a:moveTo>
                <a:lnTo>
                  <a:pt x="0" y="528"/>
                </a:lnTo>
                <a:lnTo>
                  <a:pt x="218" y="1149"/>
                </a:lnTo>
                <a:lnTo>
                  <a:pt x="776" y="932"/>
                </a:lnTo>
                <a:cubicBezTo>
                  <a:pt x="838" y="932"/>
                  <a:pt x="962" y="869"/>
                  <a:pt x="1117" y="776"/>
                </a:cubicBezTo>
                <a:lnTo>
                  <a:pt x="1117" y="776"/>
                </a:lnTo>
                <a:lnTo>
                  <a:pt x="993" y="1149"/>
                </a:lnTo>
                <a:lnTo>
                  <a:pt x="869" y="1490"/>
                </a:lnTo>
                <a:lnTo>
                  <a:pt x="124" y="3630"/>
                </a:lnTo>
                <a:lnTo>
                  <a:pt x="931" y="3910"/>
                </a:lnTo>
                <a:lnTo>
                  <a:pt x="2172" y="218"/>
                </a:lnTo>
                <a:lnTo>
                  <a:pt x="152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24"/>
          <p:cNvSpPr/>
          <p:nvPr/>
        </p:nvSpPr>
        <p:spPr>
          <a:xfrm>
            <a:off x="2205801" y="3356468"/>
            <a:ext cx="76125" cy="91175"/>
          </a:xfrm>
          <a:custGeom>
            <a:rect b="b" l="l" r="r" t="t"/>
            <a:pathLst>
              <a:path extrusionOk="0" h="3865" w="3227">
                <a:moveTo>
                  <a:pt x="1895" y="691"/>
                </a:moveTo>
                <a:cubicBezTo>
                  <a:pt x="1951" y="691"/>
                  <a:pt x="2010" y="699"/>
                  <a:pt x="2079" y="710"/>
                </a:cubicBezTo>
                <a:cubicBezTo>
                  <a:pt x="2234" y="772"/>
                  <a:pt x="2327" y="896"/>
                  <a:pt x="2389" y="1051"/>
                </a:cubicBezTo>
                <a:cubicBezTo>
                  <a:pt x="2451" y="1237"/>
                  <a:pt x="2451" y="1424"/>
                  <a:pt x="2389" y="1641"/>
                </a:cubicBezTo>
                <a:cubicBezTo>
                  <a:pt x="2327" y="1765"/>
                  <a:pt x="2234" y="1858"/>
                  <a:pt x="2079" y="1920"/>
                </a:cubicBezTo>
                <a:cubicBezTo>
                  <a:pt x="2002" y="1958"/>
                  <a:pt x="1913" y="1985"/>
                  <a:pt x="1820" y="1985"/>
                </a:cubicBezTo>
                <a:cubicBezTo>
                  <a:pt x="1763" y="1985"/>
                  <a:pt x="1704" y="1975"/>
                  <a:pt x="1644" y="1951"/>
                </a:cubicBezTo>
                <a:cubicBezTo>
                  <a:pt x="1458" y="1889"/>
                  <a:pt x="1365" y="1796"/>
                  <a:pt x="1303" y="1672"/>
                </a:cubicBezTo>
                <a:cubicBezTo>
                  <a:pt x="1272" y="1517"/>
                  <a:pt x="1272" y="1361"/>
                  <a:pt x="1334" y="1206"/>
                </a:cubicBezTo>
                <a:cubicBezTo>
                  <a:pt x="1396" y="989"/>
                  <a:pt x="1489" y="834"/>
                  <a:pt x="1613" y="772"/>
                </a:cubicBezTo>
                <a:cubicBezTo>
                  <a:pt x="1712" y="713"/>
                  <a:pt x="1797" y="691"/>
                  <a:pt x="1895" y="691"/>
                </a:cubicBezTo>
                <a:close/>
                <a:moveTo>
                  <a:pt x="1732" y="0"/>
                </a:moveTo>
                <a:cubicBezTo>
                  <a:pt x="1546" y="0"/>
                  <a:pt x="1374" y="39"/>
                  <a:pt x="1210" y="121"/>
                </a:cubicBezTo>
                <a:cubicBezTo>
                  <a:pt x="931" y="276"/>
                  <a:pt x="714" y="555"/>
                  <a:pt x="559" y="958"/>
                </a:cubicBezTo>
                <a:cubicBezTo>
                  <a:pt x="434" y="1330"/>
                  <a:pt x="434" y="1641"/>
                  <a:pt x="559" y="1920"/>
                </a:cubicBezTo>
                <a:cubicBezTo>
                  <a:pt x="683" y="2168"/>
                  <a:pt x="900" y="2354"/>
                  <a:pt x="1210" y="2478"/>
                </a:cubicBezTo>
                <a:cubicBezTo>
                  <a:pt x="1346" y="2524"/>
                  <a:pt x="1482" y="2552"/>
                  <a:pt x="1607" y="2552"/>
                </a:cubicBezTo>
                <a:cubicBezTo>
                  <a:pt x="1652" y="2552"/>
                  <a:pt x="1696" y="2549"/>
                  <a:pt x="1737" y="2540"/>
                </a:cubicBezTo>
                <a:cubicBezTo>
                  <a:pt x="1861" y="2509"/>
                  <a:pt x="2017" y="2447"/>
                  <a:pt x="2172" y="2323"/>
                </a:cubicBezTo>
                <a:lnTo>
                  <a:pt x="2203" y="2323"/>
                </a:lnTo>
                <a:cubicBezTo>
                  <a:pt x="2110" y="2602"/>
                  <a:pt x="1986" y="2820"/>
                  <a:pt x="1830" y="2944"/>
                </a:cubicBezTo>
                <a:cubicBezTo>
                  <a:pt x="1675" y="3099"/>
                  <a:pt x="1520" y="3161"/>
                  <a:pt x="1303" y="3192"/>
                </a:cubicBezTo>
                <a:cubicBezTo>
                  <a:pt x="1269" y="3197"/>
                  <a:pt x="1234" y="3200"/>
                  <a:pt x="1197" y="3200"/>
                </a:cubicBezTo>
                <a:cubicBezTo>
                  <a:pt x="1035" y="3200"/>
                  <a:pt x="849" y="3149"/>
                  <a:pt x="621" y="3099"/>
                </a:cubicBezTo>
                <a:cubicBezTo>
                  <a:pt x="465" y="3037"/>
                  <a:pt x="341" y="2975"/>
                  <a:pt x="217" y="2882"/>
                </a:cubicBezTo>
                <a:lnTo>
                  <a:pt x="0" y="3502"/>
                </a:lnTo>
                <a:cubicBezTo>
                  <a:pt x="93" y="3564"/>
                  <a:pt x="248" y="3626"/>
                  <a:pt x="465" y="3719"/>
                </a:cubicBezTo>
                <a:cubicBezTo>
                  <a:pt x="759" y="3817"/>
                  <a:pt x="1021" y="3864"/>
                  <a:pt x="1259" y="3864"/>
                </a:cubicBezTo>
                <a:cubicBezTo>
                  <a:pt x="1551" y="3864"/>
                  <a:pt x="1809" y="3794"/>
                  <a:pt x="2048" y="3657"/>
                </a:cubicBezTo>
                <a:cubicBezTo>
                  <a:pt x="2482" y="3378"/>
                  <a:pt x="2823" y="2913"/>
                  <a:pt x="3071" y="2168"/>
                </a:cubicBezTo>
                <a:cubicBezTo>
                  <a:pt x="3195" y="1827"/>
                  <a:pt x="3226" y="1517"/>
                  <a:pt x="3195" y="1237"/>
                </a:cubicBezTo>
                <a:cubicBezTo>
                  <a:pt x="3164" y="958"/>
                  <a:pt x="3071" y="710"/>
                  <a:pt x="2916" y="524"/>
                </a:cubicBezTo>
                <a:cubicBezTo>
                  <a:pt x="2761" y="338"/>
                  <a:pt x="2544" y="183"/>
                  <a:pt x="2265" y="90"/>
                </a:cubicBezTo>
                <a:cubicBezTo>
                  <a:pt x="2074" y="31"/>
                  <a:pt x="1898" y="0"/>
                  <a:pt x="173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24"/>
          <p:cNvSpPr/>
          <p:nvPr/>
        </p:nvSpPr>
        <p:spPr>
          <a:xfrm>
            <a:off x="1784241" y="2770168"/>
            <a:ext cx="2949" cy="2949"/>
          </a:xfrm>
          <a:custGeom>
            <a:rect b="b" l="l" r="r" t="t"/>
            <a:pathLst>
              <a:path extrusionOk="0" h="125" w="125">
                <a:moveTo>
                  <a:pt x="63" y="0"/>
                </a:moveTo>
                <a:cubicBezTo>
                  <a:pt x="1" y="31"/>
                  <a:pt x="1" y="124"/>
                  <a:pt x="63" y="124"/>
                </a:cubicBezTo>
                <a:cubicBezTo>
                  <a:pt x="125" y="124"/>
                  <a:pt x="125" y="31"/>
                  <a:pt x="6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24"/>
          <p:cNvSpPr/>
          <p:nvPr/>
        </p:nvSpPr>
        <p:spPr>
          <a:xfrm>
            <a:off x="1697163" y="2835682"/>
            <a:ext cx="776441" cy="277890"/>
          </a:xfrm>
          <a:custGeom>
            <a:rect b="b" l="l" r="r" t="t"/>
            <a:pathLst>
              <a:path extrusionOk="0" h="11780" w="32914">
                <a:moveTo>
                  <a:pt x="861" y="1"/>
                </a:moveTo>
                <a:cubicBezTo>
                  <a:pt x="808" y="1"/>
                  <a:pt x="753" y="26"/>
                  <a:pt x="714" y="77"/>
                </a:cubicBezTo>
                <a:cubicBezTo>
                  <a:pt x="0" y="2466"/>
                  <a:pt x="3258" y="3304"/>
                  <a:pt x="4902" y="3893"/>
                </a:cubicBezTo>
                <a:cubicBezTo>
                  <a:pt x="8841" y="5289"/>
                  <a:pt x="12843" y="6623"/>
                  <a:pt x="16845" y="7895"/>
                </a:cubicBezTo>
                <a:cubicBezTo>
                  <a:pt x="20816" y="9167"/>
                  <a:pt x="24817" y="10718"/>
                  <a:pt x="28850" y="11617"/>
                </a:cubicBezTo>
                <a:cubicBezTo>
                  <a:pt x="29264" y="11708"/>
                  <a:pt x="29781" y="11779"/>
                  <a:pt x="30305" y="11779"/>
                </a:cubicBezTo>
                <a:cubicBezTo>
                  <a:pt x="31389" y="11779"/>
                  <a:pt x="32507" y="11474"/>
                  <a:pt x="32821" y="10407"/>
                </a:cubicBezTo>
                <a:cubicBezTo>
                  <a:pt x="32914" y="10074"/>
                  <a:pt x="32641" y="9851"/>
                  <a:pt x="32374" y="9851"/>
                </a:cubicBezTo>
                <a:cubicBezTo>
                  <a:pt x="32193" y="9851"/>
                  <a:pt x="32015" y="9953"/>
                  <a:pt x="31952" y="10190"/>
                </a:cubicBezTo>
                <a:cubicBezTo>
                  <a:pt x="31796" y="10769"/>
                  <a:pt x="31227" y="10978"/>
                  <a:pt x="30477" y="10978"/>
                </a:cubicBezTo>
                <a:cubicBezTo>
                  <a:pt x="28693" y="10978"/>
                  <a:pt x="25888" y="9797"/>
                  <a:pt x="25190" y="9601"/>
                </a:cubicBezTo>
                <a:cubicBezTo>
                  <a:pt x="22491" y="8763"/>
                  <a:pt x="19761" y="7926"/>
                  <a:pt x="17062" y="7057"/>
                </a:cubicBezTo>
                <a:cubicBezTo>
                  <a:pt x="14456" y="6220"/>
                  <a:pt x="11912" y="5351"/>
                  <a:pt x="9338" y="4513"/>
                </a:cubicBezTo>
                <a:cubicBezTo>
                  <a:pt x="8066" y="4079"/>
                  <a:pt x="6794" y="3645"/>
                  <a:pt x="5491" y="3211"/>
                </a:cubicBezTo>
                <a:cubicBezTo>
                  <a:pt x="3971" y="2683"/>
                  <a:pt x="1241" y="2187"/>
                  <a:pt x="1024" y="139"/>
                </a:cubicBezTo>
                <a:cubicBezTo>
                  <a:pt x="1006" y="49"/>
                  <a:pt x="935" y="1"/>
                  <a:pt x="8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24"/>
          <p:cNvSpPr/>
          <p:nvPr/>
        </p:nvSpPr>
        <p:spPr>
          <a:xfrm>
            <a:off x="2214577" y="2292272"/>
            <a:ext cx="726690" cy="1535827"/>
          </a:xfrm>
          <a:custGeom>
            <a:rect b="b" l="l" r="r" t="t"/>
            <a:pathLst>
              <a:path extrusionOk="0" h="65105" w="30805">
                <a:moveTo>
                  <a:pt x="218" y="0"/>
                </a:moveTo>
                <a:cubicBezTo>
                  <a:pt x="62" y="0"/>
                  <a:pt x="0" y="280"/>
                  <a:pt x="187" y="342"/>
                </a:cubicBezTo>
                <a:cubicBezTo>
                  <a:pt x="3816" y="1117"/>
                  <a:pt x="7446" y="2172"/>
                  <a:pt x="10734" y="3909"/>
                </a:cubicBezTo>
                <a:cubicBezTo>
                  <a:pt x="12316" y="4716"/>
                  <a:pt x="13805" y="5770"/>
                  <a:pt x="15046" y="7042"/>
                </a:cubicBezTo>
                <a:cubicBezTo>
                  <a:pt x="15821" y="7880"/>
                  <a:pt x="16473" y="8810"/>
                  <a:pt x="17000" y="9834"/>
                </a:cubicBezTo>
                <a:cubicBezTo>
                  <a:pt x="18024" y="11851"/>
                  <a:pt x="18892" y="13929"/>
                  <a:pt x="19792" y="16007"/>
                </a:cubicBezTo>
                <a:cubicBezTo>
                  <a:pt x="20940" y="18830"/>
                  <a:pt x="22088" y="21653"/>
                  <a:pt x="23173" y="24507"/>
                </a:cubicBezTo>
                <a:cubicBezTo>
                  <a:pt x="25128" y="29564"/>
                  <a:pt x="27051" y="34651"/>
                  <a:pt x="28757" y="39832"/>
                </a:cubicBezTo>
                <a:cubicBezTo>
                  <a:pt x="28974" y="40514"/>
                  <a:pt x="29192" y="41197"/>
                  <a:pt x="29409" y="41879"/>
                </a:cubicBezTo>
                <a:cubicBezTo>
                  <a:pt x="29750" y="43182"/>
                  <a:pt x="29905" y="44392"/>
                  <a:pt x="29005" y="45478"/>
                </a:cubicBezTo>
                <a:cubicBezTo>
                  <a:pt x="28323" y="46222"/>
                  <a:pt x="27609" y="46936"/>
                  <a:pt x="26803" y="47556"/>
                </a:cubicBezTo>
                <a:cubicBezTo>
                  <a:pt x="23701" y="50255"/>
                  <a:pt x="20475" y="52737"/>
                  <a:pt x="17155" y="55157"/>
                </a:cubicBezTo>
                <a:cubicBezTo>
                  <a:pt x="14301" y="57204"/>
                  <a:pt x="11385" y="59220"/>
                  <a:pt x="8438" y="61175"/>
                </a:cubicBezTo>
                <a:cubicBezTo>
                  <a:pt x="6825" y="62229"/>
                  <a:pt x="5150" y="63191"/>
                  <a:pt x="3568" y="64308"/>
                </a:cubicBezTo>
                <a:cubicBezTo>
                  <a:pt x="3560" y="64316"/>
                  <a:pt x="3532" y="64335"/>
                  <a:pt x="3500" y="64356"/>
                </a:cubicBezTo>
                <a:lnTo>
                  <a:pt x="3500" y="64356"/>
                </a:lnTo>
                <a:cubicBezTo>
                  <a:pt x="3492" y="64360"/>
                  <a:pt x="3483" y="64365"/>
                  <a:pt x="3475" y="64370"/>
                </a:cubicBezTo>
                <a:cubicBezTo>
                  <a:pt x="3471" y="64373"/>
                  <a:pt x="3468" y="64376"/>
                  <a:pt x="3466" y="64379"/>
                </a:cubicBezTo>
                <a:lnTo>
                  <a:pt x="3466" y="64379"/>
                </a:lnTo>
                <a:cubicBezTo>
                  <a:pt x="3452" y="64388"/>
                  <a:pt x="3438" y="64397"/>
                  <a:pt x="3425" y="64405"/>
                </a:cubicBezTo>
                <a:lnTo>
                  <a:pt x="3425" y="64405"/>
                </a:lnTo>
                <a:cubicBezTo>
                  <a:pt x="3417" y="64410"/>
                  <a:pt x="3404" y="64417"/>
                  <a:pt x="3382" y="64432"/>
                </a:cubicBezTo>
                <a:cubicBezTo>
                  <a:pt x="3320" y="64463"/>
                  <a:pt x="3289" y="64494"/>
                  <a:pt x="3258" y="64525"/>
                </a:cubicBezTo>
                <a:cubicBezTo>
                  <a:pt x="3010" y="64717"/>
                  <a:pt x="3177" y="65104"/>
                  <a:pt x="3455" y="65104"/>
                </a:cubicBezTo>
                <a:cubicBezTo>
                  <a:pt x="3491" y="65104"/>
                  <a:pt x="3529" y="65098"/>
                  <a:pt x="3568" y="65083"/>
                </a:cubicBezTo>
                <a:cubicBezTo>
                  <a:pt x="3600" y="65073"/>
                  <a:pt x="3633" y="65061"/>
                  <a:pt x="3665" y="65049"/>
                </a:cubicBezTo>
                <a:lnTo>
                  <a:pt x="3665" y="65049"/>
                </a:lnTo>
                <a:cubicBezTo>
                  <a:pt x="3661" y="65055"/>
                  <a:pt x="3659" y="65059"/>
                  <a:pt x="3661" y="65059"/>
                </a:cubicBezTo>
                <a:cubicBezTo>
                  <a:pt x="3663" y="65059"/>
                  <a:pt x="3668" y="65055"/>
                  <a:pt x="3678" y="65044"/>
                </a:cubicBezTo>
                <a:lnTo>
                  <a:pt x="3678" y="65044"/>
                </a:lnTo>
                <a:cubicBezTo>
                  <a:pt x="3674" y="65045"/>
                  <a:pt x="3669" y="65047"/>
                  <a:pt x="3665" y="65049"/>
                </a:cubicBezTo>
                <a:lnTo>
                  <a:pt x="3665" y="65049"/>
                </a:lnTo>
                <a:cubicBezTo>
                  <a:pt x="3676" y="65030"/>
                  <a:pt x="3707" y="64990"/>
                  <a:pt x="3723" y="64990"/>
                </a:cubicBezTo>
                <a:cubicBezTo>
                  <a:pt x="3703" y="65016"/>
                  <a:pt x="3688" y="65033"/>
                  <a:pt x="3678" y="65044"/>
                </a:cubicBezTo>
                <a:lnTo>
                  <a:pt x="3678" y="65044"/>
                </a:lnTo>
                <a:cubicBezTo>
                  <a:pt x="4008" y="64916"/>
                  <a:pt x="4315" y="64721"/>
                  <a:pt x="4623" y="64525"/>
                </a:cubicBezTo>
                <a:cubicBezTo>
                  <a:pt x="5460" y="63998"/>
                  <a:pt x="6298" y="63439"/>
                  <a:pt x="7135" y="62912"/>
                </a:cubicBezTo>
                <a:cubicBezTo>
                  <a:pt x="9989" y="61082"/>
                  <a:pt x="12781" y="59189"/>
                  <a:pt x="15542" y="57235"/>
                </a:cubicBezTo>
                <a:cubicBezTo>
                  <a:pt x="18892" y="54846"/>
                  <a:pt x="22181" y="52365"/>
                  <a:pt x="25345" y="49759"/>
                </a:cubicBezTo>
                <a:cubicBezTo>
                  <a:pt x="26120" y="49107"/>
                  <a:pt x="26896" y="48456"/>
                  <a:pt x="27671" y="47773"/>
                </a:cubicBezTo>
                <a:cubicBezTo>
                  <a:pt x="28447" y="47091"/>
                  <a:pt x="29316" y="46408"/>
                  <a:pt x="29874" y="45540"/>
                </a:cubicBezTo>
                <a:cubicBezTo>
                  <a:pt x="30805" y="44113"/>
                  <a:pt x="30339" y="42500"/>
                  <a:pt x="29905" y="41011"/>
                </a:cubicBezTo>
                <a:cubicBezTo>
                  <a:pt x="28416" y="36078"/>
                  <a:pt x="26524" y="31208"/>
                  <a:pt x="24693" y="26400"/>
                </a:cubicBezTo>
                <a:cubicBezTo>
                  <a:pt x="22646" y="21064"/>
                  <a:pt x="20599" y="15666"/>
                  <a:pt x="18086" y="10517"/>
                </a:cubicBezTo>
                <a:cubicBezTo>
                  <a:pt x="17745" y="9741"/>
                  <a:pt x="17341" y="9028"/>
                  <a:pt x="16938" y="8314"/>
                </a:cubicBezTo>
                <a:cubicBezTo>
                  <a:pt x="15976" y="6856"/>
                  <a:pt x="14736" y="5615"/>
                  <a:pt x="13278" y="4654"/>
                </a:cubicBezTo>
                <a:cubicBezTo>
                  <a:pt x="11726" y="3568"/>
                  <a:pt x="10051" y="2699"/>
                  <a:pt x="8283" y="2048"/>
                </a:cubicBezTo>
                <a:cubicBezTo>
                  <a:pt x="6515" y="1303"/>
                  <a:pt x="4654" y="776"/>
                  <a:pt x="2730" y="404"/>
                </a:cubicBezTo>
                <a:cubicBezTo>
                  <a:pt x="1924" y="249"/>
                  <a:pt x="1086" y="124"/>
                  <a:pt x="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24"/>
          <p:cNvSpPr/>
          <p:nvPr/>
        </p:nvSpPr>
        <p:spPr>
          <a:xfrm>
            <a:off x="2230950" y="3246649"/>
            <a:ext cx="403224" cy="429739"/>
          </a:xfrm>
          <a:custGeom>
            <a:rect b="b" l="l" r="r" t="t"/>
            <a:pathLst>
              <a:path extrusionOk="0" h="18217" w="17093">
                <a:moveTo>
                  <a:pt x="16914" y="1"/>
                </a:moveTo>
                <a:cubicBezTo>
                  <a:pt x="16888" y="1"/>
                  <a:pt x="16860" y="10"/>
                  <a:pt x="16833" y="29"/>
                </a:cubicBezTo>
                <a:cubicBezTo>
                  <a:pt x="14383" y="2046"/>
                  <a:pt x="12335" y="4558"/>
                  <a:pt x="10350" y="7009"/>
                </a:cubicBezTo>
                <a:cubicBezTo>
                  <a:pt x="8582" y="9274"/>
                  <a:pt x="6721" y="11445"/>
                  <a:pt x="4704" y="13493"/>
                </a:cubicBezTo>
                <a:cubicBezTo>
                  <a:pt x="4022" y="14175"/>
                  <a:pt x="3339" y="14827"/>
                  <a:pt x="2626" y="15478"/>
                </a:cubicBezTo>
                <a:cubicBezTo>
                  <a:pt x="2191" y="15850"/>
                  <a:pt x="1788" y="16192"/>
                  <a:pt x="1354" y="16564"/>
                </a:cubicBezTo>
                <a:cubicBezTo>
                  <a:pt x="951" y="16905"/>
                  <a:pt x="330" y="17277"/>
                  <a:pt x="113" y="17774"/>
                </a:cubicBezTo>
                <a:cubicBezTo>
                  <a:pt x="1" y="17970"/>
                  <a:pt x="142" y="18217"/>
                  <a:pt x="376" y="18217"/>
                </a:cubicBezTo>
                <a:cubicBezTo>
                  <a:pt x="401" y="18217"/>
                  <a:pt x="427" y="18214"/>
                  <a:pt x="454" y="18208"/>
                </a:cubicBezTo>
                <a:cubicBezTo>
                  <a:pt x="888" y="18115"/>
                  <a:pt x="1230" y="17743"/>
                  <a:pt x="1571" y="17432"/>
                </a:cubicBezTo>
                <a:cubicBezTo>
                  <a:pt x="1943" y="17153"/>
                  <a:pt x="2346" y="16781"/>
                  <a:pt x="2719" y="16440"/>
                </a:cubicBezTo>
                <a:cubicBezTo>
                  <a:pt x="3401" y="15850"/>
                  <a:pt x="4053" y="15230"/>
                  <a:pt x="4704" y="14578"/>
                </a:cubicBezTo>
                <a:cubicBezTo>
                  <a:pt x="5821" y="13493"/>
                  <a:pt x="6907" y="12345"/>
                  <a:pt x="7899" y="11166"/>
                </a:cubicBezTo>
                <a:cubicBezTo>
                  <a:pt x="9730" y="9026"/>
                  <a:pt x="11405" y="6792"/>
                  <a:pt x="13142" y="4652"/>
                </a:cubicBezTo>
                <a:cubicBezTo>
                  <a:pt x="14414" y="3132"/>
                  <a:pt x="15748" y="1705"/>
                  <a:pt x="17020" y="215"/>
                </a:cubicBezTo>
                <a:cubicBezTo>
                  <a:pt x="17093" y="118"/>
                  <a:pt x="17012" y="1"/>
                  <a:pt x="1691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24"/>
          <p:cNvSpPr/>
          <p:nvPr/>
        </p:nvSpPr>
        <p:spPr>
          <a:xfrm>
            <a:off x="2230408" y="3663608"/>
            <a:ext cx="99078" cy="163715"/>
          </a:xfrm>
          <a:custGeom>
            <a:rect b="b" l="l" r="r" t="t"/>
            <a:pathLst>
              <a:path extrusionOk="0" h="6940" w="4200">
                <a:moveTo>
                  <a:pt x="385" y="1"/>
                </a:moveTo>
                <a:cubicBezTo>
                  <a:pt x="91" y="1"/>
                  <a:pt x="0" y="416"/>
                  <a:pt x="291" y="503"/>
                </a:cubicBezTo>
                <a:cubicBezTo>
                  <a:pt x="1408" y="813"/>
                  <a:pt x="2525" y="1465"/>
                  <a:pt x="2928" y="2612"/>
                </a:cubicBezTo>
                <a:cubicBezTo>
                  <a:pt x="3362" y="3884"/>
                  <a:pt x="2990" y="5249"/>
                  <a:pt x="2525" y="6428"/>
                </a:cubicBezTo>
                <a:cubicBezTo>
                  <a:pt x="2411" y="6730"/>
                  <a:pt x="2676" y="6940"/>
                  <a:pt x="2943" y="6940"/>
                </a:cubicBezTo>
                <a:cubicBezTo>
                  <a:pt x="3116" y="6940"/>
                  <a:pt x="3289" y="6852"/>
                  <a:pt x="3362" y="6645"/>
                </a:cubicBezTo>
                <a:cubicBezTo>
                  <a:pt x="3890" y="5280"/>
                  <a:pt x="4200" y="3667"/>
                  <a:pt x="3641" y="2271"/>
                </a:cubicBezTo>
                <a:cubicBezTo>
                  <a:pt x="3083" y="937"/>
                  <a:pt x="1811" y="255"/>
                  <a:pt x="446" y="7"/>
                </a:cubicBezTo>
                <a:cubicBezTo>
                  <a:pt x="425" y="3"/>
                  <a:pt x="405" y="1"/>
                  <a:pt x="385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24"/>
          <p:cNvSpPr/>
          <p:nvPr/>
        </p:nvSpPr>
        <p:spPr>
          <a:xfrm>
            <a:off x="2506572" y="3003018"/>
            <a:ext cx="103961" cy="287539"/>
          </a:xfrm>
          <a:custGeom>
            <a:rect b="b" l="l" r="r" t="t"/>
            <a:pathLst>
              <a:path extrusionOk="0" h="12189" w="4407">
                <a:moveTo>
                  <a:pt x="110" y="1"/>
                </a:moveTo>
                <a:cubicBezTo>
                  <a:pt x="63" y="1"/>
                  <a:pt x="1" y="44"/>
                  <a:pt x="1" y="88"/>
                </a:cubicBezTo>
                <a:cubicBezTo>
                  <a:pt x="1" y="678"/>
                  <a:pt x="125" y="1267"/>
                  <a:pt x="342" y="1794"/>
                </a:cubicBezTo>
                <a:cubicBezTo>
                  <a:pt x="497" y="2384"/>
                  <a:pt x="683" y="2973"/>
                  <a:pt x="870" y="3563"/>
                </a:cubicBezTo>
                <a:cubicBezTo>
                  <a:pt x="1211" y="4648"/>
                  <a:pt x="1552" y="5734"/>
                  <a:pt x="1893" y="6851"/>
                </a:cubicBezTo>
                <a:cubicBezTo>
                  <a:pt x="2452" y="8526"/>
                  <a:pt x="3010" y="10201"/>
                  <a:pt x="3537" y="11907"/>
                </a:cubicBezTo>
                <a:cubicBezTo>
                  <a:pt x="3599" y="12104"/>
                  <a:pt x="3757" y="12188"/>
                  <a:pt x="3916" y="12188"/>
                </a:cubicBezTo>
                <a:cubicBezTo>
                  <a:pt x="4160" y="12188"/>
                  <a:pt x="4407" y="11990"/>
                  <a:pt x="4313" y="11690"/>
                </a:cubicBezTo>
                <a:cubicBezTo>
                  <a:pt x="3755" y="9984"/>
                  <a:pt x="3165" y="8278"/>
                  <a:pt x="2576" y="6572"/>
                </a:cubicBezTo>
                <a:cubicBezTo>
                  <a:pt x="2203" y="5517"/>
                  <a:pt x="1831" y="4431"/>
                  <a:pt x="1459" y="3377"/>
                </a:cubicBezTo>
                <a:cubicBezTo>
                  <a:pt x="1273" y="2787"/>
                  <a:pt x="1087" y="2167"/>
                  <a:pt x="870" y="1546"/>
                </a:cubicBezTo>
                <a:cubicBezTo>
                  <a:pt x="714" y="1019"/>
                  <a:pt x="466" y="492"/>
                  <a:pt x="156" y="26"/>
                </a:cubicBezTo>
                <a:cubicBezTo>
                  <a:pt x="147" y="8"/>
                  <a:pt x="130" y="1"/>
                  <a:pt x="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24"/>
          <p:cNvSpPr/>
          <p:nvPr/>
        </p:nvSpPr>
        <p:spPr>
          <a:xfrm>
            <a:off x="2495602" y="2944676"/>
            <a:ext cx="57111" cy="399615"/>
          </a:xfrm>
          <a:custGeom>
            <a:rect b="b" l="l" r="r" t="t"/>
            <a:pathLst>
              <a:path extrusionOk="0" h="16940" w="2421">
                <a:moveTo>
                  <a:pt x="98" y="1"/>
                </a:moveTo>
                <a:cubicBezTo>
                  <a:pt x="50" y="1"/>
                  <a:pt x="1" y="41"/>
                  <a:pt x="1" y="111"/>
                </a:cubicBezTo>
                <a:cubicBezTo>
                  <a:pt x="63" y="2747"/>
                  <a:pt x="435" y="5353"/>
                  <a:pt x="683" y="7959"/>
                </a:cubicBezTo>
                <a:cubicBezTo>
                  <a:pt x="962" y="10813"/>
                  <a:pt x="1210" y="13698"/>
                  <a:pt x="1521" y="16521"/>
                </a:cubicBezTo>
                <a:cubicBezTo>
                  <a:pt x="1552" y="16800"/>
                  <a:pt x="1784" y="16940"/>
                  <a:pt x="2001" y="16940"/>
                </a:cubicBezTo>
                <a:cubicBezTo>
                  <a:pt x="2219" y="16940"/>
                  <a:pt x="2420" y="16800"/>
                  <a:pt x="2389" y="16521"/>
                </a:cubicBezTo>
                <a:cubicBezTo>
                  <a:pt x="2079" y="13636"/>
                  <a:pt x="1769" y="10751"/>
                  <a:pt x="1397" y="7866"/>
                </a:cubicBezTo>
                <a:cubicBezTo>
                  <a:pt x="1086" y="5291"/>
                  <a:pt x="838" y="2623"/>
                  <a:pt x="187" y="80"/>
                </a:cubicBezTo>
                <a:cubicBezTo>
                  <a:pt x="173" y="25"/>
                  <a:pt x="136" y="1"/>
                  <a:pt x="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24"/>
          <p:cNvSpPr/>
          <p:nvPr/>
        </p:nvSpPr>
        <p:spPr>
          <a:xfrm>
            <a:off x="2549038" y="3697745"/>
            <a:ext cx="130358" cy="1590839"/>
          </a:xfrm>
          <a:custGeom>
            <a:rect b="b" l="l" r="r" t="t"/>
            <a:pathLst>
              <a:path extrusionOk="0" h="67437" w="5526">
                <a:moveTo>
                  <a:pt x="140" y="1"/>
                </a:moveTo>
                <a:cubicBezTo>
                  <a:pt x="69" y="1"/>
                  <a:pt x="0" y="41"/>
                  <a:pt x="0" y="111"/>
                </a:cubicBezTo>
                <a:cubicBezTo>
                  <a:pt x="683" y="8859"/>
                  <a:pt x="1179" y="17638"/>
                  <a:pt x="1551" y="26417"/>
                </a:cubicBezTo>
                <a:cubicBezTo>
                  <a:pt x="1923" y="35103"/>
                  <a:pt x="2296" y="43820"/>
                  <a:pt x="3040" y="52506"/>
                </a:cubicBezTo>
                <a:cubicBezTo>
                  <a:pt x="3444" y="57407"/>
                  <a:pt x="3909" y="62340"/>
                  <a:pt x="4715" y="67179"/>
                </a:cubicBezTo>
                <a:cubicBezTo>
                  <a:pt x="4756" y="67355"/>
                  <a:pt x="4920" y="67436"/>
                  <a:pt x="5088" y="67436"/>
                </a:cubicBezTo>
                <a:cubicBezTo>
                  <a:pt x="5304" y="67436"/>
                  <a:pt x="5526" y="67300"/>
                  <a:pt x="5491" y="67055"/>
                </a:cubicBezTo>
                <a:cubicBezTo>
                  <a:pt x="4964" y="62681"/>
                  <a:pt x="4405" y="58307"/>
                  <a:pt x="4002" y="53933"/>
                </a:cubicBezTo>
                <a:cubicBezTo>
                  <a:pt x="3599" y="49528"/>
                  <a:pt x="3319" y="45216"/>
                  <a:pt x="3071" y="40842"/>
                </a:cubicBezTo>
                <a:cubicBezTo>
                  <a:pt x="2606" y="32156"/>
                  <a:pt x="2265" y="23439"/>
                  <a:pt x="1706" y="14722"/>
                </a:cubicBezTo>
                <a:cubicBezTo>
                  <a:pt x="1365" y="9820"/>
                  <a:pt x="931" y="4950"/>
                  <a:pt x="279" y="80"/>
                </a:cubicBezTo>
                <a:cubicBezTo>
                  <a:pt x="252" y="25"/>
                  <a:pt x="195" y="1"/>
                  <a:pt x="14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24"/>
          <p:cNvSpPr/>
          <p:nvPr/>
        </p:nvSpPr>
        <p:spPr>
          <a:xfrm>
            <a:off x="1782778" y="2315297"/>
            <a:ext cx="47723" cy="452244"/>
          </a:xfrm>
          <a:custGeom>
            <a:rect b="b" l="l" r="r" t="t"/>
            <a:pathLst>
              <a:path extrusionOk="0" h="19171" w="2023">
                <a:moveTo>
                  <a:pt x="272" y="0"/>
                </a:moveTo>
                <a:cubicBezTo>
                  <a:pt x="215" y="0"/>
                  <a:pt x="156" y="40"/>
                  <a:pt x="156" y="110"/>
                </a:cubicBezTo>
                <a:cubicBezTo>
                  <a:pt x="1" y="855"/>
                  <a:pt x="187" y="1661"/>
                  <a:pt x="280" y="2437"/>
                </a:cubicBezTo>
                <a:cubicBezTo>
                  <a:pt x="342" y="3212"/>
                  <a:pt x="404" y="3988"/>
                  <a:pt x="435" y="4763"/>
                </a:cubicBezTo>
                <a:cubicBezTo>
                  <a:pt x="528" y="6314"/>
                  <a:pt x="528" y="7865"/>
                  <a:pt x="528" y="9448"/>
                </a:cubicBezTo>
                <a:cubicBezTo>
                  <a:pt x="497" y="12612"/>
                  <a:pt x="714" y="15776"/>
                  <a:pt x="1211" y="18878"/>
                </a:cubicBezTo>
                <a:cubicBezTo>
                  <a:pt x="1236" y="19081"/>
                  <a:pt x="1381" y="19170"/>
                  <a:pt x="1539" y="19170"/>
                </a:cubicBezTo>
                <a:cubicBezTo>
                  <a:pt x="1767" y="19170"/>
                  <a:pt x="2023" y="18985"/>
                  <a:pt x="1986" y="18692"/>
                </a:cubicBezTo>
                <a:cubicBezTo>
                  <a:pt x="1428" y="15528"/>
                  <a:pt x="1397" y="12364"/>
                  <a:pt x="1335" y="9168"/>
                </a:cubicBezTo>
                <a:cubicBezTo>
                  <a:pt x="1273" y="7648"/>
                  <a:pt x="1242" y="6097"/>
                  <a:pt x="1118" y="4577"/>
                </a:cubicBezTo>
                <a:cubicBezTo>
                  <a:pt x="1087" y="3802"/>
                  <a:pt x="993" y="3026"/>
                  <a:pt x="900" y="2220"/>
                </a:cubicBezTo>
                <a:cubicBezTo>
                  <a:pt x="807" y="1444"/>
                  <a:pt x="776" y="700"/>
                  <a:pt x="373" y="79"/>
                </a:cubicBezTo>
                <a:cubicBezTo>
                  <a:pt x="359" y="25"/>
                  <a:pt x="316" y="0"/>
                  <a:pt x="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24"/>
          <p:cNvSpPr/>
          <p:nvPr/>
        </p:nvSpPr>
        <p:spPr>
          <a:xfrm>
            <a:off x="2203607" y="2293758"/>
            <a:ext cx="22694" cy="177633"/>
          </a:xfrm>
          <a:custGeom>
            <a:rect b="b" l="l" r="r" t="t"/>
            <a:pathLst>
              <a:path extrusionOk="0" h="7530" w="962">
                <a:moveTo>
                  <a:pt x="757" y="0"/>
                </a:moveTo>
                <a:cubicBezTo>
                  <a:pt x="710" y="0"/>
                  <a:pt x="665" y="27"/>
                  <a:pt x="652" y="92"/>
                </a:cubicBezTo>
                <a:cubicBezTo>
                  <a:pt x="434" y="1302"/>
                  <a:pt x="310" y="2543"/>
                  <a:pt x="248" y="3753"/>
                </a:cubicBezTo>
                <a:cubicBezTo>
                  <a:pt x="186" y="4373"/>
                  <a:pt x="155" y="4994"/>
                  <a:pt x="93" y="5583"/>
                </a:cubicBezTo>
                <a:cubicBezTo>
                  <a:pt x="62" y="5924"/>
                  <a:pt x="31" y="6235"/>
                  <a:pt x="31" y="6576"/>
                </a:cubicBezTo>
                <a:cubicBezTo>
                  <a:pt x="0" y="6855"/>
                  <a:pt x="31" y="7134"/>
                  <a:pt x="124" y="7414"/>
                </a:cubicBezTo>
                <a:cubicBezTo>
                  <a:pt x="186" y="7491"/>
                  <a:pt x="272" y="7530"/>
                  <a:pt x="357" y="7530"/>
                </a:cubicBezTo>
                <a:cubicBezTo>
                  <a:pt x="442" y="7530"/>
                  <a:pt x="527" y="7491"/>
                  <a:pt x="589" y="7414"/>
                </a:cubicBezTo>
                <a:cubicBezTo>
                  <a:pt x="714" y="7134"/>
                  <a:pt x="776" y="6855"/>
                  <a:pt x="745" y="6576"/>
                </a:cubicBezTo>
                <a:cubicBezTo>
                  <a:pt x="776" y="6297"/>
                  <a:pt x="807" y="6018"/>
                  <a:pt x="807" y="5738"/>
                </a:cubicBezTo>
                <a:lnTo>
                  <a:pt x="869" y="3846"/>
                </a:lnTo>
                <a:cubicBezTo>
                  <a:pt x="962" y="2605"/>
                  <a:pt x="962" y="1364"/>
                  <a:pt x="869" y="123"/>
                </a:cubicBezTo>
                <a:cubicBezTo>
                  <a:pt x="887" y="52"/>
                  <a:pt x="821" y="0"/>
                  <a:pt x="7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24"/>
          <p:cNvSpPr/>
          <p:nvPr/>
        </p:nvSpPr>
        <p:spPr>
          <a:xfrm>
            <a:off x="1831094" y="4368881"/>
            <a:ext cx="51969" cy="811119"/>
          </a:xfrm>
          <a:custGeom>
            <a:rect b="b" l="l" r="r" t="t"/>
            <a:pathLst>
              <a:path extrusionOk="0" h="34384" w="2203">
                <a:moveTo>
                  <a:pt x="1679" y="1"/>
                </a:moveTo>
                <a:cubicBezTo>
                  <a:pt x="1590" y="1"/>
                  <a:pt x="1505" y="47"/>
                  <a:pt x="1489" y="140"/>
                </a:cubicBezTo>
                <a:cubicBezTo>
                  <a:pt x="1303" y="1195"/>
                  <a:pt x="1396" y="2312"/>
                  <a:pt x="1365" y="3398"/>
                </a:cubicBezTo>
                <a:cubicBezTo>
                  <a:pt x="1334" y="4483"/>
                  <a:pt x="1303" y="5600"/>
                  <a:pt x="1241" y="6717"/>
                </a:cubicBezTo>
                <a:cubicBezTo>
                  <a:pt x="1117" y="8950"/>
                  <a:pt x="931" y="11184"/>
                  <a:pt x="776" y="13418"/>
                </a:cubicBezTo>
                <a:cubicBezTo>
                  <a:pt x="403" y="17823"/>
                  <a:pt x="0" y="22197"/>
                  <a:pt x="0" y="26602"/>
                </a:cubicBezTo>
                <a:cubicBezTo>
                  <a:pt x="0" y="27874"/>
                  <a:pt x="0" y="29145"/>
                  <a:pt x="93" y="30386"/>
                </a:cubicBezTo>
                <a:cubicBezTo>
                  <a:pt x="155" y="31596"/>
                  <a:pt x="124" y="32930"/>
                  <a:pt x="466" y="34078"/>
                </a:cubicBezTo>
                <a:cubicBezTo>
                  <a:pt x="535" y="34287"/>
                  <a:pt x="706" y="34384"/>
                  <a:pt x="875" y="34384"/>
                </a:cubicBezTo>
                <a:cubicBezTo>
                  <a:pt x="1082" y="34384"/>
                  <a:pt x="1286" y="34240"/>
                  <a:pt x="1303" y="33985"/>
                </a:cubicBezTo>
                <a:cubicBezTo>
                  <a:pt x="1334" y="32868"/>
                  <a:pt x="1117" y="31720"/>
                  <a:pt x="1024" y="30603"/>
                </a:cubicBezTo>
                <a:cubicBezTo>
                  <a:pt x="962" y="29487"/>
                  <a:pt x="931" y="28463"/>
                  <a:pt x="931" y="27408"/>
                </a:cubicBezTo>
                <a:cubicBezTo>
                  <a:pt x="931" y="25206"/>
                  <a:pt x="993" y="23003"/>
                  <a:pt x="1148" y="20801"/>
                </a:cubicBezTo>
                <a:cubicBezTo>
                  <a:pt x="1427" y="16365"/>
                  <a:pt x="1892" y="11929"/>
                  <a:pt x="2079" y="7492"/>
                </a:cubicBezTo>
                <a:cubicBezTo>
                  <a:pt x="2110" y="6252"/>
                  <a:pt x="2141" y="5042"/>
                  <a:pt x="2141" y="3801"/>
                </a:cubicBezTo>
                <a:cubicBezTo>
                  <a:pt x="2110" y="2560"/>
                  <a:pt x="2203" y="1288"/>
                  <a:pt x="1892" y="140"/>
                </a:cubicBezTo>
                <a:cubicBezTo>
                  <a:pt x="1861" y="47"/>
                  <a:pt x="1768" y="1"/>
                  <a:pt x="167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24"/>
          <p:cNvSpPr/>
          <p:nvPr/>
        </p:nvSpPr>
        <p:spPr>
          <a:xfrm>
            <a:off x="2190420" y="3878009"/>
            <a:ext cx="69708" cy="1416933"/>
          </a:xfrm>
          <a:custGeom>
            <a:rect b="b" l="l" r="r" t="t"/>
            <a:pathLst>
              <a:path extrusionOk="0" h="60065" w="2955">
                <a:moveTo>
                  <a:pt x="1055" y="0"/>
                </a:moveTo>
                <a:cubicBezTo>
                  <a:pt x="962" y="0"/>
                  <a:pt x="869" y="54"/>
                  <a:pt x="838" y="163"/>
                </a:cubicBezTo>
                <a:cubicBezTo>
                  <a:pt x="807" y="2117"/>
                  <a:pt x="869" y="4134"/>
                  <a:pt x="838" y="6119"/>
                </a:cubicBezTo>
                <a:cubicBezTo>
                  <a:pt x="807" y="8104"/>
                  <a:pt x="776" y="10059"/>
                  <a:pt x="745" y="12013"/>
                </a:cubicBezTo>
                <a:cubicBezTo>
                  <a:pt x="652" y="15891"/>
                  <a:pt x="528" y="19769"/>
                  <a:pt x="404" y="23646"/>
                </a:cubicBezTo>
                <a:cubicBezTo>
                  <a:pt x="156" y="31371"/>
                  <a:pt x="1" y="39126"/>
                  <a:pt x="528" y="46819"/>
                </a:cubicBezTo>
                <a:cubicBezTo>
                  <a:pt x="807" y="51193"/>
                  <a:pt x="1397" y="55505"/>
                  <a:pt x="2203" y="59817"/>
                </a:cubicBezTo>
                <a:cubicBezTo>
                  <a:pt x="2240" y="59990"/>
                  <a:pt x="2370" y="60064"/>
                  <a:pt x="2510" y="60064"/>
                </a:cubicBezTo>
                <a:cubicBezTo>
                  <a:pt x="2721" y="60064"/>
                  <a:pt x="2954" y="59893"/>
                  <a:pt x="2917" y="59631"/>
                </a:cubicBezTo>
                <a:cubicBezTo>
                  <a:pt x="1490" y="52000"/>
                  <a:pt x="993" y="44213"/>
                  <a:pt x="931" y="36489"/>
                </a:cubicBezTo>
                <a:cubicBezTo>
                  <a:pt x="900" y="28796"/>
                  <a:pt x="1273" y="21102"/>
                  <a:pt x="1428" y="13440"/>
                </a:cubicBezTo>
                <a:cubicBezTo>
                  <a:pt x="1459" y="11238"/>
                  <a:pt x="1490" y="9035"/>
                  <a:pt x="1459" y="6833"/>
                </a:cubicBezTo>
                <a:cubicBezTo>
                  <a:pt x="1428" y="4630"/>
                  <a:pt x="1459" y="2397"/>
                  <a:pt x="1273" y="163"/>
                </a:cubicBezTo>
                <a:cubicBezTo>
                  <a:pt x="1242" y="54"/>
                  <a:pt x="1148" y="0"/>
                  <a:pt x="105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24"/>
          <p:cNvSpPr/>
          <p:nvPr/>
        </p:nvSpPr>
        <p:spPr>
          <a:xfrm>
            <a:off x="1615394" y="2321879"/>
            <a:ext cx="168598" cy="228752"/>
          </a:xfrm>
          <a:custGeom>
            <a:rect b="b" l="l" r="r" t="t"/>
            <a:pathLst>
              <a:path extrusionOk="0" h="9697" w="7147">
                <a:moveTo>
                  <a:pt x="6994" y="1"/>
                </a:moveTo>
                <a:cubicBezTo>
                  <a:pt x="6976" y="1"/>
                  <a:pt x="6958" y="6"/>
                  <a:pt x="6941" y="17"/>
                </a:cubicBezTo>
                <a:cubicBezTo>
                  <a:pt x="5390" y="1165"/>
                  <a:pt x="4180" y="2809"/>
                  <a:pt x="3032" y="4329"/>
                </a:cubicBezTo>
                <a:cubicBezTo>
                  <a:pt x="2443" y="5105"/>
                  <a:pt x="1884" y="5942"/>
                  <a:pt x="1357" y="6780"/>
                </a:cubicBezTo>
                <a:cubicBezTo>
                  <a:pt x="829" y="7617"/>
                  <a:pt x="240" y="8455"/>
                  <a:pt x="23" y="9417"/>
                </a:cubicBezTo>
                <a:cubicBezTo>
                  <a:pt x="1" y="9573"/>
                  <a:pt x="122" y="9697"/>
                  <a:pt x="250" y="9697"/>
                </a:cubicBezTo>
                <a:cubicBezTo>
                  <a:pt x="300" y="9697"/>
                  <a:pt x="351" y="9678"/>
                  <a:pt x="395" y="9634"/>
                </a:cubicBezTo>
                <a:cubicBezTo>
                  <a:pt x="1047" y="8951"/>
                  <a:pt x="1450" y="8083"/>
                  <a:pt x="1915" y="7307"/>
                </a:cubicBezTo>
                <a:cubicBezTo>
                  <a:pt x="2443" y="6470"/>
                  <a:pt x="3001" y="5632"/>
                  <a:pt x="3559" y="4826"/>
                </a:cubicBezTo>
                <a:cubicBezTo>
                  <a:pt x="4118" y="3988"/>
                  <a:pt x="4707" y="3212"/>
                  <a:pt x="5328" y="2437"/>
                </a:cubicBezTo>
                <a:cubicBezTo>
                  <a:pt x="5948" y="1661"/>
                  <a:pt x="6568" y="979"/>
                  <a:pt x="7096" y="203"/>
                </a:cubicBezTo>
                <a:cubicBezTo>
                  <a:pt x="7146" y="102"/>
                  <a:pt x="7073" y="1"/>
                  <a:pt x="69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24"/>
          <p:cNvSpPr/>
          <p:nvPr/>
        </p:nvSpPr>
        <p:spPr>
          <a:xfrm>
            <a:off x="1618839" y="2536705"/>
            <a:ext cx="67255" cy="45458"/>
          </a:xfrm>
          <a:custGeom>
            <a:rect b="b" l="l" r="r" t="t"/>
            <a:pathLst>
              <a:path extrusionOk="0" h="1927" w="2851">
                <a:moveTo>
                  <a:pt x="373" y="1"/>
                </a:moveTo>
                <a:cubicBezTo>
                  <a:pt x="94" y="32"/>
                  <a:pt x="1" y="404"/>
                  <a:pt x="249" y="559"/>
                </a:cubicBezTo>
                <a:cubicBezTo>
                  <a:pt x="342" y="590"/>
                  <a:pt x="466" y="652"/>
                  <a:pt x="559" y="714"/>
                </a:cubicBezTo>
                <a:lnTo>
                  <a:pt x="714" y="776"/>
                </a:lnTo>
                <a:lnTo>
                  <a:pt x="808" y="807"/>
                </a:lnTo>
                <a:cubicBezTo>
                  <a:pt x="994" y="900"/>
                  <a:pt x="1180" y="993"/>
                  <a:pt x="1366" y="1117"/>
                </a:cubicBezTo>
                <a:cubicBezTo>
                  <a:pt x="1459" y="1179"/>
                  <a:pt x="1552" y="1241"/>
                  <a:pt x="1614" y="1303"/>
                </a:cubicBezTo>
                <a:lnTo>
                  <a:pt x="1707" y="1365"/>
                </a:lnTo>
                <a:lnTo>
                  <a:pt x="1800" y="1459"/>
                </a:lnTo>
                <a:cubicBezTo>
                  <a:pt x="1893" y="1521"/>
                  <a:pt x="1986" y="1614"/>
                  <a:pt x="2048" y="1676"/>
                </a:cubicBezTo>
                <a:cubicBezTo>
                  <a:pt x="2110" y="1738"/>
                  <a:pt x="2141" y="1800"/>
                  <a:pt x="2203" y="1831"/>
                </a:cubicBezTo>
                <a:cubicBezTo>
                  <a:pt x="2266" y="1862"/>
                  <a:pt x="2359" y="1893"/>
                  <a:pt x="2421" y="1924"/>
                </a:cubicBezTo>
                <a:cubicBezTo>
                  <a:pt x="2435" y="1926"/>
                  <a:pt x="2449" y="1927"/>
                  <a:pt x="2463" y="1927"/>
                </a:cubicBezTo>
                <a:cubicBezTo>
                  <a:pt x="2665" y="1927"/>
                  <a:pt x="2851" y="1724"/>
                  <a:pt x="2793" y="1521"/>
                </a:cubicBezTo>
                <a:cubicBezTo>
                  <a:pt x="2793" y="1459"/>
                  <a:pt x="2762" y="1365"/>
                  <a:pt x="2731" y="1303"/>
                </a:cubicBezTo>
                <a:cubicBezTo>
                  <a:pt x="2700" y="1241"/>
                  <a:pt x="2638" y="1179"/>
                  <a:pt x="2576" y="1148"/>
                </a:cubicBezTo>
                <a:cubicBezTo>
                  <a:pt x="2483" y="1055"/>
                  <a:pt x="2421" y="993"/>
                  <a:pt x="2328" y="900"/>
                </a:cubicBezTo>
                <a:cubicBezTo>
                  <a:pt x="2141" y="745"/>
                  <a:pt x="1924" y="621"/>
                  <a:pt x="1707" y="497"/>
                </a:cubicBezTo>
                <a:cubicBezTo>
                  <a:pt x="1521" y="373"/>
                  <a:pt x="1304" y="249"/>
                  <a:pt x="1087" y="156"/>
                </a:cubicBezTo>
                <a:cubicBezTo>
                  <a:pt x="963" y="125"/>
                  <a:pt x="870" y="94"/>
                  <a:pt x="745" y="63"/>
                </a:cubicBezTo>
                <a:cubicBezTo>
                  <a:pt x="621" y="1"/>
                  <a:pt x="497" y="1"/>
                  <a:pt x="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24"/>
          <p:cNvSpPr/>
          <p:nvPr/>
        </p:nvSpPr>
        <p:spPr>
          <a:xfrm>
            <a:off x="1621056" y="2563316"/>
            <a:ext cx="96577" cy="267581"/>
          </a:xfrm>
          <a:custGeom>
            <a:rect b="b" l="l" r="r" t="t"/>
            <a:pathLst>
              <a:path extrusionOk="0" h="11343" w="4094">
                <a:moveTo>
                  <a:pt x="2643" y="0"/>
                </a:moveTo>
                <a:cubicBezTo>
                  <a:pt x="2577" y="0"/>
                  <a:pt x="2508" y="25"/>
                  <a:pt x="2451" y="82"/>
                </a:cubicBezTo>
                <a:cubicBezTo>
                  <a:pt x="1985" y="703"/>
                  <a:pt x="1582" y="1354"/>
                  <a:pt x="1272" y="2037"/>
                </a:cubicBezTo>
                <a:cubicBezTo>
                  <a:pt x="869" y="2750"/>
                  <a:pt x="434" y="3464"/>
                  <a:pt x="62" y="4177"/>
                </a:cubicBezTo>
                <a:cubicBezTo>
                  <a:pt x="0" y="4301"/>
                  <a:pt x="0" y="4425"/>
                  <a:pt x="62" y="4549"/>
                </a:cubicBezTo>
                <a:cubicBezTo>
                  <a:pt x="745" y="5604"/>
                  <a:pt x="1365" y="6690"/>
                  <a:pt x="1954" y="7807"/>
                </a:cubicBezTo>
                <a:cubicBezTo>
                  <a:pt x="2513" y="8923"/>
                  <a:pt x="2947" y="10133"/>
                  <a:pt x="3599" y="11219"/>
                </a:cubicBezTo>
                <a:cubicBezTo>
                  <a:pt x="3641" y="11304"/>
                  <a:pt x="3717" y="11342"/>
                  <a:pt x="3794" y="11342"/>
                </a:cubicBezTo>
                <a:cubicBezTo>
                  <a:pt x="3941" y="11342"/>
                  <a:pt x="4094" y="11205"/>
                  <a:pt x="4033" y="11002"/>
                </a:cubicBezTo>
                <a:cubicBezTo>
                  <a:pt x="3816" y="9792"/>
                  <a:pt x="3195" y="8613"/>
                  <a:pt x="2637" y="7528"/>
                </a:cubicBezTo>
                <a:cubicBezTo>
                  <a:pt x="2078" y="6439"/>
                  <a:pt x="1463" y="5378"/>
                  <a:pt x="793" y="4346"/>
                </a:cubicBezTo>
                <a:lnTo>
                  <a:pt x="793" y="4346"/>
                </a:lnTo>
                <a:cubicBezTo>
                  <a:pt x="1154" y="3674"/>
                  <a:pt x="1495" y="3026"/>
                  <a:pt x="1861" y="2378"/>
                </a:cubicBezTo>
                <a:cubicBezTo>
                  <a:pt x="2265" y="1726"/>
                  <a:pt x="2606" y="1044"/>
                  <a:pt x="2885" y="299"/>
                </a:cubicBezTo>
                <a:cubicBezTo>
                  <a:pt x="2928" y="128"/>
                  <a:pt x="2792" y="0"/>
                  <a:pt x="26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24"/>
          <p:cNvSpPr/>
          <p:nvPr/>
        </p:nvSpPr>
        <p:spPr>
          <a:xfrm>
            <a:off x="2207807" y="2300718"/>
            <a:ext cx="170721" cy="221463"/>
          </a:xfrm>
          <a:custGeom>
            <a:rect b="b" l="l" r="r" t="t"/>
            <a:pathLst>
              <a:path extrusionOk="0" h="9388" w="7237">
                <a:moveTo>
                  <a:pt x="186" y="1"/>
                </a:moveTo>
                <a:cubicBezTo>
                  <a:pt x="87" y="1"/>
                  <a:pt x="1" y="116"/>
                  <a:pt x="70" y="232"/>
                </a:cubicBezTo>
                <a:cubicBezTo>
                  <a:pt x="1156" y="1876"/>
                  <a:pt x="2273" y="3458"/>
                  <a:pt x="3452" y="5040"/>
                </a:cubicBezTo>
                <a:cubicBezTo>
                  <a:pt x="4010" y="5816"/>
                  <a:pt x="4568" y="6591"/>
                  <a:pt x="5158" y="7336"/>
                </a:cubicBezTo>
                <a:lnTo>
                  <a:pt x="6088" y="8546"/>
                </a:lnTo>
                <a:cubicBezTo>
                  <a:pt x="6337" y="8887"/>
                  <a:pt x="6523" y="9259"/>
                  <a:pt x="6926" y="9383"/>
                </a:cubicBezTo>
                <a:cubicBezTo>
                  <a:pt x="6942" y="9386"/>
                  <a:pt x="6958" y="9388"/>
                  <a:pt x="6974" y="9388"/>
                </a:cubicBezTo>
                <a:cubicBezTo>
                  <a:pt x="7112" y="9388"/>
                  <a:pt x="7236" y="9274"/>
                  <a:pt x="7236" y="9135"/>
                </a:cubicBezTo>
                <a:cubicBezTo>
                  <a:pt x="7236" y="8732"/>
                  <a:pt x="6895" y="8421"/>
                  <a:pt x="6647" y="8111"/>
                </a:cubicBezTo>
                <a:lnTo>
                  <a:pt x="5747" y="6901"/>
                </a:lnTo>
                <a:cubicBezTo>
                  <a:pt x="5158" y="6126"/>
                  <a:pt x="4568" y="5381"/>
                  <a:pt x="3979" y="4606"/>
                </a:cubicBezTo>
                <a:cubicBezTo>
                  <a:pt x="2800" y="3055"/>
                  <a:pt x="1559" y="1535"/>
                  <a:pt x="287" y="46"/>
                </a:cubicBezTo>
                <a:cubicBezTo>
                  <a:pt x="256" y="14"/>
                  <a:pt x="220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24"/>
          <p:cNvSpPr/>
          <p:nvPr/>
        </p:nvSpPr>
        <p:spPr>
          <a:xfrm>
            <a:off x="1782518" y="2311216"/>
            <a:ext cx="121040" cy="132552"/>
          </a:xfrm>
          <a:custGeom>
            <a:rect b="b" l="l" r="r" t="t"/>
            <a:pathLst>
              <a:path extrusionOk="0" h="5619" w="5131">
                <a:moveTo>
                  <a:pt x="302" y="0"/>
                </a:moveTo>
                <a:cubicBezTo>
                  <a:pt x="143" y="0"/>
                  <a:pt x="1" y="196"/>
                  <a:pt x="136" y="376"/>
                </a:cubicBezTo>
                <a:cubicBezTo>
                  <a:pt x="756" y="1369"/>
                  <a:pt x="1470" y="2331"/>
                  <a:pt x="2307" y="3199"/>
                </a:cubicBezTo>
                <a:cubicBezTo>
                  <a:pt x="2680" y="3633"/>
                  <a:pt x="3083" y="4068"/>
                  <a:pt x="3486" y="4502"/>
                </a:cubicBezTo>
                <a:cubicBezTo>
                  <a:pt x="3703" y="4719"/>
                  <a:pt x="3889" y="4936"/>
                  <a:pt x="4107" y="5122"/>
                </a:cubicBezTo>
                <a:cubicBezTo>
                  <a:pt x="4324" y="5340"/>
                  <a:pt x="4541" y="5619"/>
                  <a:pt x="4851" y="5619"/>
                </a:cubicBezTo>
                <a:cubicBezTo>
                  <a:pt x="5006" y="5619"/>
                  <a:pt x="5130" y="5495"/>
                  <a:pt x="5130" y="5340"/>
                </a:cubicBezTo>
                <a:cubicBezTo>
                  <a:pt x="5130" y="5029"/>
                  <a:pt x="4851" y="4843"/>
                  <a:pt x="4665" y="4657"/>
                </a:cubicBezTo>
                <a:cubicBezTo>
                  <a:pt x="4448" y="4471"/>
                  <a:pt x="4231" y="4254"/>
                  <a:pt x="4014" y="4037"/>
                </a:cubicBezTo>
                <a:cubicBezTo>
                  <a:pt x="3610" y="3602"/>
                  <a:pt x="3207" y="3199"/>
                  <a:pt x="2804" y="2734"/>
                </a:cubicBezTo>
                <a:cubicBezTo>
                  <a:pt x="2028" y="1865"/>
                  <a:pt x="1284" y="935"/>
                  <a:pt x="477" y="97"/>
                </a:cubicBezTo>
                <a:cubicBezTo>
                  <a:pt x="426" y="29"/>
                  <a:pt x="363" y="0"/>
                  <a:pt x="3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24"/>
          <p:cNvSpPr/>
          <p:nvPr/>
        </p:nvSpPr>
        <p:spPr>
          <a:xfrm>
            <a:off x="2128727" y="2290880"/>
            <a:ext cx="96106" cy="165602"/>
          </a:xfrm>
          <a:custGeom>
            <a:rect b="b" l="l" r="r" t="t"/>
            <a:pathLst>
              <a:path extrusionOk="0" h="7020" w="4074">
                <a:moveTo>
                  <a:pt x="3812" y="1"/>
                </a:moveTo>
                <a:cubicBezTo>
                  <a:pt x="3746" y="1"/>
                  <a:pt x="3681" y="28"/>
                  <a:pt x="3639" y="90"/>
                </a:cubicBezTo>
                <a:cubicBezTo>
                  <a:pt x="2926" y="1145"/>
                  <a:pt x="2399" y="2262"/>
                  <a:pt x="1809" y="3379"/>
                </a:cubicBezTo>
                <a:cubicBezTo>
                  <a:pt x="1220" y="4464"/>
                  <a:pt x="568" y="5519"/>
                  <a:pt x="103" y="6636"/>
                </a:cubicBezTo>
                <a:cubicBezTo>
                  <a:pt x="0" y="6862"/>
                  <a:pt x="210" y="7020"/>
                  <a:pt x="418" y="7020"/>
                </a:cubicBezTo>
                <a:cubicBezTo>
                  <a:pt x="524" y="7020"/>
                  <a:pt x="629" y="6978"/>
                  <a:pt x="692" y="6884"/>
                </a:cubicBezTo>
                <a:cubicBezTo>
                  <a:pt x="1344" y="5829"/>
                  <a:pt x="1840" y="4651"/>
                  <a:pt x="2399" y="3565"/>
                </a:cubicBezTo>
                <a:cubicBezTo>
                  <a:pt x="2957" y="2448"/>
                  <a:pt x="3577" y="1393"/>
                  <a:pt x="4012" y="276"/>
                </a:cubicBezTo>
                <a:cubicBezTo>
                  <a:pt x="4074" y="111"/>
                  <a:pt x="3943" y="1"/>
                  <a:pt x="38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24"/>
          <p:cNvSpPr/>
          <p:nvPr/>
        </p:nvSpPr>
        <p:spPr>
          <a:xfrm>
            <a:off x="1773553" y="1945922"/>
            <a:ext cx="432971" cy="310492"/>
          </a:xfrm>
          <a:custGeom>
            <a:rect b="b" l="l" r="r" t="t"/>
            <a:pathLst>
              <a:path extrusionOk="0" h="13162" w="18354">
                <a:moveTo>
                  <a:pt x="17787" y="0"/>
                </a:moveTo>
                <a:cubicBezTo>
                  <a:pt x="17609" y="0"/>
                  <a:pt x="17438" y="117"/>
                  <a:pt x="17454" y="349"/>
                </a:cubicBezTo>
                <a:cubicBezTo>
                  <a:pt x="17547" y="2583"/>
                  <a:pt x="17360" y="4910"/>
                  <a:pt x="16523" y="7019"/>
                </a:cubicBezTo>
                <a:cubicBezTo>
                  <a:pt x="15778" y="8911"/>
                  <a:pt x="14351" y="10493"/>
                  <a:pt x="12521" y="11393"/>
                </a:cubicBezTo>
                <a:cubicBezTo>
                  <a:pt x="11418" y="11973"/>
                  <a:pt x="10231" y="12313"/>
                  <a:pt x="9035" y="12313"/>
                </a:cubicBezTo>
                <a:cubicBezTo>
                  <a:pt x="8313" y="12313"/>
                  <a:pt x="7587" y="12189"/>
                  <a:pt x="6875" y="11920"/>
                </a:cubicBezTo>
                <a:cubicBezTo>
                  <a:pt x="4952" y="11114"/>
                  <a:pt x="3370" y="9687"/>
                  <a:pt x="2377" y="7857"/>
                </a:cubicBezTo>
                <a:cubicBezTo>
                  <a:pt x="1136" y="5654"/>
                  <a:pt x="1136" y="3017"/>
                  <a:pt x="361" y="629"/>
                </a:cubicBezTo>
                <a:cubicBezTo>
                  <a:pt x="325" y="558"/>
                  <a:pt x="262" y="527"/>
                  <a:pt x="200" y="527"/>
                </a:cubicBezTo>
                <a:cubicBezTo>
                  <a:pt x="100" y="527"/>
                  <a:pt x="0" y="607"/>
                  <a:pt x="20" y="722"/>
                </a:cubicBezTo>
                <a:cubicBezTo>
                  <a:pt x="361" y="3141"/>
                  <a:pt x="516" y="5654"/>
                  <a:pt x="1540" y="7857"/>
                </a:cubicBezTo>
                <a:cubicBezTo>
                  <a:pt x="2501" y="9904"/>
                  <a:pt x="4114" y="11548"/>
                  <a:pt x="6131" y="12510"/>
                </a:cubicBezTo>
                <a:cubicBezTo>
                  <a:pt x="7092" y="12944"/>
                  <a:pt x="8116" y="13161"/>
                  <a:pt x="9140" y="13161"/>
                </a:cubicBezTo>
                <a:cubicBezTo>
                  <a:pt x="10164" y="13161"/>
                  <a:pt x="11187" y="12944"/>
                  <a:pt x="12149" y="12510"/>
                </a:cubicBezTo>
                <a:cubicBezTo>
                  <a:pt x="14103" y="11703"/>
                  <a:pt x="15716" y="10276"/>
                  <a:pt x="16771" y="8446"/>
                </a:cubicBezTo>
                <a:cubicBezTo>
                  <a:pt x="18105" y="5964"/>
                  <a:pt x="18353" y="3110"/>
                  <a:pt x="18167" y="349"/>
                </a:cubicBezTo>
                <a:cubicBezTo>
                  <a:pt x="18152" y="117"/>
                  <a:pt x="17965" y="0"/>
                  <a:pt x="17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24"/>
          <p:cNvSpPr/>
          <p:nvPr/>
        </p:nvSpPr>
        <p:spPr>
          <a:xfrm>
            <a:off x="1716910" y="1929054"/>
            <a:ext cx="73931" cy="108915"/>
          </a:xfrm>
          <a:custGeom>
            <a:rect b="b" l="l" r="r" t="t"/>
            <a:pathLst>
              <a:path extrusionOk="0" h="4617" w="3134">
                <a:moveTo>
                  <a:pt x="1870" y="0"/>
                </a:moveTo>
                <a:cubicBezTo>
                  <a:pt x="977" y="0"/>
                  <a:pt x="274" y="1046"/>
                  <a:pt x="156" y="1840"/>
                </a:cubicBezTo>
                <a:cubicBezTo>
                  <a:pt x="1" y="2864"/>
                  <a:pt x="528" y="3887"/>
                  <a:pt x="1459" y="4353"/>
                </a:cubicBezTo>
                <a:cubicBezTo>
                  <a:pt x="1707" y="4477"/>
                  <a:pt x="1986" y="4570"/>
                  <a:pt x="2296" y="4601"/>
                </a:cubicBezTo>
                <a:cubicBezTo>
                  <a:pt x="2344" y="4612"/>
                  <a:pt x="2393" y="4617"/>
                  <a:pt x="2442" y="4617"/>
                </a:cubicBezTo>
                <a:cubicBezTo>
                  <a:pt x="2678" y="4617"/>
                  <a:pt x="2918" y="4496"/>
                  <a:pt x="3072" y="4291"/>
                </a:cubicBezTo>
                <a:cubicBezTo>
                  <a:pt x="3134" y="4198"/>
                  <a:pt x="3103" y="4074"/>
                  <a:pt x="2979" y="4011"/>
                </a:cubicBezTo>
                <a:cubicBezTo>
                  <a:pt x="2886" y="3918"/>
                  <a:pt x="2731" y="3856"/>
                  <a:pt x="2607" y="3856"/>
                </a:cubicBezTo>
                <a:cubicBezTo>
                  <a:pt x="2483" y="3856"/>
                  <a:pt x="2358" y="3825"/>
                  <a:pt x="2265" y="3794"/>
                </a:cubicBezTo>
                <a:cubicBezTo>
                  <a:pt x="2048" y="3763"/>
                  <a:pt x="1831" y="3670"/>
                  <a:pt x="1645" y="3577"/>
                </a:cubicBezTo>
                <a:cubicBezTo>
                  <a:pt x="1242" y="3329"/>
                  <a:pt x="931" y="2957"/>
                  <a:pt x="838" y="2522"/>
                </a:cubicBezTo>
                <a:cubicBezTo>
                  <a:pt x="745" y="2088"/>
                  <a:pt x="807" y="1623"/>
                  <a:pt x="1056" y="1251"/>
                </a:cubicBezTo>
                <a:cubicBezTo>
                  <a:pt x="1335" y="847"/>
                  <a:pt x="1676" y="506"/>
                  <a:pt x="2079" y="258"/>
                </a:cubicBezTo>
                <a:cubicBezTo>
                  <a:pt x="2172" y="196"/>
                  <a:pt x="2141" y="41"/>
                  <a:pt x="2017" y="10"/>
                </a:cubicBezTo>
                <a:cubicBezTo>
                  <a:pt x="1968" y="3"/>
                  <a:pt x="1918" y="0"/>
                  <a:pt x="1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24"/>
          <p:cNvSpPr/>
          <p:nvPr/>
        </p:nvSpPr>
        <p:spPr>
          <a:xfrm>
            <a:off x="2175793" y="1899990"/>
            <a:ext cx="85632" cy="128872"/>
          </a:xfrm>
          <a:custGeom>
            <a:rect b="b" l="l" r="r" t="t"/>
            <a:pathLst>
              <a:path extrusionOk="0" h="5463" w="3630">
                <a:moveTo>
                  <a:pt x="310" y="1"/>
                </a:moveTo>
                <a:cubicBezTo>
                  <a:pt x="62" y="32"/>
                  <a:pt x="0" y="404"/>
                  <a:pt x="248" y="497"/>
                </a:cubicBezTo>
                <a:cubicBezTo>
                  <a:pt x="1241" y="776"/>
                  <a:pt x="2482" y="1211"/>
                  <a:pt x="2761" y="2358"/>
                </a:cubicBezTo>
                <a:cubicBezTo>
                  <a:pt x="2854" y="2824"/>
                  <a:pt x="2730" y="3289"/>
                  <a:pt x="2451" y="3661"/>
                </a:cubicBezTo>
                <a:cubicBezTo>
                  <a:pt x="2296" y="3910"/>
                  <a:pt x="2110" y="4096"/>
                  <a:pt x="1893" y="4282"/>
                </a:cubicBezTo>
                <a:cubicBezTo>
                  <a:pt x="1613" y="4499"/>
                  <a:pt x="1303" y="4592"/>
                  <a:pt x="1055" y="4778"/>
                </a:cubicBezTo>
                <a:cubicBezTo>
                  <a:pt x="785" y="5018"/>
                  <a:pt x="950" y="5462"/>
                  <a:pt x="1299" y="5462"/>
                </a:cubicBezTo>
                <a:cubicBezTo>
                  <a:pt x="1311" y="5462"/>
                  <a:pt x="1322" y="5462"/>
                  <a:pt x="1334" y="5461"/>
                </a:cubicBezTo>
                <a:cubicBezTo>
                  <a:pt x="1737" y="5337"/>
                  <a:pt x="2079" y="5150"/>
                  <a:pt x="2358" y="4871"/>
                </a:cubicBezTo>
                <a:cubicBezTo>
                  <a:pt x="2637" y="4654"/>
                  <a:pt x="2885" y="4375"/>
                  <a:pt x="3102" y="4096"/>
                </a:cubicBezTo>
                <a:cubicBezTo>
                  <a:pt x="3475" y="3537"/>
                  <a:pt x="3630" y="2886"/>
                  <a:pt x="3506" y="2203"/>
                </a:cubicBezTo>
                <a:cubicBezTo>
                  <a:pt x="3226" y="869"/>
                  <a:pt x="1582" y="1"/>
                  <a:pt x="3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4"/>
          <p:cNvSpPr/>
          <p:nvPr/>
        </p:nvSpPr>
        <p:spPr>
          <a:xfrm>
            <a:off x="1767420" y="1727723"/>
            <a:ext cx="319078" cy="119601"/>
          </a:xfrm>
          <a:custGeom>
            <a:rect b="b" l="l" r="r" t="t"/>
            <a:pathLst>
              <a:path extrusionOk="0" h="5070" w="13526">
                <a:moveTo>
                  <a:pt x="13219" y="0"/>
                </a:moveTo>
                <a:cubicBezTo>
                  <a:pt x="13167" y="0"/>
                  <a:pt x="13113" y="14"/>
                  <a:pt x="13060" y="44"/>
                </a:cubicBezTo>
                <a:cubicBezTo>
                  <a:pt x="12657" y="292"/>
                  <a:pt x="12409" y="819"/>
                  <a:pt x="12099" y="1223"/>
                </a:cubicBezTo>
                <a:cubicBezTo>
                  <a:pt x="11726" y="1626"/>
                  <a:pt x="11323" y="1967"/>
                  <a:pt x="10858" y="2277"/>
                </a:cubicBezTo>
                <a:cubicBezTo>
                  <a:pt x="9989" y="2836"/>
                  <a:pt x="8997" y="3270"/>
                  <a:pt x="7973" y="3518"/>
                </a:cubicBezTo>
                <a:cubicBezTo>
                  <a:pt x="5398" y="4139"/>
                  <a:pt x="2699" y="4077"/>
                  <a:pt x="155" y="4759"/>
                </a:cubicBezTo>
                <a:cubicBezTo>
                  <a:pt x="0" y="4821"/>
                  <a:pt x="31" y="5069"/>
                  <a:pt x="186" y="5069"/>
                </a:cubicBezTo>
                <a:cubicBezTo>
                  <a:pt x="1706" y="5038"/>
                  <a:pt x="3196" y="4914"/>
                  <a:pt x="4685" y="4697"/>
                </a:cubicBezTo>
                <a:cubicBezTo>
                  <a:pt x="5987" y="4573"/>
                  <a:pt x="7259" y="4387"/>
                  <a:pt x="8531" y="4108"/>
                </a:cubicBezTo>
                <a:cubicBezTo>
                  <a:pt x="9586" y="3828"/>
                  <a:pt x="10579" y="3363"/>
                  <a:pt x="11478" y="2743"/>
                </a:cubicBezTo>
                <a:cubicBezTo>
                  <a:pt x="11913" y="2432"/>
                  <a:pt x="12316" y="2060"/>
                  <a:pt x="12688" y="1688"/>
                </a:cubicBezTo>
                <a:cubicBezTo>
                  <a:pt x="12998" y="1316"/>
                  <a:pt x="13495" y="819"/>
                  <a:pt x="13526" y="323"/>
                </a:cubicBezTo>
                <a:cubicBezTo>
                  <a:pt x="13526" y="135"/>
                  <a:pt x="13383" y="0"/>
                  <a:pt x="13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24"/>
          <p:cNvSpPr/>
          <p:nvPr/>
        </p:nvSpPr>
        <p:spPr>
          <a:xfrm>
            <a:off x="1728635" y="1555103"/>
            <a:ext cx="377629" cy="386923"/>
          </a:xfrm>
          <a:custGeom>
            <a:rect b="b" l="l" r="r" t="t"/>
            <a:pathLst>
              <a:path extrusionOk="0" h="16402" w="16008">
                <a:moveTo>
                  <a:pt x="11972" y="0"/>
                </a:moveTo>
                <a:cubicBezTo>
                  <a:pt x="10555" y="0"/>
                  <a:pt x="9126" y="683"/>
                  <a:pt x="7880" y="1250"/>
                </a:cubicBezTo>
                <a:cubicBezTo>
                  <a:pt x="6018" y="2087"/>
                  <a:pt x="4064" y="2987"/>
                  <a:pt x="2451" y="4228"/>
                </a:cubicBezTo>
                <a:cubicBezTo>
                  <a:pt x="900" y="5406"/>
                  <a:pt x="0" y="7020"/>
                  <a:pt x="124" y="9005"/>
                </a:cubicBezTo>
                <a:cubicBezTo>
                  <a:pt x="186" y="10184"/>
                  <a:pt x="559" y="11270"/>
                  <a:pt x="807" y="12417"/>
                </a:cubicBezTo>
                <a:cubicBezTo>
                  <a:pt x="1086" y="13658"/>
                  <a:pt x="1272" y="14992"/>
                  <a:pt x="1706" y="16233"/>
                </a:cubicBezTo>
                <a:cubicBezTo>
                  <a:pt x="1749" y="16346"/>
                  <a:pt x="1856" y="16401"/>
                  <a:pt x="1960" y="16401"/>
                </a:cubicBezTo>
                <a:cubicBezTo>
                  <a:pt x="2083" y="16401"/>
                  <a:pt x="2203" y="16323"/>
                  <a:pt x="2203" y="16171"/>
                </a:cubicBezTo>
                <a:cubicBezTo>
                  <a:pt x="2079" y="14310"/>
                  <a:pt x="1520" y="12417"/>
                  <a:pt x="1117" y="10587"/>
                </a:cubicBezTo>
                <a:cubicBezTo>
                  <a:pt x="714" y="8788"/>
                  <a:pt x="838" y="6895"/>
                  <a:pt x="2203" y="5469"/>
                </a:cubicBezTo>
                <a:cubicBezTo>
                  <a:pt x="3413" y="4259"/>
                  <a:pt x="5088" y="3452"/>
                  <a:pt x="6608" y="2708"/>
                </a:cubicBezTo>
                <a:cubicBezTo>
                  <a:pt x="7476" y="2273"/>
                  <a:pt x="8345" y="1870"/>
                  <a:pt x="9214" y="1498"/>
                </a:cubicBezTo>
                <a:cubicBezTo>
                  <a:pt x="10082" y="1063"/>
                  <a:pt x="11013" y="815"/>
                  <a:pt x="11974" y="784"/>
                </a:cubicBezTo>
                <a:cubicBezTo>
                  <a:pt x="14146" y="784"/>
                  <a:pt x="14890" y="2708"/>
                  <a:pt x="15573" y="4414"/>
                </a:cubicBezTo>
                <a:cubicBezTo>
                  <a:pt x="15617" y="4516"/>
                  <a:pt x="15715" y="4570"/>
                  <a:pt x="15807" y="4570"/>
                </a:cubicBezTo>
                <a:cubicBezTo>
                  <a:pt x="15911" y="4570"/>
                  <a:pt x="16007" y="4500"/>
                  <a:pt x="16007" y="4352"/>
                </a:cubicBezTo>
                <a:cubicBezTo>
                  <a:pt x="15945" y="2708"/>
                  <a:pt x="15077" y="970"/>
                  <a:pt x="13526" y="319"/>
                </a:cubicBezTo>
                <a:cubicBezTo>
                  <a:pt x="13016" y="93"/>
                  <a:pt x="12495" y="0"/>
                  <a:pt x="119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24"/>
          <p:cNvSpPr/>
          <p:nvPr/>
        </p:nvSpPr>
        <p:spPr>
          <a:xfrm>
            <a:off x="2085531" y="1593015"/>
            <a:ext cx="173693" cy="328963"/>
          </a:xfrm>
          <a:custGeom>
            <a:rect b="b" l="l" r="r" t="t"/>
            <a:pathLst>
              <a:path extrusionOk="0" h="13945" w="7363">
                <a:moveTo>
                  <a:pt x="1893" y="1"/>
                </a:moveTo>
                <a:cubicBezTo>
                  <a:pt x="1215" y="1"/>
                  <a:pt x="570" y="205"/>
                  <a:pt x="104" y="759"/>
                </a:cubicBezTo>
                <a:cubicBezTo>
                  <a:pt x="0" y="889"/>
                  <a:pt x="112" y="1061"/>
                  <a:pt x="260" y="1061"/>
                </a:cubicBezTo>
                <a:cubicBezTo>
                  <a:pt x="290" y="1061"/>
                  <a:pt x="321" y="1054"/>
                  <a:pt x="352" y="1039"/>
                </a:cubicBezTo>
                <a:cubicBezTo>
                  <a:pt x="809" y="799"/>
                  <a:pt x="1296" y="693"/>
                  <a:pt x="1784" y="693"/>
                </a:cubicBezTo>
                <a:cubicBezTo>
                  <a:pt x="2621" y="693"/>
                  <a:pt x="3462" y="1003"/>
                  <a:pt x="4167" y="1473"/>
                </a:cubicBezTo>
                <a:cubicBezTo>
                  <a:pt x="5315" y="2186"/>
                  <a:pt x="6401" y="3644"/>
                  <a:pt x="6432" y="5040"/>
                </a:cubicBezTo>
                <a:cubicBezTo>
                  <a:pt x="6401" y="5382"/>
                  <a:pt x="6401" y="5723"/>
                  <a:pt x="6432" y="6033"/>
                </a:cubicBezTo>
                <a:cubicBezTo>
                  <a:pt x="6463" y="6436"/>
                  <a:pt x="6494" y="6809"/>
                  <a:pt x="6525" y="7181"/>
                </a:cubicBezTo>
                <a:cubicBezTo>
                  <a:pt x="6525" y="7987"/>
                  <a:pt x="6463" y="8763"/>
                  <a:pt x="6308" y="9569"/>
                </a:cubicBezTo>
                <a:cubicBezTo>
                  <a:pt x="6153" y="10314"/>
                  <a:pt x="5905" y="11058"/>
                  <a:pt x="5625" y="11803"/>
                </a:cubicBezTo>
                <a:cubicBezTo>
                  <a:pt x="5501" y="12144"/>
                  <a:pt x="5377" y="12485"/>
                  <a:pt x="5253" y="12827"/>
                </a:cubicBezTo>
                <a:cubicBezTo>
                  <a:pt x="5098" y="13168"/>
                  <a:pt x="4943" y="13385"/>
                  <a:pt x="4881" y="13695"/>
                </a:cubicBezTo>
                <a:cubicBezTo>
                  <a:pt x="4857" y="13838"/>
                  <a:pt x="4943" y="13944"/>
                  <a:pt x="5054" y="13944"/>
                </a:cubicBezTo>
                <a:cubicBezTo>
                  <a:pt x="5088" y="13944"/>
                  <a:pt x="5124" y="13934"/>
                  <a:pt x="5160" y="13912"/>
                </a:cubicBezTo>
                <a:cubicBezTo>
                  <a:pt x="5470" y="13726"/>
                  <a:pt x="5719" y="13478"/>
                  <a:pt x="5843" y="13137"/>
                </a:cubicBezTo>
                <a:cubicBezTo>
                  <a:pt x="6029" y="12765"/>
                  <a:pt x="6246" y="12392"/>
                  <a:pt x="6401" y="12020"/>
                </a:cubicBezTo>
                <a:cubicBezTo>
                  <a:pt x="6773" y="11152"/>
                  <a:pt x="7021" y="10252"/>
                  <a:pt x="7177" y="9290"/>
                </a:cubicBezTo>
                <a:cubicBezTo>
                  <a:pt x="7332" y="8391"/>
                  <a:pt x="7363" y="7460"/>
                  <a:pt x="7301" y="6529"/>
                </a:cubicBezTo>
                <a:cubicBezTo>
                  <a:pt x="7239" y="6126"/>
                  <a:pt x="7239" y="5723"/>
                  <a:pt x="7239" y="5288"/>
                </a:cubicBezTo>
                <a:cubicBezTo>
                  <a:pt x="7270" y="4885"/>
                  <a:pt x="7208" y="4451"/>
                  <a:pt x="7084" y="4048"/>
                </a:cubicBezTo>
                <a:cubicBezTo>
                  <a:pt x="6587" y="2528"/>
                  <a:pt x="5532" y="1287"/>
                  <a:pt x="4105" y="573"/>
                </a:cubicBezTo>
                <a:cubicBezTo>
                  <a:pt x="3464" y="261"/>
                  <a:pt x="2657" y="1"/>
                  <a:pt x="18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24"/>
          <p:cNvSpPr/>
          <p:nvPr/>
        </p:nvSpPr>
        <p:spPr>
          <a:xfrm>
            <a:off x="1795966" y="2179692"/>
            <a:ext cx="84169" cy="155812"/>
          </a:xfrm>
          <a:custGeom>
            <a:rect b="b" l="l" r="r" t="t"/>
            <a:pathLst>
              <a:path extrusionOk="0" h="6605" w="3568">
                <a:moveTo>
                  <a:pt x="2914" y="0"/>
                </a:moveTo>
                <a:cubicBezTo>
                  <a:pt x="2885" y="0"/>
                  <a:pt x="2854" y="44"/>
                  <a:pt x="2854" y="88"/>
                </a:cubicBezTo>
                <a:cubicBezTo>
                  <a:pt x="2885" y="243"/>
                  <a:pt x="2792" y="367"/>
                  <a:pt x="2823" y="522"/>
                </a:cubicBezTo>
                <a:cubicBezTo>
                  <a:pt x="2854" y="678"/>
                  <a:pt x="2885" y="802"/>
                  <a:pt x="2916" y="957"/>
                </a:cubicBezTo>
                <a:cubicBezTo>
                  <a:pt x="2978" y="1236"/>
                  <a:pt x="3009" y="1546"/>
                  <a:pt x="3009" y="1825"/>
                </a:cubicBezTo>
                <a:cubicBezTo>
                  <a:pt x="2978" y="2446"/>
                  <a:pt x="2854" y="3066"/>
                  <a:pt x="2606" y="3625"/>
                </a:cubicBezTo>
                <a:cubicBezTo>
                  <a:pt x="2358" y="4152"/>
                  <a:pt x="2048" y="4648"/>
                  <a:pt x="1613" y="5083"/>
                </a:cubicBezTo>
                <a:cubicBezTo>
                  <a:pt x="1148" y="5486"/>
                  <a:pt x="652" y="5858"/>
                  <a:pt x="155" y="6199"/>
                </a:cubicBezTo>
                <a:cubicBezTo>
                  <a:pt x="7" y="6318"/>
                  <a:pt x="0" y="6605"/>
                  <a:pt x="215" y="6605"/>
                </a:cubicBezTo>
                <a:cubicBezTo>
                  <a:pt x="225" y="6605"/>
                  <a:pt x="237" y="6604"/>
                  <a:pt x="248" y="6603"/>
                </a:cubicBezTo>
                <a:cubicBezTo>
                  <a:pt x="931" y="6479"/>
                  <a:pt x="1582" y="6137"/>
                  <a:pt x="2048" y="5610"/>
                </a:cubicBezTo>
                <a:cubicBezTo>
                  <a:pt x="2544" y="5114"/>
                  <a:pt x="2916" y="4524"/>
                  <a:pt x="3195" y="3873"/>
                </a:cubicBezTo>
                <a:cubicBezTo>
                  <a:pt x="3444" y="3190"/>
                  <a:pt x="3568" y="2508"/>
                  <a:pt x="3568" y="1794"/>
                </a:cubicBezTo>
                <a:cubicBezTo>
                  <a:pt x="3568" y="1453"/>
                  <a:pt x="3537" y="1112"/>
                  <a:pt x="3444" y="771"/>
                </a:cubicBezTo>
                <a:cubicBezTo>
                  <a:pt x="3413" y="615"/>
                  <a:pt x="3350" y="460"/>
                  <a:pt x="3288" y="336"/>
                </a:cubicBezTo>
                <a:cubicBezTo>
                  <a:pt x="3195" y="181"/>
                  <a:pt x="3071" y="150"/>
                  <a:pt x="2947" y="26"/>
                </a:cubicBezTo>
                <a:cubicBezTo>
                  <a:pt x="2938" y="8"/>
                  <a:pt x="2926" y="0"/>
                  <a:pt x="29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24"/>
          <p:cNvSpPr/>
          <p:nvPr/>
        </p:nvSpPr>
        <p:spPr>
          <a:xfrm>
            <a:off x="2127477" y="2169288"/>
            <a:ext cx="105400" cy="142531"/>
          </a:xfrm>
          <a:custGeom>
            <a:rect b="b" l="l" r="r" t="t"/>
            <a:pathLst>
              <a:path extrusionOk="0" h="6042" w="4468">
                <a:moveTo>
                  <a:pt x="332" y="1"/>
                </a:moveTo>
                <a:cubicBezTo>
                  <a:pt x="268" y="1"/>
                  <a:pt x="201" y="40"/>
                  <a:pt x="187" y="126"/>
                </a:cubicBezTo>
                <a:cubicBezTo>
                  <a:pt x="1" y="746"/>
                  <a:pt x="1" y="1460"/>
                  <a:pt x="187" y="2080"/>
                </a:cubicBezTo>
                <a:cubicBezTo>
                  <a:pt x="342" y="2763"/>
                  <a:pt x="621" y="3383"/>
                  <a:pt x="1025" y="3941"/>
                </a:cubicBezTo>
                <a:cubicBezTo>
                  <a:pt x="1397" y="4531"/>
                  <a:pt x="1893" y="5027"/>
                  <a:pt x="2483" y="5399"/>
                </a:cubicBezTo>
                <a:cubicBezTo>
                  <a:pt x="2762" y="5586"/>
                  <a:pt x="3072" y="5741"/>
                  <a:pt x="3382" y="5896"/>
                </a:cubicBezTo>
                <a:cubicBezTo>
                  <a:pt x="3557" y="5993"/>
                  <a:pt x="3755" y="6041"/>
                  <a:pt x="3963" y="6041"/>
                </a:cubicBezTo>
                <a:cubicBezTo>
                  <a:pt x="4088" y="6041"/>
                  <a:pt x="4216" y="6024"/>
                  <a:pt x="4344" y="5989"/>
                </a:cubicBezTo>
                <a:cubicBezTo>
                  <a:pt x="4468" y="5927"/>
                  <a:pt x="4468" y="5741"/>
                  <a:pt x="4375" y="5648"/>
                </a:cubicBezTo>
                <a:cubicBezTo>
                  <a:pt x="4158" y="5462"/>
                  <a:pt x="3879" y="5337"/>
                  <a:pt x="3599" y="5244"/>
                </a:cubicBezTo>
                <a:cubicBezTo>
                  <a:pt x="3320" y="5151"/>
                  <a:pt x="3072" y="4996"/>
                  <a:pt x="2824" y="4810"/>
                </a:cubicBezTo>
                <a:cubicBezTo>
                  <a:pt x="2327" y="4469"/>
                  <a:pt x="1893" y="4066"/>
                  <a:pt x="1521" y="3569"/>
                </a:cubicBezTo>
                <a:cubicBezTo>
                  <a:pt x="1180" y="3073"/>
                  <a:pt x="900" y="2545"/>
                  <a:pt x="714" y="1956"/>
                </a:cubicBezTo>
                <a:cubicBezTo>
                  <a:pt x="559" y="1367"/>
                  <a:pt x="497" y="746"/>
                  <a:pt x="466" y="157"/>
                </a:cubicBezTo>
                <a:cubicBezTo>
                  <a:pt x="483" y="56"/>
                  <a:pt x="409" y="1"/>
                  <a:pt x="3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24"/>
          <p:cNvSpPr/>
          <p:nvPr/>
        </p:nvSpPr>
        <p:spPr>
          <a:xfrm>
            <a:off x="1959881" y="4498918"/>
            <a:ext cx="29299" cy="628508"/>
          </a:xfrm>
          <a:custGeom>
            <a:rect b="b" l="l" r="r" t="t"/>
            <a:pathLst>
              <a:path extrusionOk="0" h="26643" w="1242">
                <a:moveTo>
                  <a:pt x="398" y="1"/>
                </a:moveTo>
                <a:cubicBezTo>
                  <a:pt x="348" y="1"/>
                  <a:pt x="298" y="34"/>
                  <a:pt x="280" y="88"/>
                </a:cubicBezTo>
                <a:cubicBezTo>
                  <a:pt x="1" y="1763"/>
                  <a:pt x="94" y="3469"/>
                  <a:pt x="63" y="5145"/>
                </a:cubicBezTo>
                <a:cubicBezTo>
                  <a:pt x="32" y="6789"/>
                  <a:pt x="63" y="8526"/>
                  <a:pt x="63" y="10232"/>
                </a:cubicBezTo>
                <a:cubicBezTo>
                  <a:pt x="63" y="13676"/>
                  <a:pt x="32" y="17088"/>
                  <a:pt x="63" y="20531"/>
                </a:cubicBezTo>
                <a:cubicBezTo>
                  <a:pt x="63" y="21524"/>
                  <a:pt x="63" y="22517"/>
                  <a:pt x="94" y="23509"/>
                </a:cubicBezTo>
                <a:lnTo>
                  <a:pt x="94" y="24936"/>
                </a:lnTo>
                <a:cubicBezTo>
                  <a:pt x="32" y="25402"/>
                  <a:pt x="94" y="25898"/>
                  <a:pt x="218" y="26363"/>
                </a:cubicBezTo>
                <a:cubicBezTo>
                  <a:pt x="280" y="26549"/>
                  <a:pt x="443" y="26643"/>
                  <a:pt x="602" y="26643"/>
                </a:cubicBezTo>
                <a:cubicBezTo>
                  <a:pt x="761" y="26643"/>
                  <a:pt x="916" y="26549"/>
                  <a:pt x="963" y="26363"/>
                </a:cubicBezTo>
                <a:cubicBezTo>
                  <a:pt x="1242" y="25619"/>
                  <a:pt x="1087" y="24688"/>
                  <a:pt x="1056" y="23913"/>
                </a:cubicBezTo>
                <a:cubicBezTo>
                  <a:pt x="1056" y="23013"/>
                  <a:pt x="1056" y="22113"/>
                  <a:pt x="1025" y="21245"/>
                </a:cubicBezTo>
                <a:cubicBezTo>
                  <a:pt x="1025" y="19539"/>
                  <a:pt x="994" y="17832"/>
                  <a:pt x="994" y="16126"/>
                </a:cubicBezTo>
                <a:cubicBezTo>
                  <a:pt x="963" y="12714"/>
                  <a:pt x="932" y="9270"/>
                  <a:pt x="870" y="5858"/>
                </a:cubicBezTo>
                <a:cubicBezTo>
                  <a:pt x="839" y="3935"/>
                  <a:pt x="901" y="1949"/>
                  <a:pt x="497" y="57"/>
                </a:cubicBezTo>
                <a:cubicBezTo>
                  <a:pt x="471" y="18"/>
                  <a:pt x="434" y="1"/>
                  <a:pt x="39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24"/>
          <p:cNvSpPr/>
          <p:nvPr/>
        </p:nvSpPr>
        <p:spPr>
          <a:xfrm>
            <a:off x="1973800" y="4504651"/>
            <a:ext cx="128825" cy="672952"/>
          </a:xfrm>
          <a:custGeom>
            <a:rect b="b" l="l" r="r" t="t"/>
            <a:pathLst>
              <a:path extrusionOk="0" h="28527" w="5461">
                <a:moveTo>
                  <a:pt x="31" y="0"/>
                </a:moveTo>
                <a:lnTo>
                  <a:pt x="31" y="0"/>
                </a:lnTo>
                <a:cubicBezTo>
                  <a:pt x="0" y="372"/>
                  <a:pt x="62" y="776"/>
                  <a:pt x="218" y="1117"/>
                </a:cubicBezTo>
                <a:cubicBezTo>
                  <a:pt x="342" y="1768"/>
                  <a:pt x="497" y="2420"/>
                  <a:pt x="621" y="3071"/>
                </a:cubicBezTo>
                <a:cubicBezTo>
                  <a:pt x="993" y="4964"/>
                  <a:pt x="1241" y="6887"/>
                  <a:pt x="1520" y="8779"/>
                </a:cubicBezTo>
                <a:cubicBezTo>
                  <a:pt x="2203" y="13370"/>
                  <a:pt x="2761" y="17962"/>
                  <a:pt x="3506" y="22553"/>
                </a:cubicBezTo>
                <a:cubicBezTo>
                  <a:pt x="3692" y="23639"/>
                  <a:pt x="3878" y="24724"/>
                  <a:pt x="4095" y="25810"/>
                </a:cubicBezTo>
                <a:cubicBezTo>
                  <a:pt x="4219" y="26710"/>
                  <a:pt x="4498" y="27547"/>
                  <a:pt x="4871" y="28385"/>
                </a:cubicBezTo>
                <a:cubicBezTo>
                  <a:pt x="4931" y="28482"/>
                  <a:pt x="5030" y="28527"/>
                  <a:pt x="5130" y="28527"/>
                </a:cubicBezTo>
                <a:cubicBezTo>
                  <a:pt x="5285" y="28527"/>
                  <a:pt x="5441" y="28419"/>
                  <a:pt x="5460" y="28230"/>
                </a:cubicBezTo>
                <a:cubicBezTo>
                  <a:pt x="5305" y="26462"/>
                  <a:pt x="4809" y="24724"/>
                  <a:pt x="4498" y="23018"/>
                </a:cubicBezTo>
                <a:cubicBezTo>
                  <a:pt x="4095" y="20785"/>
                  <a:pt x="3754" y="18520"/>
                  <a:pt x="3444" y="16255"/>
                </a:cubicBezTo>
                <a:cubicBezTo>
                  <a:pt x="2792" y="11944"/>
                  <a:pt x="2265" y="7569"/>
                  <a:pt x="1365" y="3320"/>
                </a:cubicBezTo>
                <a:cubicBezTo>
                  <a:pt x="1210" y="2544"/>
                  <a:pt x="1024" y="1799"/>
                  <a:pt x="776" y="1055"/>
                </a:cubicBezTo>
                <a:cubicBezTo>
                  <a:pt x="621" y="652"/>
                  <a:pt x="466" y="93"/>
                  <a:pt x="3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24"/>
          <p:cNvSpPr/>
          <p:nvPr/>
        </p:nvSpPr>
        <p:spPr>
          <a:xfrm>
            <a:off x="2551373" y="3335755"/>
            <a:ext cx="862663" cy="416080"/>
          </a:xfrm>
          <a:custGeom>
            <a:rect b="b" l="l" r="r" t="t"/>
            <a:pathLst>
              <a:path extrusionOk="0" h="17638" w="36569">
                <a:moveTo>
                  <a:pt x="33519" y="0"/>
                </a:moveTo>
                <a:cubicBezTo>
                  <a:pt x="33255" y="0"/>
                  <a:pt x="32996" y="79"/>
                  <a:pt x="32691" y="130"/>
                </a:cubicBezTo>
                <a:cubicBezTo>
                  <a:pt x="31171" y="347"/>
                  <a:pt x="29620" y="937"/>
                  <a:pt x="28100" y="1278"/>
                </a:cubicBezTo>
                <a:cubicBezTo>
                  <a:pt x="25028" y="1991"/>
                  <a:pt x="21957" y="2643"/>
                  <a:pt x="18886" y="3356"/>
                </a:cubicBezTo>
                <a:cubicBezTo>
                  <a:pt x="16591" y="3915"/>
                  <a:pt x="13954" y="4318"/>
                  <a:pt x="11906" y="5590"/>
                </a:cubicBezTo>
                <a:cubicBezTo>
                  <a:pt x="11578" y="5863"/>
                  <a:pt x="11829" y="6330"/>
                  <a:pt x="12191" y="6330"/>
                </a:cubicBezTo>
                <a:cubicBezTo>
                  <a:pt x="12239" y="6330"/>
                  <a:pt x="12289" y="6322"/>
                  <a:pt x="12341" y="6303"/>
                </a:cubicBezTo>
                <a:cubicBezTo>
                  <a:pt x="14636" y="4907"/>
                  <a:pt x="17676" y="4473"/>
                  <a:pt x="20251" y="3853"/>
                </a:cubicBezTo>
                <a:cubicBezTo>
                  <a:pt x="23198" y="3139"/>
                  <a:pt x="26145" y="2519"/>
                  <a:pt x="29061" y="1743"/>
                </a:cubicBezTo>
                <a:cubicBezTo>
                  <a:pt x="30049" y="1476"/>
                  <a:pt x="31529" y="771"/>
                  <a:pt x="32757" y="771"/>
                </a:cubicBezTo>
                <a:cubicBezTo>
                  <a:pt x="33380" y="771"/>
                  <a:pt x="33938" y="952"/>
                  <a:pt x="34335" y="1464"/>
                </a:cubicBezTo>
                <a:cubicBezTo>
                  <a:pt x="35017" y="2302"/>
                  <a:pt x="35204" y="4473"/>
                  <a:pt x="35514" y="5497"/>
                </a:cubicBezTo>
                <a:cubicBezTo>
                  <a:pt x="36072" y="7451"/>
                  <a:pt x="34924" y="7482"/>
                  <a:pt x="33280" y="8134"/>
                </a:cubicBezTo>
                <a:lnTo>
                  <a:pt x="29247" y="9685"/>
                </a:lnTo>
                <a:cubicBezTo>
                  <a:pt x="24780" y="11391"/>
                  <a:pt x="20282" y="13097"/>
                  <a:pt x="15722" y="14524"/>
                </a:cubicBezTo>
                <a:cubicBezTo>
                  <a:pt x="13271" y="15300"/>
                  <a:pt x="10790" y="16168"/>
                  <a:pt x="8215" y="16571"/>
                </a:cubicBezTo>
                <a:cubicBezTo>
                  <a:pt x="7328" y="16698"/>
                  <a:pt x="6304" y="16835"/>
                  <a:pt x="5303" y="16835"/>
                </a:cubicBezTo>
                <a:cubicBezTo>
                  <a:pt x="4588" y="16835"/>
                  <a:pt x="3885" y="16765"/>
                  <a:pt x="3251" y="16571"/>
                </a:cubicBezTo>
                <a:cubicBezTo>
                  <a:pt x="1731" y="16106"/>
                  <a:pt x="1111" y="14555"/>
                  <a:pt x="894" y="13159"/>
                </a:cubicBezTo>
                <a:cubicBezTo>
                  <a:pt x="857" y="12937"/>
                  <a:pt x="702" y="12842"/>
                  <a:pt x="535" y="12842"/>
                </a:cubicBezTo>
                <a:cubicBezTo>
                  <a:pt x="282" y="12842"/>
                  <a:pt x="0" y="13059"/>
                  <a:pt x="56" y="13376"/>
                </a:cubicBezTo>
                <a:cubicBezTo>
                  <a:pt x="242" y="14586"/>
                  <a:pt x="770" y="15703"/>
                  <a:pt x="1576" y="16602"/>
                </a:cubicBezTo>
                <a:cubicBezTo>
                  <a:pt x="2414" y="17440"/>
                  <a:pt x="3096" y="17440"/>
                  <a:pt x="4244" y="17564"/>
                </a:cubicBezTo>
                <a:cubicBezTo>
                  <a:pt x="4726" y="17614"/>
                  <a:pt x="5209" y="17638"/>
                  <a:pt x="5690" y="17638"/>
                </a:cubicBezTo>
                <a:cubicBezTo>
                  <a:pt x="9082" y="17638"/>
                  <a:pt x="12451" y="16483"/>
                  <a:pt x="15629" y="15424"/>
                </a:cubicBezTo>
                <a:cubicBezTo>
                  <a:pt x="22671" y="13097"/>
                  <a:pt x="29496" y="10212"/>
                  <a:pt x="36351" y="7513"/>
                </a:cubicBezTo>
                <a:cubicBezTo>
                  <a:pt x="36506" y="7451"/>
                  <a:pt x="36568" y="7327"/>
                  <a:pt x="36537" y="7172"/>
                </a:cubicBezTo>
                <a:cubicBezTo>
                  <a:pt x="36103" y="5714"/>
                  <a:pt x="35669" y="4256"/>
                  <a:pt x="35235" y="2798"/>
                </a:cubicBezTo>
                <a:cubicBezTo>
                  <a:pt x="35048" y="2084"/>
                  <a:pt x="34924" y="688"/>
                  <a:pt x="34211" y="223"/>
                </a:cubicBezTo>
                <a:cubicBezTo>
                  <a:pt x="33958" y="54"/>
                  <a:pt x="33737" y="0"/>
                  <a:pt x="3351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24"/>
          <p:cNvSpPr/>
          <p:nvPr/>
        </p:nvSpPr>
        <p:spPr>
          <a:xfrm>
            <a:off x="2934998" y="2670470"/>
            <a:ext cx="101461" cy="746977"/>
          </a:xfrm>
          <a:custGeom>
            <a:rect b="b" l="l" r="r" t="t"/>
            <a:pathLst>
              <a:path extrusionOk="0" h="31665" w="4301">
                <a:moveTo>
                  <a:pt x="307" y="0"/>
                </a:moveTo>
                <a:cubicBezTo>
                  <a:pt x="162" y="0"/>
                  <a:pt x="1" y="131"/>
                  <a:pt x="19" y="318"/>
                </a:cubicBezTo>
                <a:cubicBezTo>
                  <a:pt x="1415" y="10586"/>
                  <a:pt x="3401" y="20885"/>
                  <a:pt x="2873" y="31246"/>
                </a:cubicBezTo>
                <a:cubicBezTo>
                  <a:pt x="2858" y="31525"/>
                  <a:pt x="3060" y="31665"/>
                  <a:pt x="3269" y="31665"/>
                </a:cubicBezTo>
                <a:cubicBezTo>
                  <a:pt x="3478" y="31665"/>
                  <a:pt x="3695" y="31525"/>
                  <a:pt x="3711" y="31246"/>
                </a:cubicBezTo>
                <a:cubicBezTo>
                  <a:pt x="4300" y="20761"/>
                  <a:pt x="2315" y="10462"/>
                  <a:pt x="516" y="194"/>
                </a:cubicBezTo>
                <a:cubicBezTo>
                  <a:pt x="491" y="58"/>
                  <a:pt x="402" y="0"/>
                  <a:pt x="307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4"/>
          <p:cNvSpPr/>
          <p:nvPr/>
        </p:nvSpPr>
        <p:spPr>
          <a:xfrm>
            <a:off x="2948399" y="2606513"/>
            <a:ext cx="210989" cy="778399"/>
          </a:xfrm>
          <a:custGeom>
            <a:rect b="b" l="l" r="r" t="t"/>
            <a:pathLst>
              <a:path extrusionOk="0" h="32997" w="8944">
                <a:moveTo>
                  <a:pt x="254" y="1"/>
                </a:moveTo>
                <a:cubicBezTo>
                  <a:pt x="120" y="1"/>
                  <a:pt x="0" y="219"/>
                  <a:pt x="134" y="299"/>
                </a:cubicBezTo>
                <a:cubicBezTo>
                  <a:pt x="1871" y="1664"/>
                  <a:pt x="3329" y="3370"/>
                  <a:pt x="4384" y="5324"/>
                </a:cubicBezTo>
                <a:cubicBezTo>
                  <a:pt x="5315" y="7123"/>
                  <a:pt x="5811" y="9109"/>
                  <a:pt x="6214" y="11063"/>
                </a:cubicBezTo>
                <a:cubicBezTo>
                  <a:pt x="6710" y="13452"/>
                  <a:pt x="7176" y="15872"/>
                  <a:pt x="7517" y="18260"/>
                </a:cubicBezTo>
                <a:cubicBezTo>
                  <a:pt x="7827" y="20370"/>
                  <a:pt x="7951" y="22510"/>
                  <a:pt x="7982" y="24651"/>
                </a:cubicBezTo>
                <a:cubicBezTo>
                  <a:pt x="7982" y="25829"/>
                  <a:pt x="7982" y="27008"/>
                  <a:pt x="8013" y="28187"/>
                </a:cubicBezTo>
                <a:cubicBezTo>
                  <a:pt x="8044" y="28901"/>
                  <a:pt x="8075" y="29614"/>
                  <a:pt x="8106" y="30297"/>
                </a:cubicBezTo>
                <a:cubicBezTo>
                  <a:pt x="8137" y="31103"/>
                  <a:pt x="8106" y="32034"/>
                  <a:pt x="8355" y="32809"/>
                </a:cubicBezTo>
                <a:cubicBezTo>
                  <a:pt x="8404" y="32925"/>
                  <a:pt x="8541" y="32996"/>
                  <a:pt x="8663" y="32996"/>
                </a:cubicBezTo>
                <a:cubicBezTo>
                  <a:pt x="8771" y="32996"/>
                  <a:pt x="8867" y="32940"/>
                  <a:pt x="8882" y="32809"/>
                </a:cubicBezTo>
                <a:cubicBezTo>
                  <a:pt x="8944" y="32096"/>
                  <a:pt x="8913" y="31351"/>
                  <a:pt x="8820" y="30638"/>
                </a:cubicBezTo>
                <a:cubicBezTo>
                  <a:pt x="8789" y="29924"/>
                  <a:pt x="8758" y="29211"/>
                  <a:pt x="8727" y="28497"/>
                </a:cubicBezTo>
                <a:cubicBezTo>
                  <a:pt x="8696" y="27381"/>
                  <a:pt x="8696" y="26264"/>
                  <a:pt x="8665" y="25147"/>
                </a:cubicBezTo>
                <a:cubicBezTo>
                  <a:pt x="8665" y="23038"/>
                  <a:pt x="8541" y="20897"/>
                  <a:pt x="8293" y="18788"/>
                </a:cubicBezTo>
                <a:cubicBezTo>
                  <a:pt x="7951" y="16337"/>
                  <a:pt x="7486" y="13886"/>
                  <a:pt x="6990" y="11435"/>
                </a:cubicBezTo>
                <a:cubicBezTo>
                  <a:pt x="6617" y="9357"/>
                  <a:pt x="5997" y="7372"/>
                  <a:pt x="5128" y="5448"/>
                </a:cubicBezTo>
                <a:cubicBezTo>
                  <a:pt x="4012" y="3277"/>
                  <a:pt x="2367" y="1416"/>
                  <a:pt x="320" y="20"/>
                </a:cubicBezTo>
                <a:cubicBezTo>
                  <a:pt x="298" y="7"/>
                  <a:pt x="276" y="1"/>
                  <a:pt x="2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4"/>
          <p:cNvSpPr/>
          <p:nvPr/>
        </p:nvSpPr>
        <p:spPr>
          <a:xfrm>
            <a:off x="3159403" y="3594603"/>
            <a:ext cx="58550" cy="1878708"/>
          </a:xfrm>
          <a:custGeom>
            <a:rect b="b" l="l" r="r" t="t"/>
            <a:pathLst>
              <a:path extrusionOk="0" h="79640" w="2482">
                <a:moveTo>
                  <a:pt x="291" y="0"/>
                </a:moveTo>
                <a:cubicBezTo>
                  <a:pt x="209" y="0"/>
                  <a:pt x="124" y="47"/>
                  <a:pt x="93" y="140"/>
                </a:cubicBezTo>
                <a:cubicBezTo>
                  <a:pt x="0" y="4700"/>
                  <a:pt x="155" y="9291"/>
                  <a:pt x="248" y="13851"/>
                </a:cubicBezTo>
                <a:cubicBezTo>
                  <a:pt x="341" y="18535"/>
                  <a:pt x="465" y="23251"/>
                  <a:pt x="558" y="27966"/>
                </a:cubicBezTo>
                <a:cubicBezTo>
                  <a:pt x="807" y="38885"/>
                  <a:pt x="1055" y="49774"/>
                  <a:pt x="1303" y="60694"/>
                </a:cubicBezTo>
                <a:lnTo>
                  <a:pt x="1551" y="70186"/>
                </a:lnTo>
                <a:cubicBezTo>
                  <a:pt x="1582" y="71768"/>
                  <a:pt x="1613" y="73350"/>
                  <a:pt x="1644" y="74932"/>
                </a:cubicBezTo>
                <a:cubicBezTo>
                  <a:pt x="1613" y="76483"/>
                  <a:pt x="1737" y="78004"/>
                  <a:pt x="1985" y="79524"/>
                </a:cubicBezTo>
                <a:cubicBezTo>
                  <a:pt x="2001" y="79601"/>
                  <a:pt x="2063" y="79640"/>
                  <a:pt x="2125" y="79640"/>
                </a:cubicBezTo>
                <a:cubicBezTo>
                  <a:pt x="2187" y="79640"/>
                  <a:pt x="2249" y="79601"/>
                  <a:pt x="2265" y="79524"/>
                </a:cubicBezTo>
                <a:cubicBezTo>
                  <a:pt x="2420" y="78159"/>
                  <a:pt x="2482" y="76763"/>
                  <a:pt x="2389" y="75367"/>
                </a:cubicBezTo>
                <a:lnTo>
                  <a:pt x="2296" y="71241"/>
                </a:lnTo>
                <a:cubicBezTo>
                  <a:pt x="2234" y="68418"/>
                  <a:pt x="2172" y="65595"/>
                  <a:pt x="2109" y="62772"/>
                </a:cubicBezTo>
                <a:cubicBezTo>
                  <a:pt x="1985" y="57126"/>
                  <a:pt x="1861" y="51480"/>
                  <a:pt x="1737" y="45834"/>
                </a:cubicBezTo>
                <a:cubicBezTo>
                  <a:pt x="1489" y="35752"/>
                  <a:pt x="1272" y="25701"/>
                  <a:pt x="993" y="15619"/>
                </a:cubicBezTo>
                <a:cubicBezTo>
                  <a:pt x="869" y="10470"/>
                  <a:pt x="807" y="5289"/>
                  <a:pt x="465" y="140"/>
                </a:cubicBezTo>
                <a:cubicBezTo>
                  <a:pt x="450" y="47"/>
                  <a:pt x="372" y="0"/>
                  <a:pt x="29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4"/>
          <p:cNvSpPr/>
          <p:nvPr/>
        </p:nvSpPr>
        <p:spPr>
          <a:xfrm>
            <a:off x="2767120" y="2165632"/>
            <a:ext cx="377629" cy="357436"/>
          </a:xfrm>
          <a:custGeom>
            <a:rect b="b" l="l" r="r" t="t"/>
            <a:pathLst>
              <a:path extrusionOk="0" h="15152" w="16008">
                <a:moveTo>
                  <a:pt x="899" y="1"/>
                </a:moveTo>
                <a:cubicBezTo>
                  <a:pt x="823" y="1"/>
                  <a:pt x="742" y="40"/>
                  <a:pt x="714" y="126"/>
                </a:cubicBezTo>
                <a:cubicBezTo>
                  <a:pt x="559" y="870"/>
                  <a:pt x="497" y="1615"/>
                  <a:pt x="466" y="2359"/>
                </a:cubicBezTo>
                <a:cubicBezTo>
                  <a:pt x="435" y="3135"/>
                  <a:pt x="311" y="3910"/>
                  <a:pt x="280" y="4686"/>
                </a:cubicBezTo>
                <a:cubicBezTo>
                  <a:pt x="1" y="8005"/>
                  <a:pt x="1397" y="11262"/>
                  <a:pt x="3971" y="13403"/>
                </a:cubicBezTo>
                <a:cubicBezTo>
                  <a:pt x="5236" y="14449"/>
                  <a:pt x="6826" y="15152"/>
                  <a:pt x="8441" y="15152"/>
                </a:cubicBezTo>
                <a:cubicBezTo>
                  <a:pt x="8885" y="15152"/>
                  <a:pt x="9331" y="15099"/>
                  <a:pt x="9772" y="14985"/>
                </a:cubicBezTo>
                <a:cubicBezTo>
                  <a:pt x="12068" y="14427"/>
                  <a:pt x="13743" y="12472"/>
                  <a:pt x="14550" y="10363"/>
                </a:cubicBezTo>
                <a:cubicBezTo>
                  <a:pt x="14984" y="9184"/>
                  <a:pt x="15294" y="7974"/>
                  <a:pt x="15511" y="6733"/>
                </a:cubicBezTo>
                <a:cubicBezTo>
                  <a:pt x="15759" y="5554"/>
                  <a:pt x="15915" y="4376"/>
                  <a:pt x="16008" y="3197"/>
                </a:cubicBezTo>
                <a:cubicBezTo>
                  <a:pt x="16008" y="3081"/>
                  <a:pt x="15919" y="3018"/>
                  <a:pt x="15826" y="3018"/>
                </a:cubicBezTo>
                <a:cubicBezTo>
                  <a:pt x="15746" y="3018"/>
                  <a:pt x="15664" y="3065"/>
                  <a:pt x="15635" y="3166"/>
                </a:cubicBezTo>
                <a:cubicBezTo>
                  <a:pt x="14705" y="6857"/>
                  <a:pt x="14457" y="11945"/>
                  <a:pt x="10548" y="13868"/>
                </a:cubicBezTo>
                <a:cubicBezTo>
                  <a:pt x="9897" y="14183"/>
                  <a:pt x="9204" y="14323"/>
                  <a:pt x="8509" y="14323"/>
                </a:cubicBezTo>
                <a:cubicBezTo>
                  <a:pt x="7218" y="14323"/>
                  <a:pt x="5920" y="13839"/>
                  <a:pt x="4871" y="13093"/>
                </a:cubicBezTo>
                <a:cubicBezTo>
                  <a:pt x="3258" y="11914"/>
                  <a:pt x="2048" y="10239"/>
                  <a:pt x="1428" y="8315"/>
                </a:cubicBezTo>
                <a:cubicBezTo>
                  <a:pt x="1086" y="7199"/>
                  <a:pt x="900" y="6051"/>
                  <a:pt x="931" y="4872"/>
                </a:cubicBezTo>
                <a:cubicBezTo>
                  <a:pt x="931" y="4127"/>
                  <a:pt x="1024" y="3383"/>
                  <a:pt x="1024" y="2638"/>
                </a:cubicBezTo>
                <a:cubicBezTo>
                  <a:pt x="1024" y="1801"/>
                  <a:pt x="993" y="963"/>
                  <a:pt x="1055" y="157"/>
                </a:cubicBezTo>
                <a:cubicBezTo>
                  <a:pt x="1072" y="56"/>
                  <a:pt x="989" y="1"/>
                  <a:pt x="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4"/>
          <p:cNvSpPr/>
          <p:nvPr/>
        </p:nvSpPr>
        <p:spPr>
          <a:xfrm>
            <a:off x="2731355" y="2201751"/>
            <a:ext cx="65793" cy="114435"/>
          </a:xfrm>
          <a:custGeom>
            <a:rect b="b" l="l" r="r" t="t"/>
            <a:pathLst>
              <a:path extrusionOk="0" h="4851" w="2789">
                <a:moveTo>
                  <a:pt x="2348" y="1"/>
                </a:moveTo>
                <a:cubicBezTo>
                  <a:pt x="1819" y="1"/>
                  <a:pt x="1291" y="217"/>
                  <a:pt x="896" y="611"/>
                </a:cubicBezTo>
                <a:cubicBezTo>
                  <a:pt x="431" y="1045"/>
                  <a:pt x="121" y="1635"/>
                  <a:pt x="59" y="2317"/>
                </a:cubicBezTo>
                <a:cubicBezTo>
                  <a:pt x="1" y="3449"/>
                  <a:pt x="919" y="4851"/>
                  <a:pt x="2129" y="4851"/>
                </a:cubicBezTo>
                <a:cubicBezTo>
                  <a:pt x="2213" y="4851"/>
                  <a:pt x="2298" y="4844"/>
                  <a:pt x="2385" y="4830"/>
                </a:cubicBezTo>
                <a:cubicBezTo>
                  <a:pt x="2540" y="4799"/>
                  <a:pt x="2571" y="4613"/>
                  <a:pt x="2447" y="4520"/>
                </a:cubicBezTo>
                <a:cubicBezTo>
                  <a:pt x="1951" y="4334"/>
                  <a:pt x="1517" y="4054"/>
                  <a:pt x="1144" y="3682"/>
                </a:cubicBezTo>
                <a:cubicBezTo>
                  <a:pt x="803" y="3310"/>
                  <a:pt x="617" y="2814"/>
                  <a:pt x="617" y="2317"/>
                </a:cubicBezTo>
                <a:cubicBezTo>
                  <a:pt x="648" y="1232"/>
                  <a:pt x="1641" y="363"/>
                  <a:pt x="2664" y="239"/>
                </a:cubicBezTo>
                <a:cubicBezTo>
                  <a:pt x="2788" y="208"/>
                  <a:pt x="2757" y="22"/>
                  <a:pt x="2633" y="22"/>
                </a:cubicBezTo>
                <a:cubicBezTo>
                  <a:pt x="2539" y="8"/>
                  <a:pt x="2444" y="1"/>
                  <a:pt x="234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4"/>
          <p:cNvSpPr/>
          <p:nvPr/>
        </p:nvSpPr>
        <p:spPr>
          <a:xfrm>
            <a:off x="2756881" y="2003415"/>
            <a:ext cx="289072" cy="212923"/>
          </a:xfrm>
          <a:custGeom>
            <a:rect b="b" l="l" r="r" t="t"/>
            <a:pathLst>
              <a:path extrusionOk="0" h="9026" w="12254">
                <a:moveTo>
                  <a:pt x="11934" y="0"/>
                </a:moveTo>
                <a:cubicBezTo>
                  <a:pt x="11881" y="0"/>
                  <a:pt x="11833" y="34"/>
                  <a:pt x="11819" y="115"/>
                </a:cubicBezTo>
                <a:cubicBezTo>
                  <a:pt x="11664" y="1263"/>
                  <a:pt x="11447" y="2442"/>
                  <a:pt x="10734" y="3403"/>
                </a:cubicBezTo>
                <a:cubicBezTo>
                  <a:pt x="10113" y="4148"/>
                  <a:pt x="9276" y="4737"/>
                  <a:pt x="8314" y="5047"/>
                </a:cubicBezTo>
                <a:cubicBezTo>
                  <a:pt x="7414" y="5327"/>
                  <a:pt x="6453" y="5544"/>
                  <a:pt x="5491" y="5637"/>
                </a:cubicBezTo>
                <a:cubicBezTo>
                  <a:pt x="4995" y="5668"/>
                  <a:pt x="4498" y="5730"/>
                  <a:pt x="4002" y="5730"/>
                </a:cubicBezTo>
                <a:cubicBezTo>
                  <a:pt x="3741" y="5718"/>
                  <a:pt x="3480" y="5711"/>
                  <a:pt x="3217" y="5711"/>
                </a:cubicBezTo>
                <a:cubicBezTo>
                  <a:pt x="2762" y="5711"/>
                  <a:pt x="2303" y="5733"/>
                  <a:pt x="1831" y="5792"/>
                </a:cubicBezTo>
                <a:cubicBezTo>
                  <a:pt x="497" y="6071"/>
                  <a:pt x="0" y="7560"/>
                  <a:pt x="279" y="8801"/>
                </a:cubicBezTo>
                <a:cubicBezTo>
                  <a:pt x="316" y="8958"/>
                  <a:pt x="437" y="9026"/>
                  <a:pt x="566" y="9026"/>
                </a:cubicBezTo>
                <a:cubicBezTo>
                  <a:pt x="768" y="9026"/>
                  <a:pt x="988" y="8861"/>
                  <a:pt x="931" y="8615"/>
                </a:cubicBezTo>
                <a:cubicBezTo>
                  <a:pt x="776" y="7994"/>
                  <a:pt x="900" y="7343"/>
                  <a:pt x="1241" y="6847"/>
                </a:cubicBezTo>
                <a:cubicBezTo>
                  <a:pt x="1547" y="6459"/>
                  <a:pt x="2067" y="6380"/>
                  <a:pt x="2581" y="6380"/>
                </a:cubicBezTo>
                <a:cubicBezTo>
                  <a:pt x="2850" y="6380"/>
                  <a:pt x="3117" y="6402"/>
                  <a:pt x="3351" y="6412"/>
                </a:cubicBezTo>
                <a:cubicBezTo>
                  <a:pt x="4374" y="6412"/>
                  <a:pt x="5398" y="6350"/>
                  <a:pt x="6391" y="6164"/>
                </a:cubicBezTo>
                <a:cubicBezTo>
                  <a:pt x="8190" y="5885"/>
                  <a:pt x="10082" y="5233"/>
                  <a:pt x="11199" y="3713"/>
                </a:cubicBezTo>
                <a:cubicBezTo>
                  <a:pt x="11912" y="2659"/>
                  <a:pt x="12254" y="1387"/>
                  <a:pt x="12099" y="146"/>
                </a:cubicBezTo>
                <a:cubicBezTo>
                  <a:pt x="12081" y="58"/>
                  <a:pt x="12004" y="0"/>
                  <a:pt x="11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4"/>
          <p:cNvSpPr/>
          <p:nvPr/>
        </p:nvSpPr>
        <p:spPr>
          <a:xfrm>
            <a:off x="2515042" y="1870807"/>
            <a:ext cx="527968" cy="550992"/>
          </a:xfrm>
          <a:custGeom>
            <a:rect b="b" l="l" r="r" t="t"/>
            <a:pathLst>
              <a:path extrusionOk="0" h="23357" w="22381">
                <a:moveTo>
                  <a:pt x="16987" y="0"/>
                </a:moveTo>
                <a:cubicBezTo>
                  <a:pt x="14684" y="0"/>
                  <a:pt x="12379" y="1027"/>
                  <a:pt x="10592" y="2417"/>
                </a:cubicBezTo>
                <a:cubicBezTo>
                  <a:pt x="8731" y="3844"/>
                  <a:pt x="7273" y="5767"/>
                  <a:pt x="6436" y="7969"/>
                </a:cubicBezTo>
                <a:cubicBezTo>
                  <a:pt x="6001" y="9086"/>
                  <a:pt x="5722" y="10265"/>
                  <a:pt x="5660" y="11475"/>
                </a:cubicBezTo>
                <a:cubicBezTo>
                  <a:pt x="5505" y="12933"/>
                  <a:pt x="5443" y="14391"/>
                  <a:pt x="4854" y="15725"/>
                </a:cubicBezTo>
                <a:cubicBezTo>
                  <a:pt x="4543" y="16438"/>
                  <a:pt x="4140" y="17121"/>
                  <a:pt x="3644" y="17741"/>
                </a:cubicBezTo>
                <a:cubicBezTo>
                  <a:pt x="3178" y="18300"/>
                  <a:pt x="2682" y="18827"/>
                  <a:pt x="2186" y="19385"/>
                </a:cubicBezTo>
                <a:cubicBezTo>
                  <a:pt x="1286" y="20409"/>
                  <a:pt x="448" y="21495"/>
                  <a:pt x="76" y="22829"/>
                </a:cubicBezTo>
                <a:cubicBezTo>
                  <a:pt x="1" y="23150"/>
                  <a:pt x="259" y="23356"/>
                  <a:pt x="514" y="23356"/>
                </a:cubicBezTo>
                <a:cubicBezTo>
                  <a:pt x="678" y="23356"/>
                  <a:pt x="841" y="23271"/>
                  <a:pt x="914" y="23077"/>
                </a:cubicBezTo>
                <a:cubicBezTo>
                  <a:pt x="1565" y="20750"/>
                  <a:pt x="3737" y="19447"/>
                  <a:pt x="4947" y="17462"/>
                </a:cubicBezTo>
                <a:cubicBezTo>
                  <a:pt x="5629" y="16376"/>
                  <a:pt x="6063" y="15135"/>
                  <a:pt x="6281" y="13864"/>
                </a:cubicBezTo>
                <a:cubicBezTo>
                  <a:pt x="6467" y="12685"/>
                  <a:pt x="6467" y="11475"/>
                  <a:pt x="6684" y="10265"/>
                </a:cubicBezTo>
                <a:cubicBezTo>
                  <a:pt x="7521" y="5922"/>
                  <a:pt x="10903" y="2075"/>
                  <a:pt x="15277" y="990"/>
                </a:cubicBezTo>
                <a:cubicBezTo>
                  <a:pt x="15877" y="843"/>
                  <a:pt x="16511" y="754"/>
                  <a:pt x="17143" y="754"/>
                </a:cubicBezTo>
                <a:cubicBezTo>
                  <a:pt x="17981" y="754"/>
                  <a:pt x="18815" y="911"/>
                  <a:pt x="19558" y="1300"/>
                </a:cubicBezTo>
                <a:cubicBezTo>
                  <a:pt x="20147" y="1610"/>
                  <a:pt x="20643" y="2044"/>
                  <a:pt x="21016" y="2572"/>
                </a:cubicBezTo>
                <a:cubicBezTo>
                  <a:pt x="21357" y="3130"/>
                  <a:pt x="21605" y="3782"/>
                  <a:pt x="21729" y="4433"/>
                </a:cubicBezTo>
                <a:cubicBezTo>
                  <a:pt x="21760" y="4526"/>
                  <a:pt x="21845" y="4573"/>
                  <a:pt x="21931" y="4573"/>
                </a:cubicBezTo>
                <a:cubicBezTo>
                  <a:pt x="22016" y="4573"/>
                  <a:pt x="22101" y="4526"/>
                  <a:pt x="22132" y="4433"/>
                </a:cubicBezTo>
                <a:cubicBezTo>
                  <a:pt x="22381" y="3347"/>
                  <a:pt x="21698" y="2200"/>
                  <a:pt x="20985" y="1455"/>
                </a:cubicBezTo>
                <a:cubicBezTo>
                  <a:pt x="20054" y="586"/>
                  <a:pt x="18875" y="90"/>
                  <a:pt x="17634" y="28"/>
                </a:cubicBezTo>
                <a:cubicBezTo>
                  <a:pt x="17419" y="9"/>
                  <a:pt x="17203" y="0"/>
                  <a:pt x="16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4"/>
          <p:cNvSpPr/>
          <p:nvPr/>
        </p:nvSpPr>
        <p:spPr>
          <a:xfrm>
            <a:off x="2956679" y="2341295"/>
            <a:ext cx="215896" cy="256258"/>
          </a:xfrm>
          <a:custGeom>
            <a:rect b="b" l="l" r="r" t="t"/>
            <a:pathLst>
              <a:path extrusionOk="0" h="10863" w="9152">
                <a:moveTo>
                  <a:pt x="8748" y="1"/>
                </a:moveTo>
                <a:cubicBezTo>
                  <a:pt x="8694" y="1"/>
                  <a:pt x="8640" y="32"/>
                  <a:pt x="8624" y="94"/>
                </a:cubicBezTo>
                <a:cubicBezTo>
                  <a:pt x="8438" y="807"/>
                  <a:pt x="8531" y="1645"/>
                  <a:pt x="8500" y="2420"/>
                </a:cubicBezTo>
                <a:cubicBezTo>
                  <a:pt x="8438" y="3196"/>
                  <a:pt x="8345" y="4003"/>
                  <a:pt x="8221" y="4778"/>
                </a:cubicBezTo>
                <a:cubicBezTo>
                  <a:pt x="8004" y="6143"/>
                  <a:pt x="7786" y="7725"/>
                  <a:pt x="6825" y="8780"/>
                </a:cubicBezTo>
                <a:cubicBezTo>
                  <a:pt x="6018" y="9648"/>
                  <a:pt x="4808" y="9990"/>
                  <a:pt x="3661" y="10052"/>
                </a:cubicBezTo>
                <a:cubicBezTo>
                  <a:pt x="3550" y="10058"/>
                  <a:pt x="3440" y="10060"/>
                  <a:pt x="3330" y="10060"/>
                </a:cubicBezTo>
                <a:cubicBezTo>
                  <a:pt x="2540" y="10060"/>
                  <a:pt x="1752" y="9929"/>
                  <a:pt x="974" y="9929"/>
                </a:cubicBezTo>
                <a:cubicBezTo>
                  <a:pt x="700" y="9929"/>
                  <a:pt x="427" y="9946"/>
                  <a:pt x="155" y="9990"/>
                </a:cubicBezTo>
                <a:cubicBezTo>
                  <a:pt x="31" y="10052"/>
                  <a:pt x="0" y="10238"/>
                  <a:pt x="124" y="10331"/>
                </a:cubicBezTo>
                <a:cubicBezTo>
                  <a:pt x="868" y="10735"/>
                  <a:pt x="1817" y="10862"/>
                  <a:pt x="2729" y="10862"/>
                </a:cubicBezTo>
                <a:cubicBezTo>
                  <a:pt x="3148" y="10862"/>
                  <a:pt x="3559" y="10835"/>
                  <a:pt x="3940" y="10796"/>
                </a:cubicBezTo>
                <a:cubicBezTo>
                  <a:pt x="5212" y="10734"/>
                  <a:pt x="6390" y="10238"/>
                  <a:pt x="7290" y="9338"/>
                </a:cubicBezTo>
                <a:cubicBezTo>
                  <a:pt x="8314" y="8252"/>
                  <a:pt x="8624" y="6732"/>
                  <a:pt x="8841" y="5305"/>
                </a:cubicBezTo>
                <a:cubicBezTo>
                  <a:pt x="8934" y="4437"/>
                  <a:pt x="9027" y="3568"/>
                  <a:pt x="9027" y="2700"/>
                </a:cubicBezTo>
                <a:cubicBezTo>
                  <a:pt x="9058" y="1893"/>
                  <a:pt x="9151" y="869"/>
                  <a:pt x="8872" y="94"/>
                </a:cubicBezTo>
                <a:cubicBezTo>
                  <a:pt x="8857" y="32"/>
                  <a:pt x="8802" y="1"/>
                  <a:pt x="87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24"/>
          <p:cNvSpPr/>
          <p:nvPr/>
        </p:nvSpPr>
        <p:spPr>
          <a:xfrm>
            <a:off x="2978856" y="1902113"/>
            <a:ext cx="211272" cy="333492"/>
          </a:xfrm>
          <a:custGeom>
            <a:rect b="b" l="l" r="r" t="t"/>
            <a:pathLst>
              <a:path extrusionOk="0" h="14137" w="8956">
                <a:moveTo>
                  <a:pt x="150" y="0"/>
                </a:moveTo>
                <a:cubicBezTo>
                  <a:pt x="44" y="0"/>
                  <a:pt x="0" y="161"/>
                  <a:pt x="115" y="190"/>
                </a:cubicBezTo>
                <a:cubicBezTo>
                  <a:pt x="859" y="500"/>
                  <a:pt x="1604" y="748"/>
                  <a:pt x="2379" y="935"/>
                </a:cubicBezTo>
                <a:cubicBezTo>
                  <a:pt x="3124" y="1059"/>
                  <a:pt x="3837" y="1307"/>
                  <a:pt x="4489" y="1648"/>
                </a:cubicBezTo>
                <a:cubicBezTo>
                  <a:pt x="5761" y="2331"/>
                  <a:pt x="6722" y="3447"/>
                  <a:pt x="7250" y="4812"/>
                </a:cubicBezTo>
                <a:cubicBezTo>
                  <a:pt x="7467" y="5433"/>
                  <a:pt x="7498" y="6115"/>
                  <a:pt x="7684" y="6736"/>
                </a:cubicBezTo>
                <a:cubicBezTo>
                  <a:pt x="7932" y="7480"/>
                  <a:pt x="8056" y="8256"/>
                  <a:pt x="8087" y="9000"/>
                </a:cubicBezTo>
                <a:cubicBezTo>
                  <a:pt x="8087" y="9745"/>
                  <a:pt x="8087" y="10489"/>
                  <a:pt x="8087" y="11234"/>
                </a:cubicBezTo>
                <a:cubicBezTo>
                  <a:pt x="8025" y="12102"/>
                  <a:pt x="7870" y="13002"/>
                  <a:pt x="7963" y="13870"/>
                </a:cubicBezTo>
                <a:cubicBezTo>
                  <a:pt x="7980" y="14041"/>
                  <a:pt x="8119" y="14136"/>
                  <a:pt x="8256" y="14136"/>
                </a:cubicBezTo>
                <a:cubicBezTo>
                  <a:pt x="8369" y="14136"/>
                  <a:pt x="8480" y="14072"/>
                  <a:pt x="8522" y="13933"/>
                </a:cubicBezTo>
                <a:cubicBezTo>
                  <a:pt x="8770" y="13064"/>
                  <a:pt x="8894" y="12164"/>
                  <a:pt x="8894" y="11234"/>
                </a:cubicBezTo>
                <a:cubicBezTo>
                  <a:pt x="8956" y="10396"/>
                  <a:pt x="8956" y="9527"/>
                  <a:pt x="8894" y="8659"/>
                </a:cubicBezTo>
                <a:cubicBezTo>
                  <a:pt x="8801" y="7883"/>
                  <a:pt x="8646" y="7139"/>
                  <a:pt x="8398" y="6394"/>
                </a:cubicBezTo>
                <a:cubicBezTo>
                  <a:pt x="8273" y="5681"/>
                  <a:pt x="8056" y="4967"/>
                  <a:pt x="7839" y="4285"/>
                </a:cubicBezTo>
                <a:cubicBezTo>
                  <a:pt x="7250" y="2951"/>
                  <a:pt x="6226" y="1865"/>
                  <a:pt x="4985" y="1152"/>
                </a:cubicBezTo>
                <a:cubicBezTo>
                  <a:pt x="4303" y="810"/>
                  <a:pt x="3589" y="593"/>
                  <a:pt x="2845" y="500"/>
                </a:cubicBezTo>
                <a:cubicBezTo>
                  <a:pt x="1945" y="376"/>
                  <a:pt x="1076" y="190"/>
                  <a:pt x="177" y="4"/>
                </a:cubicBezTo>
                <a:cubicBezTo>
                  <a:pt x="167" y="2"/>
                  <a:pt x="158" y="0"/>
                  <a:pt x="1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24"/>
          <p:cNvSpPr/>
          <p:nvPr/>
        </p:nvSpPr>
        <p:spPr>
          <a:xfrm>
            <a:off x="3036066" y="2004005"/>
            <a:ext cx="129816" cy="250101"/>
          </a:xfrm>
          <a:custGeom>
            <a:rect b="b" l="l" r="r" t="t"/>
            <a:pathLst>
              <a:path extrusionOk="0" h="10602" w="5503">
                <a:moveTo>
                  <a:pt x="115" y="0"/>
                </a:moveTo>
                <a:cubicBezTo>
                  <a:pt x="53" y="0"/>
                  <a:pt x="0" y="39"/>
                  <a:pt x="16" y="121"/>
                </a:cubicBezTo>
                <a:cubicBezTo>
                  <a:pt x="203" y="2137"/>
                  <a:pt x="668" y="4123"/>
                  <a:pt x="1381" y="6046"/>
                </a:cubicBezTo>
                <a:cubicBezTo>
                  <a:pt x="1723" y="6946"/>
                  <a:pt x="2188" y="7814"/>
                  <a:pt x="2777" y="8590"/>
                </a:cubicBezTo>
                <a:cubicBezTo>
                  <a:pt x="3336" y="9334"/>
                  <a:pt x="4049" y="10203"/>
                  <a:pt x="4887" y="10575"/>
                </a:cubicBezTo>
                <a:cubicBezTo>
                  <a:pt x="4932" y="10593"/>
                  <a:pt x="4978" y="10601"/>
                  <a:pt x="5022" y="10601"/>
                </a:cubicBezTo>
                <a:cubicBezTo>
                  <a:pt x="5284" y="10601"/>
                  <a:pt x="5502" y="10317"/>
                  <a:pt x="5290" y="10079"/>
                </a:cubicBezTo>
                <a:cubicBezTo>
                  <a:pt x="4608" y="9427"/>
                  <a:pt x="3894" y="8900"/>
                  <a:pt x="3336" y="8125"/>
                </a:cubicBezTo>
                <a:cubicBezTo>
                  <a:pt x="2777" y="7380"/>
                  <a:pt x="2312" y="6542"/>
                  <a:pt x="1940" y="5643"/>
                </a:cubicBezTo>
                <a:cubicBezTo>
                  <a:pt x="1226" y="3844"/>
                  <a:pt x="668" y="1982"/>
                  <a:pt x="265" y="90"/>
                </a:cubicBezTo>
                <a:cubicBezTo>
                  <a:pt x="235" y="31"/>
                  <a:pt x="171" y="0"/>
                  <a:pt x="1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24"/>
          <p:cNvSpPr/>
          <p:nvPr/>
        </p:nvSpPr>
        <p:spPr>
          <a:xfrm>
            <a:off x="2926671" y="2509598"/>
            <a:ext cx="55271" cy="175462"/>
          </a:xfrm>
          <a:custGeom>
            <a:rect b="b" l="l" r="r" t="t"/>
            <a:pathLst>
              <a:path extrusionOk="0" h="7438" w="2343">
                <a:moveTo>
                  <a:pt x="2185" y="0"/>
                </a:moveTo>
                <a:cubicBezTo>
                  <a:pt x="2159" y="0"/>
                  <a:pt x="2132" y="10"/>
                  <a:pt x="2110" y="33"/>
                </a:cubicBezTo>
                <a:cubicBezTo>
                  <a:pt x="1241" y="963"/>
                  <a:pt x="652" y="2111"/>
                  <a:pt x="403" y="3352"/>
                </a:cubicBezTo>
                <a:cubicBezTo>
                  <a:pt x="62" y="4593"/>
                  <a:pt x="0" y="5896"/>
                  <a:pt x="248" y="7168"/>
                </a:cubicBezTo>
                <a:cubicBezTo>
                  <a:pt x="291" y="7351"/>
                  <a:pt x="454" y="7438"/>
                  <a:pt x="618" y="7438"/>
                </a:cubicBezTo>
                <a:cubicBezTo>
                  <a:pt x="814" y="7438"/>
                  <a:pt x="1010" y="7312"/>
                  <a:pt x="993" y="7075"/>
                </a:cubicBezTo>
                <a:cubicBezTo>
                  <a:pt x="900" y="6485"/>
                  <a:pt x="869" y="5865"/>
                  <a:pt x="838" y="5275"/>
                </a:cubicBezTo>
                <a:cubicBezTo>
                  <a:pt x="869" y="4686"/>
                  <a:pt x="931" y="4097"/>
                  <a:pt x="1024" y="3538"/>
                </a:cubicBezTo>
                <a:cubicBezTo>
                  <a:pt x="1334" y="2390"/>
                  <a:pt x="1768" y="1243"/>
                  <a:pt x="2296" y="188"/>
                </a:cubicBezTo>
                <a:cubicBezTo>
                  <a:pt x="2343" y="94"/>
                  <a:pt x="2266" y="0"/>
                  <a:pt x="21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24"/>
          <p:cNvSpPr/>
          <p:nvPr/>
        </p:nvSpPr>
        <p:spPr>
          <a:xfrm>
            <a:off x="2677518" y="2314873"/>
            <a:ext cx="115968" cy="236537"/>
          </a:xfrm>
          <a:custGeom>
            <a:rect b="b" l="l" r="r" t="t"/>
            <a:pathLst>
              <a:path extrusionOk="0" h="10027" w="4916">
                <a:moveTo>
                  <a:pt x="4155" y="0"/>
                </a:moveTo>
                <a:cubicBezTo>
                  <a:pt x="4020" y="0"/>
                  <a:pt x="3915" y="175"/>
                  <a:pt x="3985" y="314"/>
                </a:cubicBezTo>
                <a:cubicBezTo>
                  <a:pt x="4202" y="655"/>
                  <a:pt x="4295" y="1090"/>
                  <a:pt x="4233" y="1493"/>
                </a:cubicBezTo>
                <a:cubicBezTo>
                  <a:pt x="4140" y="1958"/>
                  <a:pt x="3985" y="2424"/>
                  <a:pt x="3861" y="2858"/>
                </a:cubicBezTo>
                <a:cubicBezTo>
                  <a:pt x="3612" y="3727"/>
                  <a:pt x="3302" y="4564"/>
                  <a:pt x="2899" y="5371"/>
                </a:cubicBezTo>
                <a:cubicBezTo>
                  <a:pt x="2527" y="6115"/>
                  <a:pt x="2123" y="6829"/>
                  <a:pt x="1627" y="7511"/>
                </a:cubicBezTo>
                <a:cubicBezTo>
                  <a:pt x="1162" y="8225"/>
                  <a:pt x="479" y="8876"/>
                  <a:pt x="76" y="9652"/>
                </a:cubicBezTo>
                <a:cubicBezTo>
                  <a:pt x="0" y="9829"/>
                  <a:pt x="130" y="10026"/>
                  <a:pt x="298" y="10026"/>
                </a:cubicBezTo>
                <a:cubicBezTo>
                  <a:pt x="337" y="10026"/>
                  <a:pt x="377" y="10016"/>
                  <a:pt x="417" y="9993"/>
                </a:cubicBezTo>
                <a:cubicBezTo>
                  <a:pt x="1193" y="9528"/>
                  <a:pt x="1782" y="8628"/>
                  <a:pt x="2278" y="7883"/>
                </a:cubicBezTo>
                <a:cubicBezTo>
                  <a:pt x="2868" y="7015"/>
                  <a:pt x="3364" y="6115"/>
                  <a:pt x="3768" y="5154"/>
                </a:cubicBezTo>
                <a:cubicBezTo>
                  <a:pt x="4140" y="4192"/>
                  <a:pt x="4450" y="3230"/>
                  <a:pt x="4667" y="2207"/>
                </a:cubicBezTo>
                <a:cubicBezTo>
                  <a:pt x="4884" y="1338"/>
                  <a:pt x="4915" y="749"/>
                  <a:pt x="4295" y="66"/>
                </a:cubicBezTo>
                <a:cubicBezTo>
                  <a:pt x="4248" y="20"/>
                  <a:pt x="4200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24"/>
          <p:cNvSpPr/>
          <p:nvPr/>
        </p:nvSpPr>
        <p:spPr>
          <a:xfrm>
            <a:off x="2707362" y="2533096"/>
            <a:ext cx="242718" cy="369349"/>
          </a:xfrm>
          <a:custGeom>
            <a:rect b="b" l="l" r="r" t="t"/>
            <a:pathLst>
              <a:path extrusionOk="0" h="15657" w="10289">
                <a:moveTo>
                  <a:pt x="253" y="1"/>
                </a:moveTo>
                <a:cubicBezTo>
                  <a:pt x="128" y="1"/>
                  <a:pt x="0" y="103"/>
                  <a:pt x="21" y="247"/>
                </a:cubicBezTo>
                <a:cubicBezTo>
                  <a:pt x="1696" y="5365"/>
                  <a:pt x="3526" y="10825"/>
                  <a:pt x="6287" y="15447"/>
                </a:cubicBezTo>
                <a:cubicBezTo>
                  <a:pt x="6365" y="15587"/>
                  <a:pt x="6504" y="15656"/>
                  <a:pt x="6644" y="15656"/>
                </a:cubicBezTo>
                <a:cubicBezTo>
                  <a:pt x="6783" y="15656"/>
                  <a:pt x="6923" y="15587"/>
                  <a:pt x="7001" y="15447"/>
                </a:cubicBezTo>
                <a:cubicBezTo>
                  <a:pt x="8459" y="12097"/>
                  <a:pt x="10134" y="8281"/>
                  <a:pt x="10289" y="4590"/>
                </a:cubicBezTo>
                <a:cubicBezTo>
                  <a:pt x="10289" y="4457"/>
                  <a:pt x="10191" y="4395"/>
                  <a:pt x="10086" y="4395"/>
                </a:cubicBezTo>
                <a:cubicBezTo>
                  <a:pt x="9994" y="4395"/>
                  <a:pt x="9898" y="4441"/>
                  <a:pt x="9855" y="4528"/>
                </a:cubicBezTo>
                <a:cubicBezTo>
                  <a:pt x="8613" y="7761"/>
                  <a:pt x="7909" y="11128"/>
                  <a:pt x="6593" y="14330"/>
                </a:cubicBezTo>
                <a:lnTo>
                  <a:pt x="6593" y="14330"/>
                </a:lnTo>
                <a:cubicBezTo>
                  <a:pt x="4084" y="9786"/>
                  <a:pt x="2870" y="4659"/>
                  <a:pt x="424" y="91"/>
                </a:cubicBezTo>
                <a:cubicBezTo>
                  <a:pt x="382" y="28"/>
                  <a:pt x="318" y="1"/>
                  <a:pt x="2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24"/>
          <p:cNvSpPr/>
          <p:nvPr/>
        </p:nvSpPr>
        <p:spPr>
          <a:xfrm>
            <a:off x="2939835" y="3673163"/>
            <a:ext cx="98583" cy="1520163"/>
          </a:xfrm>
          <a:custGeom>
            <a:rect b="b" l="l" r="r" t="t"/>
            <a:pathLst>
              <a:path extrusionOk="0" h="64441" w="4179">
                <a:moveTo>
                  <a:pt x="2892" y="1"/>
                </a:moveTo>
                <a:cubicBezTo>
                  <a:pt x="2779" y="1"/>
                  <a:pt x="2668" y="71"/>
                  <a:pt x="2637" y="222"/>
                </a:cubicBezTo>
                <a:cubicBezTo>
                  <a:pt x="2079" y="8505"/>
                  <a:pt x="1831" y="16787"/>
                  <a:pt x="1459" y="25101"/>
                </a:cubicBezTo>
                <a:lnTo>
                  <a:pt x="497" y="49949"/>
                </a:lnTo>
                <a:cubicBezTo>
                  <a:pt x="311" y="54603"/>
                  <a:pt x="32" y="59318"/>
                  <a:pt x="1" y="63971"/>
                </a:cubicBezTo>
                <a:cubicBezTo>
                  <a:pt x="1" y="64260"/>
                  <a:pt x="239" y="64441"/>
                  <a:pt x="479" y="64441"/>
                </a:cubicBezTo>
                <a:cubicBezTo>
                  <a:pt x="627" y="64441"/>
                  <a:pt x="775" y="64373"/>
                  <a:pt x="869" y="64219"/>
                </a:cubicBezTo>
                <a:cubicBezTo>
                  <a:pt x="1281" y="63532"/>
                  <a:pt x="2015" y="63133"/>
                  <a:pt x="2770" y="63133"/>
                </a:cubicBezTo>
                <a:cubicBezTo>
                  <a:pt x="3038" y="63133"/>
                  <a:pt x="3308" y="63183"/>
                  <a:pt x="3568" y="63289"/>
                </a:cubicBezTo>
                <a:cubicBezTo>
                  <a:pt x="3609" y="63306"/>
                  <a:pt x="3649" y="63313"/>
                  <a:pt x="3686" y="63313"/>
                </a:cubicBezTo>
                <a:cubicBezTo>
                  <a:pt x="3994" y="63313"/>
                  <a:pt x="4179" y="62806"/>
                  <a:pt x="3847" y="62668"/>
                </a:cubicBezTo>
                <a:cubicBezTo>
                  <a:pt x="3440" y="62483"/>
                  <a:pt x="3010" y="62395"/>
                  <a:pt x="2587" y="62395"/>
                </a:cubicBezTo>
                <a:cubicBezTo>
                  <a:pt x="2027" y="62395"/>
                  <a:pt x="1478" y="62549"/>
                  <a:pt x="1003" y="62839"/>
                </a:cubicBezTo>
                <a:lnTo>
                  <a:pt x="1003" y="62839"/>
                </a:lnTo>
                <a:cubicBezTo>
                  <a:pt x="1228" y="59081"/>
                  <a:pt x="1318" y="55278"/>
                  <a:pt x="1459" y="51500"/>
                </a:cubicBezTo>
                <a:lnTo>
                  <a:pt x="1924" y="39123"/>
                </a:lnTo>
                <a:cubicBezTo>
                  <a:pt x="2234" y="30840"/>
                  <a:pt x="2575" y="22557"/>
                  <a:pt x="2824" y="14275"/>
                </a:cubicBezTo>
                <a:cubicBezTo>
                  <a:pt x="2948" y="9590"/>
                  <a:pt x="3134" y="4906"/>
                  <a:pt x="3165" y="222"/>
                </a:cubicBezTo>
                <a:cubicBezTo>
                  <a:pt x="3133" y="79"/>
                  <a:pt x="3011" y="1"/>
                  <a:pt x="2892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24"/>
          <p:cNvSpPr/>
          <p:nvPr/>
        </p:nvSpPr>
        <p:spPr>
          <a:xfrm>
            <a:off x="2690281" y="3739314"/>
            <a:ext cx="59305" cy="1576685"/>
          </a:xfrm>
          <a:custGeom>
            <a:rect b="b" l="l" r="r" t="t"/>
            <a:pathLst>
              <a:path extrusionOk="0" h="66837" w="2514">
                <a:moveTo>
                  <a:pt x="342" y="1"/>
                </a:moveTo>
                <a:cubicBezTo>
                  <a:pt x="225" y="1"/>
                  <a:pt x="109" y="70"/>
                  <a:pt x="93" y="210"/>
                </a:cubicBezTo>
                <a:cubicBezTo>
                  <a:pt x="0" y="2350"/>
                  <a:pt x="124" y="4522"/>
                  <a:pt x="155" y="6662"/>
                </a:cubicBezTo>
                <a:cubicBezTo>
                  <a:pt x="186" y="8803"/>
                  <a:pt x="217" y="10912"/>
                  <a:pt x="248" y="13053"/>
                </a:cubicBezTo>
                <a:cubicBezTo>
                  <a:pt x="373" y="17365"/>
                  <a:pt x="497" y="21677"/>
                  <a:pt x="590" y="26020"/>
                </a:cubicBezTo>
                <a:cubicBezTo>
                  <a:pt x="838" y="34675"/>
                  <a:pt x="1055" y="43330"/>
                  <a:pt x="1303" y="51985"/>
                </a:cubicBezTo>
                <a:lnTo>
                  <a:pt x="1489" y="59275"/>
                </a:lnTo>
                <a:cubicBezTo>
                  <a:pt x="1551" y="61694"/>
                  <a:pt x="1489" y="64145"/>
                  <a:pt x="1769" y="66534"/>
                </a:cubicBezTo>
                <a:cubicBezTo>
                  <a:pt x="1769" y="66735"/>
                  <a:pt x="1916" y="66836"/>
                  <a:pt x="2063" y="66836"/>
                </a:cubicBezTo>
                <a:cubicBezTo>
                  <a:pt x="2211" y="66836"/>
                  <a:pt x="2358" y="66735"/>
                  <a:pt x="2358" y="66534"/>
                </a:cubicBezTo>
                <a:cubicBezTo>
                  <a:pt x="2513" y="64393"/>
                  <a:pt x="2358" y="62222"/>
                  <a:pt x="2296" y="60081"/>
                </a:cubicBezTo>
                <a:cubicBezTo>
                  <a:pt x="2234" y="57941"/>
                  <a:pt x="2172" y="55831"/>
                  <a:pt x="2141" y="53691"/>
                </a:cubicBezTo>
                <a:cubicBezTo>
                  <a:pt x="2017" y="49379"/>
                  <a:pt x="1893" y="45036"/>
                  <a:pt x="1800" y="40724"/>
                </a:cubicBezTo>
                <a:cubicBezTo>
                  <a:pt x="1551" y="32069"/>
                  <a:pt x="1303" y="23414"/>
                  <a:pt x="1086" y="14759"/>
                </a:cubicBezTo>
                <a:cubicBezTo>
                  <a:pt x="1024" y="12308"/>
                  <a:pt x="931" y="9889"/>
                  <a:pt x="838" y="7438"/>
                </a:cubicBezTo>
                <a:cubicBezTo>
                  <a:pt x="776" y="5018"/>
                  <a:pt x="776" y="2599"/>
                  <a:pt x="590" y="210"/>
                </a:cubicBezTo>
                <a:cubicBezTo>
                  <a:pt x="574" y="70"/>
                  <a:pt x="458" y="1"/>
                  <a:pt x="342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24"/>
          <p:cNvSpPr/>
          <p:nvPr/>
        </p:nvSpPr>
        <p:spPr>
          <a:xfrm>
            <a:off x="3053547" y="2709726"/>
            <a:ext cx="258664" cy="529383"/>
          </a:xfrm>
          <a:custGeom>
            <a:rect b="b" l="l" r="r" t="t"/>
            <a:pathLst>
              <a:path extrusionOk="0" h="22441" w="10965">
                <a:moveTo>
                  <a:pt x="159" y="1"/>
                </a:moveTo>
                <a:cubicBezTo>
                  <a:pt x="81" y="1"/>
                  <a:pt x="0" y="75"/>
                  <a:pt x="20" y="174"/>
                </a:cubicBezTo>
                <a:cubicBezTo>
                  <a:pt x="423" y="1818"/>
                  <a:pt x="1323" y="3214"/>
                  <a:pt x="2191" y="4672"/>
                </a:cubicBezTo>
                <a:cubicBezTo>
                  <a:pt x="2998" y="6068"/>
                  <a:pt x="3711" y="7526"/>
                  <a:pt x="4301" y="9077"/>
                </a:cubicBezTo>
                <a:cubicBezTo>
                  <a:pt x="5387" y="11900"/>
                  <a:pt x="6224" y="14847"/>
                  <a:pt x="7527" y="17608"/>
                </a:cubicBezTo>
                <a:cubicBezTo>
                  <a:pt x="7899" y="18445"/>
                  <a:pt x="8334" y="19283"/>
                  <a:pt x="8830" y="20089"/>
                </a:cubicBezTo>
                <a:cubicBezTo>
                  <a:pt x="9078" y="20524"/>
                  <a:pt x="9357" y="20958"/>
                  <a:pt x="9637" y="21392"/>
                </a:cubicBezTo>
                <a:cubicBezTo>
                  <a:pt x="9854" y="21796"/>
                  <a:pt x="10164" y="22137"/>
                  <a:pt x="10567" y="22416"/>
                </a:cubicBezTo>
                <a:cubicBezTo>
                  <a:pt x="10601" y="22433"/>
                  <a:pt x="10636" y="22441"/>
                  <a:pt x="10670" y="22441"/>
                </a:cubicBezTo>
                <a:cubicBezTo>
                  <a:pt x="10824" y="22441"/>
                  <a:pt x="10965" y="22284"/>
                  <a:pt x="10939" y="22106"/>
                </a:cubicBezTo>
                <a:cubicBezTo>
                  <a:pt x="10815" y="21734"/>
                  <a:pt x="10629" y="21361"/>
                  <a:pt x="10381" y="21082"/>
                </a:cubicBezTo>
                <a:cubicBezTo>
                  <a:pt x="10102" y="20679"/>
                  <a:pt x="9885" y="20307"/>
                  <a:pt x="9637" y="19934"/>
                </a:cubicBezTo>
                <a:cubicBezTo>
                  <a:pt x="9171" y="19190"/>
                  <a:pt x="8768" y="18445"/>
                  <a:pt x="8396" y="17670"/>
                </a:cubicBezTo>
                <a:cubicBezTo>
                  <a:pt x="7744" y="16274"/>
                  <a:pt x="7155" y="14816"/>
                  <a:pt x="6659" y="13358"/>
                </a:cubicBezTo>
                <a:cubicBezTo>
                  <a:pt x="5635" y="10504"/>
                  <a:pt x="4704" y="7619"/>
                  <a:pt x="3153" y="5013"/>
                </a:cubicBezTo>
                <a:cubicBezTo>
                  <a:pt x="2191" y="3369"/>
                  <a:pt x="1044" y="1818"/>
                  <a:pt x="268" y="81"/>
                </a:cubicBezTo>
                <a:cubicBezTo>
                  <a:pt x="246" y="25"/>
                  <a:pt x="203" y="1"/>
                  <a:pt x="1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24"/>
          <p:cNvSpPr/>
          <p:nvPr/>
        </p:nvSpPr>
        <p:spPr>
          <a:xfrm>
            <a:off x="3307795" y="3096299"/>
            <a:ext cx="61664" cy="146989"/>
          </a:xfrm>
          <a:custGeom>
            <a:rect b="b" l="l" r="r" t="t"/>
            <a:pathLst>
              <a:path extrusionOk="0" h="6231" w="2614">
                <a:moveTo>
                  <a:pt x="2381" y="0"/>
                </a:moveTo>
                <a:cubicBezTo>
                  <a:pt x="2330" y="0"/>
                  <a:pt x="2279" y="14"/>
                  <a:pt x="2241" y="43"/>
                </a:cubicBezTo>
                <a:cubicBezTo>
                  <a:pt x="1931" y="415"/>
                  <a:pt x="1714" y="850"/>
                  <a:pt x="1589" y="1315"/>
                </a:cubicBezTo>
                <a:cubicBezTo>
                  <a:pt x="1434" y="1873"/>
                  <a:pt x="1279" y="2432"/>
                  <a:pt x="1124" y="2990"/>
                </a:cubicBezTo>
                <a:cubicBezTo>
                  <a:pt x="938" y="3579"/>
                  <a:pt x="814" y="4138"/>
                  <a:pt x="597" y="4696"/>
                </a:cubicBezTo>
                <a:cubicBezTo>
                  <a:pt x="473" y="5161"/>
                  <a:pt x="287" y="5596"/>
                  <a:pt x="69" y="5999"/>
                </a:cubicBezTo>
                <a:cubicBezTo>
                  <a:pt x="0" y="6115"/>
                  <a:pt x="103" y="6230"/>
                  <a:pt x="211" y="6230"/>
                </a:cubicBezTo>
                <a:cubicBezTo>
                  <a:pt x="248" y="6230"/>
                  <a:pt x="286" y="6217"/>
                  <a:pt x="318" y="6185"/>
                </a:cubicBezTo>
                <a:cubicBezTo>
                  <a:pt x="1093" y="5472"/>
                  <a:pt x="1403" y="4324"/>
                  <a:pt x="1714" y="3331"/>
                </a:cubicBezTo>
                <a:cubicBezTo>
                  <a:pt x="1869" y="2773"/>
                  <a:pt x="2024" y="2183"/>
                  <a:pt x="2210" y="1625"/>
                </a:cubicBezTo>
                <a:cubicBezTo>
                  <a:pt x="2365" y="1160"/>
                  <a:pt x="2520" y="694"/>
                  <a:pt x="2613" y="198"/>
                </a:cubicBezTo>
                <a:cubicBezTo>
                  <a:pt x="2613" y="70"/>
                  <a:pt x="2495" y="0"/>
                  <a:pt x="238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24"/>
          <p:cNvSpPr/>
          <p:nvPr/>
        </p:nvSpPr>
        <p:spPr>
          <a:xfrm>
            <a:off x="2772970" y="2142606"/>
            <a:ext cx="36116" cy="97427"/>
          </a:xfrm>
          <a:custGeom>
            <a:rect b="b" l="l" r="r" t="t"/>
            <a:pathLst>
              <a:path extrusionOk="0" h="4130" w="1531">
                <a:moveTo>
                  <a:pt x="1319" y="1"/>
                </a:moveTo>
                <a:cubicBezTo>
                  <a:pt x="1265" y="1"/>
                  <a:pt x="1211" y="25"/>
                  <a:pt x="1180" y="78"/>
                </a:cubicBezTo>
                <a:cubicBezTo>
                  <a:pt x="1086" y="233"/>
                  <a:pt x="993" y="357"/>
                  <a:pt x="900" y="512"/>
                </a:cubicBezTo>
                <a:cubicBezTo>
                  <a:pt x="838" y="667"/>
                  <a:pt x="776" y="854"/>
                  <a:pt x="714" y="1009"/>
                </a:cubicBezTo>
                <a:cubicBezTo>
                  <a:pt x="621" y="1319"/>
                  <a:pt x="497" y="1598"/>
                  <a:pt x="404" y="1908"/>
                </a:cubicBezTo>
                <a:cubicBezTo>
                  <a:pt x="311" y="2218"/>
                  <a:pt x="249" y="2529"/>
                  <a:pt x="156" y="2839"/>
                </a:cubicBezTo>
                <a:cubicBezTo>
                  <a:pt x="63" y="3180"/>
                  <a:pt x="1" y="3552"/>
                  <a:pt x="32" y="3894"/>
                </a:cubicBezTo>
                <a:cubicBezTo>
                  <a:pt x="67" y="4051"/>
                  <a:pt x="200" y="4129"/>
                  <a:pt x="337" y="4129"/>
                </a:cubicBezTo>
                <a:cubicBezTo>
                  <a:pt x="444" y="4129"/>
                  <a:pt x="553" y="4082"/>
                  <a:pt x="621" y="3987"/>
                </a:cubicBezTo>
                <a:cubicBezTo>
                  <a:pt x="714" y="3676"/>
                  <a:pt x="776" y="3335"/>
                  <a:pt x="807" y="3025"/>
                </a:cubicBezTo>
                <a:cubicBezTo>
                  <a:pt x="869" y="2715"/>
                  <a:pt x="931" y="2405"/>
                  <a:pt x="993" y="2063"/>
                </a:cubicBezTo>
                <a:cubicBezTo>
                  <a:pt x="1055" y="1753"/>
                  <a:pt x="1149" y="1443"/>
                  <a:pt x="1242" y="1164"/>
                </a:cubicBezTo>
                <a:cubicBezTo>
                  <a:pt x="1304" y="1009"/>
                  <a:pt x="1366" y="854"/>
                  <a:pt x="1397" y="698"/>
                </a:cubicBezTo>
                <a:cubicBezTo>
                  <a:pt x="1459" y="543"/>
                  <a:pt x="1459" y="388"/>
                  <a:pt x="1490" y="233"/>
                </a:cubicBezTo>
                <a:cubicBezTo>
                  <a:pt x="1531" y="90"/>
                  <a:pt x="1424" y="1"/>
                  <a:pt x="13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24"/>
          <p:cNvSpPr/>
          <p:nvPr/>
        </p:nvSpPr>
        <p:spPr>
          <a:xfrm>
            <a:off x="2635265" y="2533709"/>
            <a:ext cx="82683" cy="48053"/>
          </a:xfrm>
          <a:custGeom>
            <a:rect b="b" l="l" r="r" t="t"/>
            <a:pathLst>
              <a:path extrusionOk="0" h="2037" w="3505">
                <a:moveTo>
                  <a:pt x="3323" y="0"/>
                </a:moveTo>
                <a:cubicBezTo>
                  <a:pt x="3314" y="0"/>
                  <a:pt x="3304" y="1"/>
                  <a:pt x="3294" y="3"/>
                </a:cubicBezTo>
                <a:cubicBezTo>
                  <a:pt x="3201" y="3"/>
                  <a:pt x="3108" y="3"/>
                  <a:pt x="3046" y="34"/>
                </a:cubicBezTo>
                <a:cubicBezTo>
                  <a:pt x="2953" y="65"/>
                  <a:pt x="2891" y="96"/>
                  <a:pt x="2829" y="128"/>
                </a:cubicBezTo>
                <a:lnTo>
                  <a:pt x="2425" y="314"/>
                </a:lnTo>
                <a:lnTo>
                  <a:pt x="1774" y="686"/>
                </a:lnTo>
                <a:cubicBezTo>
                  <a:pt x="1278" y="934"/>
                  <a:pt x="812" y="1182"/>
                  <a:pt x="316" y="1430"/>
                </a:cubicBezTo>
                <a:cubicBezTo>
                  <a:pt x="0" y="1588"/>
                  <a:pt x="198" y="2036"/>
                  <a:pt x="492" y="2036"/>
                </a:cubicBezTo>
                <a:cubicBezTo>
                  <a:pt x="545" y="2036"/>
                  <a:pt x="601" y="2022"/>
                  <a:pt x="657" y="1989"/>
                </a:cubicBezTo>
                <a:cubicBezTo>
                  <a:pt x="1122" y="1741"/>
                  <a:pt x="1588" y="1461"/>
                  <a:pt x="2053" y="1182"/>
                </a:cubicBezTo>
                <a:lnTo>
                  <a:pt x="2643" y="841"/>
                </a:lnTo>
                <a:lnTo>
                  <a:pt x="3015" y="624"/>
                </a:lnTo>
                <a:cubicBezTo>
                  <a:pt x="3077" y="593"/>
                  <a:pt x="3170" y="531"/>
                  <a:pt x="3232" y="500"/>
                </a:cubicBezTo>
                <a:cubicBezTo>
                  <a:pt x="3294" y="438"/>
                  <a:pt x="3356" y="376"/>
                  <a:pt x="3418" y="283"/>
                </a:cubicBezTo>
                <a:cubicBezTo>
                  <a:pt x="3505" y="196"/>
                  <a:pt x="3457" y="0"/>
                  <a:pt x="3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24"/>
          <p:cNvSpPr/>
          <p:nvPr/>
        </p:nvSpPr>
        <p:spPr>
          <a:xfrm>
            <a:off x="3365666" y="3163583"/>
            <a:ext cx="312992" cy="338658"/>
          </a:xfrm>
          <a:custGeom>
            <a:rect b="b" l="l" r="r" t="t"/>
            <a:pathLst>
              <a:path extrusionOk="0" h="14356" w="13268">
                <a:moveTo>
                  <a:pt x="9566" y="1"/>
                </a:moveTo>
                <a:cubicBezTo>
                  <a:pt x="9513" y="1"/>
                  <a:pt x="9458" y="14"/>
                  <a:pt x="9405" y="45"/>
                </a:cubicBezTo>
                <a:cubicBezTo>
                  <a:pt x="8412" y="572"/>
                  <a:pt x="7419" y="1100"/>
                  <a:pt x="6457" y="1689"/>
                </a:cubicBezTo>
                <a:cubicBezTo>
                  <a:pt x="5992" y="1968"/>
                  <a:pt x="5527" y="2278"/>
                  <a:pt x="5031" y="2527"/>
                </a:cubicBezTo>
                <a:cubicBezTo>
                  <a:pt x="4565" y="2713"/>
                  <a:pt x="4131" y="2992"/>
                  <a:pt x="3697" y="3271"/>
                </a:cubicBezTo>
                <a:cubicBezTo>
                  <a:pt x="2921" y="3861"/>
                  <a:pt x="2394" y="4791"/>
                  <a:pt x="1866" y="5598"/>
                </a:cubicBezTo>
                <a:cubicBezTo>
                  <a:pt x="1556" y="6063"/>
                  <a:pt x="1246" y="6559"/>
                  <a:pt x="936" y="7025"/>
                </a:cubicBezTo>
                <a:cubicBezTo>
                  <a:pt x="594" y="7490"/>
                  <a:pt x="439" y="7955"/>
                  <a:pt x="98" y="8390"/>
                </a:cubicBezTo>
                <a:cubicBezTo>
                  <a:pt x="0" y="8488"/>
                  <a:pt x="115" y="8644"/>
                  <a:pt x="229" y="8644"/>
                </a:cubicBezTo>
                <a:cubicBezTo>
                  <a:pt x="259" y="8644"/>
                  <a:pt x="289" y="8633"/>
                  <a:pt x="315" y="8607"/>
                </a:cubicBezTo>
                <a:cubicBezTo>
                  <a:pt x="625" y="8328"/>
                  <a:pt x="874" y="7986"/>
                  <a:pt x="1060" y="7645"/>
                </a:cubicBezTo>
                <a:cubicBezTo>
                  <a:pt x="1339" y="7211"/>
                  <a:pt x="1680" y="6808"/>
                  <a:pt x="1990" y="6373"/>
                </a:cubicBezTo>
                <a:cubicBezTo>
                  <a:pt x="2673" y="5505"/>
                  <a:pt x="3262" y="4357"/>
                  <a:pt x="4162" y="3705"/>
                </a:cubicBezTo>
                <a:cubicBezTo>
                  <a:pt x="4565" y="3457"/>
                  <a:pt x="4999" y="3209"/>
                  <a:pt x="5434" y="3023"/>
                </a:cubicBezTo>
                <a:cubicBezTo>
                  <a:pt x="5899" y="2775"/>
                  <a:pt x="6333" y="2496"/>
                  <a:pt x="6799" y="2247"/>
                </a:cubicBezTo>
                <a:cubicBezTo>
                  <a:pt x="7607" y="1752"/>
                  <a:pt x="8437" y="1322"/>
                  <a:pt x="9271" y="866"/>
                </a:cubicBezTo>
                <a:lnTo>
                  <a:pt x="9271" y="866"/>
                </a:lnTo>
                <a:cubicBezTo>
                  <a:pt x="9257" y="1009"/>
                  <a:pt x="9228" y="1150"/>
                  <a:pt x="9187" y="1286"/>
                </a:cubicBezTo>
                <a:cubicBezTo>
                  <a:pt x="8970" y="1999"/>
                  <a:pt x="8412" y="2278"/>
                  <a:pt x="7853" y="2713"/>
                </a:cubicBezTo>
                <a:cubicBezTo>
                  <a:pt x="6830" y="3519"/>
                  <a:pt x="5961" y="4512"/>
                  <a:pt x="5217" y="5598"/>
                </a:cubicBezTo>
                <a:cubicBezTo>
                  <a:pt x="5075" y="5796"/>
                  <a:pt x="5295" y="6071"/>
                  <a:pt x="5523" y="6071"/>
                </a:cubicBezTo>
                <a:cubicBezTo>
                  <a:pt x="5545" y="6071"/>
                  <a:pt x="5567" y="6069"/>
                  <a:pt x="5589" y="6063"/>
                </a:cubicBezTo>
                <a:cubicBezTo>
                  <a:pt x="6923" y="5722"/>
                  <a:pt x="8195" y="5163"/>
                  <a:pt x="9342" y="4388"/>
                </a:cubicBezTo>
                <a:cubicBezTo>
                  <a:pt x="9870" y="4016"/>
                  <a:pt x="10366" y="3581"/>
                  <a:pt x="10863" y="3147"/>
                </a:cubicBezTo>
                <a:cubicBezTo>
                  <a:pt x="11207" y="2781"/>
                  <a:pt x="11612" y="2474"/>
                  <a:pt x="12055" y="2249"/>
                </a:cubicBezTo>
                <a:lnTo>
                  <a:pt x="12055" y="2249"/>
                </a:lnTo>
                <a:cubicBezTo>
                  <a:pt x="11855" y="2787"/>
                  <a:pt x="11581" y="3292"/>
                  <a:pt x="11251" y="3760"/>
                </a:cubicBezTo>
                <a:lnTo>
                  <a:pt x="11251" y="3760"/>
                </a:lnTo>
                <a:cubicBezTo>
                  <a:pt x="11100" y="3894"/>
                  <a:pt x="10960" y="4042"/>
                  <a:pt x="10832" y="4202"/>
                </a:cubicBezTo>
                <a:cubicBezTo>
                  <a:pt x="10641" y="4440"/>
                  <a:pt x="10853" y="4769"/>
                  <a:pt x="11074" y="4769"/>
                </a:cubicBezTo>
                <a:cubicBezTo>
                  <a:pt x="11140" y="4769"/>
                  <a:pt x="11208" y="4739"/>
                  <a:pt x="11266" y="4667"/>
                </a:cubicBezTo>
                <a:lnTo>
                  <a:pt x="11266" y="4667"/>
                </a:lnTo>
                <a:lnTo>
                  <a:pt x="11328" y="4729"/>
                </a:lnTo>
                <a:cubicBezTo>
                  <a:pt x="11579" y="4382"/>
                  <a:pt x="11889" y="4107"/>
                  <a:pt x="12253" y="3918"/>
                </a:cubicBezTo>
                <a:lnTo>
                  <a:pt x="12253" y="3918"/>
                </a:lnTo>
                <a:cubicBezTo>
                  <a:pt x="11897" y="4599"/>
                  <a:pt x="11487" y="5250"/>
                  <a:pt x="11014" y="5866"/>
                </a:cubicBezTo>
                <a:lnTo>
                  <a:pt x="11014" y="5866"/>
                </a:lnTo>
                <a:cubicBezTo>
                  <a:pt x="10905" y="5966"/>
                  <a:pt x="10802" y="6073"/>
                  <a:pt x="10707" y="6187"/>
                </a:cubicBezTo>
                <a:lnTo>
                  <a:pt x="10735" y="6216"/>
                </a:lnTo>
                <a:lnTo>
                  <a:pt x="10735" y="6216"/>
                </a:lnTo>
                <a:cubicBezTo>
                  <a:pt x="10726" y="6227"/>
                  <a:pt x="10717" y="6238"/>
                  <a:pt x="10707" y="6249"/>
                </a:cubicBezTo>
                <a:cubicBezTo>
                  <a:pt x="10517" y="6487"/>
                  <a:pt x="10729" y="6817"/>
                  <a:pt x="10963" y="6817"/>
                </a:cubicBezTo>
                <a:cubicBezTo>
                  <a:pt x="11035" y="6817"/>
                  <a:pt x="11108" y="6787"/>
                  <a:pt x="11173" y="6715"/>
                </a:cubicBezTo>
                <a:cubicBezTo>
                  <a:pt x="11404" y="6430"/>
                  <a:pt x="11687" y="6196"/>
                  <a:pt x="11997" y="6025"/>
                </a:cubicBezTo>
                <a:lnTo>
                  <a:pt x="11997" y="6025"/>
                </a:lnTo>
                <a:cubicBezTo>
                  <a:pt x="11394" y="7228"/>
                  <a:pt x="10610" y="8331"/>
                  <a:pt x="9658" y="9289"/>
                </a:cubicBezTo>
                <a:lnTo>
                  <a:pt x="9658" y="9289"/>
                </a:lnTo>
                <a:cubicBezTo>
                  <a:pt x="9582" y="9349"/>
                  <a:pt x="9508" y="9411"/>
                  <a:pt x="9436" y="9475"/>
                </a:cubicBezTo>
                <a:lnTo>
                  <a:pt x="9451" y="9493"/>
                </a:lnTo>
                <a:lnTo>
                  <a:pt x="9451" y="9493"/>
                </a:lnTo>
                <a:cubicBezTo>
                  <a:pt x="9435" y="9508"/>
                  <a:pt x="9420" y="9523"/>
                  <a:pt x="9405" y="9537"/>
                </a:cubicBezTo>
                <a:cubicBezTo>
                  <a:pt x="9162" y="9756"/>
                  <a:pt x="9375" y="10089"/>
                  <a:pt x="9643" y="10089"/>
                </a:cubicBezTo>
                <a:cubicBezTo>
                  <a:pt x="9717" y="10089"/>
                  <a:pt x="9796" y="10063"/>
                  <a:pt x="9870" y="10003"/>
                </a:cubicBezTo>
                <a:cubicBezTo>
                  <a:pt x="10201" y="9694"/>
                  <a:pt x="10579" y="9448"/>
                  <a:pt x="10993" y="9264"/>
                </a:cubicBezTo>
                <a:lnTo>
                  <a:pt x="10993" y="9264"/>
                </a:lnTo>
                <a:cubicBezTo>
                  <a:pt x="10791" y="9564"/>
                  <a:pt x="10407" y="9859"/>
                  <a:pt x="10242" y="10003"/>
                </a:cubicBezTo>
                <a:cubicBezTo>
                  <a:pt x="9901" y="10282"/>
                  <a:pt x="9529" y="10561"/>
                  <a:pt x="9156" y="10809"/>
                </a:cubicBezTo>
                <a:cubicBezTo>
                  <a:pt x="8412" y="11306"/>
                  <a:pt x="7636" y="11740"/>
                  <a:pt x="6830" y="12081"/>
                </a:cubicBezTo>
                <a:cubicBezTo>
                  <a:pt x="5155" y="12764"/>
                  <a:pt x="3448" y="13291"/>
                  <a:pt x="1711" y="13725"/>
                </a:cubicBezTo>
                <a:cubicBezTo>
                  <a:pt x="1337" y="13840"/>
                  <a:pt x="1443" y="14356"/>
                  <a:pt x="1783" y="14356"/>
                </a:cubicBezTo>
                <a:cubicBezTo>
                  <a:pt x="1809" y="14356"/>
                  <a:pt x="1837" y="14353"/>
                  <a:pt x="1866" y="14346"/>
                </a:cubicBezTo>
                <a:cubicBezTo>
                  <a:pt x="3883" y="13849"/>
                  <a:pt x="5868" y="13167"/>
                  <a:pt x="7760" y="12329"/>
                </a:cubicBezTo>
                <a:cubicBezTo>
                  <a:pt x="8660" y="11895"/>
                  <a:pt x="9498" y="11399"/>
                  <a:pt x="10273" y="10778"/>
                </a:cubicBezTo>
                <a:cubicBezTo>
                  <a:pt x="10863" y="10313"/>
                  <a:pt x="12072" y="9506"/>
                  <a:pt x="11762" y="8607"/>
                </a:cubicBezTo>
                <a:cubicBezTo>
                  <a:pt x="11708" y="8472"/>
                  <a:pt x="11584" y="8384"/>
                  <a:pt x="11450" y="8384"/>
                </a:cubicBezTo>
                <a:cubicBezTo>
                  <a:pt x="11430" y="8384"/>
                  <a:pt x="11410" y="8386"/>
                  <a:pt x="11390" y="8390"/>
                </a:cubicBezTo>
                <a:cubicBezTo>
                  <a:pt x="11318" y="8412"/>
                  <a:pt x="11247" y="8435"/>
                  <a:pt x="11176" y="8460"/>
                </a:cubicBezTo>
                <a:lnTo>
                  <a:pt x="11176" y="8460"/>
                </a:lnTo>
                <a:cubicBezTo>
                  <a:pt x="11874" y="7560"/>
                  <a:pt x="12460" y="6573"/>
                  <a:pt x="12910" y="5536"/>
                </a:cubicBezTo>
                <a:cubicBezTo>
                  <a:pt x="13019" y="5318"/>
                  <a:pt x="12866" y="5054"/>
                  <a:pt x="12638" y="5054"/>
                </a:cubicBezTo>
                <a:cubicBezTo>
                  <a:pt x="12606" y="5054"/>
                  <a:pt x="12572" y="5059"/>
                  <a:pt x="12538" y="5070"/>
                </a:cubicBezTo>
                <a:cubicBezTo>
                  <a:pt x="12435" y="5093"/>
                  <a:pt x="12333" y="5120"/>
                  <a:pt x="12233" y="5153"/>
                </a:cubicBezTo>
                <a:lnTo>
                  <a:pt x="12233" y="5153"/>
                </a:lnTo>
                <a:cubicBezTo>
                  <a:pt x="12574" y="4609"/>
                  <a:pt x="12875" y="4041"/>
                  <a:pt x="13127" y="3457"/>
                </a:cubicBezTo>
                <a:cubicBezTo>
                  <a:pt x="13267" y="3233"/>
                  <a:pt x="13078" y="2983"/>
                  <a:pt x="12834" y="2983"/>
                </a:cubicBezTo>
                <a:cubicBezTo>
                  <a:pt x="12808" y="2983"/>
                  <a:pt x="12782" y="2986"/>
                  <a:pt x="12755" y="2992"/>
                </a:cubicBezTo>
                <a:cubicBezTo>
                  <a:pt x="12600" y="3024"/>
                  <a:pt x="12447" y="3069"/>
                  <a:pt x="12298" y="3125"/>
                </a:cubicBezTo>
                <a:lnTo>
                  <a:pt x="12298" y="3125"/>
                </a:lnTo>
                <a:cubicBezTo>
                  <a:pt x="12525" y="2677"/>
                  <a:pt x="12709" y="2208"/>
                  <a:pt x="12848" y="1720"/>
                </a:cubicBezTo>
                <a:cubicBezTo>
                  <a:pt x="12905" y="1490"/>
                  <a:pt x="12723" y="1313"/>
                  <a:pt x="12523" y="1313"/>
                </a:cubicBezTo>
                <a:cubicBezTo>
                  <a:pt x="12508" y="1313"/>
                  <a:pt x="12492" y="1315"/>
                  <a:pt x="12476" y="1317"/>
                </a:cubicBezTo>
                <a:cubicBezTo>
                  <a:pt x="11173" y="1689"/>
                  <a:pt x="10335" y="2837"/>
                  <a:pt x="9280" y="3612"/>
                </a:cubicBezTo>
                <a:cubicBezTo>
                  <a:pt x="8353" y="4271"/>
                  <a:pt x="7350" y="4796"/>
                  <a:pt x="6284" y="5155"/>
                </a:cubicBezTo>
                <a:lnTo>
                  <a:pt x="6284" y="5155"/>
                </a:lnTo>
                <a:cubicBezTo>
                  <a:pt x="6557" y="4799"/>
                  <a:pt x="6853" y="4458"/>
                  <a:pt x="7171" y="4140"/>
                </a:cubicBezTo>
                <a:cubicBezTo>
                  <a:pt x="7698" y="3612"/>
                  <a:pt x="8288" y="3147"/>
                  <a:pt x="8877" y="2744"/>
                </a:cubicBezTo>
                <a:cubicBezTo>
                  <a:pt x="9622" y="2154"/>
                  <a:pt x="9994" y="1224"/>
                  <a:pt x="9870" y="293"/>
                </a:cubicBezTo>
                <a:cubicBezTo>
                  <a:pt x="9870" y="129"/>
                  <a:pt x="9729" y="1"/>
                  <a:pt x="9566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24"/>
          <p:cNvSpPr/>
          <p:nvPr/>
        </p:nvSpPr>
        <p:spPr>
          <a:xfrm>
            <a:off x="3730960" y="2959765"/>
            <a:ext cx="103938" cy="61027"/>
          </a:xfrm>
          <a:custGeom>
            <a:rect b="b" l="l" r="r" t="t"/>
            <a:pathLst>
              <a:path extrusionOk="0" h="2587" w="4406">
                <a:moveTo>
                  <a:pt x="3447" y="698"/>
                </a:moveTo>
                <a:cubicBezTo>
                  <a:pt x="3472" y="733"/>
                  <a:pt x="3502" y="771"/>
                  <a:pt x="3537" y="818"/>
                </a:cubicBezTo>
                <a:lnTo>
                  <a:pt x="3568" y="880"/>
                </a:lnTo>
                <a:lnTo>
                  <a:pt x="3599" y="973"/>
                </a:lnTo>
                <a:lnTo>
                  <a:pt x="3599" y="1004"/>
                </a:lnTo>
                <a:cubicBezTo>
                  <a:pt x="3599" y="1097"/>
                  <a:pt x="3599" y="1190"/>
                  <a:pt x="3568" y="1314"/>
                </a:cubicBezTo>
                <a:cubicBezTo>
                  <a:pt x="3537" y="1376"/>
                  <a:pt x="3475" y="1469"/>
                  <a:pt x="3413" y="1531"/>
                </a:cubicBezTo>
                <a:cubicBezTo>
                  <a:pt x="3320" y="1624"/>
                  <a:pt x="3227" y="1686"/>
                  <a:pt x="3134" y="1717"/>
                </a:cubicBezTo>
                <a:cubicBezTo>
                  <a:pt x="2980" y="1786"/>
                  <a:pt x="2814" y="1814"/>
                  <a:pt x="2644" y="1814"/>
                </a:cubicBezTo>
                <a:cubicBezTo>
                  <a:pt x="2194" y="1814"/>
                  <a:pt x="1708" y="1618"/>
                  <a:pt x="1304" y="1438"/>
                </a:cubicBezTo>
                <a:cubicBezTo>
                  <a:pt x="1180" y="1376"/>
                  <a:pt x="1055" y="1314"/>
                  <a:pt x="931" y="1221"/>
                </a:cubicBezTo>
                <a:cubicBezTo>
                  <a:pt x="838" y="1159"/>
                  <a:pt x="776" y="1066"/>
                  <a:pt x="745" y="973"/>
                </a:cubicBezTo>
                <a:cubicBezTo>
                  <a:pt x="745" y="911"/>
                  <a:pt x="745" y="818"/>
                  <a:pt x="776" y="756"/>
                </a:cubicBezTo>
                <a:lnTo>
                  <a:pt x="807" y="756"/>
                </a:lnTo>
                <a:cubicBezTo>
                  <a:pt x="854" y="740"/>
                  <a:pt x="893" y="732"/>
                  <a:pt x="931" y="732"/>
                </a:cubicBezTo>
                <a:cubicBezTo>
                  <a:pt x="970" y="732"/>
                  <a:pt x="1009" y="740"/>
                  <a:pt x="1055" y="756"/>
                </a:cubicBezTo>
                <a:lnTo>
                  <a:pt x="3041" y="756"/>
                </a:lnTo>
                <a:cubicBezTo>
                  <a:pt x="3176" y="736"/>
                  <a:pt x="3312" y="717"/>
                  <a:pt x="3447" y="698"/>
                </a:cubicBezTo>
                <a:close/>
                <a:moveTo>
                  <a:pt x="1032" y="0"/>
                </a:moveTo>
                <a:cubicBezTo>
                  <a:pt x="776" y="0"/>
                  <a:pt x="528" y="76"/>
                  <a:pt x="311" y="228"/>
                </a:cubicBezTo>
                <a:cubicBezTo>
                  <a:pt x="94" y="414"/>
                  <a:pt x="1" y="694"/>
                  <a:pt x="32" y="1004"/>
                </a:cubicBezTo>
                <a:cubicBezTo>
                  <a:pt x="94" y="1717"/>
                  <a:pt x="745" y="2027"/>
                  <a:pt x="1335" y="2276"/>
                </a:cubicBezTo>
                <a:cubicBezTo>
                  <a:pt x="1758" y="2424"/>
                  <a:pt x="2238" y="2586"/>
                  <a:pt x="2717" y="2586"/>
                </a:cubicBezTo>
                <a:cubicBezTo>
                  <a:pt x="2941" y="2586"/>
                  <a:pt x="3165" y="2551"/>
                  <a:pt x="3382" y="2462"/>
                </a:cubicBezTo>
                <a:cubicBezTo>
                  <a:pt x="4002" y="2245"/>
                  <a:pt x="4406" y="1655"/>
                  <a:pt x="4375" y="1004"/>
                </a:cubicBezTo>
                <a:cubicBezTo>
                  <a:pt x="4344" y="694"/>
                  <a:pt x="4189" y="383"/>
                  <a:pt x="3909" y="197"/>
                </a:cubicBezTo>
                <a:cubicBezTo>
                  <a:pt x="3852" y="152"/>
                  <a:pt x="3787" y="131"/>
                  <a:pt x="3721" y="131"/>
                </a:cubicBezTo>
                <a:cubicBezTo>
                  <a:pt x="3636" y="131"/>
                  <a:pt x="3550" y="165"/>
                  <a:pt x="3479" y="223"/>
                </a:cubicBezTo>
                <a:lnTo>
                  <a:pt x="3479" y="223"/>
                </a:lnTo>
                <a:cubicBezTo>
                  <a:pt x="3361" y="190"/>
                  <a:pt x="3238" y="166"/>
                  <a:pt x="3103" y="166"/>
                </a:cubicBezTo>
                <a:lnTo>
                  <a:pt x="2513" y="104"/>
                </a:lnTo>
                <a:lnTo>
                  <a:pt x="1366" y="42"/>
                </a:lnTo>
                <a:cubicBezTo>
                  <a:pt x="1254" y="14"/>
                  <a:pt x="1142" y="0"/>
                  <a:pt x="103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24"/>
          <p:cNvSpPr/>
          <p:nvPr/>
        </p:nvSpPr>
        <p:spPr>
          <a:xfrm>
            <a:off x="3724378" y="3006854"/>
            <a:ext cx="116369" cy="60343"/>
          </a:xfrm>
          <a:custGeom>
            <a:rect b="b" l="l" r="r" t="t"/>
            <a:pathLst>
              <a:path extrusionOk="0" h="2558" w="4933">
                <a:moveTo>
                  <a:pt x="3678" y="504"/>
                </a:moveTo>
                <a:lnTo>
                  <a:pt x="3678" y="504"/>
                </a:lnTo>
                <a:cubicBezTo>
                  <a:pt x="3709" y="599"/>
                  <a:pt x="3786" y="683"/>
                  <a:pt x="3878" y="714"/>
                </a:cubicBezTo>
                <a:cubicBezTo>
                  <a:pt x="3971" y="745"/>
                  <a:pt x="4064" y="838"/>
                  <a:pt x="4064" y="931"/>
                </a:cubicBezTo>
                <a:cubicBezTo>
                  <a:pt x="4095" y="1086"/>
                  <a:pt x="3909" y="1210"/>
                  <a:pt x="3754" y="1303"/>
                </a:cubicBezTo>
                <a:cubicBezTo>
                  <a:pt x="3506" y="1427"/>
                  <a:pt x="3258" y="1490"/>
                  <a:pt x="2979" y="1552"/>
                </a:cubicBezTo>
                <a:cubicBezTo>
                  <a:pt x="2699" y="1645"/>
                  <a:pt x="2389" y="1707"/>
                  <a:pt x="2079" y="1738"/>
                </a:cubicBezTo>
                <a:cubicBezTo>
                  <a:pt x="1838" y="1760"/>
                  <a:pt x="1612" y="1782"/>
                  <a:pt x="1391" y="1782"/>
                </a:cubicBezTo>
                <a:cubicBezTo>
                  <a:pt x="1299" y="1782"/>
                  <a:pt x="1208" y="1778"/>
                  <a:pt x="1117" y="1769"/>
                </a:cubicBezTo>
                <a:lnTo>
                  <a:pt x="849" y="1769"/>
                </a:lnTo>
                <a:cubicBezTo>
                  <a:pt x="855" y="1757"/>
                  <a:pt x="861" y="1746"/>
                  <a:pt x="869" y="1738"/>
                </a:cubicBezTo>
                <a:cubicBezTo>
                  <a:pt x="1117" y="1303"/>
                  <a:pt x="1490" y="993"/>
                  <a:pt x="1924" y="838"/>
                </a:cubicBezTo>
                <a:cubicBezTo>
                  <a:pt x="2265" y="714"/>
                  <a:pt x="2575" y="652"/>
                  <a:pt x="2917" y="621"/>
                </a:cubicBezTo>
                <a:cubicBezTo>
                  <a:pt x="3170" y="579"/>
                  <a:pt x="3424" y="536"/>
                  <a:pt x="3678" y="504"/>
                </a:cubicBezTo>
                <a:close/>
                <a:moveTo>
                  <a:pt x="2792" y="0"/>
                </a:moveTo>
                <a:cubicBezTo>
                  <a:pt x="2358" y="0"/>
                  <a:pt x="1955" y="94"/>
                  <a:pt x="1583" y="249"/>
                </a:cubicBezTo>
                <a:cubicBezTo>
                  <a:pt x="869" y="497"/>
                  <a:pt x="311" y="1055"/>
                  <a:pt x="63" y="1769"/>
                </a:cubicBezTo>
                <a:cubicBezTo>
                  <a:pt x="1" y="1986"/>
                  <a:pt x="63" y="2203"/>
                  <a:pt x="249" y="2358"/>
                </a:cubicBezTo>
                <a:cubicBezTo>
                  <a:pt x="404" y="2482"/>
                  <a:pt x="621" y="2544"/>
                  <a:pt x="807" y="2544"/>
                </a:cubicBezTo>
                <a:cubicBezTo>
                  <a:pt x="943" y="2553"/>
                  <a:pt x="1077" y="2557"/>
                  <a:pt x="1209" y="2557"/>
                </a:cubicBezTo>
                <a:cubicBezTo>
                  <a:pt x="1527" y="2557"/>
                  <a:pt x="1834" y="2535"/>
                  <a:pt x="2141" y="2513"/>
                </a:cubicBezTo>
                <a:cubicBezTo>
                  <a:pt x="2606" y="2451"/>
                  <a:pt x="3041" y="2358"/>
                  <a:pt x="3506" y="2234"/>
                </a:cubicBezTo>
                <a:cubicBezTo>
                  <a:pt x="3878" y="2172"/>
                  <a:pt x="4219" y="1986"/>
                  <a:pt x="4530" y="1738"/>
                </a:cubicBezTo>
                <a:cubicBezTo>
                  <a:pt x="4809" y="1458"/>
                  <a:pt x="4933" y="993"/>
                  <a:pt x="4778" y="621"/>
                </a:cubicBezTo>
                <a:cubicBezTo>
                  <a:pt x="4691" y="296"/>
                  <a:pt x="4408" y="107"/>
                  <a:pt x="4118" y="107"/>
                </a:cubicBezTo>
                <a:cubicBezTo>
                  <a:pt x="4035" y="107"/>
                  <a:pt x="3951" y="123"/>
                  <a:pt x="3871" y="156"/>
                </a:cubicBezTo>
                <a:lnTo>
                  <a:pt x="3871" y="156"/>
                </a:lnTo>
                <a:cubicBezTo>
                  <a:pt x="3720" y="135"/>
                  <a:pt x="3568" y="114"/>
                  <a:pt x="3444" y="94"/>
                </a:cubicBezTo>
                <a:cubicBezTo>
                  <a:pt x="3227" y="63"/>
                  <a:pt x="3010" y="31"/>
                  <a:pt x="279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24"/>
          <p:cNvSpPr/>
          <p:nvPr/>
        </p:nvSpPr>
        <p:spPr>
          <a:xfrm>
            <a:off x="3727304" y="3047644"/>
            <a:ext cx="101744" cy="90491"/>
          </a:xfrm>
          <a:custGeom>
            <a:rect b="b" l="l" r="r" t="t"/>
            <a:pathLst>
              <a:path extrusionOk="0" h="3836" w="4313">
                <a:moveTo>
                  <a:pt x="778" y="3014"/>
                </a:moveTo>
                <a:cubicBezTo>
                  <a:pt x="780" y="3014"/>
                  <a:pt x="782" y="3015"/>
                  <a:pt x="785" y="3018"/>
                </a:cubicBezTo>
                <a:lnTo>
                  <a:pt x="776" y="3018"/>
                </a:lnTo>
                <a:cubicBezTo>
                  <a:pt x="776" y="3015"/>
                  <a:pt x="777" y="3014"/>
                  <a:pt x="778" y="3014"/>
                </a:cubicBezTo>
                <a:close/>
                <a:moveTo>
                  <a:pt x="3236" y="784"/>
                </a:moveTo>
                <a:cubicBezTo>
                  <a:pt x="3268" y="825"/>
                  <a:pt x="3309" y="867"/>
                  <a:pt x="3351" y="908"/>
                </a:cubicBezTo>
                <a:lnTo>
                  <a:pt x="3444" y="970"/>
                </a:lnTo>
                <a:cubicBezTo>
                  <a:pt x="3506" y="1063"/>
                  <a:pt x="3537" y="1156"/>
                  <a:pt x="3506" y="1250"/>
                </a:cubicBezTo>
                <a:cubicBezTo>
                  <a:pt x="3444" y="1529"/>
                  <a:pt x="3289" y="1777"/>
                  <a:pt x="3134" y="1963"/>
                </a:cubicBezTo>
                <a:cubicBezTo>
                  <a:pt x="2762" y="2397"/>
                  <a:pt x="2296" y="2708"/>
                  <a:pt x="1769" y="2894"/>
                </a:cubicBezTo>
                <a:cubicBezTo>
                  <a:pt x="1521" y="2987"/>
                  <a:pt x="1272" y="3018"/>
                  <a:pt x="993" y="3018"/>
                </a:cubicBezTo>
                <a:cubicBezTo>
                  <a:pt x="969" y="3030"/>
                  <a:pt x="950" y="3037"/>
                  <a:pt x="932" y="3040"/>
                </a:cubicBezTo>
                <a:lnTo>
                  <a:pt x="932" y="3040"/>
                </a:lnTo>
                <a:cubicBezTo>
                  <a:pt x="973" y="2989"/>
                  <a:pt x="1014" y="2935"/>
                  <a:pt x="1055" y="2894"/>
                </a:cubicBezTo>
                <a:cubicBezTo>
                  <a:pt x="1397" y="2397"/>
                  <a:pt x="1800" y="1932"/>
                  <a:pt x="2234" y="1560"/>
                </a:cubicBezTo>
                <a:cubicBezTo>
                  <a:pt x="2513" y="1312"/>
                  <a:pt x="2793" y="1125"/>
                  <a:pt x="3072" y="908"/>
                </a:cubicBezTo>
                <a:cubicBezTo>
                  <a:pt x="3126" y="866"/>
                  <a:pt x="3181" y="824"/>
                  <a:pt x="3236" y="784"/>
                </a:cubicBezTo>
                <a:close/>
                <a:moveTo>
                  <a:pt x="3841" y="1"/>
                </a:moveTo>
                <a:cubicBezTo>
                  <a:pt x="3824" y="1"/>
                  <a:pt x="3805" y="3"/>
                  <a:pt x="3785" y="9"/>
                </a:cubicBezTo>
                <a:cubicBezTo>
                  <a:pt x="3413" y="133"/>
                  <a:pt x="3041" y="257"/>
                  <a:pt x="2699" y="443"/>
                </a:cubicBezTo>
                <a:cubicBezTo>
                  <a:pt x="2358" y="629"/>
                  <a:pt x="2048" y="846"/>
                  <a:pt x="1738" y="1125"/>
                </a:cubicBezTo>
                <a:cubicBezTo>
                  <a:pt x="1428" y="1343"/>
                  <a:pt x="1148" y="1622"/>
                  <a:pt x="869" y="1901"/>
                </a:cubicBezTo>
                <a:cubicBezTo>
                  <a:pt x="745" y="2056"/>
                  <a:pt x="621" y="2180"/>
                  <a:pt x="528" y="2335"/>
                </a:cubicBezTo>
                <a:cubicBezTo>
                  <a:pt x="342" y="2490"/>
                  <a:pt x="218" y="2708"/>
                  <a:pt x="125" y="2925"/>
                </a:cubicBezTo>
                <a:cubicBezTo>
                  <a:pt x="1" y="3359"/>
                  <a:pt x="311" y="3824"/>
                  <a:pt x="776" y="3824"/>
                </a:cubicBezTo>
                <a:cubicBezTo>
                  <a:pt x="864" y="3832"/>
                  <a:pt x="952" y="3836"/>
                  <a:pt x="1040" y="3836"/>
                </a:cubicBezTo>
                <a:cubicBezTo>
                  <a:pt x="1324" y="3836"/>
                  <a:pt x="1609" y="3795"/>
                  <a:pt x="1893" y="3700"/>
                </a:cubicBezTo>
                <a:cubicBezTo>
                  <a:pt x="2637" y="3483"/>
                  <a:pt x="3289" y="3049"/>
                  <a:pt x="3754" y="2459"/>
                </a:cubicBezTo>
                <a:cubicBezTo>
                  <a:pt x="4095" y="2087"/>
                  <a:pt x="4282" y="1622"/>
                  <a:pt x="4313" y="1156"/>
                </a:cubicBezTo>
                <a:cubicBezTo>
                  <a:pt x="4313" y="887"/>
                  <a:pt x="4157" y="515"/>
                  <a:pt x="3924" y="314"/>
                </a:cubicBezTo>
                <a:lnTo>
                  <a:pt x="3924" y="314"/>
                </a:lnTo>
                <a:cubicBezTo>
                  <a:pt x="4102" y="249"/>
                  <a:pt x="4017" y="1"/>
                  <a:pt x="384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24"/>
          <p:cNvSpPr/>
          <p:nvPr/>
        </p:nvSpPr>
        <p:spPr>
          <a:xfrm>
            <a:off x="3728766" y="3111507"/>
            <a:ext cx="96625" cy="89666"/>
          </a:xfrm>
          <a:custGeom>
            <a:rect b="b" l="l" r="r" t="t"/>
            <a:pathLst>
              <a:path extrusionOk="0" h="3801" w="4096">
                <a:moveTo>
                  <a:pt x="2979" y="1"/>
                </a:moveTo>
                <a:cubicBezTo>
                  <a:pt x="2669" y="1"/>
                  <a:pt x="2389" y="94"/>
                  <a:pt x="2172" y="311"/>
                </a:cubicBezTo>
                <a:cubicBezTo>
                  <a:pt x="2017" y="435"/>
                  <a:pt x="2110" y="683"/>
                  <a:pt x="2327" y="683"/>
                </a:cubicBezTo>
                <a:cubicBezTo>
                  <a:pt x="2639" y="683"/>
                  <a:pt x="2972" y="748"/>
                  <a:pt x="3254" y="897"/>
                </a:cubicBezTo>
                <a:lnTo>
                  <a:pt x="3254" y="897"/>
                </a:lnTo>
                <a:cubicBezTo>
                  <a:pt x="3083" y="1469"/>
                  <a:pt x="2716" y="1983"/>
                  <a:pt x="2234" y="2358"/>
                </a:cubicBezTo>
                <a:lnTo>
                  <a:pt x="2079" y="2482"/>
                </a:lnTo>
                <a:lnTo>
                  <a:pt x="1862" y="2606"/>
                </a:lnTo>
                <a:cubicBezTo>
                  <a:pt x="1707" y="2699"/>
                  <a:pt x="1552" y="2761"/>
                  <a:pt x="1428" y="2823"/>
                </a:cubicBezTo>
                <a:cubicBezTo>
                  <a:pt x="1244" y="2890"/>
                  <a:pt x="1060" y="2939"/>
                  <a:pt x="876" y="2965"/>
                </a:cubicBezTo>
                <a:lnTo>
                  <a:pt x="876" y="2965"/>
                </a:lnTo>
                <a:cubicBezTo>
                  <a:pt x="951" y="2675"/>
                  <a:pt x="1083" y="2394"/>
                  <a:pt x="1273" y="2141"/>
                </a:cubicBezTo>
                <a:cubicBezTo>
                  <a:pt x="1397" y="1955"/>
                  <a:pt x="1552" y="1769"/>
                  <a:pt x="1707" y="1583"/>
                </a:cubicBezTo>
                <a:cubicBezTo>
                  <a:pt x="1893" y="1397"/>
                  <a:pt x="2048" y="1210"/>
                  <a:pt x="2203" y="1024"/>
                </a:cubicBezTo>
                <a:cubicBezTo>
                  <a:pt x="2306" y="921"/>
                  <a:pt x="2216" y="754"/>
                  <a:pt x="2094" y="754"/>
                </a:cubicBezTo>
                <a:cubicBezTo>
                  <a:pt x="2069" y="754"/>
                  <a:pt x="2043" y="760"/>
                  <a:pt x="2017" y="776"/>
                </a:cubicBezTo>
                <a:cubicBezTo>
                  <a:pt x="1521" y="1024"/>
                  <a:pt x="1055" y="1365"/>
                  <a:pt x="652" y="1769"/>
                </a:cubicBezTo>
                <a:cubicBezTo>
                  <a:pt x="249" y="2203"/>
                  <a:pt x="1" y="2792"/>
                  <a:pt x="1" y="3382"/>
                </a:cubicBezTo>
                <a:cubicBezTo>
                  <a:pt x="1" y="3599"/>
                  <a:pt x="187" y="3785"/>
                  <a:pt x="404" y="3785"/>
                </a:cubicBezTo>
                <a:cubicBezTo>
                  <a:pt x="509" y="3795"/>
                  <a:pt x="613" y="3800"/>
                  <a:pt x="716" y="3800"/>
                </a:cubicBezTo>
                <a:cubicBezTo>
                  <a:pt x="1559" y="3800"/>
                  <a:pt x="2339" y="3466"/>
                  <a:pt x="2948" y="2886"/>
                </a:cubicBezTo>
                <a:cubicBezTo>
                  <a:pt x="3289" y="2575"/>
                  <a:pt x="3568" y="2203"/>
                  <a:pt x="3754" y="1800"/>
                </a:cubicBezTo>
                <a:cubicBezTo>
                  <a:pt x="3878" y="1583"/>
                  <a:pt x="3971" y="1334"/>
                  <a:pt x="4033" y="1117"/>
                </a:cubicBezTo>
                <a:cubicBezTo>
                  <a:pt x="4064" y="993"/>
                  <a:pt x="4064" y="900"/>
                  <a:pt x="4095" y="776"/>
                </a:cubicBezTo>
                <a:cubicBezTo>
                  <a:pt x="4095" y="528"/>
                  <a:pt x="3940" y="404"/>
                  <a:pt x="3785" y="280"/>
                </a:cubicBezTo>
                <a:cubicBezTo>
                  <a:pt x="3537" y="125"/>
                  <a:pt x="3258" y="32"/>
                  <a:pt x="297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24"/>
          <p:cNvSpPr/>
          <p:nvPr/>
        </p:nvSpPr>
        <p:spPr>
          <a:xfrm>
            <a:off x="2834686" y="3424318"/>
            <a:ext cx="32059" cy="49067"/>
          </a:xfrm>
          <a:custGeom>
            <a:rect b="b" l="l" r="r" t="t"/>
            <a:pathLst>
              <a:path extrusionOk="0" h="2080" w="1359">
                <a:moveTo>
                  <a:pt x="663" y="0"/>
                </a:moveTo>
                <a:cubicBezTo>
                  <a:pt x="335" y="0"/>
                  <a:pt x="0" y="322"/>
                  <a:pt x="239" y="719"/>
                </a:cubicBezTo>
                <a:cubicBezTo>
                  <a:pt x="394" y="1060"/>
                  <a:pt x="487" y="1433"/>
                  <a:pt x="611" y="1774"/>
                </a:cubicBezTo>
                <a:cubicBezTo>
                  <a:pt x="639" y="1983"/>
                  <a:pt x="799" y="2080"/>
                  <a:pt x="961" y="2080"/>
                </a:cubicBezTo>
                <a:cubicBezTo>
                  <a:pt x="1158" y="2080"/>
                  <a:pt x="1359" y="1936"/>
                  <a:pt x="1324" y="1681"/>
                </a:cubicBezTo>
                <a:cubicBezTo>
                  <a:pt x="1355" y="1215"/>
                  <a:pt x="1262" y="781"/>
                  <a:pt x="1107" y="347"/>
                </a:cubicBezTo>
                <a:cubicBezTo>
                  <a:pt x="1029" y="102"/>
                  <a:pt x="847" y="0"/>
                  <a:pt x="66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24"/>
          <p:cNvSpPr/>
          <p:nvPr/>
        </p:nvSpPr>
        <p:spPr>
          <a:xfrm>
            <a:off x="2685162" y="2536351"/>
            <a:ext cx="23425" cy="164847"/>
          </a:xfrm>
          <a:custGeom>
            <a:rect b="b" l="l" r="r" t="t"/>
            <a:pathLst>
              <a:path extrusionOk="0" h="6988" w="993">
                <a:moveTo>
                  <a:pt x="683" y="0"/>
                </a:moveTo>
                <a:cubicBezTo>
                  <a:pt x="590" y="0"/>
                  <a:pt x="496" y="47"/>
                  <a:pt x="465" y="140"/>
                </a:cubicBezTo>
                <a:cubicBezTo>
                  <a:pt x="372" y="419"/>
                  <a:pt x="341" y="698"/>
                  <a:pt x="372" y="977"/>
                </a:cubicBezTo>
                <a:cubicBezTo>
                  <a:pt x="372" y="1225"/>
                  <a:pt x="310" y="1474"/>
                  <a:pt x="310" y="1722"/>
                </a:cubicBezTo>
                <a:cubicBezTo>
                  <a:pt x="248" y="2280"/>
                  <a:pt x="217" y="2807"/>
                  <a:pt x="186" y="3366"/>
                </a:cubicBezTo>
                <a:cubicBezTo>
                  <a:pt x="155" y="3924"/>
                  <a:pt x="124" y="4452"/>
                  <a:pt x="93" y="5010"/>
                </a:cubicBezTo>
                <a:cubicBezTo>
                  <a:pt x="0" y="5537"/>
                  <a:pt x="0" y="6096"/>
                  <a:pt x="0" y="6654"/>
                </a:cubicBezTo>
                <a:cubicBezTo>
                  <a:pt x="36" y="6852"/>
                  <a:pt x="229" y="6987"/>
                  <a:pt x="402" y="6987"/>
                </a:cubicBezTo>
                <a:cubicBezTo>
                  <a:pt x="528" y="6987"/>
                  <a:pt x="644" y="6916"/>
                  <a:pt x="683" y="6747"/>
                </a:cubicBezTo>
                <a:cubicBezTo>
                  <a:pt x="776" y="6220"/>
                  <a:pt x="838" y="5661"/>
                  <a:pt x="807" y="5134"/>
                </a:cubicBezTo>
                <a:cubicBezTo>
                  <a:pt x="838" y="4576"/>
                  <a:pt x="869" y="3986"/>
                  <a:pt x="900" y="3428"/>
                </a:cubicBezTo>
                <a:cubicBezTo>
                  <a:pt x="931" y="2869"/>
                  <a:pt x="962" y="2342"/>
                  <a:pt x="962" y="1784"/>
                </a:cubicBezTo>
                <a:lnTo>
                  <a:pt x="962" y="977"/>
                </a:lnTo>
                <a:cubicBezTo>
                  <a:pt x="993" y="698"/>
                  <a:pt x="962" y="419"/>
                  <a:pt x="900" y="140"/>
                </a:cubicBezTo>
                <a:cubicBezTo>
                  <a:pt x="869" y="47"/>
                  <a:pt x="776" y="0"/>
                  <a:pt x="6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24"/>
          <p:cNvSpPr/>
          <p:nvPr/>
        </p:nvSpPr>
        <p:spPr>
          <a:xfrm>
            <a:off x="1894036" y="3311739"/>
            <a:ext cx="462506" cy="320824"/>
          </a:xfrm>
          <a:custGeom>
            <a:rect b="b" l="l" r="r" t="t"/>
            <a:pathLst>
              <a:path extrusionOk="0" h="13600" w="19606">
                <a:moveTo>
                  <a:pt x="13991" y="0"/>
                </a:moveTo>
                <a:lnTo>
                  <a:pt x="13991" y="0"/>
                </a:lnTo>
                <a:cubicBezTo>
                  <a:pt x="9617" y="838"/>
                  <a:pt x="5553" y="2885"/>
                  <a:pt x="1582" y="4902"/>
                </a:cubicBezTo>
                <a:cubicBezTo>
                  <a:pt x="1241" y="5057"/>
                  <a:pt x="931" y="5274"/>
                  <a:pt x="682" y="5584"/>
                </a:cubicBezTo>
                <a:cubicBezTo>
                  <a:pt x="496" y="5832"/>
                  <a:pt x="403" y="6142"/>
                  <a:pt x="341" y="6484"/>
                </a:cubicBezTo>
                <a:cubicBezTo>
                  <a:pt x="186" y="7321"/>
                  <a:pt x="62" y="8190"/>
                  <a:pt x="0" y="9059"/>
                </a:cubicBezTo>
                <a:lnTo>
                  <a:pt x="3133" y="10951"/>
                </a:lnTo>
                <a:lnTo>
                  <a:pt x="7445" y="13153"/>
                </a:lnTo>
                <a:cubicBezTo>
                  <a:pt x="7848" y="13370"/>
                  <a:pt x="8252" y="13526"/>
                  <a:pt x="8686" y="13588"/>
                </a:cubicBezTo>
                <a:cubicBezTo>
                  <a:pt x="8787" y="13595"/>
                  <a:pt x="8888" y="13599"/>
                  <a:pt x="8988" y="13599"/>
                </a:cubicBezTo>
                <a:cubicBezTo>
                  <a:pt x="9289" y="13599"/>
                  <a:pt x="9586" y="13564"/>
                  <a:pt x="9865" y="13495"/>
                </a:cubicBezTo>
                <a:cubicBezTo>
                  <a:pt x="11602" y="13091"/>
                  <a:pt x="13215" y="12223"/>
                  <a:pt x="14518" y="10982"/>
                </a:cubicBezTo>
                <a:cubicBezTo>
                  <a:pt x="14921" y="10641"/>
                  <a:pt x="15232" y="10237"/>
                  <a:pt x="15418" y="9772"/>
                </a:cubicBezTo>
                <a:cubicBezTo>
                  <a:pt x="15542" y="9400"/>
                  <a:pt x="15573" y="9027"/>
                  <a:pt x="15759" y="8686"/>
                </a:cubicBezTo>
                <a:cubicBezTo>
                  <a:pt x="16069" y="8066"/>
                  <a:pt x="16752" y="7756"/>
                  <a:pt x="17279" y="7290"/>
                </a:cubicBezTo>
                <a:cubicBezTo>
                  <a:pt x="17775" y="6794"/>
                  <a:pt x="18085" y="5863"/>
                  <a:pt x="17496" y="5460"/>
                </a:cubicBezTo>
                <a:cubicBezTo>
                  <a:pt x="18489" y="5212"/>
                  <a:pt x="19264" y="4467"/>
                  <a:pt x="19606" y="3506"/>
                </a:cubicBezTo>
                <a:lnTo>
                  <a:pt x="19606" y="3506"/>
                </a:lnTo>
                <a:cubicBezTo>
                  <a:pt x="17713" y="3537"/>
                  <a:pt x="15976" y="4467"/>
                  <a:pt x="14177" y="5057"/>
                </a:cubicBezTo>
                <a:cubicBezTo>
                  <a:pt x="13357" y="5311"/>
                  <a:pt x="12459" y="5488"/>
                  <a:pt x="11591" y="5488"/>
                </a:cubicBezTo>
                <a:cubicBezTo>
                  <a:pt x="10553" y="5488"/>
                  <a:pt x="9556" y="5236"/>
                  <a:pt x="8779" y="4560"/>
                </a:cubicBezTo>
                <a:cubicBezTo>
                  <a:pt x="9958" y="4219"/>
                  <a:pt x="11075" y="3692"/>
                  <a:pt x="12129" y="3040"/>
                </a:cubicBezTo>
                <a:cubicBezTo>
                  <a:pt x="13122" y="2327"/>
                  <a:pt x="13929" y="1210"/>
                  <a:pt x="13991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24"/>
          <p:cNvSpPr/>
          <p:nvPr/>
        </p:nvSpPr>
        <p:spPr>
          <a:xfrm>
            <a:off x="1889625" y="3461758"/>
            <a:ext cx="438373" cy="184026"/>
          </a:xfrm>
          <a:custGeom>
            <a:rect b="b" l="l" r="r" t="t"/>
            <a:pathLst>
              <a:path extrusionOk="0" h="7801" w="18583">
                <a:moveTo>
                  <a:pt x="17807" y="1"/>
                </a:moveTo>
                <a:cubicBezTo>
                  <a:pt x="17807" y="1"/>
                  <a:pt x="14116" y="1242"/>
                  <a:pt x="12875" y="1335"/>
                </a:cubicBezTo>
                <a:cubicBezTo>
                  <a:pt x="12741" y="1345"/>
                  <a:pt x="12618" y="1349"/>
                  <a:pt x="12505" y="1349"/>
                </a:cubicBezTo>
                <a:cubicBezTo>
                  <a:pt x="11871" y="1349"/>
                  <a:pt x="11547" y="1215"/>
                  <a:pt x="11370" y="1215"/>
                </a:cubicBezTo>
                <a:cubicBezTo>
                  <a:pt x="11286" y="1215"/>
                  <a:pt x="11235" y="1245"/>
                  <a:pt x="11200" y="1335"/>
                </a:cubicBezTo>
                <a:cubicBezTo>
                  <a:pt x="11107" y="1645"/>
                  <a:pt x="9369" y="3599"/>
                  <a:pt x="9369" y="3599"/>
                </a:cubicBezTo>
                <a:lnTo>
                  <a:pt x="63" y="404"/>
                </a:lnTo>
                <a:lnTo>
                  <a:pt x="1" y="3072"/>
                </a:lnTo>
                <a:cubicBezTo>
                  <a:pt x="1" y="3072"/>
                  <a:pt x="5275" y="6298"/>
                  <a:pt x="6639" y="6918"/>
                </a:cubicBezTo>
                <a:cubicBezTo>
                  <a:pt x="7570" y="7332"/>
                  <a:pt x="8170" y="7801"/>
                  <a:pt x="9009" y="7801"/>
                </a:cubicBezTo>
                <a:cubicBezTo>
                  <a:pt x="9428" y="7801"/>
                  <a:pt x="9907" y="7684"/>
                  <a:pt x="10517" y="7384"/>
                </a:cubicBezTo>
                <a:cubicBezTo>
                  <a:pt x="12347" y="6484"/>
                  <a:pt x="14240" y="5367"/>
                  <a:pt x="14705" y="4623"/>
                </a:cubicBezTo>
                <a:cubicBezTo>
                  <a:pt x="15132" y="3921"/>
                  <a:pt x="16159" y="1239"/>
                  <a:pt x="16429" y="1239"/>
                </a:cubicBezTo>
                <a:cubicBezTo>
                  <a:pt x="16434" y="1239"/>
                  <a:pt x="16438" y="1240"/>
                  <a:pt x="16442" y="1242"/>
                </a:cubicBezTo>
                <a:cubicBezTo>
                  <a:pt x="16453" y="1246"/>
                  <a:pt x="16468" y="1248"/>
                  <a:pt x="16485" y="1248"/>
                </a:cubicBezTo>
                <a:cubicBezTo>
                  <a:pt x="16856" y="1248"/>
                  <a:pt x="18583" y="342"/>
                  <a:pt x="18583" y="342"/>
                </a:cubicBezTo>
                <a:lnTo>
                  <a:pt x="17807" y="1"/>
                </a:ln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24"/>
          <p:cNvSpPr/>
          <p:nvPr/>
        </p:nvSpPr>
        <p:spPr>
          <a:xfrm>
            <a:off x="1872073" y="3644735"/>
            <a:ext cx="439104" cy="304240"/>
          </a:xfrm>
          <a:custGeom>
            <a:rect b="b" l="l" r="r" t="t"/>
            <a:pathLst>
              <a:path extrusionOk="0" h="12897" w="18614">
                <a:moveTo>
                  <a:pt x="6577" y="0"/>
                </a:moveTo>
                <a:lnTo>
                  <a:pt x="6577" y="0"/>
                </a:lnTo>
                <a:cubicBezTo>
                  <a:pt x="6205" y="279"/>
                  <a:pt x="6577" y="838"/>
                  <a:pt x="6980" y="1086"/>
                </a:cubicBezTo>
                <a:cubicBezTo>
                  <a:pt x="8407" y="2078"/>
                  <a:pt x="10051" y="2792"/>
                  <a:pt x="11757" y="3195"/>
                </a:cubicBezTo>
                <a:cubicBezTo>
                  <a:pt x="10299" y="4343"/>
                  <a:pt x="8686" y="5336"/>
                  <a:pt x="7011" y="6111"/>
                </a:cubicBezTo>
                <a:cubicBezTo>
                  <a:pt x="6169" y="6519"/>
                  <a:pt x="5256" y="6878"/>
                  <a:pt x="4334" y="6878"/>
                </a:cubicBezTo>
                <a:cubicBezTo>
                  <a:pt x="4203" y="6878"/>
                  <a:pt x="4071" y="6871"/>
                  <a:pt x="3940" y="6856"/>
                </a:cubicBezTo>
                <a:cubicBezTo>
                  <a:pt x="3258" y="6794"/>
                  <a:pt x="2575" y="6515"/>
                  <a:pt x="1893" y="6421"/>
                </a:cubicBezTo>
                <a:cubicBezTo>
                  <a:pt x="1768" y="6405"/>
                  <a:pt x="1641" y="6397"/>
                  <a:pt x="1514" y="6397"/>
                </a:cubicBezTo>
                <a:cubicBezTo>
                  <a:pt x="911" y="6397"/>
                  <a:pt x="308" y="6592"/>
                  <a:pt x="0" y="7104"/>
                </a:cubicBezTo>
                <a:cubicBezTo>
                  <a:pt x="590" y="7600"/>
                  <a:pt x="1241" y="8035"/>
                  <a:pt x="1955" y="8345"/>
                </a:cubicBezTo>
                <a:cubicBezTo>
                  <a:pt x="1303" y="8345"/>
                  <a:pt x="714" y="8779"/>
                  <a:pt x="528" y="9400"/>
                </a:cubicBezTo>
                <a:lnTo>
                  <a:pt x="3196" y="10454"/>
                </a:lnTo>
                <a:cubicBezTo>
                  <a:pt x="3134" y="11385"/>
                  <a:pt x="4002" y="12191"/>
                  <a:pt x="4902" y="12347"/>
                </a:cubicBezTo>
                <a:cubicBezTo>
                  <a:pt x="5129" y="12392"/>
                  <a:pt x="5356" y="12412"/>
                  <a:pt x="5583" y="12412"/>
                </a:cubicBezTo>
                <a:cubicBezTo>
                  <a:pt x="6285" y="12412"/>
                  <a:pt x="6983" y="12224"/>
                  <a:pt x="7663" y="12036"/>
                </a:cubicBezTo>
                <a:cubicBezTo>
                  <a:pt x="7756" y="12316"/>
                  <a:pt x="7849" y="12595"/>
                  <a:pt x="7973" y="12874"/>
                </a:cubicBezTo>
                <a:cubicBezTo>
                  <a:pt x="8070" y="12889"/>
                  <a:pt x="8168" y="12897"/>
                  <a:pt x="8265" y="12897"/>
                </a:cubicBezTo>
                <a:cubicBezTo>
                  <a:pt x="8941" y="12897"/>
                  <a:pt x="9606" y="12544"/>
                  <a:pt x="10175" y="12191"/>
                </a:cubicBezTo>
                <a:lnTo>
                  <a:pt x="14829" y="9400"/>
                </a:lnTo>
                <a:cubicBezTo>
                  <a:pt x="15542" y="9027"/>
                  <a:pt x="16194" y="8562"/>
                  <a:pt x="16814" y="8097"/>
                </a:cubicBezTo>
                <a:cubicBezTo>
                  <a:pt x="17310" y="7693"/>
                  <a:pt x="17869" y="7290"/>
                  <a:pt x="18086" y="6701"/>
                </a:cubicBezTo>
                <a:cubicBezTo>
                  <a:pt x="18458" y="5553"/>
                  <a:pt x="18613" y="4281"/>
                  <a:pt x="18148" y="3164"/>
                </a:cubicBezTo>
                <a:cubicBezTo>
                  <a:pt x="17838" y="2389"/>
                  <a:pt x="17186" y="1799"/>
                  <a:pt x="16411" y="1551"/>
                </a:cubicBezTo>
                <a:cubicBezTo>
                  <a:pt x="16225" y="1489"/>
                  <a:pt x="16069" y="1458"/>
                  <a:pt x="15914" y="1427"/>
                </a:cubicBezTo>
                <a:cubicBezTo>
                  <a:pt x="15480" y="1365"/>
                  <a:pt x="15108" y="1148"/>
                  <a:pt x="14673" y="1055"/>
                </a:cubicBezTo>
                <a:cubicBezTo>
                  <a:pt x="12037" y="403"/>
                  <a:pt x="9121" y="1148"/>
                  <a:pt x="6577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24"/>
          <p:cNvSpPr/>
          <p:nvPr/>
        </p:nvSpPr>
        <p:spPr>
          <a:xfrm>
            <a:off x="1876461" y="3725230"/>
            <a:ext cx="422992" cy="229082"/>
          </a:xfrm>
          <a:custGeom>
            <a:rect b="b" l="l" r="r" t="t"/>
            <a:pathLst>
              <a:path extrusionOk="0" h="9711" w="17931">
                <a:moveTo>
                  <a:pt x="17931" y="0"/>
                </a:moveTo>
                <a:cubicBezTo>
                  <a:pt x="16535" y="218"/>
                  <a:pt x="13154" y="4840"/>
                  <a:pt x="9121" y="5553"/>
                </a:cubicBezTo>
                <a:cubicBezTo>
                  <a:pt x="8122" y="5726"/>
                  <a:pt x="7112" y="5810"/>
                  <a:pt x="6103" y="5810"/>
                </a:cubicBezTo>
                <a:cubicBezTo>
                  <a:pt x="4575" y="5810"/>
                  <a:pt x="3046" y="5617"/>
                  <a:pt x="1552" y="5243"/>
                </a:cubicBezTo>
                <a:cubicBezTo>
                  <a:pt x="1552" y="5243"/>
                  <a:pt x="1" y="5553"/>
                  <a:pt x="528" y="6081"/>
                </a:cubicBezTo>
                <a:cubicBezTo>
                  <a:pt x="1055" y="6608"/>
                  <a:pt x="2917" y="7104"/>
                  <a:pt x="2917" y="7104"/>
                </a:cubicBezTo>
                <a:cubicBezTo>
                  <a:pt x="2917" y="7104"/>
                  <a:pt x="2606" y="8779"/>
                  <a:pt x="3940" y="9090"/>
                </a:cubicBezTo>
                <a:cubicBezTo>
                  <a:pt x="4385" y="9193"/>
                  <a:pt x="4947" y="9228"/>
                  <a:pt x="5498" y="9228"/>
                </a:cubicBezTo>
                <a:cubicBezTo>
                  <a:pt x="6601" y="9228"/>
                  <a:pt x="7663" y="9090"/>
                  <a:pt x="7663" y="9090"/>
                </a:cubicBezTo>
                <a:cubicBezTo>
                  <a:pt x="7663" y="9090"/>
                  <a:pt x="7663" y="9710"/>
                  <a:pt x="8190" y="9710"/>
                </a:cubicBezTo>
                <a:cubicBezTo>
                  <a:pt x="8686" y="9710"/>
                  <a:pt x="15821" y="5863"/>
                  <a:pt x="17621" y="3909"/>
                </a:cubicBezTo>
                <a:lnTo>
                  <a:pt x="17931" y="0"/>
                </a:ln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24"/>
          <p:cNvSpPr/>
          <p:nvPr/>
        </p:nvSpPr>
        <p:spPr>
          <a:xfrm>
            <a:off x="1874503" y="3296404"/>
            <a:ext cx="505487" cy="348330"/>
          </a:xfrm>
          <a:custGeom>
            <a:rect b="b" l="l" r="r" t="t"/>
            <a:pathLst>
              <a:path extrusionOk="0" h="14766" w="21428">
                <a:moveTo>
                  <a:pt x="14570" y="1"/>
                </a:moveTo>
                <a:cubicBezTo>
                  <a:pt x="14206" y="1"/>
                  <a:pt x="13820" y="202"/>
                  <a:pt x="13485" y="340"/>
                </a:cubicBezTo>
                <a:cubicBezTo>
                  <a:pt x="12740" y="619"/>
                  <a:pt x="12120" y="1023"/>
                  <a:pt x="11344" y="1271"/>
                </a:cubicBezTo>
                <a:cubicBezTo>
                  <a:pt x="10600" y="1488"/>
                  <a:pt x="9762" y="1674"/>
                  <a:pt x="8956" y="1891"/>
                </a:cubicBezTo>
                <a:cubicBezTo>
                  <a:pt x="8149" y="2108"/>
                  <a:pt x="7498" y="2574"/>
                  <a:pt x="6753" y="2884"/>
                </a:cubicBezTo>
                <a:cubicBezTo>
                  <a:pt x="4923" y="3628"/>
                  <a:pt x="3155" y="4497"/>
                  <a:pt x="1417" y="5459"/>
                </a:cubicBezTo>
                <a:cubicBezTo>
                  <a:pt x="1203" y="5646"/>
                  <a:pt x="1359" y="5949"/>
                  <a:pt x="1585" y="5949"/>
                </a:cubicBezTo>
                <a:cubicBezTo>
                  <a:pt x="1620" y="5949"/>
                  <a:pt x="1658" y="5941"/>
                  <a:pt x="1697" y="5924"/>
                </a:cubicBezTo>
                <a:cubicBezTo>
                  <a:pt x="3403" y="5055"/>
                  <a:pt x="5140" y="4249"/>
                  <a:pt x="6908" y="3535"/>
                </a:cubicBezTo>
                <a:cubicBezTo>
                  <a:pt x="7280" y="3380"/>
                  <a:pt x="7653" y="3225"/>
                  <a:pt x="7994" y="3070"/>
                </a:cubicBezTo>
                <a:cubicBezTo>
                  <a:pt x="8366" y="2822"/>
                  <a:pt x="8769" y="2667"/>
                  <a:pt x="9204" y="2543"/>
                </a:cubicBezTo>
                <a:cubicBezTo>
                  <a:pt x="10072" y="2325"/>
                  <a:pt x="10910" y="2139"/>
                  <a:pt x="11779" y="1891"/>
                </a:cubicBezTo>
                <a:cubicBezTo>
                  <a:pt x="12647" y="1612"/>
                  <a:pt x="13299" y="1209"/>
                  <a:pt x="14074" y="898"/>
                </a:cubicBezTo>
                <a:cubicBezTo>
                  <a:pt x="14165" y="853"/>
                  <a:pt x="14337" y="759"/>
                  <a:pt x="14460" y="759"/>
                </a:cubicBezTo>
                <a:cubicBezTo>
                  <a:pt x="14506" y="759"/>
                  <a:pt x="14545" y="772"/>
                  <a:pt x="14570" y="805"/>
                </a:cubicBezTo>
                <a:cubicBezTo>
                  <a:pt x="14695" y="929"/>
                  <a:pt x="14446" y="1488"/>
                  <a:pt x="14384" y="1643"/>
                </a:cubicBezTo>
                <a:cubicBezTo>
                  <a:pt x="14198" y="1953"/>
                  <a:pt x="13950" y="2263"/>
                  <a:pt x="13671" y="2512"/>
                </a:cubicBezTo>
                <a:cubicBezTo>
                  <a:pt x="13019" y="3070"/>
                  <a:pt x="12213" y="3256"/>
                  <a:pt x="11437" y="3566"/>
                </a:cubicBezTo>
                <a:cubicBezTo>
                  <a:pt x="10693" y="3907"/>
                  <a:pt x="9979" y="4528"/>
                  <a:pt x="9173" y="4900"/>
                </a:cubicBezTo>
                <a:cubicBezTo>
                  <a:pt x="9049" y="4993"/>
                  <a:pt x="8956" y="5117"/>
                  <a:pt x="8987" y="5272"/>
                </a:cubicBezTo>
                <a:cubicBezTo>
                  <a:pt x="9018" y="6544"/>
                  <a:pt x="10321" y="6730"/>
                  <a:pt x="11344" y="6761"/>
                </a:cubicBezTo>
                <a:cubicBezTo>
                  <a:pt x="11628" y="6782"/>
                  <a:pt x="11911" y="6792"/>
                  <a:pt x="12195" y="6792"/>
                </a:cubicBezTo>
                <a:cubicBezTo>
                  <a:pt x="13213" y="6792"/>
                  <a:pt x="14227" y="6663"/>
                  <a:pt x="15222" y="6420"/>
                </a:cubicBezTo>
                <a:cubicBezTo>
                  <a:pt x="16432" y="6079"/>
                  <a:pt x="17331" y="5210"/>
                  <a:pt x="18448" y="4714"/>
                </a:cubicBezTo>
                <a:cubicBezTo>
                  <a:pt x="18789" y="4559"/>
                  <a:pt x="19162" y="4466"/>
                  <a:pt x="19534" y="4435"/>
                </a:cubicBezTo>
                <a:lnTo>
                  <a:pt x="20123" y="4435"/>
                </a:lnTo>
                <a:cubicBezTo>
                  <a:pt x="20343" y="4457"/>
                  <a:pt x="20422" y="4479"/>
                  <a:pt x="20352" y="4479"/>
                </a:cubicBezTo>
                <a:cubicBezTo>
                  <a:pt x="20322" y="4479"/>
                  <a:pt x="20267" y="4475"/>
                  <a:pt x="20185" y="4466"/>
                </a:cubicBezTo>
                <a:cubicBezTo>
                  <a:pt x="20030" y="4683"/>
                  <a:pt x="19813" y="4869"/>
                  <a:pt x="19627" y="5024"/>
                </a:cubicBezTo>
                <a:cubicBezTo>
                  <a:pt x="19379" y="5241"/>
                  <a:pt x="19069" y="5366"/>
                  <a:pt x="18851" y="5583"/>
                </a:cubicBezTo>
                <a:cubicBezTo>
                  <a:pt x="18386" y="5986"/>
                  <a:pt x="18789" y="6544"/>
                  <a:pt x="18510" y="7010"/>
                </a:cubicBezTo>
                <a:cubicBezTo>
                  <a:pt x="18200" y="7568"/>
                  <a:pt x="17580" y="7847"/>
                  <a:pt x="17114" y="8251"/>
                </a:cubicBezTo>
                <a:cubicBezTo>
                  <a:pt x="16773" y="8561"/>
                  <a:pt x="16525" y="8964"/>
                  <a:pt x="16401" y="9398"/>
                </a:cubicBezTo>
                <a:cubicBezTo>
                  <a:pt x="16370" y="9709"/>
                  <a:pt x="16215" y="9957"/>
                  <a:pt x="15966" y="10143"/>
                </a:cubicBezTo>
                <a:cubicBezTo>
                  <a:pt x="15749" y="10329"/>
                  <a:pt x="15532" y="10515"/>
                  <a:pt x="15346" y="10732"/>
                </a:cubicBezTo>
                <a:cubicBezTo>
                  <a:pt x="15005" y="11229"/>
                  <a:pt x="14633" y="11694"/>
                  <a:pt x="14229" y="12128"/>
                </a:cubicBezTo>
                <a:cubicBezTo>
                  <a:pt x="13764" y="12562"/>
                  <a:pt x="13206" y="12873"/>
                  <a:pt x="12647" y="13121"/>
                </a:cubicBezTo>
                <a:cubicBezTo>
                  <a:pt x="11965" y="13369"/>
                  <a:pt x="11313" y="13555"/>
                  <a:pt x="10600" y="13679"/>
                </a:cubicBezTo>
                <a:cubicBezTo>
                  <a:pt x="10189" y="13751"/>
                  <a:pt x="9769" y="13863"/>
                  <a:pt x="9361" y="13863"/>
                </a:cubicBezTo>
                <a:cubicBezTo>
                  <a:pt x="9061" y="13863"/>
                  <a:pt x="8767" y="13802"/>
                  <a:pt x="8490" y="13617"/>
                </a:cubicBezTo>
                <a:cubicBezTo>
                  <a:pt x="7311" y="12873"/>
                  <a:pt x="6071" y="12190"/>
                  <a:pt x="4830" y="11601"/>
                </a:cubicBezTo>
                <a:cubicBezTo>
                  <a:pt x="4085" y="11260"/>
                  <a:pt x="3372" y="10918"/>
                  <a:pt x="2658" y="10577"/>
                </a:cubicBezTo>
                <a:cubicBezTo>
                  <a:pt x="2286" y="10422"/>
                  <a:pt x="1914" y="10236"/>
                  <a:pt x="1542" y="10081"/>
                </a:cubicBezTo>
                <a:cubicBezTo>
                  <a:pt x="1334" y="10005"/>
                  <a:pt x="1115" y="9918"/>
                  <a:pt x="905" y="9813"/>
                </a:cubicBezTo>
                <a:lnTo>
                  <a:pt x="905" y="9813"/>
                </a:lnTo>
                <a:cubicBezTo>
                  <a:pt x="892" y="9776"/>
                  <a:pt x="866" y="9740"/>
                  <a:pt x="828" y="9709"/>
                </a:cubicBezTo>
                <a:cubicBezTo>
                  <a:pt x="704" y="9615"/>
                  <a:pt x="549" y="9553"/>
                  <a:pt x="394" y="9522"/>
                </a:cubicBezTo>
                <a:cubicBezTo>
                  <a:pt x="371" y="9516"/>
                  <a:pt x="348" y="9513"/>
                  <a:pt x="326" y="9513"/>
                </a:cubicBezTo>
                <a:cubicBezTo>
                  <a:pt x="140" y="9513"/>
                  <a:pt x="0" y="9732"/>
                  <a:pt x="84" y="9926"/>
                </a:cubicBezTo>
                <a:cubicBezTo>
                  <a:pt x="363" y="10391"/>
                  <a:pt x="1076" y="10701"/>
                  <a:pt x="1510" y="10949"/>
                </a:cubicBezTo>
                <a:cubicBezTo>
                  <a:pt x="2224" y="11322"/>
                  <a:pt x="2937" y="11694"/>
                  <a:pt x="3682" y="12004"/>
                </a:cubicBezTo>
                <a:cubicBezTo>
                  <a:pt x="4333" y="12314"/>
                  <a:pt x="5016" y="12594"/>
                  <a:pt x="5636" y="12904"/>
                </a:cubicBezTo>
                <a:cubicBezTo>
                  <a:pt x="6288" y="13245"/>
                  <a:pt x="6753" y="13648"/>
                  <a:pt x="7311" y="13958"/>
                </a:cubicBezTo>
                <a:cubicBezTo>
                  <a:pt x="7901" y="14269"/>
                  <a:pt x="8397" y="14734"/>
                  <a:pt x="9049" y="14765"/>
                </a:cubicBezTo>
                <a:cubicBezTo>
                  <a:pt x="9793" y="14734"/>
                  <a:pt x="10507" y="14610"/>
                  <a:pt x="11220" y="14424"/>
                </a:cubicBezTo>
                <a:cubicBezTo>
                  <a:pt x="12492" y="14207"/>
                  <a:pt x="13671" y="13648"/>
                  <a:pt x="14695" y="12842"/>
                </a:cubicBezTo>
                <a:cubicBezTo>
                  <a:pt x="15129" y="12469"/>
                  <a:pt x="15501" y="12004"/>
                  <a:pt x="15811" y="11508"/>
                </a:cubicBezTo>
                <a:cubicBezTo>
                  <a:pt x="16184" y="10949"/>
                  <a:pt x="16866" y="10670"/>
                  <a:pt x="17114" y="10050"/>
                </a:cubicBezTo>
                <a:cubicBezTo>
                  <a:pt x="17207" y="9833"/>
                  <a:pt x="17207" y="9553"/>
                  <a:pt x="17300" y="9336"/>
                </a:cubicBezTo>
                <a:cubicBezTo>
                  <a:pt x="17487" y="9057"/>
                  <a:pt x="17704" y="8809"/>
                  <a:pt x="17983" y="8623"/>
                </a:cubicBezTo>
                <a:cubicBezTo>
                  <a:pt x="18479" y="8313"/>
                  <a:pt x="18945" y="7878"/>
                  <a:pt x="19255" y="7382"/>
                </a:cubicBezTo>
                <a:cubicBezTo>
                  <a:pt x="19410" y="7134"/>
                  <a:pt x="19472" y="6855"/>
                  <a:pt x="19472" y="6575"/>
                </a:cubicBezTo>
                <a:cubicBezTo>
                  <a:pt x="19472" y="6451"/>
                  <a:pt x="19410" y="6296"/>
                  <a:pt x="19472" y="6172"/>
                </a:cubicBezTo>
                <a:cubicBezTo>
                  <a:pt x="19565" y="6110"/>
                  <a:pt x="19658" y="6079"/>
                  <a:pt x="19751" y="6017"/>
                </a:cubicBezTo>
                <a:cubicBezTo>
                  <a:pt x="20247" y="5676"/>
                  <a:pt x="20868" y="5210"/>
                  <a:pt x="21085" y="4652"/>
                </a:cubicBezTo>
                <a:cubicBezTo>
                  <a:pt x="21428" y="3859"/>
                  <a:pt x="20733" y="3642"/>
                  <a:pt x="19963" y="3642"/>
                </a:cubicBezTo>
                <a:cubicBezTo>
                  <a:pt x="19408" y="3642"/>
                  <a:pt x="18814" y="3755"/>
                  <a:pt x="18541" y="3845"/>
                </a:cubicBezTo>
                <a:cubicBezTo>
                  <a:pt x="17890" y="4125"/>
                  <a:pt x="17238" y="4466"/>
                  <a:pt x="16649" y="4900"/>
                </a:cubicBezTo>
                <a:cubicBezTo>
                  <a:pt x="15997" y="5334"/>
                  <a:pt x="15284" y="5614"/>
                  <a:pt x="14508" y="5800"/>
                </a:cubicBezTo>
                <a:cubicBezTo>
                  <a:pt x="13836" y="5929"/>
                  <a:pt x="13164" y="5994"/>
                  <a:pt x="12492" y="5994"/>
                </a:cubicBezTo>
                <a:cubicBezTo>
                  <a:pt x="12358" y="5994"/>
                  <a:pt x="12223" y="5991"/>
                  <a:pt x="12089" y="5986"/>
                </a:cubicBezTo>
                <a:cubicBezTo>
                  <a:pt x="11907" y="5986"/>
                  <a:pt x="11607" y="6009"/>
                  <a:pt x="11284" y="6009"/>
                </a:cubicBezTo>
                <a:cubicBezTo>
                  <a:pt x="10705" y="6009"/>
                  <a:pt x="10052" y="5935"/>
                  <a:pt x="9872" y="5523"/>
                </a:cubicBezTo>
                <a:lnTo>
                  <a:pt x="9872" y="5523"/>
                </a:lnTo>
                <a:cubicBezTo>
                  <a:pt x="10484" y="5182"/>
                  <a:pt x="11020" y="4711"/>
                  <a:pt x="11654" y="4435"/>
                </a:cubicBezTo>
                <a:cubicBezTo>
                  <a:pt x="12368" y="4094"/>
                  <a:pt x="13144" y="3939"/>
                  <a:pt x="13826" y="3473"/>
                </a:cubicBezTo>
                <a:cubicBezTo>
                  <a:pt x="14633" y="2915"/>
                  <a:pt x="16153" y="1271"/>
                  <a:pt x="15160" y="247"/>
                </a:cubicBezTo>
                <a:cubicBezTo>
                  <a:pt x="14979" y="66"/>
                  <a:pt x="14778" y="1"/>
                  <a:pt x="1457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24"/>
          <p:cNvSpPr/>
          <p:nvPr/>
        </p:nvSpPr>
        <p:spPr>
          <a:xfrm>
            <a:off x="1865490" y="3645938"/>
            <a:ext cx="435542" cy="314950"/>
          </a:xfrm>
          <a:custGeom>
            <a:rect b="b" l="l" r="r" t="t"/>
            <a:pathLst>
              <a:path extrusionOk="0" h="13351" w="18463">
                <a:moveTo>
                  <a:pt x="7389" y="0"/>
                </a:moveTo>
                <a:cubicBezTo>
                  <a:pt x="7222" y="0"/>
                  <a:pt x="7054" y="4"/>
                  <a:pt x="6887" y="11"/>
                </a:cubicBezTo>
                <a:cubicBezTo>
                  <a:pt x="5398" y="197"/>
                  <a:pt x="6980" y="1841"/>
                  <a:pt x="7507" y="2245"/>
                </a:cubicBezTo>
                <a:cubicBezTo>
                  <a:pt x="8515" y="2975"/>
                  <a:pt x="9727" y="3235"/>
                  <a:pt x="10911" y="3539"/>
                </a:cubicBezTo>
                <a:lnTo>
                  <a:pt x="10911" y="3539"/>
                </a:lnTo>
                <a:cubicBezTo>
                  <a:pt x="10176" y="3996"/>
                  <a:pt x="9424" y="4438"/>
                  <a:pt x="8655" y="4881"/>
                </a:cubicBezTo>
                <a:cubicBezTo>
                  <a:pt x="7725" y="5409"/>
                  <a:pt x="6732" y="6029"/>
                  <a:pt x="5677" y="6246"/>
                </a:cubicBezTo>
                <a:cubicBezTo>
                  <a:pt x="5119" y="6370"/>
                  <a:pt x="4560" y="6433"/>
                  <a:pt x="4002" y="6433"/>
                </a:cubicBezTo>
                <a:cubicBezTo>
                  <a:pt x="3475" y="6433"/>
                  <a:pt x="2947" y="6370"/>
                  <a:pt x="2451" y="6215"/>
                </a:cubicBezTo>
                <a:cubicBezTo>
                  <a:pt x="2335" y="6191"/>
                  <a:pt x="2222" y="6180"/>
                  <a:pt x="2110" y="6180"/>
                </a:cubicBezTo>
                <a:cubicBezTo>
                  <a:pt x="1354" y="6180"/>
                  <a:pt x="692" y="6690"/>
                  <a:pt x="124" y="7177"/>
                </a:cubicBezTo>
                <a:cubicBezTo>
                  <a:pt x="0" y="7301"/>
                  <a:pt x="0" y="7518"/>
                  <a:pt x="124" y="7673"/>
                </a:cubicBezTo>
                <a:cubicBezTo>
                  <a:pt x="428" y="8018"/>
                  <a:pt x="785" y="8309"/>
                  <a:pt x="1177" y="8539"/>
                </a:cubicBezTo>
                <a:lnTo>
                  <a:pt x="1177" y="8539"/>
                </a:lnTo>
                <a:cubicBezTo>
                  <a:pt x="983" y="8716"/>
                  <a:pt x="815" y="8931"/>
                  <a:pt x="683" y="9162"/>
                </a:cubicBezTo>
                <a:cubicBezTo>
                  <a:pt x="621" y="9317"/>
                  <a:pt x="621" y="9504"/>
                  <a:pt x="745" y="9628"/>
                </a:cubicBezTo>
                <a:cubicBezTo>
                  <a:pt x="1024" y="9876"/>
                  <a:pt x="1334" y="10124"/>
                  <a:pt x="1644" y="10310"/>
                </a:cubicBezTo>
                <a:cubicBezTo>
                  <a:pt x="1955" y="10496"/>
                  <a:pt x="2327" y="10589"/>
                  <a:pt x="2637" y="10776"/>
                </a:cubicBezTo>
                <a:cubicBezTo>
                  <a:pt x="2947" y="10962"/>
                  <a:pt x="2947" y="11210"/>
                  <a:pt x="3102" y="11551"/>
                </a:cubicBezTo>
                <a:cubicBezTo>
                  <a:pt x="3226" y="11799"/>
                  <a:pt x="3413" y="12016"/>
                  <a:pt x="3661" y="12202"/>
                </a:cubicBezTo>
                <a:cubicBezTo>
                  <a:pt x="4361" y="12742"/>
                  <a:pt x="5383" y="12909"/>
                  <a:pt x="6370" y="12909"/>
                </a:cubicBezTo>
                <a:cubicBezTo>
                  <a:pt x="6775" y="12909"/>
                  <a:pt x="7173" y="12881"/>
                  <a:pt x="7542" y="12839"/>
                </a:cubicBezTo>
                <a:lnTo>
                  <a:pt x="7542" y="12839"/>
                </a:lnTo>
                <a:cubicBezTo>
                  <a:pt x="7621" y="13038"/>
                  <a:pt x="7785" y="13204"/>
                  <a:pt x="8004" y="13288"/>
                </a:cubicBezTo>
                <a:cubicBezTo>
                  <a:pt x="8114" y="13332"/>
                  <a:pt x="8234" y="13350"/>
                  <a:pt x="8358" y="13350"/>
                </a:cubicBezTo>
                <a:cubicBezTo>
                  <a:pt x="8755" y="13350"/>
                  <a:pt x="9200" y="13166"/>
                  <a:pt x="9555" y="13071"/>
                </a:cubicBezTo>
                <a:cubicBezTo>
                  <a:pt x="10672" y="12699"/>
                  <a:pt x="11757" y="12234"/>
                  <a:pt x="12781" y="11706"/>
                </a:cubicBezTo>
                <a:cubicBezTo>
                  <a:pt x="14984" y="10620"/>
                  <a:pt x="16876" y="9038"/>
                  <a:pt x="18365" y="7115"/>
                </a:cubicBezTo>
                <a:cubicBezTo>
                  <a:pt x="18463" y="6992"/>
                  <a:pt x="18328" y="6870"/>
                  <a:pt x="18206" y="6870"/>
                </a:cubicBezTo>
                <a:cubicBezTo>
                  <a:pt x="18174" y="6870"/>
                  <a:pt x="18143" y="6878"/>
                  <a:pt x="18117" y="6898"/>
                </a:cubicBezTo>
                <a:cubicBezTo>
                  <a:pt x="16659" y="8201"/>
                  <a:pt x="15077" y="9380"/>
                  <a:pt x="13432" y="10434"/>
                </a:cubicBezTo>
                <a:cubicBezTo>
                  <a:pt x="12626" y="10900"/>
                  <a:pt x="11788" y="11334"/>
                  <a:pt x="10889" y="11706"/>
                </a:cubicBezTo>
                <a:cubicBezTo>
                  <a:pt x="10516" y="11892"/>
                  <a:pt x="10082" y="12016"/>
                  <a:pt x="9648" y="12171"/>
                </a:cubicBezTo>
                <a:cubicBezTo>
                  <a:pt x="9431" y="12265"/>
                  <a:pt x="9183" y="12327"/>
                  <a:pt x="8934" y="12389"/>
                </a:cubicBezTo>
                <a:cubicBezTo>
                  <a:pt x="8910" y="12389"/>
                  <a:pt x="8488" y="12508"/>
                  <a:pt x="8336" y="12508"/>
                </a:cubicBezTo>
                <a:cubicBezTo>
                  <a:pt x="8298" y="12508"/>
                  <a:pt x="8277" y="12500"/>
                  <a:pt x="8283" y="12482"/>
                </a:cubicBezTo>
                <a:cubicBezTo>
                  <a:pt x="8365" y="12207"/>
                  <a:pt x="8132" y="12006"/>
                  <a:pt x="7884" y="12006"/>
                </a:cubicBezTo>
                <a:cubicBezTo>
                  <a:pt x="7851" y="12006"/>
                  <a:pt x="7819" y="12009"/>
                  <a:pt x="7787" y="12016"/>
                </a:cubicBezTo>
                <a:cubicBezTo>
                  <a:pt x="7336" y="12070"/>
                  <a:pt x="6875" y="12104"/>
                  <a:pt x="6415" y="12104"/>
                </a:cubicBezTo>
                <a:cubicBezTo>
                  <a:pt x="6084" y="12104"/>
                  <a:pt x="5754" y="12086"/>
                  <a:pt x="5429" y="12047"/>
                </a:cubicBezTo>
                <a:cubicBezTo>
                  <a:pt x="4871" y="11954"/>
                  <a:pt x="4188" y="11861"/>
                  <a:pt x="3847" y="11365"/>
                </a:cubicBezTo>
                <a:cubicBezTo>
                  <a:pt x="3506" y="10869"/>
                  <a:pt x="3630" y="10403"/>
                  <a:pt x="3040" y="10124"/>
                </a:cubicBezTo>
                <a:cubicBezTo>
                  <a:pt x="2512" y="9913"/>
                  <a:pt x="2007" y="9612"/>
                  <a:pt x="1543" y="9259"/>
                </a:cubicBezTo>
                <a:lnTo>
                  <a:pt x="1543" y="9259"/>
                </a:lnTo>
                <a:cubicBezTo>
                  <a:pt x="1699" y="9064"/>
                  <a:pt x="1905" y="8897"/>
                  <a:pt x="2141" y="8790"/>
                </a:cubicBezTo>
                <a:cubicBezTo>
                  <a:pt x="2451" y="8666"/>
                  <a:pt x="2327" y="8232"/>
                  <a:pt x="2048" y="8108"/>
                </a:cubicBezTo>
                <a:cubicBezTo>
                  <a:pt x="1614" y="7963"/>
                  <a:pt x="1236" y="7725"/>
                  <a:pt x="915" y="7422"/>
                </a:cubicBezTo>
                <a:lnTo>
                  <a:pt x="915" y="7422"/>
                </a:lnTo>
                <a:cubicBezTo>
                  <a:pt x="1208" y="7159"/>
                  <a:pt x="1554" y="6921"/>
                  <a:pt x="1955" y="6898"/>
                </a:cubicBezTo>
                <a:cubicBezTo>
                  <a:pt x="1999" y="6892"/>
                  <a:pt x="2044" y="6890"/>
                  <a:pt x="2088" y="6890"/>
                </a:cubicBezTo>
                <a:cubicBezTo>
                  <a:pt x="2530" y="6890"/>
                  <a:pt x="2927" y="7149"/>
                  <a:pt x="3350" y="7177"/>
                </a:cubicBezTo>
                <a:cubicBezTo>
                  <a:pt x="3573" y="7197"/>
                  <a:pt x="3798" y="7207"/>
                  <a:pt x="4022" y="7207"/>
                </a:cubicBezTo>
                <a:cubicBezTo>
                  <a:pt x="4830" y="7207"/>
                  <a:pt x="5645" y="7078"/>
                  <a:pt x="6422" y="6836"/>
                </a:cubicBezTo>
                <a:cubicBezTo>
                  <a:pt x="7352" y="6495"/>
                  <a:pt x="8221" y="6060"/>
                  <a:pt x="9058" y="5502"/>
                </a:cubicBezTo>
                <a:cubicBezTo>
                  <a:pt x="10082" y="4943"/>
                  <a:pt x="11044" y="4354"/>
                  <a:pt x="12036" y="3703"/>
                </a:cubicBezTo>
                <a:cubicBezTo>
                  <a:pt x="12285" y="3548"/>
                  <a:pt x="12223" y="3144"/>
                  <a:pt x="11943" y="3020"/>
                </a:cubicBezTo>
                <a:cubicBezTo>
                  <a:pt x="10734" y="2679"/>
                  <a:pt x="9462" y="2524"/>
                  <a:pt x="8345" y="1903"/>
                </a:cubicBezTo>
                <a:cubicBezTo>
                  <a:pt x="7880" y="1593"/>
                  <a:pt x="7445" y="1221"/>
                  <a:pt x="7073" y="756"/>
                </a:cubicBezTo>
                <a:cubicBezTo>
                  <a:pt x="7058" y="725"/>
                  <a:pt x="7043" y="702"/>
                  <a:pt x="7028" y="680"/>
                </a:cubicBezTo>
                <a:lnTo>
                  <a:pt x="7028" y="680"/>
                </a:lnTo>
                <a:cubicBezTo>
                  <a:pt x="7046" y="677"/>
                  <a:pt x="7070" y="671"/>
                  <a:pt x="7104" y="663"/>
                </a:cubicBezTo>
                <a:lnTo>
                  <a:pt x="7538" y="663"/>
                </a:lnTo>
                <a:cubicBezTo>
                  <a:pt x="7880" y="694"/>
                  <a:pt x="8221" y="725"/>
                  <a:pt x="8562" y="756"/>
                </a:cubicBezTo>
                <a:cubicBezTo>
                  <a:pt x="9151" y="849"/>
                  <a:pt x="9741" y="911"/>
                  <a:pt x="10330" y="942"/>
                </a:cubicBezTo>
                <a:cubicBezTo>
                  <a:pt x="10951" y="942"/>
                  <a:pt x="11571" y="911"/>
                  <a:pt x="12192" y="911"/>
                </a:cubicBezTo>
                <a:cubicBezTo>
                  <a:pt x="13526" y="911"/>
                  <a:pt x="14859" y="1066"/>
                  <a:pt x="16162" y="1407"/>
                </a:cubicBezTo>
                <a:cubicBezTo>
                  <a:pt x="16191" y="1414"/>
                  <a:pt x="16218" y="1417"/>
                  <a:pt x="16244" y="1417"/>
                </a:cubicBezTo>
                <a:cubicBezTo>
                  <a:pt x="16555" y="1417"/>
                  <a:pt x="16659" y="932"/>
                  <a:pt x="16286" y="818"/>
                </a:cubicBezTo>
                <a:cubicBezTo>
                  <a:pt x="15047" y="369"/>
                  <a:pt x="13741" y="145"/>
                  <a:pt x="12405" y="145"/>
                </a:cubicBezTo>
                <a:cubicBezTo>
                  <a:pt x="12169" y="145"/>
                  <a:pt x="11933" y="152"/>
                  <a:pt x="11695" y="166"/>
                </a:cubicBezTo>
                <a:cubicBezTo>
                  <a:pt x="11276" y="213"/>
                  <a:pt x="10850" y="236"/>
                  <a:pt x="10419" y="236"/>
                </a:cubicBezTo>
                <a:cubicBezTo>
                  <a:pt x="9989" y="236"/>
                  <a:pt x="9555" y="213"/>
                  <a:pt x="9120" y="166"/>
                </a:cubicBezTo>
                <a:cubicBezTo>
                  <a:pt x="8543" y="46"/>
                  <a:pt x="7966" y="0"/>
                  <a:pt x="73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24"/>
          <p:cNvSpPr/>
          <p:nvPr/>
        </p:nvSpPr>
        <p:spPr>
          <a:xfrm>
            <a:off x="3378217" y="2783380"/>
            <a:ext cx="409829" cy="40410"/>
          </a:xfrm>
          <a:custGeom>
            <a:rect b="b" l="l" r="r" t="t"/>
            <a:pathLst>
              <a:path extrusionOk="0" h="1713" w="17373">
                <a:moveTo>
                  <a:pt x="3734" y="1"/>
                </a:moveTo>
                <a:cubicBezTo>
                  <a:pt x="2491" y="1"/>
                  <a:pt x="1246" y="21"/>
                  <a:pt x="0" y="61"/>
                </a:cubicBezTo>
                <a:lnTo>
                  <a:pt x="93" y="495"/>
                </a:lnTo>
                <a:cubicBezTo>
                  <a:pt x="5429" y="495"/>
                  <a:pt x="10734" y="1519"/>
                  <a:pt x="16069" y="1705"/>
                </a:cubicBezTo>
                <a:cubicBezTo>
                  <a:pt x="16117" y="1710"/>
                  <a:pt x="16166" y="1713"/>
                  <a:pt x="16216" y="1713"/>
                </a:cubicBezTo>
                <a:cubicBezTo>
                  <a:pt x="16454" y="1713"/>
                  <a:pt x="16707" y="1653"/>
                  <a:pt x="16938" y="1550"/>
                </a:cubicBezTo>
                <a:cubicBezTo>
                  <a:pt x="17248" y="1426"/>
                  <a:pt x="17372" y="1084"/>
                  <a:pt x="17217" y="774"/>
                </a:cubicBezTo>
                <a:cubicBezTo>
                  <a:pt x="12742" y="264"/>
                  <a:pt x="8248" y="1"/>
                  <a:pt x="373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24"/>
          <p:cNvSpPr/>
          <p:nvPr/>
        </p:nvSpPr>
        <p:spPr>
          <a:xfrm>
            <a:off x="2859340" y="3649123"/>
            <a:ext cx="161002" cy="1473856"/>
          </a:xfrm>
          <a:custGeom>
            <a:rect b="b" l="l" r="r" t="t"/>
            <a:pathLst>
              <a:path extrusionOk="0" h="62478" w="6825">
                <a:moveTo>
                  <a:pt x="6825" y="0"/>
                </a:moveTo>
                <a:lnTo>
                  <a:pt x="2575" y="2141"/>
                </a:lnTo>
                <a:cubicBezTo>
                  <a:pt x="2575" y="2141"/>
                  <a:pt x="0" y="60926"/>
                  <a:pt x="0" y="62477"/>
                </a:cubicBezTo>
                <a:lnTo>
                  <a:pt x="3878" y="61547"/>
                </a:lnTo>
                <a:lnTo>
                  <a:pt x="68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24"/>
          <p:cNvSpPr/>
          <p:nvPr/>
        </p:nvSpPr>
        <p:spPr>
          <a:xfrm>
            <a:off x="2899587" y="2687456"/>
            <a:ext cx="122951" cy="756720"/>
          </a:xfrm>
          <a:custGeom>
            <a:rect b="b" l="l" r="r" t="t"/>
            <a:pathLst>
              <a:path extrusionOk="0" h="32078" w="5212">
                <a:moveTo>
                  <a:pt x="1707" y="1"/>
                </a:moveTo>
                <a:lnTo>
                  <a:pt x="0" y="4809"/>
                </a:lnTo>
                <a:cubicBezTo>
                  <a:pt x="0" y="4809"/>
                  <a:pt x="1241" y="22460"/>
                  <a:pt x="1862" y="26183"/>
                </a:cubicBezTo>
                <a:cubicBezTo>
                  <a:pt x="2482" y="29906"/>
                  <a:pt x="776" y="32077"/>
                  <a:pt x="776" y="32077"/>
                </a:cubicBezTo>
                <a:lnTo>
                  <a:pt x="5212" y="30526"/>
                </a:lnTo>
                <a:cubicBezTo>
                  <a:pt x="5212" y="30526"/>
                  <a:pt x="4343" y="14891"/>
                  <a:pt x="3723" y="10362"/>
                </a:cubicBezTo>
                <a:cubicBezTo>
                  <a:pt x="3103" y="5864"/>
                  <a:pt x="1707" y="1"/>
                  <a:pt x="1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24"/>
          <p:cNvSpPr/>
          <p:nvPr/>
        </p:nvSpPr>
        <p:spPr>
          <a:xfrm>
            <a:off x="1792498" y="2009172"/>
            <a:ext cx="405229" cy="56286"/>
          </a:xfrm>
          <a:custGeom>
            <a:rect b="b" l="l" r="r" t="t"/>
            <a:pathLst>
              <a:path extrusionOk="0" h="2386" w="17178">
                <a:moveTo>
                  <a:pt x="10291" y="1"/>
                </a:moveTo>
                <a:cubicBezTo>
                  <a:pt x="9682" y="1"/>
                  <a:pt x="9072" y="18"/>
                  <a:pt x="8461" y="57"/>
                </a:cubicBezTo>
                <a:cubicBezTo>
                  <a:pt x="7034" y="88"/>
                  <a:pt x="5638" y="274"/>
                  <a:pt x="4242" y="553"/>
                </a:cubicBezTo>
                <a:cubicBezTo>
                  <a:pt x="3560" y="709"/>
                  <a:pt x="2908" y="895"/>
                  <a:pt x="2226" y="1081"/>
                </a:cubicBezTo>
                <a:cubicBezTo>
                  <a:pt x="1512" y="1236"/>
                  <a:pt x="861" y="1484"/>
                  <a:pt x="209" y="1825"/>
                </a:cubicBezTo>
                <a:cubicBezTo>
                  <a:pt x="0" y="2005"/>
                  <a:pt x="50" y="2385"/>
                  <a:pt x="331" y="2385"/>
                </a:cubicBezTo>
                <a:cubicBezTo>
                  <a:pt x="342" y="2385"/>
                  <a:pt x="353" y="2385"/>
                  <a:pt x="364" y="2384"/>
                </a:cubicBezTo>
                <a:cubicBezTo>
                  <a:pt x="985" y="2260"/>
                  <a:pt x="1636" y="2104"/>
                  <a:pt x="2257" y="1887"/>
                </a:cubicBezTo>
                <a:cubicBezTo>
                  <a:pt x="2908" y="1701"/>
                  <a:pt x="3591" y="1515"/>
                  <a:pt x="4273" y="1391"/>
                </a:cubicBezTo>
                <a:cubicBezTo>
                  <a:pt x="5700" y="1081"/>
                  <a:pt x="7127" y="833"/>
                  <a:pt x="8554" y="678"/>
                </a:cubicBezTo>
                <a:cubicBezTo>
                  <a:pt x="9426" y="581"/>
                  <a:pt x="10287" y="532"/>
                  <a:pt x="11150" y="532"/>
                </a:cubicBezTo>
                <a:cubicBezTo>
                  <a:pt x="11668" y="532"/>
                  <a:pt x="12187" y="550"/>
                  <a:pt x="12711" y="584"/>
                </a:cubicBezTo>
                <a:cubicBezTo>
                  <a:pt x="13424" y="615"/>
                  <a:pt x="14138" y="678"/>
                  <a:pt x="14851" y="771"/>
                </a:cubicBezTo>
                <a:cubicBezTo>
                  <a:pt x="15565" y="864"/>
                  <a:pt x="16247" y="1050"/>
                  <a:pt x="16930" y="1112"/>
                </a:cubicBezTo>
                <a:cubicBezTo>
                  <a:pt x="17147" y="1112"/>
                  <a:pt x="17178" y="771"/>
                  <a:pt x="16961" y="709"/>
                </a:cubicBezTo>
                <a:cubicBezTo>
                  <a:pt x="16309" y="522"/>
                  <a:pt x="15596" y="398"/>
                  <a:pt x="14913" y="336"/>
                </a:cubicBezTo>
                <a:cubicBezTo>
                  <a:pt x="14200" y="243"/>
                  <a:pt x="13517" y="150"/>
                  <a:pt x="12804" y="88"/>
                </a:cubicBezTo>
                <a:cubicBezTo>
                  <a:pt x="11975" y="34"/>
                  <a:pt x="11135" y="1"/>
                  <a:pt x="10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24"/>
          <p:cNvSpPr/>
          <p:nvPr/>
        </p:nvSpPr>
        <p:spPr>
          <a:xfrm>
            <a:off x="2785686" y="2289346"/>
            <a:ext cx="344438" cy="82895"/>
          </a:xfrm>
          <a:custGeom>
            <a:rect b="b" l="l" r="r" t="t"/>
            <a:pathLst>
              <a:path extrusionOk="0" h="3514" w="14601">
                <a:moveTo>
                  <a:pt x="7931" y="0"/>
                </a:moveTo>
                <a:cubicBezTo>
                  <a:pt x="6597" y="31"/>
                  <a:pt x="5294" y="155"/>
                  <a:pt x="4022" y="404"/>
                </a:cubicBezTo>
                <a:cubicBezTo>
                  <a:pt x="2657" y="621"/>
                  <a:pt x="1354" y="993"/>
                  <a:pt x="113" y="1551"/>
                </a:cubicBezTo>
                <a:cubicBezTo>
                  <a:pt x="0" y="1608"/>
                  <a:pt x="67" y="1742"/>
                  <a:pt x="150" y="1742"/>
                </a:cubicBezTo>
                <a:cubicBezTo>
                  <a:pt x="159" y="1742"/>
                  <a:pt x="167" y="1740"/>
                  <a:pt x="175" y="1737"/>
                </a:cubicBezTo>
                <a:cubicBezTo>
                  <a:pt x="1354" y="1520"/>
                  <a:pt x="2502" y="1179"/>
                  <a:pt x="3681" y="962"/>
                </a:cubicBezTo>
                <a:cubicBezTo>
                  <a:pt x="4890" y="745"/>
                  <a:pt x="6100" y="652"/>
                  <a:pt x="7341" y="621"/>
                </a:cubicBezTo>
                <a:cubicBezTo>
                  <a:pt x="7458" y="615"/>
                  <a:pt x="7576" y="611"/>
                  <a:pt x="7694" y="611"/>
                </a:cubicBezTo>
                <a:cubicBezTo>
                  <a:pt x="8759" y="611"/>
                  <a:pt x="9835" y="865"/>
                  <a:pt x="10785" y="1396"/>
                </a:cubicBezTo>
                <a:cubicBezTo>
                  <a:pt x="11312" y="1644"/>
                  <a:pt x="11839" y="1955"/>
                  <a:pt x="12367" y="2265"/>
                </a:cubicBezTo>
                <a:cubicBezTo>
                  <a:pt x="12615" y="2420"/>
                  <a:pt x="12832" y="2544"/>
                  <a:pt x="13080" y="2699"/>
                </a:cubicBezTo>
                <a:cubicBezTo>
                  <a:pt x="13275" y="2821"/>
                  <a:pt x="13507" y="3076"/>
                  <a:pt x="13748" y="3076"/>
                </a:cubicBezTo>
                <a:cubicBezTo>
                  <a:pt x="13815" y="3076"/>
                  <a:pt x="13882" y="3056"/>
                  <a:pt x="13949" y="3009"/>
                </a:cubicBezTo>
                <a:lnTo>
                  <a:pt x="13986" y="3009"/>
                </a:lnTo>
                <a:cubicBezTo>
                  <a:pt x="13949" y="3022"/>
                  <a:pt x="13915" y="3043"/>
                  <a:pt x="13887" y="3071"/>
                </a:cubicBezTo>
                <a:cubicBezTo>
                  <a:pt x="13740" y="3341"/>
                  <a:pt x="13979" y="3513"/>
                  <a:pt x="14209" y="3513"/>
                </a:cubicBezTo>
                <a:cubicBezTo>
                  <a:pt x="14270" y="3513"/>
                  <a:pt x="14331" y="3501"/>
                  <a:pt x="14383" y="3475"/>
                </a:cubicBezTo>
                <a:cubicBezTo>
                  <a:pt x="14538" y="3382"/>
                  <a:pt x="14600" y="3226"/>
                  <a:pt x="14538" y="3071"/>
                </a:cubicBezTo>
                <a:cubicBezTo>
                  <a:pt x="14476" y="2575"/>
                  <a:pt x="13701" y="2265"/>
                  <a:pt x="13266" y="2017"/>
                </a:cubicBezTo>
                <a:cubicBezTo>
                  <a:pt x="12708" y="1675"/>
                  <a:pt x="12118" y="1365"/>
                  <a:pt x="11529" y="1055"/>
                </a:cubicBezTo>
                <a:cubicBezTo>
                  <a:pt x="10443" y="404"/>
                  <a:pt x="9202" y="62"/>
                  <a:pt x="7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24"/>
          <p:cNvSpPr/>
          <p:nvPr/>
        </p:nvSpPr>
        <p:spPr>
          <a:xfrm>
            <a:off x="2779859" y="2216896"/>
            <a:ext cx="53148" cy="99833"/>
          </a:xfrm>
          <a:custGeom>
            <a:rect b="b" l="l" r="r" t="t"/>
            <a:pathLst>
              <a:path extrusionOk="0" h="4232" w="2253">
                <a:moveTo>
                  <a:pt x="226" y="1"/>
                </a:moveTo>
                <a:cubicBezTo>
                  <a:pt x="117" y="1"/>
                  <a:pt x="0" y="86"/>
                  <a:pt x="19" y="217"/>
                </a:cubicBezTo>
                <a:cubicBezTo>
                  <a:pt x="174" y="931"/>
                  <a:pt x="391" y="1613"/>
                  <a:pt x="639" y="2296"/>
                </a:cubicBezTo>
                <a:cubicBezTo>
                  <a:pt x="794" y="2606"/>
                  <a:pt x="950" y="2947"/>
                  <a:pt x="1105" y="3257"/>
                </a:cubicBezTo>
                <a:lnTo>
                  <a:pt x="1384" y="3723"/>
                </a:lnTo>
                <a:cubicBezTo>
                  <a:pt x="1477" y="3878"/>
                  <a:pt x="1570" y="4095"/>
                  <a:pt x="1756" y="4188"/>
                </a:cubicBezTo>
                <a:cubicBezTo>
                  <a:pt x="1809" y="4218"/>
                  <a:pt x="1865" y="4232"/>
                  <a:pt x="1920" y="4232"/>
                </a:cubicBezTo>
                <a:cubicBezTo>
                  <a:pt x="2092" y="4232"/>
                  <a:pt x="2252" y="4097"/>
                  <a:pt x="2252" y="3909"/>
                </a:cubicBezTo>
                <a:cubicBezTo>
                  <a:pt x="2221" y="3723"/>
                  <a:pt x="2128" y="3537"/>
                  <a:pt x="2004" y="3381"/>
                </a:cubicBezTo>
                <a:cubicBezTo>
                  <a:pt x="1911" y="3257"/>
                  <a:pt x="1818" y="3102"/>
                  <a:pt x="1725" y="2947"/>
                </a:cubicBezTo>
                <a:cubicBezTo>
                  <a:pt x="1570" y="2637"/>
                  <a:pt x="1384" y="2358"/>
                  <a:pt x="1229" y="2048"/>
                </a:cubicBezTo>
                <a:cubicBezTo>
                  <a:pt x="888" y="1427"/>
                  <a:pt x="608" y="807"/>
                  <a:pt x="391" y="124"/>
                </a:cubicBezTo>
                <a:cubicBezTo>
                  <a:pt x="367" y="38"/>
                  <a:pt x="298" y="1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24"/>
          <p:cNvSpPr/>
          <p:nvPr/>
        </p:nvSpPr>
        <p:spPr>
          <a:xfrm>
            <a:off x="1782046" y="1935566"/>
            <a:ext cx="42462" cy="115567"/>
          </a:xfrm>
          <a:custGeom>
            <a:rect b="b" l="l" r="r" t="t"/>
            <a:pathLst>
              <a:path extrusionOk="0" h="4899" w="1800">
                <a:moveTo>
                  <a:pt x="137" y="1"/>
                </a:moveTo>
                <a:cubicBezTo>
                  <a:pt x="94" y="1"/>
                  <a:pt x="49" y="24"/>
                  <a:pt x="32" y="75"/>
                </a:cubicBezTo>
                <a:cubicBezTo>
                  <a:pt x="1" y="447"/>
                  <a:pt x="32" y="819"/>
                  <a:pt x="125" y="1192"/>
                </a:cubicBezTo>
                <a:cubicBezTo>
                  <a:pt x="187" y="1626"/>
                  <a:pt x="280" y="2029"/>
                  <a:pt x="373" y="2433"/>
                </a:cubicBezTo>
                <a:cubicBezTo>
                  <a:pt x="466" y="2867"/>
                  <a:pt x="559" y="3208"/>
                  <a:pt x="683" y="3642"/>
                </a:cubicBezTo>
                <a:lnTo>
                  <a:pt x="869" y="4232"/>
                </a:lnTo>
                <a:cubicBezTo>
                  <a:pt x="900" y="4449"/>
                  <a:pt x="993" y="4635"/>
                  <a:pt x="1149" y="4821"/>
                </a:cubicBezTo>
                <a:cubicBezTo>
                  <a:pt x="1212" y="4874"/>
                  <a:pt x="1287" y="4898"/>
                  <a:pt x="1360" y="4898"/>
                </a:cubicBezTo>
                <a:cubicBezTo>
                  <a:pt x="1500" y="4898"/>
                  <a:pt x="1635" y="4809"/>
                  <a:pt x="1676" y="4666"/>
                </a:cubicBezTo>
                <a:cubicBezTo>
                  <a:pt x="1800" y="4294"/>
                  <a:pt x="1552" y="3829"/>
                  <a:pt x="1397" y="3487"/>
                </a:cubicBezTo>
                <a:cubicBezTo>
                  <a:pt x="1273" y="3115"/>
                  <a:pt x="1149" y="2712"/>
                  <a:pt x="1024" y="2308"/>
                </a:cubicBezTo>
                <a:cubicBezTo>
                  <a:pt x="900" y="1936"/>
                  <a:pt x="776" y="1533"/>
                  <a:pt x="621" y="1161"/>
                </a:cubicBezTo>
                <a:cubicBezTo>
                  <a:pt x="559" y="757"/>
                  <a:pt x="404" y="416"/>
                  <a:pt x="218" y="44"/>
                </a:cubicBezTo>
                <a:cubicBezTo>
                  <a:pt x="204" y="16"/>
                  <a:pt x="171" y="1"/>
                  <a:pt x="1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24"/>
          <p:cNvSpPr/>
          <p:nvPr/>
        </p:nvSpPr>
        <p:spPr>
          <a:xfrm>
            <a:off x="2169942" y="1932310"/>
            <a:ext cx="26798" cy="87094"/>
          </a:xfrm>
          <a:custGeom>
            <a:rect b="b" l="l" r="r" t="t"/>
            <a:pathLst>
              <a:path extrusionOk="0" h="3692" w="1136">
                <a:moveTo>
                  <a:pt x="975" y="1"/>
                </a:moveTo>
                <a:cubicBezTo>
                  <a:pt x="926" y="1"/>
                  <a:pt x="881" y="28"/>
                  <a:pt x="869" y="89"/>
                </a:cubicBezTo>
                <a:cubicBezTo>
                  <a:pt x="683" y="678"/>
                  <a:pt x="527" y="1237"/>
                  <a:pt x="372" y="1795"/>
                </a:cubicBezTo>
                <a:cubicBezTo>
                  <a:pt x="279" y="2074"/>
                  <a:pt x="217" y="2353"/>
                  <a:pt x="155" y="2633"/>
                </a:cubicBezTo>
                <a:cubicBezTo>
                  <a:pt x="31" y="2912"/>
                  <a:pt x="0" y="3222"/>
                  <a:pt x="0" y="3532"/>
                </a:cubicBezTo>
                <a:cubicBezTo>
                  <a:pt x="39" y="3630"/>
                  <a:pt x="141" y="3691"/>
                  <a:pt x="241" y="3691"/>
                </a:cubicBezTo>
                <a:cubicBezTo>
                  <a:pt x="300" y="3691"/>
                  <a:pt x="358" y="3671"/>
                  <a:pt x="403" y="3625"/>
                </a:cubicBezTo>
                <a:cubicBezTo>
                  <a:pt x="558" y="3346"/>
                  <a:pt x="652" y="3067"/>
                  <a:pt x="652" y="2757"/>
                </a:cubicBezTo>
                <a:cubicBezTo>
                  <a:pt x="714" y="2477"/>
                  <a:pt x="776" y="2198"/>
                  <a:pt x="838" y="1919"/>
                </a:cubicBezTo>
                <a:cubicBezTo>
                  <a:pt x="931" y="1330"/>
                  <a:pt x="1024" y="771"/>
                  <a:pt x="1117" y="182"/>
                </a:cubicBezTo>
                <a:cubicBezTo>
                  <a:pt x="1136" y="68"/>
                  <a:pt x="1051" y="1"/>
                  <a:pt x="9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24"/>
          <p:cNvSpPr/>
          <p:nvPr/>
        </p:nvSpPr>
        <p:spPr>
          <a:xfrm>
            <a:off x="2852758" y="2198849"/>
            <a:ext cx="60744" cy="23000"/>
          </a:xfrm>
          <a:custGeom>
            <a:rect b="b" l="l" r="r" t="t"/>
            <a:pathLst>
              <a:path extrusionOk="0" h="975" w="2575">
                <a:moveTo>
                  <a:pt x="1856" y="0"/>
                </a:moveTo>
                <a:cubicBezTo>
                  <a:pt x="1773" y="0"/>
                  <a:pt x="1690" y="8"/>
                  <a:pt x="1613" y="21"/>
                </a:cubicBezTo>
                <a:cubicBezTo>
                  <a:pt x="1396" y="21"/>
                  <a:pt x="1179" y="83"/>
                  <a:pt x="993" y="176"/>
                </a:cubicBezTo>
                <a:cubicBezTo>
                  <a:pt x="745" y="269"/>
                  <a:pt x="527" y="424"/>
                  <a:pt x="310" y="610"/>
                </a:cubicBezTo>
                <a:cubicBezTo>
                  <a:pt x="293" y="627"/>
                  <a:pt x="266" y="664"/>
                  <a:pt x="234" y="694"/>
                </a:cubicBezTo>
                <a:lnTo>
                  <a:pt x="234" y="694"/>
                </a:lnTo>
                <a:cubicBezTo>
                  <a:pt x="230" y="686"/>
                  <a:pt x="224" y="679"/>
                  <a:pt x="217" y="672"/>
                </a:cubicBezTo>
                <a:cubicBezTo>
                  <a:pt x="186" y="672"/>
                  <a:pt x="155" y="703"/>
                  <a:pt x="124" y="703"/>
                </a:cubicBezTo>
                <a:cubicBezTo>
                  <a:pt x="31" y="734"/>
                  <a:pt x="0" y="827"/>
                  <a:pt x="62" y="889"/>
                </a:cubicBezTo>
                <a:cubicBezTo>
                  <a:pt x="125" y="952"/>
                  <a:pt x="193" y="974"/>
                  <a:pt x="261" y="974"/>
                </a:cubicBezTo>
                <a:cubicBezTo>
                  <a:pt x="363" y="974"/>
                  <a:pt x="466" y="926"/>
                  <a:pt x="558" y="889"/>
                </a:cubicBezTo>
                <a:cubicBezTo>
                  <a:pt x="714" y="827"/>
                  <a:pt x="869" y="765"/>
                  <a:pt x="1055" y="734"/>
                </a:cubicBezTo>
                <a:cubicBezTo>
                  <a:pt x="1148" y="703"/>
                  <a:pt x="1210" y="703"/>
                  <a:pt x="1303" y="703"/>
                </a:cubicBezTo>
                <a:lnTo>
                  <a:pt x="1458" y="672"/>
                </a:lnTo>
                <a:lnTo>
                  <a:pt x="2109" y="672"/>
                </a:lnTo>
                <a:cubicBezTo>
                  <a:pt x="2482" y="672"/>
                  <a:pt x="2575" y="145"/>
                  <a:pt x="2203" y="52"/>
                </a:cubicBezTo>
                <a:cubicBezTo>
                  <a:pt x="2094" y="15"/>
                  <a:pt x="1974" y="0"/>
                  <a:pt x="18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24"/>
          <p:cNvSpPr/>
          <p:nvPr/>
        </p:nvSpPr>
        <p:spPr>
          <a:xfrm>
            <a:off x="3046682" y="2217628"/>
            <a:ext cx="46873" cy="37697"/>
          </a:xfrm>
          <a:custGeom>
            <a:rect b="b" l="l" r="r" t="t"/>
            <a:pathLst>
              <a:path extrusionOk="0" h="1598" w="1987">
                <a:moveTo>
                  <a:pt x="1322" y="1139"/>
                </a:moveTo>
                <a:cubicBezTo>
                  <a:pt x="1317" y="1139"/>
                  <a:pt x="1326" y="1157"/>
                  <a:pt x="1331" y="1157"/>
                </a:cubicBezTo>
                <a:cubicBezTo>
                  <a:pt x="1333" y="1157"/>
                  <a:pt x="1335" y="1155"/>
                  <a:pt x="1335" y="1148"/>
                </a:cubicBezTo>
                <a:cubicBezTo>
                  <a:pt x="1328" y="1141"/>
                  <a:pt x="1324" y="1139"/>
                  <a:pt x="1322" y="1139"/>
                </a:cubicBezTo>
                <a:close/>
                <a:moveTo>
                  <a:pt x="311" y="0"/>
                </a:moveTo>
                <a:cubicBezTo>
                  <a:pt x="63" y="0"/>
                  <a:pt x="1" y="372"/>
                  <a:pt x="249" y="465"/>
                </a:cubicBezTo>
                <a:lnTo>
                  <a:pt x="466" y="528"/>
                </a:lnTo>
                <a:lnTo>
                  <a:pt x="590" y="559"/>
                </a:lnTo>
                <a:lnTo>
                  <a:pt x="652" y="590"/>
                </a:lnTo>
                <a:lnTo>
                  <a:pt x="838" y="683"/>
                </a:lnTo>
                <a:lnTo>
                  <a:pt x="962" y="776"/>
                </a:lnTo>
                <a:lnTo>
                  <a:pt x="993" y="807"/>
                </a:lnTo>
                <a:lnTo>
                  <a:pt x="1024" y="807"/>
                </a:lnTo>
                <a:cubicBezTo>
                  <a:pt x="1149" y="900"/>
                  <a:pt x="1242" y="1024"/>
                  <a:pt x="1335" y="1148"/>
                </a:cubicBezTo>
                <a:lnTo>
                  <a:pt x="1366" y="1210"/>
                </a:lnTo>
                <a:lnTo>
                  <a:pt x="1428" y="1303"/>
                </a:lnTo>
                <a:cubicBezTo>
                  <a:pt x="1490" y="1365"/>
                  <a:pt x="1521" y="1458"/>
                  <a:pt x="1583" y="1520"/>
                </a:cubicBezTo>
                <a:cubicBezTo>
                  <a:pt x="1636" y="1573"/>
                  <a:pt x="1700" y="1597"/>
                  <a:pt x="1761" y="1597"/>
                </a:cubicBezTo>
                <a:cubicBezTo>
                  <a:pt x="1879" y="1597"/>
                  <a:pt x="1986" y="1508"/>
                  <a:pt x="1986" y="1365"/>
                </a:cubicBezTo>
                <a:cubicBezTo>
                  <a:pt x="1986" y="1241"/>
                  <a:pt x="1955" y="1148"/>
                  <a:pt x="1893" y="1024"/>
                </a:cubicBezTo>
                <a:cubicBezTo>
                  <a:pt x="1862" y="962"/>
                  <a:pt x="1831" y="900"/>
                  <a:pt x="1769" y="838"/>
                </a:cubicBezTo>
                <a:cubicBezTo>
                  <a:pt x="1645" y="652"/>
                  <a:pt x="1521" y="528"/>
                  <a:pt x="1335" y="403"/>
                </a:cubicBezTo>
                <a:cubicBezTo>
                  <a:pt x="1055" y="155"/>
                  <a:pt x="683" y="0"/>
                  <a:pt x="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24"/>
          <p:cNvSpPr/>
          <p:nvPr/>
        </p:nvSpPr>
        <p:spPr>
          <a:xfrm>
            <a:off x="1836213" y="1902868"/>
            <a:ext cx="60768" cy="28591"/>
          </a:xfrm>
          <a:custGeom>
            <a:rect b="b" l="l" r="r" t="t"/>
            <a:pathLst>
              <a:path extrusionOk="0" h="1212" w="2576">
                <a:moveTo>
                  <a:pt x="2107" y="0"/>
                </a:moveTo>
                <a:cubicBezTo>
                  <a:pt x="2054" y="0"/>
                  <a:pt x="2002" y="10"/>
                  <a:pt x="1955" y="34"/>
                </a:cubicBezTo>
                <a:cubicBezTo>
                  <a:pt x="1862" y="34"/>
                  <a:pt x="1769" y="34"/>
                  <a:pt x="1675" y="65"/>
                </a:cubicBezTo>
                <a:cubicBezTo>
                  <a:pt x="1489" y="96"/>
                  <a:pt x="1334" y="127"/>
                  <a:pt x="1179" y="189"/>
                </a:cubicBezTo>
                <a:cubicBezTo>
                  <a:pt x="838" y="282"/>
                  <a:pt x="528" y="437"/>
                  <a:pt x="217" y="592"/>
                </a:cubicBezTo>
                <a:cubicBezTo>
                  <a:pt x="62" y="685"/>
                  <a:pt x="0" y="903"/>
                  <a:pt x="93" y="1058"/>
                </a:cubicBezTo>
                <a:cubicBezTo>
                  <a:pt x="157" y="1164"/>
                  <a:pt x="279" y="1212"/>
                  <a:pt x="399" y="1212"/>
                </a:cubicBezTo>
                <a:cubicBezTo>
                  <a:pt x="454" y="1212"/>
                  <a:pt x="510" y="1201"/>
                  <a:pt x="559" y="1182"/>
                </a:cubicBezTo>
                <a:lnTo>
                  <a:pt x="776" y="1089"/>
                </a:lnTo>
                <a:lnTo>
                  <a:pt x="838" y="1058"/>
                </a:lnTo>
                <a:lnTo>
                  <a:pt x="931" y="1027"/>
                </a:lnTo>
                <a:cubicBezTo>
                  <a:pt x="1086" y="965"/>
                  <a:pt x="1241" y="903"/>
                  <a:pt x="1396" y="872"/>
                </a:cubicBezTo>
                <a:cubicBezTo>
                  <a:pt x="1551" y="841"/>
                  <a:pt x="1707" y="809"/>
                  <a:pt x="1862" y="778"/>
                </a:cubicBezTo>
                <a:lnTo>
                  <a:pt x="2017" y="778"/>
                </a:lnTo>
                <a:cubicBezTo>
                  <a:pt x="2172" y="778"/>
                  <a:pt x="2296" y="716"/>
                  <a:pt x="2420" y="623"/>
                </a:cubicBezTo>
                <a:cubicBezTo>
                  <a:pt x="2575" y="468"/>
                  <a:pt x="2544" y="189"/>
                  <a:pt x="2358" y="65"/>
                </a:cubicBezTo>
                <a:cubicBezTo>
                  <a:pt x="2281" y="27"/>
                  <a:pt x="2193" y="0"/>
                  <a:pt x="2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24"/>
          <p:cNvSpPr/>
          <p:nvPr/>
        </p:nvSpPr>
        <p:spPr>
          <a:xfrm>
            <a:off x="2059131" y="1896970"/>
            <a:ext cx="68364" cy="23189"/>
          </a:xfrm>
          <a:custGeom>
            <a:rect b="b" l="l" r="r" t="t"/>
            <a:pathLst>
              <a:path extrusionOk="0" h="983" w="2898">
                <a:moveTo>
                  <a:pt x="389" y="0"/>
                </a:moveTo>
                <a:cubicBezTo>
                  <a:pt x="39" y="0"/>
                  <a:pt x="0" y="535"/>
                  <a:pt x="354" y="594"/>
                </a:cubicBezTo>
                <a:lnTo>
                  <a:pt x="602" y="656"/>
                </a:lnTo>
                <a:cubicBezTo>
                  <a:pt x="695" y="687"/>
                  <a:pt x="788" y="718"/>
                  <a:pt x="881" y="718"/>
                </a:cubicBezTo>
                <a:lnTo>
                  <a:pt x="1378" y="811"/>
                </a:lnTo>
                <a:lnTo>
                  <a:pt x="2402" y="966"/>
                </a:lnTo>
                <a:cubicBezTo>
                  <a:pt x="2434" y="977"/>
                  <a:pt x="2467" y="983"/>
                  <a:pt x="2500" y="983"/>
                </a:cubicBezTo>
                <a:cubicBezTo>
                  <a:pt x="2650" y="983"/>
                  <a:pt x="2785" y="871"/>
                  <a:pt x="2836" y="718"/>
                </a:cubicBezTo>
                <a:cubicBezTo>
                  <a:pt x="2898" y="532"/>
                  <a:pt x="2774" y="346"/>
                  <a:pt x="2588" y="284"/>
                </a:cubicBezTo>
                <a:lnTo>
                  <a:pt x="1533" y="129"/>
                </a:lnTo>
                <a:lnTo>
                  <a:pt x="1006" y="36"/>
                </a:lnTo>
                <a:cubicBezTo>
                  <a:pt x="912" y="36"/>
                  <a:pt x="819" y="5"/>
                  <a:pt x="726" y="5"/>
                </a:cubicBezTo>
                <a:lnTo>
                  <a:pt x="447" y="5"/>
                </a:lnTo>
                <a:cubicBezTo>
                  <a:pt x="427" y="2"/>
                  <a:pt x="408" y="0"/>
                  <a:pt x="3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24"/>
          <p:cNvSpPr/>
          <p:nvPr/>
        </p:nvSpPr>
        <p:spPr>
          <a:xfrm>
            <a:off x="1795966" y="1603607"/>
            <a:ext cx="206389" cy="142719"/>
          </a:xfrm>
          <a:custGeom>
            <a:rect b="b" l="l" r="r" t="t"/>
            <a:pathLst>
              <a:path extrusionOk="0" h="6050" w="8749">
                <a:moveTo>
                  <a:pt x="7352" y="0"/>
                </a:moveTo>
                <a:cubicBezTo>
                  <a:pt x="5057" y="993"/>
                  <a:pt x="2792" y="2110"/>
                  <a:pt x="590" y="3319"/>
                </a:cubicBezTo>
                <a:cubicBezTo>
                  <a:pt x="403" y="3413"/>
                  <a:pt x="248" y="3537"/>
                  <a:pt x="124" y="3692"/>
                </a:cubicBezTo>
                <a:cubicBezTo>
                  <a:pt x="0" y="3847"/>
                  <a:pt x="0" y="4064"/>
                  <a:pt x="124" y="4250"/>
                </a:cubicBezTo>
                <a:lnTo>
                  <a:pt x="528" y="4684"/>
                </a:lnTo>
                <a:cubicBezTo>
                  <a:pt x="962" y="4250"/>
                  <a:pt x="1520" y="3909"/>
                  <a:pt x="2110" y="3692"/>
                </a:cubicBezTo>
                <a:lnTo>
                  <a:pt x="2110" y="3692"/>
                </a:lnTo>
                <a:cubicBezTo>
                  <a:pt x="1520" y="4188"/>
                  <a:pt x="1024" y="4777"/>
                  <a:pt x="559" y="5429"/>
                </a:cubicBezTo>
                <a:cubicBezTo>
                  <a:pt x="1396" y="5057"/>
                  <a:pt x="2203" y="4591"/>
                  <a:pt x="2978" y="4126"/>
                </a:cubicBezTo>
                <a:lnTo>
                  <a:pt x="2978" y="4126"/>
                </a:lnTo>
                <a:cubicBezTo>
                  <a:pt x="2327" y="4684"/>
                  <a:pt x="1737" y="5336"/>
                  <a:pt x="1241" y="6049"/>
                </a:cubicBezTo>
                <a:cubicBezTo>
                  <a:pt x="4157" y="5925"/>
                  <a:pt x="6887" y="4560"/>
                  <a:pt x="8748" y="2296"/>
                </a:cubicBezTo>
                <a:lnTo>
                  <a:pt x="8748" y="2296"/>
                </a:lnTo>
                <a:cubicBezTo>
                  <a:pt x="7787" y="2420"/>
                  <a:pt x="6825" y="2668"/>
                  <a:pt x="5925" y="3040"/>
                </a:cubicBezTo>
                <a:cubicBezTo>
                  <a:pt x="6732" y="2141"/>
                  <a:pt x="7662" y="1365"/>
                  <a:pt x="8655" y="745"/>
                </a:cubicBezTo>
                <a:lnTo>
                  <a:pt x="8655" y="745"/>
                </a:lnTo>
                <a:cubicBezTo>
                  <a:pt x="7569" y="900"/>
                  <a:pt x="6484" y="1272"/>
                  <a:pt x="5522" y="1799"/>
                </a:cubicBezTo>
                <a:cubicBezTo>
                  <a:pt x="6049" y="1117"/>
                  <a:pt x="6670" y="528"/>
                  <a:pt x="73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24"/>
          <p:cNvSpPr/>
          <p:nvPr/>
        </p:nvSpPr>
        <p:spPr>
          <a:xfrm>
            <a:off x="2774433" y="1898527"/>
            <a:ext cx="177845" cy="136138"/>
          </a:xfrm>
          <a:custGeom>
            <a:rect b="b" l="l" r="r" t="t"/>
            <a:pathLst>
              <a:path extrusionOk="0" h="5771" w="7539">
                <a:moveTo>
                  <a:pt x="1" y="5148"/>
                </a:moveTo>
                <a:cubicBezTo>
                  <a:pt x="1" y="5149"/>
                  <a:pt x="1" y="5150"/>
                  <a:pt x="1" y="5150"/>
                </a:cubicBezTo>
                <a:cubicBezTo>
                  <a:pt x="1" y="5150"/>
                  <a:pt x="1" y="5149"/>
                  <a:pt x="1" y="5148"/>
                </a:cubicBezTo>
                <a:close/>
                <a:moveTo>
                  <a:pt x="6577" y="1"/>
                </a:moveTo>
                <a:cubicBezTo>
                  <a:pt x="6453" y="32"/>
                  <a:pt x="6298" y="63"/>
                  <a:pt x="6174" y="63"/>
                </a:cubicBezTo>
                <a:cubicBezTo>
                  <a:pt x="5864" y="94"/>
                  <a:pt x="5585" y="125"/>
                  <a:pt x="5305" y="187"/>
                </a:cubicBezTo>
                <a:cubicBezTo>
                  <a:pt x="4778" y="311"/>
                  <a:pt x="4220" y="528"/>
                  <a:pt x="3723" y="776"/>
                </a:cubicBezTo>
                <a:cubicBezTo>
                  <a:pt x="3103" y="1149"/>
                  <a:pt x="2482" y="1583"/>
                  <a:pt x="1924" y="2017"/>
                </a:cubicBezTo>
                <a:cubicBezTo>
                  <a:pt x="1614" y="2203"/>
                  <a:pt x="1335" y="2420"/>
                  <a:pt x="1118" y="2669"/>
                </a:cubicBezTo>
                <a:cubicBezTo>
                  <a:pt x="1024" y="2824"/>
                  <a:pt x="900" y="2979"/>
                  <a:pt x="807" y="3103"/>
                </a:cubicBezTo>
                <a:cubicBezTo>
                  <a:pt x="404" y="3723"/>
                  <a:pt x="125" y="4435"/>
                  <a:pt x="1" y="5148"/>
                </a:cubicBezTo>
                <a:lnTo>
                  <a:pt x="1" y="5148"/>
                </a:lnTo>
                <a:cubicBezTo>
                  <a:pt x="35" y="4962"/>
                  <a:pt x="436" y="4716"/>
                  <a:pt x="590" y="4623"/>
                </a:cubicBezTo>
                <a:cubicBezTo>
                  <a:pt x="745" y="4468"/>
                  <a:pt x="900" y="4344"/>
                  <a:pt x="1024" y="4158"/>
                </a:cubicBezTo>
                <a:cubicBezTo>
                  <a:pt x="1428" y="3754"/>
                  <a:pt x="1893" y="3413"/>
                  <a:pt x="2420" y="3165"/>
                </a:cubicBezTo>
                <a:lnTo>
                  <a:pt x="2420" y="3165"/>
                </a:lnTo>
                <a:cubicBezTo>
                  <a:pt x="1986" y="3754"/>
                  <a:pt x="1614" y="4375"/>
                  <a:pt x="1304" y="5057"/>
                </a:cubicBezTo>
                <a:cubicBezTo>
                  <a:pt x="2017" y="4747"/>
                  <a:pt x="2669" y="4313"/>
                  <a:pt x="3258" y="3785"/>
                </a:cubicBezTo>
                <a:lnTo>
                  <a:pt x="3258" y="3785"/>
                </a:lnTo>
                <a:cubicBezTo>
                  <a:pt x="2762" y="4375"/>
                  <a:pt x="2358" y="5057"/>
                  <a:pt x="2110" y="5771"/>
                </a:cubicBezTo>
                <a:cubicBezTo>
                  <a:pt x="3785" y="5119"/>
                  <a:pt x="5554" y="4406"/>
                  <a:pt x="6763" y="3010"/>
                </a:cubicBezTo>
                <a:cubicBezTo>
                  <a:pt x="7043" y="2669"/>
                  <a:pt x="7291" y="2327"/>
                  <a:pt x="7539" y="1924"/>
                </a:cubicBezTo>
                <a:lnTo>
                  <a:pt x="7539" y="1924"/>
                </a:lnTo>
                <a:lnTo>
                  <a:pt x="5212" y="2420"/>
                </a:lnTo>
                <a:cubicBezTo>
                  <a:pt x="5802" y="1924"/>
                  <a:pt x="6422" y="1490"/>
                  <a:pt x="7074" y="1056"/>
                </a:cubicBezTo>
                <a:lnTo>
                  <a:pt x="7074" y="1056"/>
                </a:lnTo>
                <a:cubicBezTo>
                  <a:pt x="6236" y="1118"/>
                  <a:pt x="5429" y="1242"/>
                  <a:pt x="4623" y="1428"/>
                </a:cubicBezTo>
                <a:cubicBezTo>
                  <a:pt x="5212" y="869"/>
                  <a:pt x="5864" y="404"/>
                  <a:pt x="6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0" name="Google Shape;2740;p24"/>
          <p:cNvGrpSpPr/>
          <p:nvPr/>
        </p:nvGrpSpPr>
        <p:grpSpPr>
          <a:xfrm>
            <a:off x="1455642" y="588862"/>
            <a:ext cx="611686" cy="604625"/>
            <a:chOff x="2046167" y="1980812"/>
            <a:chExt cx="611686" cy="604625"/>
          </a:xfrm>
        </p:grpSpPr>
        <p:sp>
          <p:nvSpPr>
            <p:cNvPr id="2741" name="Google Shape;2741;p24"/>
            <p:cNvSpPr/>
            <p:nvPr/>
          </p:nvSpPr>
          <p:spPr>
            <a:xfrm>
              <a:off x="2197420" y="2445668"/>
              <a:ext cx="87746" cy="92854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2402408" y="2452231"/>
              <a:ext cx="86412" cy="92061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2518607" y="2176656"/>
              <a:ext cx="97376" cy="7013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2412831" y="2027835"/>
              <a:ext cx="77323" cy="9559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2095467" y="2128443"/>
              <a:ext cx="98710" cy="81604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2080140" y="2328002"/>
              <a:ext cx="98674" cy="70894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2230311" y="2031477"/>
              <a:ext cx="77612" cy="9527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2507643" y="2349206"/>
              <a:ext cx="100585" cy="79188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2114112" y="2086145"/>
              <a:ext cx="460442" cy="40120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2301357" y="1980812"/>
              <a:ext cx="112054" cy="11633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2284875" y="2469756"/>
              <a:ext cx="112487" cy="11568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2046167" y="2212464"/>
              <a:ext cx="119519" cy="9321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2085333" y="2402900"/>
              <a:ext cx="130772" cy="105620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2492316" y="2054339"/>
              <a:ext cx="120601" cy="116221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2536134" y="2267637"/>
              <a:ext cx="121719" cy="93648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2472553" y="2421543"/>
              <a:ext cx="120637" cy="116726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4"/>
            <p:cNvSpPr/>
            <p:nvPr/>
          </p:nvSpPr>
          <p:spPr>
            <a:xfrm>
              <a:off x="2110325" y="2031044"/>
              <a:ext cx="122224" cy="11871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24"/>
          <p:cNvGrpSpPr/>
          <p:nvPr/>
        </p:nvGrpSpPr>
        <p:grpSpPr>
          <a:xfrm>
            <a:off x="8573645" y="217685"/>
            <a:ext cx="300659" cy="297030"/>
            <a:chOff x="361345" y="1562260"/>
            <a:chExt cx="300659" cy="297030"/>
          </a:xfrm>
        </p:grpSpPr>
        <p:sp>
          <p:nvSpPr>
            <p:cNvPr id="2759" name="Google Shape;2759;p24"/>
            <p:cNvSpPr/>
            <p:nvPr/>
          </p:nvSpPr>
          <p:spPr>
            <a:xfrm>
              <a:off x="546428" y="179069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445084" y="179356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382232" y="165802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444768" y="158497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590538" y="163441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597258" y="173235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534785" y="158627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386145" y="174273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402583" y="161413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482157" y="156226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4"/>
            <p:cNvSpPr/>
            <p:nvPr/>
          </p:nvSpPr>
          <p:spPr>
            <a:xfrm>
              <a:off x="490140" y="180221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4"/>
            <p:cNvSpPr/>
            <p:nvPr/>
          </p:nvSpPr>
          <p:spPr>
            <a:xfrm>
              <a:off x="603001" y="167559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579021" y="176961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383400" y="159721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61345" y="170282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92991" y="177917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570407" y="158636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6" name="Google Shape;2776;p24"/>
          <p:cNvGrpSpPr/>
          <p:nvPr/>
        </p:nvGrpSpPr>
        <p:grpSpPr>
          <a:xfrm>
            <a:off x="8506024" y="4193916"/>
            <a:ext cx="535153" cy="529032"/>
            <a:chOff x="8525774" y="4193916"/>
            <a:chExt cx="535153" cy="529032"/>
          </a:xfrm>
        </p:grpSpPr>
        <p:sp>
          <p:nvSpPr>
            <p:cNvPr id="2777" name="Google Shape;2777;p24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4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4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4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4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4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4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4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4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4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4" name="Google Shape;2794;p24"/>
          <p:cNvGrpSpPr/>
          <p:nvPr/>
        </p:nvGrpSpPr>
        <p:grpSpPr>
          <a:xfrm>
            <a:off x="2594063" y="79396"/>
            <a:ext cx="400868" cy="397397"/>
            <a:chOff x="265950" y="1321571"/>
            <a:chExt cx="400868" cy="397397"/>
          </a:xfrm>
        </p:grpSpPr>
        <p:sp>
          <p:nvSpPr>
            <p:cNvPr id="2795" name="Google Shape;2795;p24"/>
            <p:cNvSpPr/>
            <p:nvPr/>
          </p:nvSpPr>
          <p:spPr>
            <a:xfrm>
              <a:off x="511455" y="162655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4"/>
            <p:cNvSpPr/>
            <p:nvPr/>
          </p:nvSpPr>
          <p:spPr>
            <a:xfrm>
              <a:off x="377202" y="163040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4"/>
            <p:cNvSpPr/>
            <p:nvPr/>
          </p:nvSpPr>
          <p:spPr>
            <a:xfrm>
              <a:off x="293495" y="145001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4"/>
            <p:cNvSpPr/>
            <p:nvPr/>
          </p:nvSpPr>
          <p:spPr>
            <a:xfrm>
              <a:off x="376224" y="135239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4"/>
            <p:cNvSpPr/>
            <p:nvPr/>
          </p:nvSpPr>
          <p:spPr>
            <a:xfrm>
              <a:off x="570930" y="141875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4"/>
            <p:cNvSpPr/>
            <p:nvPr/>
          </p:nvSpPr>
          <p:spPr>
            <a:xfrm>
              <a:off x="580522" y="154921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4"/>
            <p:cNvSpPr/>
            <p:nvPr/>
          </p:nvSpPr>
          <p:spPr>
            <a:xfrm>
              <a:off x="495616" y="135466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4"/>
            <p:cNvSpPr/>
            <p:nvPr/>
          </p:nvSpPr>
          <p:spPr>
            <a:xfrm>
              <a:off x="298385" y="156325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4"/>
            <p:cNvSpPr/>
            <p:nvPr/>
          </p:nvSpPr>
          <p:spPr>
            <a:xfrm>
              <a:off x="320598" y="139158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4"/>
            <p:cNvSpPr/>
            <p:nvPr/>
          </p:nvSpPr>
          <p:spPr>
            <a:xfrm>
              <a:off x="426107" y="132157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4"/>
            <p:cNvSpPr/>
            <p:nvPr/>
          </p:nvSpPr>
          <p:spPr>
            <a:xfrm>
              <a:off x="437276" y="164286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4"/>
            <p:cNvSpPr/>
            <p:nvPr/>
          </p:nvSpPr>
          <p:spPr>
            <a:xfrm>
              <a:off x="589136" y="147387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4"/>
            <p:cNvSpPr/>
            <p:nvPr/>
          </p:nvSpPr>
          <p:spPr>
            <a:xfrm>
              <a:off x="556542" y="159875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4"/>
            <p:cNvSpPr/>
            <p:nvPr/>
          </p:nvSpPr>
          <p:spPr>
            <a:xfrm>
              <a:off x="294725" y="137003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4"/>
            <p:cNvSpPr/>
            <p:nvPr/>
          </p:nvSpPr>
          <p:spPr>
            <a:xfrm>
              <a:off x="265950" y="151012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4"/>
            <p:cNvSpPr/>
            <p:nvPr/>
          </p:nvSpPr>
          <p:spPr>
            <a:xfrm>
              <a:off x="308135" y="161121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4"/>
            <p:cNvSpPr/>
            <p:nvPr/>
          </p:nvSpPr>
          <p:spPr>
            <a:xfrm>
              <a:off x="545026" y="135463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2" name="Google Shape;2812;p24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2813" name="Google Shape;2813;p24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4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4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4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4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4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4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4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4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4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4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4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4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4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4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4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4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24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2831" name="Google Shape;2831;p24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4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4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4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4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4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4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4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4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4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4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4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4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4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4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4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8" name="Google Shape;2848;p24"/>
          <p:cNvGrpSpPr/>
          <p:nvPr/>
        </p:nvGrpSpPr>
        <p:grpSpPr>
          <a:xfrm>
            <a:off x="-74426" y="3611641"/>
            <a:ext cx="535153" cy="529032"/>
            <a:chOff x="8565299" y="4452091"/>
            <a:chExt cx="535153" cy="529032"/>
          </a:xfrm>
        </p:grpSpPr>
        <p:sp>
          <p:nvSpPr>
            <p:cNvPr id="2849" name="Google Shape;2849;p24"/>
            <p:cNvSpPr/>
            <p:nvPr/>
          </p:nvSpPr>
          <p:spPr>
            <a:xfrm>
              <a:off x="8697628" y="48588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8876968" y="48645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8978628" y="46234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8886087" y="44932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8608431" y="45812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8595021" y="47558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8726403" y="44964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8969037" y="47744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8624743" y="45442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8788560" y="44520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8774141" y="48799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8565299" y="46547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8599565" y="48214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8955627" y="45164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8993963" y="47030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8938337" y="48377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8621430" y="44960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MAIN_POINT_1"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25"/>
          <p:cNvSpPr/>
          <p:nvPr/>
        </p:nvSpPr>
        <p:spPr>
          <a:xfrm>
            <a:off x="4572000" y="831075"/>
            <a:ext cx="3857400" cy="34812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25"/>
          <p:cNvSpPr/>
          <p:nvPr/>
        </p:nvSpPr>
        <p:spPr>
          <a:xfrm>
            <a:off x="4572000" y="831075"/>
            <a:ext cx="3857400" cy="1969200"/>
          </a:xfrm>
          <a:prstGeom prst="roundRect">
            <a:avLst>
              <a:gd fmla="val 132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25"/>
          <p:cNvSpPr/>
          <p:nvPr/>
        </p:nvSpPr>
        <p:spPr>
          <a:xfrm>
            <a:off x="4571975" y="2571750"/>
            <a:ext cx="3857400" cy="5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25"/>
          <p:cNvSpPr txBox="1"/>
          <p:nvPr>
            <p:ph type="title"/>
          </p:nvPr>
        </p:nvSpPr>
        <p:spPr>
          <a:xfrm>
            <a:off x="4681175" y="975250"/>
            <a:ext cx="36390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1" name="Google Shape;2871;p25"/>
          <p:cNvSpPr txBox="1"/>
          <p:nvPr>
            <p:ph idx="1" type="subTitle"/>
          </p:nvPr>
        </p:nvSpPr>
        <p:spPr>
          <a:xfrm>
            <a:off x="5098475" y="2717180"/>
            <a:ext cx="28047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72" name="Google Shape;2872;p25"/>
          <p:cNvGrpSpPr/>
          <p:nvPr/>
        </p:nvGrpSpPr>
        <p:grpSpPr>
          <a:xfrm>
            <a:off x="8138000" y="975250"/>
            <a:ext cx="158800" cy="158800"/>
            <a:chOff x="8138000" y="975250"/>
            <a:chExt cx="158800" cy="158800"/>
          </a:xfrm>
        </p:grpSpPr>
        <p:cxnSp>
          <p:nvCxnSpPr>
            <p:cNvPr id="2873" name="Google Shape;2873;p25"/>
            <p:cNvCxnSpPr/>
            <p:nvPr/>
          </p:nvCxnSpPr>
          <p:spPr>
            <a:xfrm>
              <a:off x="8138000" y="982250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25"/>
            <p:cNvCxnSpPr/>
            <p:nvPr/>
          </p:nvCxnSpPr>
          <p:spPr>
            <a:xfrm flipH="1" rot="10800000">
              <a:off x="8141400" y="975250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5" name="Google Shape;2875;p25"/>
          <p:cNvGrpSpPr/>
          <p:nvPr/>
        </p:nvGrpSpPr>
        <p:grpSpPr>
          <a:xfrm>
            <a:off x="1577421" y="1609174"/>
            <a:ext cx="818111" cy="754282"/>
            <a:chOff x="1577421" y="1609174"/>
            <a:chExt cx="818111" cy="754282"/>
          </a:xfrm>
        </p:grpSpPr>
        <p:sp>
          <p:nvSpPr>
            <p:cNvPr id="2876" name="Google Shape;2876;p25"/>
            <p:cNvSpPr/>
            <p:nvPr/>
          </p:nvSpPr>
          <p:spPr>
            <a:xfrm>
              <a:off x="2069582" y="2170260"/>
              <a:ext cx="115735" cy="122613"/>
            </a:xfrm>
            <a:custGeom>
              <a:rect b="b" l="l" r="r" t="t"/>
              <a:pathLst>
                <a:path extrusionOk="0" h="3886" w="3668">
                  <a:moveTo>
                    <a:pt x="851" y="0"/>
                  </a:moveTo>
                  <a:lnTo>
                    <a:pt x="0" y="426"/>
                  </a:lnTo>
                  <a:cubicBezTo>
                    <a:pt x="304" y="1064"/>
                    <a:pt x="1034" y="2402"/>
                    <a:pt x="1034" y="2402"/>
                  </a:cubicBezTo>
                  <a:cubicBezTo>
                    <a:pt x="335" y="2645"/>
                    <a:pt x="91" y="3283"/>
                    <a:pt x="669" y="3769"/>
                  </a:cubicBezTo>
                  <a:cubicBezTo>
                    <a:pt x="751" y="3852"/>
                    <a:pt x="870" y="3885"/>
                    <a:pt x="1011" y="3885"/>
                  </a:cubicBezTo>
                  <a:cubicBezTo>
                    <a:pt x="1547" y="3885"/>
                    <a:pt x="2399" y="3397"/>
                    <a:pt x="2736" y="3253"/>
                  </a:cubicBezTo>
                  <a:cubicBezTo>
                    <a:pt x="3668" y="2774"/>
                    <a:pt x="3201" y="1774"/>
                    <a:pt x="2391" y="1774"/>
                  </a:cubicBezTo>
                  <a:cubicBezTo>
                    <a:pt x="2224" y="1774"/>
                    <a:pt x="2042" y="1816"/>
                    <a:pt x="1854" y="1915"/>
                  </a:cubicBezTo>
                  <a:cubicBezTo>
                    <a:pt x="1490" y="1277"/>
                    <a:pt x="1155" y="669"/>
                    <a:pt x="851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2063887" y="2162625"/>
              <a:ext cx="124475" cy="137727"/>
            </a:xfrm>
            <a:custGeom>
              <a:rect b="b" l="l" r="r" t="t"/>
              <a:pathLst>
                <a:path extrusionOk="0" h="4365" w="3945">
                  <a:moveTo>
                    <a:pt x="1216" y="1"/>
                  </a:moveTo>
                  <a:cubicBezTo>
                    <a:pt x="1059" y="1"/>
                    <a:pt x="882" y="175"/>
                    <a:pt x="966" y="364"/>
                  </a:cubicBezTo>
                  <a:cubicBezTo>
                    <a:pt x="1240" y="1033"/>
                    <a:pt x="1604" y="1641"/>
                    <a:pt x="1969" y="2279"/>
                  </a:cubicBezTo>
                  <a:cubicBezTo>
                    <a:pt x="2009" y="2338"/>
                    <a:pt x="2087" y="2385"/>
                    <a:pt x="2170" y="2385"/>
                  </a:cubicBezTo>
                  <a:cubicBezTo>
                    <a:pt x="2215" y="2385"/>
                    <a:pt x="2261" y="2372"/>
                    <a:pt x="2303" y="2340"/>
                  </a:cubicBezTo>
                  <a:cubicBezTo>
                    <a:pt x="2411" y="2268"/>
                    <a:pt x="2538" y="2234"/>
                    <a:pt x="2667" y="2234"/>
                  </a:cubicBezTo>
                  <a:cubicBezTo>
                    <a:pt x="2865" y="2234"/>
                    <a:pt x="3068" y="2314"/>
                    <a:pt x="3215" y="2461"/>
                  </a:cubicBezTo>
                  <a:cubicBezTo>
                    <a:pt x="3398" y="2704"/>
                    <a:pt x="3306" y="3069"/>
                    <a:pt x="3033" y="3191"/>
                  </a:cubicBezTo>
                  <a:cubicBezTo>
                    <a:pt x="2729" y="3404"/>
                    <a:pt x="2425" y="3556"/>
                    <a:pt x="2060" y="3677"/>
                  </a:cubicBezTo>
                  <a:cubicBezTo>
                    <a:pt x="1896" y="3747"/>
                    <a:pt x="1587" y="3908"/>
                    <a:pt x="1343" y="3908"/>
                  </a:cubicBezTo>
                  <a:cubicBezTo>
                    <a:pt x="1271" y="3908"/>
                    <a:pt x="1204" y="3894"/>
                    <a:pt x="1148" y="3860"/>
                  </a:cubicBezTo>
                  <a:cubicBezTo>
                    <a:pt x="966" y="3738"/>
                    <a:pt x="875" y="3556"/>
                    <a:pt x="905" y="3343"/>
                  </a:cubicBezTo>
                  <a:cubicBezTo>
                    <a:pt x="936" y="3100"/>
                    <a:pt x="1209" y="2948"/>
                    <a:pt x="1422" y="2887"/>
                  </a:cubicBezTo>
                  <a:cubicBezTo>
                    <a:pt x="1574" y="2826"/>
                    <a:pt x="1635" y="2674"/>
                    <a:pt x="1574" y="2522"/>
                  </a:cubicBezTo>
                  <a:cubicBezTo>
                    <a:pt x="1209" y="1884"/>
                    <a:pt x="844" y="1215"/>
                    <a:pt x="510" y="546"/>
                  </a:cubicBezTo>
                  <a:cubicBezTo>
                    <a:pt x="463" y="462"/>
                    <a:pt x="393" y="426"/>
                    <a:pt x="321" y="426"/>
                  </a:cubicBezTo>
                  <a:cubicBezTo>
                    <a:pt x="163" y="426"/>
                    <a:pt x="1" y="601"/>
                    <a:pt x="85" y="790"/>
                  </a:cubicBezTo>
                  <a:cubicBezTo>
                    <a:pt x="383" y="1386"/>
                    <a:pt x="705" y="1982"/>
                    <a:pt x="1030" y="2557"/>
                  </a:cubicBezTo>
                  <a:lnTo>
                    <a:pt x="1030" y="2557"/>
                  </a:lnTo>
                  <a:cubicBezTo>
                    <a:pt x="572" y="2820"/>
                    <a:pt x="234" y="3293"/>
                    <a:pt x="540" y="3829"/>
                  </a:cubicBezTo>
                  <a:cubicBezTo>
                    <a:pt x="662" y="4072"/>
                    <a:pt x="875" y="4255"/>
                    <a:pt x="1118" y="4346"/>
                  </a:cubicBezTo>
                  <a:cubicBezTo>
                    <a:pt x="1218" y="4357"/>
                    <a:pt x="1314" y="4364"/>
                    <a:pt x="1408" y="4364"/>
                  </a:cubicBezTo>
                  <a:cubicBezTo>
                    <a:pt x="1570" y="4364"/>
                    <a:pt x="1724" y="4343"/>
                    <a:pt x="1878" y="4285"/>
                  </a:cubicBezTo>
                  <a:cubicBezTo>
                    <a:pt x="2151" y="4194"/>
                    <a:pt x="2425" y="4072"/>
                    <a:pt x="2668" y="3951"/>
                  </a:cubicBezTo>
                  <a:cubicBezTo>
                    <a:pt x="2881" y="3860"/>
                    <a:pt x="3094" y="3738"/>
                    <a:pt x="3306" y="3616"/>
                  </a:cubicBezTo>
                  <a:cubicBezTo>
                    <a:pt x="3793" y="3343"/>
                    <a:pt x="3945" y="2765"/>
                    <a:pt x="3702" y="2279"/>
                  </a:cubicBezTo>
                  <a:cubicBezTo>
                    <a:pt x="3468" y="1948"/>
                    <a:pt x="3085" y="1767"/>
                    <a:pt x="2696" y="1767"/>
                  </a:cubicBezTo>
                  <a:cubicBezTo>
                    <a:pt x="2557" y="1767"/>
                    <a:pt x="2417" y="1790"/>
                    <a:pt x="2282" y="1838"/>
                  </a:cubicBezTo>
                  <a:lnTo>
                    <a:pt x="2282" y="1838"/>
                  </a:lnTo>
                  <a:cubicBezTo>
                    <a:pt x="1961" y="1271"/>
                    <a:pt x="1664" y="720"/>
                    <a:pt x="1392" y="121"/>
                  </a:cubicBezTo>
                  <a:cubicBezTo>
                    <a:pt x="1354" y="36"/>
                    <a:pt x="1287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1802922" y="2178874"/>
              <a:ext cx="114031" cy="122834"/>
            </a:xfrm>
            <a:custGeom>
              <a:rect b="b" l="l" r="r" t="t"/>
              <a:pathLst>
                <a:path extrusionOk="0" h="3893" w="3614">
                  <a:moveTo>
                    <a:pt x="2702" y="1"/>
                  </a:moveTo>
                  <a:cubicBezTo>
                    <a:pt x="2428" y="670"/>
                    <a:pt x="2124" y="1308"/>
                    <a:pt x="1790" y="1946"/>
                  </a:cubicBezTo>
                  <a:cubicBezTo>
                    <a:pt x="1608" y="1858"/>
                    <a:pt x="1434" y="1820"/>
                    <a:pt x="1274" y="1820"/>
                  </a:cubicBezTo>
                  <a:cubicBezTo>
                    <a:pt x="443" y="1820"/>
                    <a:pt x="1" y="2855"/>
                    <a:pt x="969" y="3314"/>
                  </a:cubicBezTo>
                  <a:cubicBezTo>
                    <a:pt x="1301" y="3456"/>
                    <a:pt x="2148" y="3893"/>
                    <a:pt x="2679" y="3893"/>
                  </a:cubicBezTo>
                  <a:cubicBezTo>
                    <a:pt x="2830" y="3893"/>
                    <a:pt x="2956" y="3858"/>
                    <a:pt x="3036" y="3770"/>
                  </a:cubicBezTo>
                  <a:cubicBezTo>
                    <a:pt x="3614" y="3223"/>
                    <a:pt x="3340" y="2615"/>
                    <a:pt x="2611" y="2402"/>
                  </a:cubicBezTo>
                  <a:cubicBezTo>
                    <a:pt x="2611" y="2402"/>
                    <a:pt x="3279" y="1034"/>
                    <a:pt x="3583" y="396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1805667" y="2171396"/>
              <a:ext cx="119710" cy="137948"/>
            </a:xfrm>
            <a:custGeom>
              <a:rect b="b" l="l" r="r" t="t"/>
              <a:pathLst>
                <a:path extrusionOk="0" h="4372" w="3794">
                  <a:moveTo>
                    <a:pt x="2649" y="1"/>
                  </a:moveTo>
                  <a:cubicBezTo>
                    <a:pt x="2568" y="1"/>
                    <a:pt x="2476" y="51"/>
                    <a:pt x="2433" y="116"/>
                  </a:cubicBezTo>
                  <a:cubicBezTo>
                    <a:pt x="2186" y="720"/>
                    <a:pt x="1890" y="1298"/>
                    <a:pt x="1589" y="1874"/>
                  </a:cubicBezTo>
                  <a:lnTo>
                    <a:pt x="1589" y="1874"/>
                  </a:lnTo>
                  <a:cubicBezTo>
                    <a:pt x="1472" y="1840"/>
                    <a:pt x="1353" y="1823"/>
                    <a:pt x="1236" y="1823"/>
                  </a:cubicBezTo>
                  <a:cubicBezTo>
                    <a:pt x="895" y="1823"/>
                    <a:pt x="566" y="1964"/>
                    <a:pt x="335" y="2214"/>
                  </a:cubicBezTo>
                  <a:cubicBezTo>
                    <a:pt x="1" y="2609"/>
                    <a:pt x="31" y="3186"/>
                    <a:pt x="396" y="3521"/>
                  </a:cubicBezTo>
                  <a:cubicBezTo>
                    <a:pt x="578" y="3673"/>
                    <a:pt x="822" y="3794"/>
                    <a:pt x="1034" y="3916"/>
                  </a:cubicBezTo>
                  <a:cubicBezTo>
                    <a:pt x="1308" y="4037"/>
                    <a:pt x="1551" y="4129"/>
                    <a:pt x="1825" y="4220"/>
                  </a:cubicBezTo>
                  <a:cubicBezTo>
                    <a:pt x="2068" y="4341"/>
                    <a:pt x="2341" y="4372"/>
                    <a:pt x="2615" y="4372"/>
                  </a:cubicBezTo>
                  <a:cubicBezTo>
                    <a:pt x="2889" y="4372"/>
                    <a:pt x="3132" y="4250"/>
                    <a:pt x="3253" y="4037"/>
                  </a:cubicBezTo>
                  <a:cubicBezTo>
                    <a:pt x="3496" y="3764"/>
                    <a:pt x="3557" y="3430"/>
                    <a:pt x="3436" y="3095"/>
                  </a:cubicBezTo>
                  <a:cubicBezTo>
                    <a:pt x="3303" y="2851"/>
                    <a:pt x="3105" y="2656"/>
                    <a:pt x="2866" y="2533"/>
                  </a:cubicBezTo>
                  <a:lnTo>
                    <a:pt x="2866" y="2533"/>
                  </a:lnTo>
                  <a:cubicBezTo>
                    <a:pt x="3157" y="1950"/>
                    <a:pt x="3444" y="1364"/>
                    <a:pt x="3709" y="755"/>
                  </a:cubicBezTo>
                  <a:cubicBezTo>
                    <a:pt x="3793" y="566"/>
                    <a:pt x="3616" y="392"/>
                    <a:pt x="3459" y="392"/>
                  </a:cubicBezTo>
                  <a:cubicBezTo>
                    <a:pt x="3388" y="392"/>
                    <a:pt x="3321" y="427"/>
                    <a:pt x="3284" y="512"/>
                  </a:cubicBezTo>
                  <a:cubicBezTo>
                    <a:pt x="2980" y="1211"/>
                    <a:pt x="2645" y="1879"/>
                    <a:pt x="2311" y="2548"/>
                  </a:cubicBezTo>
                  <a:cubicBezTo>
                    <a:pt x="2250" y="2670"/>
                    <a:pt x="2311" y="2852"/>
                    <a:pt x="2463" y="2882"/>
                  </a:cubicBezTo>
                  <a:cubicBezTo>
                    <a:pt x="2828" y="3034"/>
                    <a:pt x="3223" y="3369"/>
                    <a:pt x="2889" y="3764"/>
                  </a:cubicBezTo>
                  <a:cubicBezTo>
                    <a:pt x="2797" y="3855"/>
                    <a:pt x="2645" y="3916"/>
                    <a:pt x="2524" y="3916"/>
                  </a:cubicBezTo>
                  <a:cubicBezTo>
                    <a:pt x="2341" y="3885"/>
                    <a:pt x="2159" y="3855"/>
                    <a:pt x="1977" y="3764"/>
                  </a:cubicBezTo>
                  <a:cubicBezTo>
                    <a:pt x="1642" y="3642"/>
                    <a:pt x="1308" y="3521"/>
                    <a:pt x="974" y="3338"/>
                  </a:cubicBezTo>
                  <a:cubicBezTo>
                    <a:pt x="700" y="3217"/>
                    <a:pt x="457" y="2974"/>
                    <a:pt x="609" y="2639"/>
                  </a:cubicBezTo>
                  <a:cubicBezTo>
                    <a:pt x="749" y="2418"/>
                    <a:pt x="983" y="2304"/>
                    <a:pt x="1221" y="2304"/>
                  </a:cubicBezTo>
                  <a:cubicBezTo>
                    <a:pt x="1344" y="2304"/>
                    <a:pt x="1468" y="2334"/>
                    <a:pt x="1581" y="2396"/>
                  </a:cubicBezTo>
                  <a:cubicBezTo>
                    <a:pt x="1612" y="2416"/>
                    <a:pt x="1649" y="2426"/>
                    <a:pt x="1687" y="2426"/>
                  </a:cubicBezTo>
                  <a:cubicBezTo>
                    <a:pt x="1764" y="2426"/>
                    <a:pt x="1845" y="2386"/>
                    <a:pt x="1885" y="2305"/>
                  </a:cubicBezTo>
                  <a:cubicBezTo>
                    <a:pt x="2250" y="1697"/>
                    <a:pt x="2554" y="1028"/>
                    <a:pt x="2828" y="360"/>
                  </a:cubicBezTo>
                  <a:cubicBezTo>
                    <a:pt x="2889" y="238"/>
                    <a:pt x="2858" y="116"/>
                    <a:pt x="2737" y="25"/>
                  </a:cubicBezTo>
                  <a:cubicBezTo>
                    <a:pt x="2711" y="8"/>
                    <a:pt x="2681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1634056" y="1814166"/>
              <a:ext cx="128513" cy="93427"/>
            </a:xfrm>
            <a:custGeom>
              <a:rect b="b" l="l" r="r" t="t"/>
              <a:pathLst>
                <a:path extrusionOk="0" h="2961" w="4073">
                  <a:moveTo>
                    <a:pt x="1277" y="0"/>
                  </a:moveTo>
                  <a:cubicBezTo>
                    <a:pt x="1228" y="0"/>
                    <a:pt x="1177" y="3"/>
                    <a:pt x="1124" y="10"/>
                  </a:cubicBezTo>
                  <a:cubicBezTo>
                    <a:pt x="546" y="40"/>
                    <a:pt x="273" y="1469"/>
                    <a:pt x="181" y="1925"/>
                  </a:cubicBezTo>
                  <a:cubicBezTo>
                    <a:pt x="1" y="2597"/>
                    <a:pt x="387" y="2960"/>
                    <a:pt x="824" y="2960"/>
                  </a:cubicBezTo>
                  <a:cubicBezTo>
                    <a:pt x="1197" y="2960"/>
                    <a:pt x="1606" y="2697"/>
                    <a:pt x="1732" y="2137"/>
                  </a:cubicBezTo>
                  <a:cubicBezTo>
                    <a:pt x="2461" y="2259"/>
                    <a:pt x="3160" y="2411"/>
                    <a:pt x="3859" y="2624"/>
                  </a:cubicBezTo>
                  <a:lnTo>
                    <a:pt x="4072" y="1681"/>
                  </a:lnTo>
                  <a:cubicBezTo>
                    <a:pt x="3403" y="1529"/>
                    <a:pt x="1884" y="1195"/>
                    <a:pt x="1884" y="1195"/>
                  </a:cubicBezTo>
                  <a:cubicBezTo>
                    <a:pt x="2166" y="545"/>
                    <a:pt x="1923" y="0"/>
                    <a:pt x="1277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1629229" y="1806057"/>
              <a:ext cx="144226" cy="108225"/>
            </a:xfrm>
            <a:custGeom>
              <a:rect b="b" l="l" r="r" t="t"/>
              <a:pathLst>
                <a:path extrusionOk="0" h="3430" w="4571">
                  <a:moveTo>
                    <a:pt x="1442" y="0"/>
                  </a:moveTo>
                  <a:cubicBezTo>
                    <a:pt x="1229" y="0"/>
                    <a:pt x="1032" y="63"/>
                    <a:pt x="851" y="175"/>
                  </a:cubicBezTo>
                  <a:cubicBezTo>
                    <a:pt x="669" y="388"/>
                    <a:pt x="517" y="601"/>
                    <a:pt x="426" y="875"/>
                  </a:cubicBezTo>
                  <a:cubicBezTo>
                    <a:pt x="334" y="1148"/>
                    <a:pt x="243" y="1391"/>
                    <a:pt x="182" y="1695"/>
                  </a:cubicBezTo>
                  <a:cubicBezTo>
                    <a:pt x="122" y="1908"/>
                    <a:pt x="61" y="2151"/>
                    <a:pt x="30" y="2394"/>
                  </a:cubicBezTo>
                  <a:cubicBezTo>
                    <a:pt x="0" y="2911"/>
                    <a:pt x="365" y="3367"/>
                    <a:pt x="851" y="3428"/>
                  </a:cubicBezTo>
                  <a:cubicBezTo>
                    <a:pt x="873" y="3429"/>
                    <a:pt x="895" y="3429"/>
                    <a:pt x="917" y="3429"/>
                  </a:cubicBezTo>
                  <a:cubicBezTo>
                    <a:pt x="1431" y="3429"/>
                    <a:pt x="1891" y="3126"/>
                    <a:pt x="2072" y="2650"/>
                  </a:cubicBezTo>
                  <a:lnTo>
                    <a:pt x="2072" y="2650"/>
                  </a:lnTo>
                  <a:cubicBezTo>
                    <a:pt x="2713" y="2764"/>
                    <a:pt x="3332" y="2905"/>
                    <a:pt x="3952" y="3093"/>
                  </a:cubicBezTo>
                  <a:cubicBezTo>
                    <a:pt x="3977" y="3101"/>
                    <a:pt x="4002" y="3105"/>
                    <a:pt x="4025" y="3105"/>
                  </a:cubicBezTo>
                  <a:cubicBezTo>
                    <a:pt x="4273" y="3105"/>
                    <a:pt x="4351" y="2693"/>
                    <a:pt x="4073" y="2638"/>
                  </a:cubicBezTo>
                  <a:cubicBezTo>
                    <a:pt x="3374" y="2425"/>
                    <a:pt x="2675" y="2273"/>
                    <a:pt x="1945" y="2151"/>
                  </a:cubicBezTo>
                  <a:cubicBezTo>
                    <a:pt x="1929" y="2147"/>
                    <a:pt x="1913" y="2145"/>
                    <a:pt x="1898" y="2145"/>
                  </a:cubicBezTo>
                  <a:cubicBezTo>
                    <a:pt x="1793" y="2145"/>
                    <a:pt x="1698" y="2228"/>
                    <a:pt x="1672" y="2334"/>
                  </a:cubicBezTo>
                  <a:cubicBezTo>
                    <a:pt x="1611" y="2668"/>
                    <a:pt x="1338" y="2911"/>
                    <a:pt x="1003" y="2972"/>
                  </a:cubicBezTo>
                  <a:cubicBezTo>
                    <a:pt x="730" y="2972"/>
                    <a:pt x="517" y="2759"/>
                    <a:pt x="517" y="2486"/>
                  </a:cubicBezTo>
                  <a:cubicBezTo>
                    <a:pt x="517" y="2303"/>
                    <a:pt x="547" y="2121"/>
                    <a:pt x="608" y="1969"/>
                  </a:cubicBezTo>
                  <a:cubicBezTo>
                    <a:pt x="669" y="1786"/>
                    <a:pt x="699" y="1574"/>
                    <a:pt x="760" y="1391"/>
                  </a:cubicBezTo>
                  <a:cubicBezTo>
                    <a:pt x="851" y="1118"/>
                    <a:pt x="1003" y="571"/>
                    <a:pt x="1277" y="510"/>
                  </a:cubicBezTo>
                  <a:cubicBezTo>
                    <a:pt x="1324" y="494"/>
                    <a:pt x="1375" y="487"/>
                    <a:pt x="1427" y="487"/>
                  </a:cubicBezTo>
                  <a:cubicBezTo>
                    <a:pt x="1577" y="487"/>
                    <a:pt x="1734" y="549"/>
                    <a:pt x="1824" y="662"/>
                  </a:cubicBezTo>
                  <a:cubicBezTo>
                    <a:pt x="1945" y="875"/>
                    <a:pt x="1915" y="1148"/>
                    <a:pt x="1824" y="1361"/>
                  </a:cubicBezTo>
                  <a:cubicBezTo>
                    <a:pt x="1763" y="1513"/>
                    <a:pt x="1854" y="1634"/>
                    <a:pt x="1976" y="1665"/>
                  </a:cubicBezTo>
                  <a:cubicBezTo>
                    <a:pt x="2705" y="1817"/>
                    <a:pt x="3435" y="1999"/>
                    <a:pt x="4164" y="2182"/>
                  </a:cubicBezTo>
                  <a:cubicBezTo>
                    <a:pt x="4183" y="2185"/>
                    <a:pt x="4201" y="2187"/>
                    <a:pt x="4219" y="2187"/>
                  </a:cubicBezTo>
                  <a:cubicBezTo>
                    <a:pt x="4482" y="2187"/>
                    <a:pt x="4571" y="1781"/>
                    <a:pt x="4286" y="1695"/>
                  </a:cubicBezTo>
                  <a:cubicBezTo>
                    <a:pt x="3638" y="1533"/>
                    <a:pt x="2991" y="1395"/>
                    <a:pt x="2343" y="1260"/>
                  </a:cubicBezTo>
                  <a:lnTo>
                    <a:pt x="2343" y="1260"/>
                  </a:lnTo>
                  <a:cubicBezTo>
                    <a:pt x="2453" y="726"/>
                    <a:pt x="2284" y="130"/>
                    <a:pt x="1672" y="24"/>
                  </a:cubicBezTo>
                  <a:cubicBezTo>
                    <a:pt x="1593" y="8"/>
                    <a:pt x="1517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1797195" y="1616494"/>
              <a:ext cx="103334" cy="126084"/>
            </a:xfrm>
            <a:custGeom>
              <a:rect b="b" l="l" r="r" t="t"/>
              <a:pathLst>
                <a:path extrusionOk="0" h="3996" w="3275">
                  <a:moveTo>
                    <a:pt x="2217" y="0"/>
                  </a:moveTo>
                  <a:cubicBezTo>
                    <a:pt x="2082" y="0"/>
                    <a:pt x="1930" y="32"/>
                    <a:pt x="1764" y="104"/>
                  </a:cubicBezTo>
                  <a:cubicBezTo>
                    <a:pt x="1369" y="317"/>
                    <a:pt x="1" y="834"/>
                    <a:pt x="92" y="1381"/>
                  </a:cubicBezTo>
                  <a:cubicBezTo>
                    <a:pt x="112" y="1881"/>
                    <a:pt x="382" y="2144"/>
                    <a:pt x="747" y="2144"/>
                  </a:cubicBezTo>
                  <a:cubicBezTo>
                    <a:pt x="936" y="2144"/>
                    <a:pt x="1151" y="2074"/>
                    <a:pt x="1369" y="1928"/>
                  </a:cubicBezTo>
                  <a:cubicBezTo>
                    <a:pt x="1369" y="1928"/>
                    <a:pt x="1977" y="3357"/>
                    <a:pt x="2281" y="3995"/>
                  </a:cubicBezTo>
                  <a:lnTo>
                    <a:pt x="3162" y="3600"/>
                  </a:lnTo>
                  <a:cubicBezTo>
                    <a:pt x="2828" y="2962"/>
                    <a:pt x="2524" y="2293"/>
                    <a:pt x="2281" y="1624"/>
                  </a:cubicBezTo>
                  <a:cubicBezTo>
                    <a:pt x="3274" y="1206"/>
                    <a:pt x="3053" y="0"/>
                    <a:pt x="2217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1794182" y="1609174"/>
              <a:ext cx="115545" cy="142586"/>
            </a:xfrm>
            <a:custGeom>
              <a:rect b="b" l="l" r="r" t="t"/>
              <a:pathLst>
                <a:path extrusionOk="0" h="4519" w="3662">
                  <a:moveTo>
                    <a:pt x="2459" y="0"/>
                  </a:moveTo>
                  <a:cubicBezTo>
                    <a:pt x="2440" y="0"/>
                    <a:pt x="2421" y="1"/>
                    <a:pt x="2401" y="2"/>
                  </a:cubicBezTo>
                  <a:cubicBezTo>
                    <a:pt x="2128" y="32"/>
                    <a:pt x="1885" y="124"/>
                    <a:pt x="1642" y="245"/>
                  </a:cubicBezTo>
                  <a:cubicBezTo>
                    <a:pt x="1398" y="367"/>
                    <a:pt x="1125" y="488"/>
                    <a:pt x="882" y="640"/>
                  </a:cubicBezTo>
                  <a:cubicBezTo>
                    <a:pt x="638" y="762"/>
                    <a:pt x="426" y="914"/>
                    <a:pt x="243" y="1127"/>
                  </a:cubicBezTo>
                  <a:cubicBezTo>
                    <a:pt x="61" y="1339"/>
                    <a:pt x="0" y="1643"/>
                    <a:pt x="61" y="1887"/>
                  </a:cubicBezTo>
                  <a:cubicBezTo>
                    <a:pt x="122" y="2221"/>
                    <a:pt x="365" y="2494"/>
                    <a:pt x="669" y="2616"/>
                  </a:cubicBezTo>
                  <a:cubicBezTo>
                    <a:pt x="778" y="2643"/>
                    <a:pt x="888" y="2657"/>
                    <a:pt x="995" y="2657"/>
                  </a:cubicBezTo>
                  <a:cubicBezTo>
                    <a:pt x="1159" y="2657"/>
                    <a:pt x="1318" y="2626"/>
                    <a:pt x="1468" y="2563"/>
                  </a:cubicBezTo>
                  <a:lnTo>
                    <a:pt x="1468" y="2563"/>
                  </a:lnTo>
                  <a:cubicBezTo>
                    <a:pt x="1738" y="3164"/>
                    <a:pt x="2009" y="3783"/>
                    <a:pt x="2280" y="4379"/>
                  </a:cubicBezTo>
                  <a:cubicBezTo>
                    <a:pt x="2319" y="4478"/>
                    <a:pt x="2391" y="4519"/>
                    <a:pt x="2465" y="4519"/>
                  </a:cubicBezTo>
                  <a:cubicBezTo>
                    <a:pt x="2620" y="4519"/>
                    <a:pt x="2787" y="4341"/>
                    <a:pt x="2705" y="4136"/>
                  </a:cubicBezTo>
                  <a:cubicBezTo>
                    <a:pt x="2401" y="3467"/>
                    <a:pt x="2097" y="2768"/>
                    <a:pt x="1794" y="2099"/>
                  </a:cubicBezTo>
                  <a:cubicBezTo>
                    <a:pt x="1753" y="2018"/>
                    <a:pt x="1672" y="1978"/>
                    <a:pt x="1586" y="1978"/>
                  </a:cubicBezTo>
                  <a:cubicBezTo>
                    <a:pt x="1544" y="1978"/>
                    <a:pt x="1500" y="1988"/>
                    <a:pt x="1459" y="2008"/>
                  </a:cubicBezTo>
                  <a:cubicBezTo>
                    <a:pt x="1306" y="2105"/>
                    <a:pt x="1122" y="2177"/>
                    <a:pt x="958" y="2177"/>
                  </a:cubicBezTo>
                  <a:cubicBezTo>
                    <a:pt x="763" y="2177"/>
                    <a:pt x="597" y="2076"/>
                    <a:pt x="547" y="1795"/>
                  </a:cubicBezTo>
                  <a:cubicBezTo>
                    <a:pt x="486" y="1643"/>
                    <a:pt x="547" y="1491"/>
                    <a:pt x="638" y="1400"/>
                  </a:cubicBezTo>
                  <a:cubicBezTo>
                    <a:pt x="790" y="1279"/>
                    <a:pt x="973" y="1157"/>
                    <a:pt x="1125" y="1066"/>
                  </a:cubicBezTo>
                  <a:cubicBezTo>
                    <a:pt x="1459" y="853"/>
                    <a:pt x="1824" y="701"/>
                    <a:pt x="2189" y="580"/>
                  </a:cubicBezTo>
                  <a:cubicBezTo>
                    <a:pt x="2261" y="534"/>
                    <a:pt x="2341" y="513"/>
                    <a:pt x="2421" y="513"/>
                  </a:cubicBezTo>
                  <a:cubicBezTo>
                    <a:pt x="2609" y="513"/>
                    <a:pt x="2793" y="631"/>
                    <a:pt x="2857" y="823"/>
                  </a:cubicBezTo>
                  <a:cubicBezTo>
                    <a:pt x="2949" y="1187"/>
                    <a:pt x="2736" y="1583"/>
                    <a:pt x="2371" y="1704"/>
                  </a:cubicBezTo>
                  <a:cubicBezTo>
                    <a:pt x="2280" y="1735"/>
                    <a:pt x="2219" y="1856"/>
                    <a:pt x="2249" y="1947"/>
                  </a:cubicBezTo>
                  <a:cubicBezTo>
                    <a:pt x="2523" y="2646"/>
                    <a:pt x="2827" y="3346"/>
                    <a:pt x="3161" y="4014"/>
                  </a:cubicBezTo>
                  <a:cubicBezTo>
                    <a:pt x="3199" y="4099"/>
                    <a:pt x="3266" y="4134"/>
                    <a:pt x="3336" y="4134"/>
                  </a:cubicBezTo>
                  <a:cubicBezTo>
                    <a:pt x="3491" y="4134"/>
                    <a:pt x="3661" y="3960"/>
                    <a:pt x="3556" y="3771"/>
                  </a:cubicBezTo>
                  <a:lnTo>
                    <a:pt x="3556" y="3710"/>
                  </a:lnTo>
                  <a:cubicBezTo>
                    <a:pt x="3280" y="3156"/>
                    <a:pt x="3028" y="2577"/>
                    <a:pt x="2801" y="1973"/>
                  </a:cubicBezTo>
                  <a:lnTo>
                    <a:pt x="2801" y="1973"/>
                  </a:lnTo>
                  <a:cubicBezTo>
                    <a:pt x="3203" y="1724"/>
                    <a:pt x="3427" y="1270"/>
                    <a:pt x="3374" y="792"/>
                  </a:cubicBezTo>
                  <a:cubicBezTo>
                    <a:pt x="3316" y="326"/>
                    <a:pt x="2895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2190426" y="1749832"/>
              <a:ext cx="130438" cy="108761"/>
            </a:xfrm>
            <a:custGeom>
              <a:rect b="b" l="l" r="r" t="t"/>
              <a:pathLst>
                <a:path extrusionOk="0" h="3447" w="4134">
                  <a:moveTo>
                    <a:pt x="2366" y="0"/>
                  </a:moveTo>
                  <a:cubicBezTo>
                    <a:pt x="1806" y="0"/>
                    <a:pt x="1327" y="721"/>
                    <a:pt x="1794" y="1441"/>
                  </a:cubicBezTo>
                  <a:cubicBezTo>
                    <a:pt x="1216" y="1866"/>
                    <a:pt x="608" y="2261"/>
                    <a:pt x="0" y="2626"/>
                  </a:cubicBezTo>
                  <a:lnTo>
                    <a:pt x="517" y="3447"/>
                  </a:lnTo>
                  <a:cubicBezTo>
                    <a:pt x="1094" y="3052"/>
                    <a:pt x="2371" y="2201"/>
                    <a:pt x="2371" y="2201"/>
                  </a:cubicBezTo>
                  <a:cubicBezTo>
                    <a:pt x="2565" y="2623"/>
                    <a:pt x="2850" y="2852"/>
                    <a:pt x="3144" y="2852"/>
                  </a:cubicBezTo>
                  <a:cubicBezTo>
                    <a:pt x="3358" y="2852"/>
                    <a:pt x="3577" y="2730"/>
                    <a:pt x="3769" y="2474"/>
                  </a:cubicBezTo>
                  <a:cubicBezTo>
                    <a:pt x="4134" y="2049"/>
                    <a:pt x="3313" y="863"/>
                    <a:pt x="3070" y="468"/>
                  </a:cubicBezTo>
                  <a:cubicBezTo>
                    <a:pt x="2867" y="136"/>
                    <a:pt x="2609" y="0"/>
                    <a:pt x="2366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2183784" y="1743301"/>
              <a:ext cx="140756" cy="123023"/>
            </a:xfrm>
            <a:custGeom>
              <a:rect b="b" l="l" r="r" t="t"/>
              <a:pathLst>
                <a:path extrusionOk="0" h="3899" w="4461">
                  <a:moveTo>
                    <a:pt x="2696" y="0"/>
                  </a:moveTo>
                  <a:cubicBezTo>
                    <a:pt x="2532" y="0"/>
                    <a:pt x="2366" y="41"/>
                    <a:pt x="2212" y="128"/>
                  </a:cubicBezTo>
                  <a:cubicBezTo>
                    <a:pt x="1721" y="482"/>
                    <a:pt x="1597" y="1106"/>
                    <a:pt x="1840" y="1603"/>
                  </a:cubicBezTo>
                  <a:lnTo>
                    <a:pt x="1840" y="1603"/>
                  </a:lnTo>
                  <a:cubicBezTo>
                    <a:pt x="1319" y="1976"/>
                    <a:pt x="774" y="2322"/>
                    <a:pt x="206" y="2620"/>
                  </a:cubicBezTo>
                  <a:cubicBezTo>
                    <a:pt x="0" y="2774"/>
                    <a:pt x="120" y="3080"/>
                    <a:pt x="327" y="3080"/>
                  </a:cubicBezTo>
                  <a:cubicBezTo>
                    <a:pt x="365" y="3080"/>
                    <a:pt x="406" y="3070"/>
                    <a:pt x="449" y="3046"/>
                  </a:cubicBezTo>
                  <a:cubicBezTo>
                    <a:pt x="1057" y="2681"/>
                    <a:pt x="1665" y="2286"/>
                    <a:pt x="2242" y="1861"/>
                  </a:cubicBezTo>
                  <a:cubicBezTo>
                    <a:pt x="2364" y="1800"/>
                    <a:pt x="2394" y="1648"/>
                    <a:pt x="2333" y="1526"/>
                  </a:cubicBezTo>
                  <a:cubicBezTo>
                    <a:pt x="2121" y="1253"/>
                    <a:pt x="2121" y="827"/>
                    <a:pt x="2394" y="554"/>
                  </a:cubicBezTo>
                  <a:cubicBezTo>
                    <a:pt x="2487" y="489"/>
                    <a:pt x="2579" y="460"/>
                    <a:pt x="2669" y="460"/>
                  </a:cubicBezTo>
                  <a:cubicBezTo>
                    <a:pt x="2872" y="460"/>
                    <a:pt x="3058" y="607"/>
                    <a:pt x="3184" y="797"/>
                  </a:cubicBezTo>
                  <a:cubicBezTo>
                    <a:pt x="3367" y="1070"/>
                    <a:pt x="3549" y="1374"/>
                    <a:pt x="3701" y="1678"/>
                  </a:cubicBezTo>
                  <a:cubicBezTo>
                    <a:pt x="3823" y="1921"/>
                    <a:pt x="4035" y="2316"/>
                    <a:pt x="3914" y="2529"/>
                  </a:cubicBezTo>
                  <a:cubicBezTo>
                    <a:pt x="3834" y="2715"/>
                    <a:pt x="3661" y="2808"/>
                    <a:pt x="3477" y="2808"/>
                  </a:cubicBezTo>
                  <a:cubicBezTo>
                    <a:pt x="3450" y="2808"/>
                    <a:pt x="3424" y="2807"/>
                    <a:pt x="3397" y="2803"/>
                  </a:cubicBezTo>
                  <a:cubicBezTo>
                    <a:pt x="3154" y="2772"/>
                    <a:pt x="3032" y="2499"/>
                    <a:pt x="2911" y="2316"/>
                  </a:cubicBezTo>
                  <a:cubicBezTo>
                    <a:pt x="2870" y="2235"/>
                    <a:pt x="2789" y="2195"/>
                    <a:pt x="2704" y="2195"/>
                  </a:cubicBezTo>
                  <a:cubicBezTo>
                    <a:pt x="2661" y="2195"/>
                    <a:pt x="2617" y="2205"/>
                    <a:pt x="2576" y="2225"/>
                  </a:cubicBezTo>
                  <a:cubicBezTo>
                    <a:pt x="1969" y="2620"/>
                    <a:pt x="1330" y="3046"/>
                    <a:pt x="722" y="3441"/>
                  </a:cubicBezTo>
                  <a:cubicBezTo>
                    <a:pt x="489" y="3571"/>
                    <a:pt x="631" y="3899"/>
                    <a:pt x="829" y="3899"/>
                  </a:cubicBezTo>
                  <a:cubicBezTo>
                    <a:pt x="863" y="3899"/>
                    <a:pt x="899" y="3889"/>
                    <a:pt x="935" y="3867"/>
                  </a:cubicBezTo>
                  <a:cubicBezTo>
                    <a:pt x="1501" y="3516"/>
                    <a:pt x="2068" y="3142"/>
                    <a:pt x="2634" y="2765"/>
                  </a:cubicBezTo>
                  <a:lnTo>
                    <a:pt x="2634" y="2765"/>
                  </a:lnTo>
                  <a:cubicBezTo>
                    <a:pt x="2839" y="3063"/>
                    <a:pt x="3161" y="3299"/>
                    <a:pt x="3509" y="3299"/>
                  </a:cubicBezTo>
                  <a:cubicBezTo>
                    <a:pt x="3652" y="3299"/>
                    <a:pt x="3799" y="3259"/>
                    <a:pt x="3944" y="3168"/>
                  </a:cubicBezTo>
                  <a:cubicBezTo>
                    <a:pt x="4187" y="3046"/>
                    <a:pt x="4370" y="2803"/>
                    <a:pt x="4431" y="2560"/>
                  </a:cubicBezTo>
                  <a:cubicBezTo>
                    <a:pt x="4461" y="2316"/>
                    <a:pt x="4431" y="2073"/>
                    <a:pt x="4309" y="1830"/>
                  </a:cubicBezTo>
                  <a:cubicBezTo>
                    <a:pt x="4127" y="1374"/>
                    <a:pt x="3883" y="918"/>
                    <a:pt x="3580" y="523"/>
                  </a:cubicBezTo>
                  <a:cubicBezTo>
                    <a:pt x="3393" y="191"/>
                    <a:pt x="3050" y="0"/>
                    <a:pt x="2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2214232" y="2014173"/>
              <a:ext cx="131416" cy="94405"/>
            </a:xfrm>
            <a:custGeom>
              <a:rect b="b" l="l" r="r" t="t"/>
              <a:pathLst>
                <a:path extrusionOk="0" h="2992" w="4165">
                  <a:moveTo>
                    <a:pt x="3151" y="1"/>
                  </a:moveTo>
                  <a:cubicBezTo>
                    <a:pt x="2796" y="1"/>
                    <a:pt x="2503" y="305"/>
                    <a:pt x="2402" y="814"/>
                  </a:cubicBezTo>
                  <a:cubicBezTo>
                    <a:pt x="2402" y="814"/>
                    <a:pt x="973" y="297"/>
                    <a:pt x="304" y="54"/>
                  </a:cubicBezTo>
                  <a:lnTo>
                    <a:pt x="0" y="966"/>
                  </a:lnTo>
                  <a:cubicBezTo>
                    <a:pt x="669" y="1178"/>
                    <a:pt x="1368" y="1422"/>
                    <a:pt x="2037" y="1695"/>
                  </a:cubicBezTo>
                  <a:cubicBezTo>
                    <a:pt x="1766" y="2429"/>
                    <a:pt x="2257" y="2992"/>
                    <a:pt x="2753" y="2992"/>
                  </a:cubicBezTo>
                  <a:cubicBezTo>
                    <a:pt x="3036" y="2992"/>
                    <a:pt x="3322" y="2807"/>
                    <a:pt x="3466" y="2364"/>
                  </a:cubicBezTo>
                  <a:cubicBezTo>
                    <a:pt x="3618" y="1938"/>
                    <a:pt x="4165" y="570"/>
                    <a:pt x="3709" y="236"/>
                  </a:cubicBezTo>
                  <a:cubicBezTo>
                    <a:pt x="3518" y="75"/>
                    <a:pt x="3327" y="1"/>
                    <a:pt x="31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2198819" y="2007106"/>
              <a:ext cx="141229" cy="108730"/>
            </a:xfrm>
            <a:custGeom>
              <a:rect b="b" l="l" r="r" t="t"/>
              <a:pathLst>
                <a:path extrusionOk="0" h="3446" w="4476">
                  <a:moveTo>
                    <a:pt x="2222" y="2119"/>
                  </a:moveTo>
                  <a:cubicBezTo>
                    <a:pt x="2225" y="2123"/>
                    <a:pt x="2227" y="2127"/>
                    <a:pt x="2227" y="2132"/>
                  </a:cubicBezTo>
                  <a:lnTo>
                    <a:pt x="2222" y="2119"/>
                  </a:lnTo>
                  <a:close/>
                  <a:moveTo>
                    <a:pt x="3505" y="0"/>
                  </a:moveTo>
                  <a:cubicBezTo>
                    <a:pt x="3362" y="0"/>
                    <a:pt x="3217" y="32"/>
                    <a:pt x="3078" y="95"/>
                  </a:cubicBezTo>
                  <a:cubicBezTo>
                    <a:pt x="2842" y="237"/>
                    <a:pt x="2661" y="470"/>
                    <a:pt x="2578" y="737"/>
                  </a:cubicBezTo>
                  <a:lnTo>
                    <a:pt x="2578" y="737"/>
                  </a:lnTo>
                  <a:cubicBezTo>
                    <a:pt x="1954" y="499"/>
                    <a:pt x="1330" y="282"/>
                    <a:pt x="707" y="65"/>
                  </a:cubicBezTo>
                  <a:cubicBezTo>
                    <a:pt x="673" y="52"/>
                    <a:pt x="642" y="46"/>
                    <a:pt x="613" y="46"/>
                  </a:cubicBezTo>
                  <a:cubicBezTo>
                    <a:pt x="381" y="46"/>
                    <a:pt x="311" y="440"/>
                    <a:pt x="555" y="521"/>
                  </a:cubicBezTo>
                  <a:cubicBezTo>
                    <a:pt x="1284" y="764"/>
                    <a:pt x="1983" y="1007"/>
                    <a:pt x="2683" y="1281"/>
                  </a:cubicBezTo>
                  <a:cubicBezTo>
                    <a:pt x="2699" y="1285"/>
                    <a:pt x="2715" y="1287"/>
                    <a:pt x="2732" y="1287"/>
                  </a:cubicBezTo>
                  <a:cubicBezTo>
                    <a:pt x="2842" y="1287"/>
                    <a:pt x="2960" y="1204"/>
                    <a:pt x="2987" y="1098"/>
                  </a:cubicBezTo>
                  <a:cubicBezTo>
                    <a:pt x="3055" y="778"/>
                    <a:pt x="3228" y="474"/>
                    <a:pt x="3503" y="474"/>
                  </a:cubicBezTo>
                  <a:cubicBezTo>
                    <a:pt x="3594" y="474"/>
                    <a:pt x="3695" y="507"/>
                    <a:pt x="3807" y="582"/>
                  </a:cubicBezTo>
                  <a:cubicBezTo>
                    <a:pt x="3929" y="673"/>
                    <a:pt x="3990" y="794"/>
                    <a:pt x="3990" y="916"/>
                  </a:cubicBezTo>
                  <a:cubicBezTo>
                    <a:pt x="3990" y="1129"/>
                    <a:pt x="3959" y="1342"/>
                    <a:pt x="3898" y="1524"/>
                  </a:cubicBezTo>
                  <a:cubicBezTo>
                    <a:pt x="3807" y="1889"/>
                    <a:pt x="3686" y="2253"/>
                    <a:pt x="3564" y="2588"/>
                  </a:cubicBezTo>
                  <a:cubicBezTo>
                    <a:pt x="3489" y="2813"/>
                    <a:pt x="3270" y="2976"/>
                    <a:pt x="3042" y="2976"/>
                  </a:cubicBezTo>
                  <a:cubicBezTo>
                    <a:pt x="2993" y="2976"/>
                    <a:pt x="2944" y="2969"/>
                    <a:pt x="2895" y="2953"/>
                  </a:cubicBezTo>
                  <a:cubicBezTo>
                    <a:pt x="2561" y="2740"/>
                    <a:pt x="2439" y="2345"/>
                    <a:pt x="2591" y="1980"/>
                  </a:cubicBezTo>
                  <a:cubicBezTo>
                    <a:pt x="2622" y="1889"/>
                    <a:pt x="2591" y="1767"/>
                    <a:pt x="2500" y="1706"/>
                  </a:cubicBezTo>
                  <a:cubicBezTo>
                    <a:pt x="1801" y="1433"/>
                    <a:pt x="1102" y="1159"/>
                    <a:pt x="403" y="946"/>
                  </a:cubicBezTo>
                  <a:cubicBezTo>
                    <a:pt x="377" y="939"/>
                    <a:pt x="352" y="935"/>
                    <a:pt x="329" y="935"/>
                  </a:cubicBezTo>
                  <a:cubicBezTo>
                    <a:pt x="81" y="935"/>
                    <a:pt x="1" y="1349"/>
                    <a:pt x="251" y="1433"/>
                  </a:cubicBezTo>
                  <a:lnTo>
                    <a:pt x="281" y="1433"/>
                  </a:lnTo>
                  <a:cubicBezTo>
                    <a:pt x="768" y="1585"/>
                    <a:pt x="1284" y="1737"/>
                    <a:pt x="1740" y="1919"/>
                  </a:cubicBezTo>
                  <a:lnTo>
                    <a:pt x="2070" y="2071"/>
                  </a:lnTo>
                  <a:lnTo>
                    <a:pt x="2070" y="2071"/>
                  </a:lnTo>
                  <a:cubicBezTo>
                    <a:pt x="1977" y="2527"/>
                    <a:pt x="2163" y="2998"/>
                    <a:pt x="2531" y="3287"/>
                  </a:cubicBezTo>
                  <a:cubicBezTo>
                    <a:pt x="2686" y="3395"/>
                    <a:pt x="2866" y="3446"/>
                    <a:pt x="3047" y="3446"/>
                  </a:cubicBezTo>
                  <a:cubicBezTo>
                    <a:pt x="3324" y="3446"/>
                    <a:pt x="3605" y="3325"/>
                    <a:pt x="3807" y="3105"/>
                  </a:cubicBezTo>
                  <a:cubicBezTo>
                    <a:pt x="3929" y="2892"/>
                    <a:pt x="4050" y="2679"/>
                    <a:pt x="4111" y="2436"/>
                  </a:cubicBezTo>
                  <a:cubicBezTo>
                    <a:pt x="4202" y="2162"/>
                    <a:pt x="4294" y="1919"/>
                    <a:pt x="4354" y="1646"/>
                  </a:cubicBezTo>
                  <a:cubicBezTo>
                    <a:pt x="4415" y="1372"/>
                    <a:pt x="4476" y="1098"/>
                    <a:pt x="4446" y="825"/>
                  </a:cubicBezTo>
                  <a:cubicBezTo>
                    <a:pt x="4415" y="551"/>
                    <a:pt x="4294" y="339"/>
                    <a:pt x="4081" y="187"/>
                  </a:cubicBezTo>
                  <a:cubicBezTo>
                    <a:pt x="3903" y="62"/>
                    <a:pt x="3705" y="0"/>
                    <a:pt x="3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2039892" y="1621637"/>
              <a:ext cx="102609" cy="125705"/>
            </a:xfrm>
            <a:custGeom>
              <a:rect b="b" l="l" r="r" t="t"/>
              <a:pathLst>
                <a:path extrusionOk="0" h="3984" w="3252">
                  <a:moveTo>
                    <a:pt x="1027" y="0"/>
                  </a:moveTo>
                  <a:cubicBezTo>
                    <a:pt x="187" y="0"/>
                    <a:pt x="1" y="1218"/>
                    <a:pt x="1002" y="1613"/>
                  </a:cubicBezTo>
                  <a:cubicBezTo>
                    <a:pt x="759" y="2312"/>
                    <a:pt x="485" y="2981"/>
                    <a:pt x="181" y="3619"/>
                  </a:cubicBezTo>
                  <a:lnTo>
                    <a:pt x="1063" y="3984"/>
                  </a:lnTo>
                  <a:cubicBezTo>
                    <a:pt x="1336" y="3346"/>
                    <a:pt x="1914" y="1917"/>
                    <a:pt x="1914" y="1917"/>
                  </a:cubicBezTo>
                  <a:cubicBezTo>
                    <a:pt x="2118" y="2043"/>
                    <a:pt x="2322" y="2104"/>
                    <a:pt x="2505" y="2104"/>
                  </a:cubicBezTo>
                  <a:cubicBezTo>
                    <a:pt x="2895" y="2104"/>
                    <a:pt x="3191" y="1826"/>
                    <a:pt x="3191" y="1309"/>
                  </a:cubicBezTo>
                  <a:cubicBezTo>
                    <a:pt x="3251" y="762"/>
                    <a:pt x="1884" y="276"/>
                    <a:pt x="1458" y="93"/>
                  </a:cubicBezTo>
                  <a:cubicBezTo>
                    <a:pt x="1300" y="29"/>
                    <a:pt x="1156" y="0"/>
                    <a:pt x="1027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2040223" y="1615043"/>
              <a:ext cx="112674" cy="140219"/>
            </a:xfrm>
            <a:custGeom>
              <a:rect b="b" l="l" r="r" t="t"/>
              <a:pathLst>
                <a:path extrusionOk="0" h="4444" w="3571">
                  <a:moveTo>
                    <a:pt x="1118" y="0"/>
                  </a:moveTo>
                  <a:cubicBezTo>
                    <a:pt x="710" y="0"/>
                    <a:pt x="329" y="258"/>
                    <a:pt x="227" y="667"/>
                  </a:cubicBezTo>
                  <a:cubicBezTo>
                    <a:pt x="95" y="1192"/>
                    <a:pt x="350" y="1717"/>
                    <a:pt x="793" y="1988"/>
                  </a:cubicBezTo>
                  <a:lnTo>
                    <a:pt x="793" y="1988"/>
                  </a:lnTo>
                  <a:cubicBezTo>
                    <a:pt x="574" y="2586"/>
                    <a:pt x="352" y="3161"/>
                    <a:pt x="105" y="3737"/>
                  </a:cubicBezTo>
                  <a:cubicBezTo>
                    <a:pt x="0" y="3926"/>
                    <a:pt x="170" y="4100"/>
                    <a:pt x="326" y="4100"/>
                  </a:cubicBezTo>
                  <a:cubicBezTo>
                    <a:pt x="396" y="4100"/>
                    <a:pt x="463" y="4065"/>
                    <a:pt x="500" y="3980"/>
                  </a:cubicBezTo>
                  <a:lnTo>
                    <a:pt x="500" y="3950"/>
                  </a:lnTo>
                  <a:cubicBezTo>
                    <a:pt x="804" y="3281"/>
                    <a:pt x="1078" y="2582"/>
                    <a:pt x="1321" y="1883"/>
                  </a:cubicBezTo>
                  <a:cubicBezTo>
                    <a:pt x="1351" y="1761"/>
                    <a:pt x="1290" y="1640"/>
                    <a:pt x="1169" y="1609"/>
                  </a:cubicBezTo>
                  <a:cubicBezTo>
                    <a:pt x="865" y="1488"/>
                    <a:pt x="652" y="1184"/>
                    <a:pt x="652" y="880"/>
                  </a:cubicBezTo>
                  <a:cubicBezTo>
                    <a:pt x="679" y="615"/>
                    <a:pt x="890" y="443"/>
                    <a:pt x="1104" y="443"/>
                  </a:cubicBezTo>
                  <a:cubicBezTo>
                    <a:pt x="1136" y="443"/>
                    <a:pt x="1168" y="446"/>
                    <a:pt x="1199" y="454"/>
                  </a:cubicBezTo>
                  <a:cubicBezTo>
                    <a:pt x="1382" y="485"/>
                    <a:pt x="1564" y="546"/>
                    <a:pt x="1716" y="637"/>
                  </a:cubicBezTo>
                  <a:cubicBezTo>
                    <a:pt x="1898" y="697"/>
                    <a:pt x="2081" y="789"/>
                    <a:pt x="2263" y="880"/>
                  </a:cubicBezTo>
                  <a:cubicBezTo>
                    <a:pt x="2415" y="941"/>
                    <a:pt x="3023" y="1214"/>
                    <a:pt x="3053" y="1488"/>
                  </a:cubicBezTo>
                  <a:cubicBezTo>
                    <a:pt x="3084" y="1701"/>
                    <a:pt x="2993" y="1913"/>
                    <a:pt x="2810" y="2035"/>
                  </a:cubicBezTo>
                  <a:cubicBezTo>
                    <a:pt x="2733" y="2054"/>
                    <a:pt x="2656" y="2064"/>
                    <a:pt x="2581" y="2064"/>
                  </a:cubicBezTo>
                  <a:cubicBezTo>
                    <a:pt x="2419" y="2064"/>
                    <a:pt x="2266" y="2017"/>
                    <a:pt x="2142" y="1913"/>
                  </a:cubicBezTo>
                  <a:cubicBezTo>
                    <a:pt x="2100" y="1888"/>
                    <a:pt x="2056" y="1877"/>
                    <a:pt x="2013" y="1877"/>
                  </a:cubicBezTo>
                  <a:cubicBezTo>
                    <a:pt x="1901" y="1877"/>
                    <a:pt x="1799" y="1955"/>
                    <a:pt x="1777" y="2065"/>
                  </a:cubicBezTo>
                  <a:cubicBezTo>
                    <a:pt x="1503" y="2764"/>
                    <a:pt x="1230" y="3463"/>
                    <a:pt x="956" y="4132"/>
                  </a:cubicBezTo>
                  <a:cubicBezTo>
                    <a:pt x="926" y="4254"/>
                    <a:pt x="987" y="4406"/>
                    <a:pt x="1108" y="4436"/>
                  </a:cubicBezTo>
                  <a:cubicBezTo>
                    <a:pt x="1129" y="4441"/>
                    <a:pt x="1151" y="4444"/>
                    <a:pt x="1173" y="4444"/>
                  </a:cubicBezTo>
                  <a:cubicBezTo>
                    <a:pt x="1278" y="4444"/>
                    <a:pt x="1387" y="4385"/>
                    <a:pt x="1412" y="4284"/>
                  </a:cubicBezTo>
                  <a:cubicBezTo>
                    <a:pt x="1652" y="3671"/>
                    <a:pt x="1892" y="3058"/>
                    <a:pt x="2132" y="2445"/>
                  </a:cubicBezTo>
                  <a:lnTo>
                    <a:pt x="2132" y="2445"/>
                  </a:lnTo>
                  <a:cubicBezTo>
                    <a:pt x="2286" y="2501"/>
                    <a:pt x="2449" y="2532"/>
                    <a:pt x="2608" y="2532"/>
                  </a:cubicBezTo>
                  <a:cubicBezTo>
                    <a:pt x="2973" y="2532"/>
                    <a:pt x="3314" y="2365"/>
                    <a:pt x="3479" y="1944"/>
                  </a:cubicBezTo>
                  <a:cubicBezTo>
                    <a:pt x="3570" y="1701"/>
                    <a:pt x="3570" y="1397"/>
                    <a:pt x="3418" y="1153"/>
                  </a:cubicBezTo>
                  <a:cubicBezTo>
                    <a:pt x="3266" y="941"/>
                    <a:pt x="3084" y="758"/>
                    <a:pt x="2841" y="667"/>
                  </a:cubicBezTo>
                  <a:cubicBezTo>
                    <a:pt x="2597" y="515"/>
                    <a:pt x="2324" y="363"/>
                    <a:pt x="2050" y="272"/>
                  </a:cubicBezTo>
                  <a:cubicBezTo>
                    <a:pt x="1807" y="150"/>
                    <a:pt x="1594" y="90"/>
                    <a:pt x="1351" y="29"/>
                  </a:cubicBezTo>
                  <a:cubicBezTo>
                    <a:pt x="1274" y="9"/>
                    <a:pt x="1195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1643680" y="2042696"/>
              <a:ext cx="134224" cy="104975"/>
            </a:xfrm>
            <a:custGeom>
              <a:rect b="b" l="l" r="r" t="t"/>
              <a:pathLst>
                <a:path extrusionOk="0" h="3327" w="4254">
                  <a:moveTo>
                    <a:pt x="3706" y="1"/>
                  </a:moveTo>
                  <a:cubicBezTo>
                    <a:pt x="3129" y="396"/>
                    <a:pt x="2490" y="761"/>
                    <a:pt x="1852" y="1095"/>
                  </a:cubicBezTo>
                  <a:cubicBezTo>
                    <a:pt x="1628" y="733"/>
                    <a:pt x="1303" y="579"/>
                    <a:pt x="1006" y="579"/>
                  </a:cubicBezTo>
                  <a:cubicBezTo>
                    <a:pt x="456" y="579"/>
                    <a:pt x="0" y="1104"/>
                    <a:pt x="454" y="1794"/>
                  </a:cubicBezTo>
                  <a:cubicBezTo>
                    <a:pt x="684" y="2167"/>
                    <a:pt x="1320" y="3326"/>
                    <a:pt x="1851" y="3326"/>
                  </a:cubicBezTo>
                  <a:cubicBezTo>
                    <a:pt x="1882" y="3326"/>
                    <a:pt x="1913" y="3322"/>
                    <a:pt x="1943" y="3314"/>
                  </a:cubicBezTo>
                  <a:cubicBezTo>
                    <a:pt x="2703" y="3192"/>
                    <a:pt x="2794" y="2554"/>
                    <a:pt x="2308" y="1977"/>
                  </a:cubicBezTo>
                  <a:cubicBezTo>
                    <a:pt x="2308" y="1977"/>
                    <a:pt x="3646" y="1186"/>
                    <a:pt x="4253" y="791"/>
                  </a:cubicBezTo>
                  <a:lnTo>
                    <a:pt x="3706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1640714" y="2034587"/>
              <a:ext cx="146593" cy="120373"/>
            </a:xfrm>
            <a:custGeom>
              <a:rect b="b" l="l" r="r" t="t"/>
              <a:pathLst>
                <a:path extrusionOk="0" h="3815" w="4646">
                  <a:moveTo>
                    <a:pt x="3803" y="1"/>
                  </a:moveTo>
                  <a:cubicBezTo>
                    <a:pt x="3762" y="1"/>
                    <a:pt x="3720" y="14"/>
                    <a:pt x="3679" y="45"/>
                  </a:cubicBezTo>
                  <a:cubicBezTo>
                    <a:pt x="3155" y="403"/>
                    <a:pt x="2606" y="737"/>
                    <a:pt x="2032" y="1045"/>
                  </a:cubicBezTo>
                  <a:lnTo>
                    <a:pt x="2032" y="1045"/>
                  </a:lnTo>
                  <a:cubicBezTo>
                    <a:pt x="1805" y="769"/>
                    <a:pt x="1473" y="608"/>
                    <a:pt x="1117" y="608"/>
                  </a:cubicBezTo>
                  <a:cubicBezTo>
                    <a:pt x="1010" y="608"/>
                    <a:pt x="901" y="623"/>
                    <a:pt x="791" y="653"/>
                  </a:cubicBezTo>
                  <a:cubicBezTo>
                    <a:pt x="305" y="805"/>
                    <a:pt x="1" y="1322"/>
                    <a:pt x="153" y="1808"/>
                  </a:cubicBezTo>
                  <a:cubicBezTo>
                    <a:pt x="244" y="2051"/>
                    <a:pt x="366" y="2264"/>
                    <a:pt x="518" y="2477"/>
                  </a:cubicBezTo>
                  <a:cubicBezTo>
                    <a:pt x="670" y="2720"/>
                    <a:pt x="822" y="2963"/>
                    <a:pt x="1004" y="3176"/>
                  </a:cubicBezTo>
                  <a:cubicBezTo>
                    <a:pt x="1156" y="3419"/>
                    <a:pt x="1369" y="3601"/>
                    <a:pt x="1581" y="3723"/>
                  </a:cubicBezTo>
                  <a:cubicBezTo>
                    <a:pt x="1703" y="3784"/>
                    <a:pt x="1832" y="3814"/>
                    <a:pt x="1961" y="3814"/>
                  </a:cubicBezTo>
                  <a:cubicBezTo>
                    <a:pt x="2091" y="3814"/>
                    <a:pt x="2220" y="3784"/>
                    <a:pt x="2341" y="3723"/>
                  </a:cubicBezTo>
                  <a:cubicBezTo>
                    <a:pt x="2645" y="3632"/>
                    <a:pt x="2888" y="3358"/>
                    <a:pt x="2919" y="3054"/>
                  </a:cubicBezTo>
                  <a:cubicBezTo>
                    <a:pt x="2941" y="2789"/>
                    <a:pt x="2883" y="2509"/>
                    <a:pt x="2756" y="2282"/>
                  </a:cubicBezTo>
                  <a:lnTo>
                    <a:pt x="2756" y="2282"/>
                  </a:lnTo>
                  <a:cubicBezTo>
                    <a:pt x="3317" y="1955"/>
                    <a:pt x="3878" y="1608"/>
                    <a:pt x="4439" y="1261"/>
                  </a:cubicBezTo>
                  <a:cubicBezTo>
                    <a:pt x="4646" y="1131"/>
                    <a:pt x="4500" y="803"/>
                    <a:pt x="4302" y="803"/>
                  </a:cubicBezTo>
                  <a:cubicBezTo>
                    <a:pt x="4267" y="803"/>
                    <a:pt x="4231" y="813"/>
                    <a:pt x="4195" y="835"/>
                  </a:cubicBezTo>
                  <a:cubicBezTo>
                    <a:pt x="3557" y="1230"/>
                    <a:pt x="2919" y="1626"/>
                    <a:pt x="2250" y="2021"/>
                  </a:cubicBezTo>
                  <a:cubicBezTo>
                    <a:pt x="2129" y="2082"/>
                    <a:pt x="2098" y="2264"/>
                    <a:pt x="2220" y="2386"/>
                  </a:cubicBezTo>
                  <a:cubicBezTo>
                    <a:pt x="2463" y="2689"/>
                    <a:pt x="2584" y="3145"/>
                    <a:pt x="2129" y="3297"/>
                  </a:cubicBezTo>
                  <a:cubicBezTo>
                    <a:pt x="2074" y="3325"/>
                    <a:pt x="2013" y="3340"/>
                    <a:pt x="1954" y="3340"/>
                  </a:cubicBezTo>
                  <a:cubicBezTo>
                    <a:pt x="1883" y="3340"/>
                    <a:pt x="1814" y="3317"/>
                    <a:pt x="1764" y="3267"/>
                  </a:cubicBezTo>
                  <a:cubicBezTo>
                    <a:pt x="1581" y="3145"/>
                    <a:pt x="1460" y="3024"/>
                    <a:pt x="1338" y="2841"/>
                  </a:cubicBezTo>
                  <a:cubicBezTo>
                    <a:pt x="1125" y="2568"/>
                    <a:pt x="913" y="2264"/>
                    <a:pt x="730" y="1960"/>
                  </a:cubicBezTo>
                  <a:cubicBezTo>
                    <a:pt x="578" y="1686"/>
                    <a:pt x="518" y="1352"/>
                    <a:pt x="822" y="1139"/>
                  </a:cubicBezTo>
                  <a:cubicBezTo>
                    <a:pt x="910" y="1099"/>
                    <a:pt x="1004" y="1080"/>
                    <a:pt x="1099" y="1080"/>
                  </a:cubicBezTo>
                  <a:cubicBezTo>
                    <a:pt x="1364" y="1080"/>
                    <a:pt x="1630" y="1228"/>
                    <a:pt x="1764" y="1474"/>
                  </a:cubicBezTo>
                  <a:cubicBezTo>
                    <a:pt x="1804" y="1555"/>
                    <a:pt x="1885" y="1595"/>
                    <a:pt x="1962" y="1595"/>
                  </a:cubicBezTo>
                  <a:cubicBezTo>
                    <a:pt x="2000" y="1595"/>
                    <a:pt x="2037" y="1585"/>
                    <a:pt x="2068" y="1565"/>
                  </a:cubicBezTo>
                  <a:cubicBezTo>
                    <a:pt x="2706" y="1230"/>
                    <a:pt x="3344" y="866"/>
                    <a:pt x="3922" y="471"/>
                  </a:cubicBezTo>
                  <a:cubicBezTo>
                    <a:pt x="4149" y="319"/>
                    <a:pt x="3999" y="1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1689651" y="1695279"/>
              <a:ext cx="609973" cy="531597"/>
            </a:xfrm>
            <a:custGeom>
              <a:rect b="b" l="l" r="r" t="t"/>
              <a:pathLst>
                <a:path extrusionOk="0" h="16848" w="19332">
                  <a:moveTo>
                    <a:pt x="9628" y="1"/>
                  </a:moveTo>
                  <a:cubicBezTo>
                    <a:pt x="9509" y="1"/>
                    <a:pt x="9389" y="3"/>
                    <a:pt x="9271" y="9"/>
                  </a:cubicBezTo>
                  <a:cubicBezTo>
                    <a:pt x="5107" y="9"/>
                    <a:pt x="1520" y="2045"/>
                    <a:pt x="973" y="6878"/>
                  </a:cubicBezTo>
                  <a:cubicBezTo>
                    <a:pt x="0" y="13048"/>
                    <a:pt x="3556" y="16848"/>
                    <a:pt x="9544" y="16848"/>
                  </a:cubicBezTo>
                  <a:cubicBezTo>
                    <a:pt x="15563" y="16696"/>
                    <a:pt x="19332" y="12288"/>
                    <a:pt x="17721" y="5723"/>
                  </a:cubicBezTo>
                  <a:cubicBezTo>
                    <a:pt x="16840" y="2082"/>
                    <a:pt x="13037" y="1"/>
                    <a:pt x="9628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1692522" y="1686791"/>
              <a:ext cx="580250" cy="547594"/>
            </a:xfrm>
            <a:custGeom>
              <a:rect b="b" l="l" r="r" t="t"/>
              <a:pathLst>
                <a:path extrusionOk="0" h="17355" w="18390">
                  <a:moveTo>
                    <a:pt x="9473" y="486"/>
                  </a:moveTo>
                  <a:cubicBezTo>
                    <a:pt x="11226" y="486"/>
                    <a:pt x="12940" y="999"/>
                    <a:pt x="14408" y="1949"/>
                  </a:cubicBezTo>
                  <a:cubicBezTo>
                    <a:pt x="16019" y="3013"/>
                    <a:pt x="17143" y="4685"/>
                    <a:pt x="17508" y="6570"/>
                  </a:cubicBezTo>
                  <a:cubicBezTo>
                    <a:pt x="18177" y="9913"/>
                    <a:pt x="17387" y="13530"/>
                    <a:pt x="14377" y="15445"/>
                  </a:cubicBezTo>
                  <a:cubicBezTo>
                    <a:pt x="12899" y="16409"/>
                    <a:pt x="11063" y="16889"/>
                    <a:pt x="9230" y="16889"/>
                  </a:cubicBezTo>
                  <a:cubicBezTo>
                    <a:pt x="7597" y="16889"/>
                    <a:pt x="5965" y="16508"/>
                    <a:pt x="4590" y="15749"/>
                  </a:cubicBezTo>
                  <a:cubicBezTo>
                    <a:pt x="1520" y="14047"/>
                    <a:pt x="608" y="10612"/>
                    <a:pt x="1094" y="7329"/>
                  </a:cubicBezTo>
                  <a:cubicBezTo>
                    <a:pt x="1398" y="5323"/>
                    <a:pt x="2067" y="3439"/>
                    <a:pt x="3708" y="2162"/>
                  </a:cubicBezTo>
                  <a:cubicBezTo>
                    <a:pt x="5259" y="946"/>
                    <a:pt x="7265" y="521"/>
                    <a:pt x="9180" y="490"/>
                  </a:cubicBezTo>
                  <a:cubicBezTo>
                    <a:pt x="9278" y="487"/>
                    <a:pt x="9376" y="486"/>
                    <a:pt x="9473" y="486"/>
                  </a:cubicBezTo>
                  <a:close/>
                  <a:moveTo>
                    <a:pt x="9446" y="0"/>
                  </a:moveTo>
                  <a:cubicBezTo>
                    <a:pt x="9357" y="0"/>
                    <a:pt x="9269" y="2"/>
                    <a:pt x="9180" y="4"/>
                  </a:cubicBezTo>
                  <a:cubicBezTo>
                    <a:pt x="9126" y="3"/>
                    <a:pt x="9072" y="3"/>
                    <a:pt x="9019" y="3"/>
                  </a:cubicBezTo>
                  <a:cubicBezTo>
                    <a:pt x="7249" y="3"/>
                    <a:pt x="5486" y="488"/>
                    <a:pt x="3952" y="1402"/>
                  </a:cubicBezTo>
                  <a:cubicBezTo>
                    <a:pt x="2432" y="2405"/>
                    <a:pt x="1338" y="3955"/>
                    <a:pt x="912" y="5718"/>
                  </a:cubicBezTo>
                  <a:cubicBezTo>
                    <a:pt x="0" y="9153"/>
                    <a:pt x="395" y="13196"/>
                    <a:pt x="3344" y="15475"/>
                  </a:cubicBezTo>
                  <a:cubicBezTo>
                    <a:pt x="4973" y="16750"/>
                    <a:pt x="7107" y="17355"/>
                    <a:pt x="9231" y="17355"/>
                  </a:cubicBezTo>
                  <a:cubicBezTo>
                    <a:pt x="10752" y="17355"/>
                    <a:pt x="12268" y="17044"/>
                    <a:pt x="13587" y="16448"/>
                  </a:cubicBezTo>
                  <a:cubicBezTo>
                    <a:pt x="15107" y="15749"/>
                    <a:pt x="16384" y="14594"/>
                    <a:pt x="17204" y="13135"/>
                  </a:cubicBezTo>
                  <a:cubicBezTo>
                    <a:pt x="18055" y="11524"/>
                    <a:pt x="18390" y="9670"/>
                    <a:pt x="18177" y="7846"/>
                  </a:cubicBezTo>
                  <a:cubicBezTo>
                    <a:pt x="17964" y="5566"/>
                    <a:pt x="17143" y="3500"/>
                    <a:pt x="15320" y="2041"/>
                  </a:cubicBezTo>
                  <a:cubicBezTo>
                    <a:pt x="13627" y="698"/>
                    <a:pt x="11571" y="0"/>
                    <a:pt x="9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2052150" y="2021430"/>
              <a:ext cx="91155" cy="79796"/>
            </a:xfrm>
            <a:custGeom>
              <a:rect b="b" l="l" r="r" t="t"/>
              <a:pathLst>
                <a:path extrusionOk="0" h="2529" w="2889">
                  <a:moveTo>
                    <a:pt x="1285" y="1"/>
                  </a:moveTo>
                  <a:cubicBezTo>
                    <a:pt x="697" y="1"/>
                    <a:pt x="210" y="440"/>
                    <a:pt x="153" y="1040"/>
                  </a:cubicBezTo>
                  <a:cubicBezTo>
                    <a:pt x="1" y="1951"/>
                    <a:pt x="517" y="2529"/>
                    <a:pt x="1429" y="2529"/>
                  </a:cubicBezTo>
                  <a:cubicBezTo>
                    <a:pt x="2341" y="2529"/>
                    <a:pt x="2888" y="1860"/>
                    <a:pt x="2645" y="857"/>
                  </a:cubicBezTo>
                  <a:cubicBezTo>
                    <a:pt x="2499" y="333"/>
                    <a:pt x="1991" y="4"/>
                    <a:pt x="1468" y="4"/>
                  </a:cubicBezTo>
                  <a:cubicBezTo>
                    <a:pt x="1445" y="4"/>
                    <a:pt x="1422" y="5"/>
                    <a:pt x="1399" y="6"/>
                  </a:cubicBezTo>
                  <a:cubicBezTo>
                    <a:pt x="1361" y="2"/>
                    <a:pt x="1323" y="1"/>
                    <a:pt x="1285" y="1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2044483" y="2013889"/>
              <a:ext cx="102640" cy="95005"/>
            </a:xfrm>
            <a:custGeom>
              <a:rect b="b" l="l" r="r" t="t"/>
              <a:pathLst>
                <a:path extrusionOk="0" h="3011" w="3253">
                  <a:moveTo>
                    <a:pt x="1756" y="481"/>
                  </a:moveTo>
                  <a:cubicBezTo>
                    <a:pt x="2198" y="481"/>
                    <a:pt x="2594" y="800"/>
                    <a:pt x="2706" y="1248"/>
                  </a:cubicBezTo>
                  <a:cubicBezTo>
                    <a:pt x="2766" y="1461"/>
                    <a:pt x="2736" y="1704"/>
                    <a:pt x="2675" y="1917"/>
                  </a:cubicBezTo>
                  <a:cubicBezTo>
                    <a:pt x="2614" y="2099"/>
                    <a:pt x="2493" y="2251"/>
                    <a:pt x="2341" y="2342"/>
                  </a:cubicBezTo>
                  <a:cubicBezTo>
                    <a:pt x="2129" y="2473"/>
                    <a:pt x="1900" y="2533"/>
                    <a:pt x="1667" y="2533"/>
                  </a:cubicBezTo>
                  <a:cubicBezTo>
                    <a:pt x="1466" y="2533"/>
                    <a:pt x="1262" y="2488"/>
                    <a:pt x="1064" y="2403"/>
                  </a:cubicBezTo>
                  <a:cubicBezTo>
                    <a:pt x="912" y="2312"/>
                    <a:pt x="760" y="2160"/>
                    <a:pt x="700" y="1978"/>
                  </a:cubicBezTo>
                  <a:cubicBezTo>
                    <a:pt x="608" y="1795"/>
                    <a:pt x="608" y="1552"/>
                    <a:pt x="639" y="1339"/>
                  </a:cubicBezTo>
                  <a:cubicBezTo>
                    <a:pt x="639" y="1096"/>
                    <a:pt x="760" y="853"/>
                    <a:pt x="973" y="701"/>
                  </a:cubicBezTo>
                  <a:cubicBezTo>
                    <a:pt x="1155" y="549"/>
                    <a:pt x="1399" y="488"/>
                    <a:pt x="1642" y="488"/>
                  </a:cubicBezTo>
                  <a:cubicBezTo>
                    <a:pt x="1663" y="488"/>
                    <a:pt x="1682" y="486"/>
                    <a:pt x="1700" y="483"/>
                  </a:cubicBezTo>
                  <a:lnTo>
                    <a:pt x="1700" y="483"/>
                  </a:lnTo>
                  <a:cubicBezTo>
                    <a:pt x="1719" y="482"/>
                    <a:pt x="1738" y="481"/>
                    <a:pt x="1756" y="481"/>
                  </a:cubicBezTo>
                  <a:close/>
                  <a:moveTo>
                    <a:pt x="1570" y="0"/>
                  </a:moveTo>
                  <a:cubicBezTo>
                    <a:pt x="932" y="0"/>
                    <a:pt x="389" y="390"/>
                    <a:pt x="213" y="1005"/>
                  </a:cubicBezTo>
                  <a:cubicBezTo>
                    <a:pt x="0" y="1613"/>
                    <a:pt x="152" y="2282"/>
                    <a:pt x="639" y="2707"/>
                  </a:cubicBezTo>
                  <a:cubicBezTo>
                    <a:pt x="928" y="2911"/>
                    <a:pt x="1274" y="3011"/>
                    <a:pt x="1619" y="3011"/>
                  </a:cubicBezTo>
                  <a:cubicBezTo>
                    <a:pt x="1890" y="3011"/>
                    <a:pt x="2161" y="2949"/>
                    <a:pt x="2402" y="2829"/>
                  </a:cubicBezTo>
                  <a:cubicBezTo>
                    <a:pt x="2949" y="2555"/>
                    <a:pt x="3253" y="1978"/>
                    <a:pt x="3162" y="1370"/>
                  </a:cubicBezTo>
                  <a:cubicBezTo>
                    <a:pt x="3162" y="975"/>
                    <a:pt x="2979" y="610"/>
                    <a:pt x="2706" y="367"/>
                  </a:cubicBezTo>
                  <a:cubicBezTo>
                    <a:pt x="2402" y="124"/>
                    <a:pt x="2037" y="2"/>
                    <a:pt x="1642" y="2"/>
                  </a:cubicBezTo>
                  <a:cubicBezTo>
                    <a:pt x="1618" y="1"/>
                    <a:pt x="1594" y="0"/>
                    <a:pt x="1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2132008" y="1939869"/>
              <a:ext cx="70425" cy="56984"/>
            </a:xfrm>
            <a:custGeom>
              <a:rect b="b" l="l" r="r" t="t"/>
              <a:pathLst>
                <a:path extrusionOk="0" h="1806" w="2232">
                  <a:moveTo>
                    <a:pt x="919" y="0"/>
                  </a:moveTo>
                  <a:cubicBezTo>
                    <a:pt x="510" y="0"/>
                    <a:pt x="172" y="317"/>
                    <a:pt x="144" y="737"/>
                  </a:cubicBezTo>
                  <a:cubicBezTo>
                    <a:pt x="0" y="1285"/>
                    <a:pt x="403" y="1805"/>
                    <a:pt x="964" y="1805"/>
                  </a:cubicBezTo>
                  <a:cubicBezTo>
                    <a:pt x="994" y="1805"/>
                    <a:pt x="1025" y="1804"/>
                    <a:pt x="1056" y="1801"/>
                  </a:cubicBezTo>
                  <a:cubicBezTo>
                    <a:pt x="2232" y="1771"/>
                    <a:pt x="2212" y="7"/>
                    <a:pt x="1056" y="7"/>
                  </a:cubicBezTo>
                  <a:cubicBezTo>
                    <a:pt x="1046" y="7"/>
                    <a:pt x="1036" y="7"/>
                    <a:pt x="1026" y="8"/>
                  </a:cubicBezTo>
                  <a:cubicBezTo>
                    <a:pt x="990" y="3"/>
                    <a:pt x="954" y="0"/>
                    <a:pt x="919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2127906" y="1932359"/>
              <a:ext cx="75821" cy="72224"/>
            </a:xfrm>
            <a:custGeom>
              <a:rect b="b" l="l" r="r" t="t"/>
              <a:pathLst>
                <a:path extrusionOk="0" h="2289" w="2403">
                  <a:moveTo>
                    <a:pt x="1399" y="489"/>
                  </a:moveTo>
                  <a:cubicBezTo>
                    <a:pt x="1460" y="519"/>
                    <a:pt x="1551" y="549"/>
                    <a:pt x="1612" y="580"/>
                  </a:cubicBezTo>
                  <a:cubicBezTo>
                    <a:pt x="1612" y="580"/>
                    <a:pt x="1651" y="619"/>
                    <a:pt x="1651" y="619"/>
                  </a:cubicBezTo>
                  <a:lnTo>
                    <a:pt x="1651" y="619"/>
                  </a:lnTo>
                  <a:lnTo>
                    <a:pt x="1673" y="641"/>
                  </a:lnTo>
                  <a:lnTo>
                    <a:pt x="1733" y="701"/>
                  </a:lnTo>
                  <a:lnTo>
                    <a:pt x="1764" y="762"/>
                  </a:lnTo>
                  <a:cubicBezTo>
                    <a:pt x="1764" y="762"/>
                    <a:pt x="1781" y="814"/>
                    <a:pt x="1777" y="814"/>
                  </a:cubicBezTo>
                  <a:cubicBezTo>
                    <a:pt x="1775" y="814"/>
                    <a:pt x="1771" y="808"/>
                    <a:pt x="1764" y="793"/>
                  </a:cubicBezTo>
                  <a:lnTo>
                    <a:pt x="1764" y="793"/>
                  </a:lnTo>
                  <a:cubicBezTo>
                    <a:pt x="1794" y="853"/>
                    <a:pt x="1794" y="884"/>
                    <a:pt x="1794" y="945"/>
                  </a:cubicBezTo>
                  <a:cubicBezTo>
                    <a:pt x="1855" y="1097"/>
                    <a:pt x="1825" y="1249"/>
                    <a:pt x="1794" y="1401"/>
                  </a:cubicBezTo>
                  <a:lnTo>
                    <a:pt x="1764" y="1461"/>
                  </a:lnTo>
                  <a:lnTo>
                    <a:pt x="1733" y="1492"/>
                  </a:lnTo>
                  <a:lnTo>
                    <a:pt x="1673" y="1583"/>
                  </a:lnTo>
                  <a:lnTo>
                    <a:pt x="1612" y="1613"/>
                  </a:lnTo>
                  <a:lnTo>
                    <a:pt x="1581" y="1644"/>
                  </a:lnTo>
                  <a:lnTo>
                    <a:pt x="1490" y="1674"/>
                  </a:lnTo>
                  <a:lnTo>
                    <a:pt x="1429" y="1704"/>
                  </a:lnTo>
                  <a:cubicBezTo>
                    <a:pt x="1399" y="1704"/>
                    <a:pt x="1338" y="1735"/>
                    <a:pt x="1308" y="1735"/>
                  </a:cubicBezTo>
                  <a:lnTo>
                    <a:pt x="1004" y="1735"/>
                  </a:lnTo>
                  <a:cubicBezTo>
                    <a:pt x="943" y="1735"/>
                    <a:pt x="913" y="1704"/>
                    <a:pt x="852" y="1704"/>
                  </a:cubicBezTo>
                  <a:lnTo>
                    <a:pt x="791" y="1674"/>
                  </a:lnTo>
                  <a:cubicBezTo>
                    <a:pt x="761" y="1644"/>
                    <a:pt x="730" y="1644"/>
                    <a:pt x="700" y="1613"/>
                  </a:cubicBezTo>
                  <a:lnTo>
                    <a:pt x="639" y="1553"/>
                  </a:lnTo>
                  <a:lnTo>
                    <a:pt x="620" y="1534"/>
                  </a:lnTo>
                  <a:lnTo>
                    <a:pt x="620" y="1534"/>
                  </a:lnTo>
                  <a:cubicBezTo>
                    <a:pt x="622" y="1539"/>
                    <a:pt x="623" y="1544"/>
                    <a:pt x="622" y="1544"/>
                  </a:cubicBezTo>
                  <a:cubicBezTo>
                    <a:pt x="621" y="1544"/>
                    <a:pt x="617" y="1538"/>
                    <a:pt x="609" y="1522"/>
                  </a:cubicBezTo>
                  <a:lnTo>
                    <a:pt x="609" y="1522"/>
                  </a:lnTo>
                  <a:lnTo>
                    <a:pt x="620" y="1534"/>
                  </a:lnTo>
                  <a:lnTo>
                    <a:pt x="620" y="1534"/>
                  </a:lnTo>
                  <a:cubicBezTo>
                    <a:pt x="618" y="1526"/>
                    <a:pt x="613" y="1516"/>
                    <a:pt x="611" y="1516"/>
                  </a:cubicBezTo>
                  <a:cubicBezTo>
                    <a:pt x="609" y="1516"/>
                    <a:pt x="609" y="1518"/>
                    <a:pt x="609" y="1522"/>
                  </a:cubicBezTo>
                  <a:cubicBezTo>
                    <a:pt x="609" y="1492"/>
                    <a:pt x="579" y="1462"/>
                    <a:pt x="548" y="1401"/>
                  </a:cubicBezTo>
                  <a:lnTo>
                    <a:pt x="548" y="1401"/>
                  </a:lnTo>
                  <a:cubicBezTo>
                    <a:pt x="556" y="1416"/>
                    <a:pt x="559" y="1421"/>
                    <a:pt x="561" y="1421"/>
                  </a:cubicBezTo>
                  <a:cubicBezTo>
                    <a:pt x="565" y="1421"/>
                    <a:pt x="548" y="1370"/>
                    <a:pt x="548" y="1370"/>
                  </a:cubicBezTo>
                  <a:cubicBezTo>
                    <a:pt x="548" y="1340"/>
                    <a:pt x="548" y="1309"/>
                    <a:pt x="548" y="1309"/>
                  </a:cubicBezTo>
                  <a:lnTo>
                    <a:pt x="548" y="1279"/>
                  </a:lnTo>
                  <a:cubicBezTo>
                    <a:pt x="548" y="1188"/>
                    <a:pt x="548" y="1097"/>
                    <a:pt x="548" y="1005"/>
                  </a:cubicBezTo>
                  <a:lnTo>
                    <a:pt x="548" y="945"/>
                  </a:lnTo>
                  <a:cubicBezTo>
                    <a:pt x="548" y="914"/>
                    <a:pt x="548" y="884"/>
                    <a:pt x="548" y="853"/>
                  </a:cubicBezTo>
                  <a:lnTo>
                    <a:pt x="578" y="793"/>
                  </a:lnTo>
                  <a:lnTo>
                    <a:pt x="578" y="762"/>
                  </a:lnTo>
                  <a:lnTo>
                    <a:pt x="609" y="701"/>
                  </a:lnTo>
                  <a:lnTo>
                    <a:pt x="639" y="671"/>
                  </a:lnTo>
                  <a:lnTo>
                    <a:pt x="730" y="580"/>
                  </a:lnTo>
                  <a:lnTo>
                    <a:pt x="791" y="549"/>
                  </a:lnTo>
                  <a:cubicBezTo>
                    <a:pt x="791" y="549"/>
                    <a:pt x="818" y="536"/>
                    <a:pt x="827" y="536"/>
                  </a:cubicBezTo>
                  <a:cubicBezTo>
                    <a:pt x="832" y="536"/>
                    <a:pt x="832" y="539"/>
                    <a:pt x="822" y="549"/>
                  </a:cubicBezTo>
                  <a:lnTo>
                    <a:pt x="882" y="519"/>
                  </a:lnTo>
                  <a:cubicBezTo>
                    <a:pt x="913" y="489"/>
                    <a:pt x="974" y="489"/>
                    <a:pt x="1034" y="489"/>
                  </a:cubicBezTo>
                  <a:close/>
                  <a:moveTo>
                    <a:pt x="1094" y="0"/>
                  </a:moveTo>
                  <a:cubicBezTo>
                    <a:pt x="632" y="0"/>
                    <a:pt x="207" y="326"/>
                    <a:pt x="62" y="762"/>
                  </a:cubicBezTo>
                  <a:cubicBezTo>
                    <a:pt x="1" y="1005"/>
                    <a:pt x="1" y="1249"/>
                    <a:pt x="62" y="1492"/>
                  </a:cubicBezTo>
                  <a:cubicBezTo>
                    <a:pt x="92" y="1704"/>
                    <a:pt x="244" y="1917"/>
                    <a:pt x="396" y="2039"/>
                  </a:cubicBezTo>
                  <a:cubicBezTo>
                    <a:pt x="630" y="2201"/>
                    <a:pt x="907" y="2288"/>
                    <a:pt x="1182" y="2288"/>
                  </a:cubicBezTo>
                  <a:cubicBezTo>
                    <a:pt x="1372" y="2288"/>
                    <a:pt x="1560" y="2247"/>
                    <a:pt x="1733" y="2160"/>
                  </a:cubicBezTo>
                  <a:cubicBezTo>
                    <a:pt x="2159" y="1948"/>
                    <a:pt x="2402" y="1492"/>
                    <a:pt x="2341" y="1036"/>
                  </a:cubicBezTo>
                  <a:cubicBezTo>
                    <a:pt x="2311" y="762"/>
                    <a:pt x="2189" y="489"/>
                    <a:pt x="1977" y="276"/>
                  </a:cubicBezTo>
                  <a:cubicBezTo>
                    <a:pt x="1733" y="94"/>
                    <a:pt x="1460" y="2"/>
                    <a:pt x="1156" y="2"/>
                  </a:cubicBezTo>
                  <a:cubicBezTo>
                    <a:pt x="1135" y="1"/>
                    <a:pt x="1115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1827122" y="2048407"/>
              <a:ext cx="84087" cy="67491"/>
            </a:xfrm>
            <a:custGeom>
              <a:rect b="b" l="l" r="r" t="t"/>
              <a:pathLst>
                <a:path extrusionOk="0" h="2139" w="2665">
                  <a:moveTo>
                    <a:pt x="1145" y="0"/>
                  </a:moveTo>
                  <a:cubicBezTo>
                    <a:pt x="652" y="0"/>
                    <a:pt x="201" y="358"/>
                    <a:pt x="172" y="884"/>
                  </a:cubicBezTo>
                  <a:cubicBezTo>
                    <a:pt x="1" y="1511"/>
                    <a:pt x="472" y="2138"/>
                    <a:pt x="1108" y="2138"/>
                  </a:cubicBezTo>
                  <a:cubicBezTo>
                    <a:pt x="1150" y="2138"/>
                    <a:pt x="1193" y="2136"/>
                    <a:pt x="1236" y="2130"/>
                  </a:cubicBezTo>
                  <a:cubicBezTo>
                    <a:pt x="2664" y="2099"/>
                    <a:pt x="2634" y="2"/>
                    <a:pt x="1205" y="2"/>
                  </a:cubicBezTo>
                  <a:cubicBezTo>
                    <a:pt x="1185" y="1"/>
                    <a:pt x="1165" y="0"/>
                    <a:pt x="1145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1820055" y="2040740"/>
              <a:ext cx="89230" cy="82510"/>
            </a:xfrm>
            <a:custGeom>
              <a:rect b="b" l="l" r="r" t="t"/>
              <a:pathLst>
                <a:path extrusionOk="0" h="2615" w="2828">
                  <a:moveTo>
                    <a:pt x="1345" y="477"/>
                  </a:moveTo>
                  <a:cubicBezTo>
                    <a:pt x="1370" y="484"/>
                    <a:pt x="1398" y="488"/>
                    <a:pt x="1429" y="488"/>
                  </a:cubicBezTo>
                  <a:cubicBezTo>
                    <a:pt x="1612" y="488"/>
                    <a:pt x="1794" y="549"/>
                    <a:pt x="1977" y="640"/>
                  </a:cubicBezTo>
                  <a:cubicBezTo>
                    <a:pt x="2129" y="762"/>
                    <a:pt x="2220" y="914"/>
                    <a:pt x="2250" y="1096"/>
                  </a:cubicBezTo>
                  <a:cubicBezTo>
                    <a:pt x="2281" y="1187"/>
                    <a:pt x="2281" y="1279"/>
                    <a:pt x="2281" y="1370"/>
                  </a:cubicBezTo>
                  <a:cubicBezTo>
                    <a:pt x="2281" y="1461"/>
                    <a:pt x="2250" y="1583"/>
                    <a:pt x="2220" y="1674"/>
                  </a:cubicBezTo>
                  <a:cubicBezTo>
                    <a:pt x="2220" y="1674"/>
                    <a:pt x="2220" y="1704"/>
                    <a:pt x="2189" y="1735"/>
                  </a:cubicBezTo>
                  <a:lnTo>
                    <a:pt x="2159" y="1795"/>
                  </a:lnTo>
                  <a:cubicBezTo>
                    <a:pt x="2129" y="1826"/>
                    <a:pt x="2098" y="1856"/>
                    <a:pt x="2098" y="1887"/>
                  </a:cubicBezTo>
                  <a:lnTo>
                    <a:pt x="2037" y="1947"/>
                  </a:lnTo>
                  <a:cubicBezTo>
                    <a:pt x="2043" y="1941"/>
                    <a:pt x="2046" y="1939"/>
                    <a:pt x="2046" y="1939"/>
                  </a:cubicBezTo>
                  <a:lnTo>
                    <a:pt x="2046" y="1939"/>
                  </a:lnTo>
                  <a:cubicBezTo>
                    <a:pt x="2045" y="1939"/>
                    <a:pt x="2001" y="1978"/>
                    <a:pt x="1977" y="1978"/>
                  </a:cubicBezTo>
                  <a:cubicBezTo>
                    <a:pt x="1818" y="2073"/>
                    <a:pt x="1642" y="2119"/>
                    <a:pt x="1463" y="2119"/>
                  </a:cubicBezTo>
                  <a:cubicBezTo>
                    <a:pt x="1300" y="2119"/>
                    <a:pt x="1133" y="2081"/>
                    <a:pt x="974" y="2008"/>
                  </a:cubicBezTo>
                  <a:cubicBezTo>
                    <a:pt x="822" y="1947"/>
                    <a:pt x="730" y="1826"/>
                    <a:pt x="670" y="1674"/>
                  </a:cubicBezTo>
                  <a:lnTo>
                    <a:pt x="670" y="1674"/>
                  </a:lnTo>
                  <a:cubicBezTo>
                    <a:pt x="677" y="1689"/>
                    <a:pt x="681" y="1695"/>
                    <a:pt x="682" y="1695"/>
                  </a:cubicBezTo>
                  <a:cubicBezTo>
                    <a:pt x="687" y="1695"/>
                    <a:pt x="670" y="1643"/>
                    <a:pt x="670" y="1643"/>
                  </a:cubicBezTo>
                  <a:cubicBezTo>
                    <a:pt x="670" y="1643"/>
                    <a:pt x="670" y="1613"/>
                    <a:pt x="670" y="1613"/>
                  </a:cubicBezTo>
                  <a:lnTo>
                    <a:pt x="670" y="1522"/>
                  </a:lnTo>
                  <a:lnTo>
                    <a:pt x="670" y="1491"/>
                  </a:lnTo>
                  <a:cubicBezTo>
                    <a:pt x="639" y="1400"/>
                    <a:pt x="639" y="1279"/>
                    <a:pt x="670" y="1157"/>
                  </a:cubicBezTo>
                  <a:cubicBezTo>
                    <a:pt x="670" y="975"/>
                    <a:pt x="761" y="762"/>
                    <a:pt x="943" y="640"/>
                  </a:cubicBezTo>
                  <a:lnTo>
                    <a:pt x="943" y="640"/>
                  </a:lnTo>
                  <a:cubicBezTo>
                    <a:pt x="955" y="629"/>
                    <a:pt x="974" y="610"/>
                    <a:pt x="974" y="610"/>
                  </a:cubicBezTo>
                  <a:lnTo>
                    <a:pt x="1034" y="580"/>
                  </a:lnTo>
                  <a:cubicBezTo>
                    <a:pt x="1065" y="549"/>
                    <a:pt x="1125" y="519"/>
                    <a:pt x="1156" y="519"/>
                  </a:cubicBezTo>
                  <a:cubicBezTo>
                    <a:pt x="1210" y="501"/>
                    <a:pt x="1275" y="483"/>
                    <a:pt x="1345" y="477"/>
                  </a:cubicBezTo>
                  <a:close/>
                  <a:moveTo>
                    <a:pt x="1366" y="0"/>
                  </a:moveTo>
                  <a:cubicBezTo>
                    <a:pt x="843" y="0"/>
                    <a:pt x="359" y="358"/>
                    <a:pt x="183" y="884"/>
                  </a:cubicBezTo>
                  <a:cubicBezTo>
                    <a:pt x="1" y="1400"/>
                    <a:pt x="153" y="1978"/>
                    <a:pt x="578" y="2342"/>
                  </a:cubicBezTo>
                  <a:cubicBezTo>
                    <a:pt x="826" y="2520"/>
                    <a:pt x="1136" y="2614"/>
                    <a:pt x="1448" y="2614"/>
                  </a:cubicBezTo>
                  <a:cubicBezTo>
                    <a:pt x="1671" y="2614"/>
                    <a:pt x="1895" y="2566"/>
                    <a:pt x="2098" y="2464"/>
                  </a:cubicBezTo>
                  <a:cubicBezTo>
                    <a:pt x="2554" y="2221"/>
                    <a:pt x="2828" y="1735"/>
                    <a:pt x="2767" y="1187"/>
                  </a:cubicBezTo>
                  <a:cubicBezTo>
                    <a:pt x="2736" y="853"/>
                    <a:pt x="2584" y="549"/>
                    <a:pt x="2341" y="336"/>
                  </a:cubicBezTo>
                  <a:cubicBezTo>
                    <a:pt x="2102" y="150"/>
                    <a:pt x="1816" y="34"/>
                    <a:pt x="1544" y="8"/>
                  </a:cubicBezTo>
                  <a:lnTo>
                    <a:pt x="1544" y="8"/>
                  </a:lnTo>
                  <a:cubicBezTo>
                    <a:pt x="1528" y="4"/>
                    <a:pt x="1509" y="2"/>
                    <a:pt x="1490" y="2"/>
                  </a:cubicBezTo>
                  <a:lnTo>
                    <a:pt x="1429" y="2"/>
                  </a:lnTo>
                  <a:cubicBezTo>
                    <a:pt x="1408" y="1"/>
                    <a:pt x="1387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1769477" y="1943939"/>
              <a:ext cx="60202" cy="48149"/>
            </a:xfrm>
            <a:custGeom>
              <a:rect b="b" l="l" r="r" t="t"/>
              <a:pathLst>
                <a:path extrusionOk="0" h="1526" w="1908">
                  <a:moveTo>
                    <a:pt x="844" y="0"/>
                  </a:moveTo>
                  <a:lnTo>
                    <a:pt x="874" y="30"/>
                  </a:lnTo>
                  <a:cubicBezTo>
                    <a:pt x="840" y="25"/>
                    <a:pt x="806" y="22"/>
                    <a:pt x="772" y="22"/>
                  </a:cubicBezTo>
                  <a:cubicBezTo>
                    <a:pt x="444" y="22"/>
                    <a:pt x="142" y="280"/>
                    <a:pt x="114" y="638"/>
                  </a:cubicBezTo>
                  <a:cubicBezTo>
                    <a:pt x="0" y="1095"/>
                    <a:pt x="342" y="1525"/>
                    <a:pt x="787" y="1525"/>
                  </a:cubicBezTo>
                  <a:cubicBezTo>
                    <a:pt x="816" y="1525"/>
                    <a:pt x="845" y="1524"/>
                    <a:pt x="874" y="1520"/>
                  </a:cubicBezTo>
                  <a:cubicBezTo>
                    <a:pt x="1908" y="1520"/>
                    <a:pt x="1877" y="0"/>
                    <a:pt x="844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1766353" y="1937155"/>
              <a:ext cx="70047" cy="62285"/>
            </a:xfrm>
            <a:custGeom>
              <a:rect b="b" l="l" r="r" t="t"/>
              <a:pathLst>
                <a:path extrusionOk="0" h="1974" w="2220">
                  <a:moveTo>
                    <a:pt x="978" y="487"/>
                  </a:moveTo>
                  <a:cubicBezTo>
                    <a:pt x="987" y="488"/>
                    <a:pt x="995" y="489"/>
                    <a:pt x="1004" y="489"/>
                  </a:cubicBezTo>
                  <a:lnTo>
                    <a:pt x="1217" y="489"/>
                  </a:lnTo>
                  <a:cubicBezTo>
                    <a:pt x="1247" y="489"/>
                    <a:pt x="1308" y="519"/>
                    <a:pt x="1338" y="549"/>
                  </a:cubicBezTo>
                  <a:lnTo>
                    <a:pt x="1368" y="580"/>
                  </a:lnTo>
                  <a:cubicBezTo>
                    <a:pt x="1368" y="580"/>
                    <a:pt x="1399" y="610"/>
                    <a:pt x="1399" y="610"/>
                  </a:cubicBezTo>
                  <a:cubicBezTo>
                    <a:pt x="1429" y="610"/>
                    <a:pt x="1429" y="641"/>
                    <a:pt x="1429" y="671"/>
                  </a:cubicBezTo>
                  <a:cubicBezTo>
                    <a:pt x="1460" y="701"/>
                    <a:pt x="1460" y="732"/>
                    <a:pt x="1460" y="793"/>
                  </a:cubicBezTo>
                  <a:cubicBezTo>
                    <a:pt x="1460" y="793"/>
                    <a:pt x="1460" y="823"/>
                    <a:pt x="1460" y="853"/>
                  </a:cubicBezTo>
                  <a:lnTo>
                    <a:pt x="1460" y="975"/>
                  </a:lnTo>
                  <a:cubicBezTo>
                    <a:pt x="1460" y="975"/>
                    <a:pt x="1460" y="1005"/>
                    <a:pt x="1460" y="1005"/>
                  </a:cubicBezTo>
                  <a:lnTo>
                    <a:pt x="1429" y="1127"/>
                  </a:lnTo>
                  <a:cubicBezTo>
                    <a:pt x="1429" y="1157"/>
                    <a:pt x="1429" y="1157"/>
                    <a:pt x="1429" y="1188"/>
                  </a:cubicBezTo>
                  <a:cubicBezTo>
                    <a:pt x="1429" y="1188"/>
                    <a:pt x="1378" y="1239"/>
                    <a:pt x="1378" y="1239"/>
                  </a:cubicBezTo>
                  <a:lnTo>
                    <a:pt x="1338" y="1279"/>
                  </a:lnTo>
                  <a:lnTo>
                    <a:pt x="1308" y="1309"/>
                  </a:lnTo>
                  <a:lnTo>
                    <a:pt x="1308" y="1309"/>
                  </a:lnTo>
                  <a:cubicBezTo>
                    <a:pt x="1318" y="1299"/>
                    <a:pt x="1321" y="1296"/>
                    <a:pt x="1320" y="1296"/>
                  </a:cubicBezTo>
                  <a:cubicBezTo>
                    <a:pt x="1318" y="1296"/>
                    <a:pt x="1298" y="1309"/>
                    <a:pt x="1277" y="1309"/>
                  </a:cubicBezTo>
                  <a:lnTo>
                    <a:pt x="1277" y="1461"/>
                  </a:lnTo>
                  <a:lnTo>
                    <a:pt x="1217" y="1461"/>
                  </a:lnTo>
                  <a:lnTo>
                    <a:pt x="1095" y="1492"/>
                  </a:lnTo>
                  <a:lnTo>
                    <a:pt x="882" y="1492"/>
                  </a:lnTo>
                  <a:lnTo>
                    <a:pt x="761" y="1461"/>
                  </a:lnTo>
                  <a:lnTo>
                    <a:pt x="730" y="1431"/>
                  </a:lnTo>
                  <a:lnTo>
                    <a:pt x="660" y="1407"/>
                  </a:lnTo>
                  <a:lnTo>
                    <a:pt x="660" y="1407"/>
                  </a:lnTo>
                  <a:cubicBezTo>
                    <a:pt x="656" y="1400"/>
                    <a:pt x="609" y="1362"/>
                    <a:pt x="609" y="1340"/>
                  </a:cubicBezTo>
                  <a:lnTo>
                    <a:pt x="578" y="1340"/>
                  </a:lnTo>
                  <a:cubicBezTo>
                    <a:pt x="551" y="1285"/>
                    <a:pt x="548" y="1255"/>
                    <a:pt x="526" y="1227"/>
                  </a:cubicBezTo>
                  <a:lnTo>
                    <a:pt x="526" y="1227"/>
                  </a:lnTo>
                  <a:cubicBezTo>
                    <a:pt x="522" y="1215"/>
                    <a:pt x="517" y="1199"/>
                    <a:pt x="517" y="1188"/>
                  </a:cubicBezTo>
                  <a:lnTo>
                    <a:pt x="517" y="1127"/>
                  </a:lnTo>
                  <a:cubicBezTo>
                    <a:pt x="517" y="1066"/>
                    <a:pt x="517" y="975"/>
                    <a:pt x="517" y="914"/>
                  </a:cubicBezTo>
                  <a:cubicBezTo>
                    <a:pt x="517" y="923"/>
                    <a:pt x="518" y="927"/>
                    <a:pt x="519" y="927"/>
                  </a:cubicBezTo>
                  <a:cubicBezTo>
                    <a:pt x="524" y="927"/>
                    <a:pt x="535" y="858"/>
                    <a:pt x="529" y="858"/>
                  </a:cubicBezTo>
                  <a:cubicBezTo>
                    <a:pt x="527" y="858"/>
                    <a:pt x="524" y="865"/>
                    <a:pt x="517" y="884"/>
                  </a:cubicBezTo>
                  <a:cubicBezTo>
                    <a:pt x="517" y="853"/>
                    <a:pt x="517" y="823"/>
                    <a:pt x="517" y="793"/>
                  </a:cubicBezTo>
                  <a:cubicBezTo>
                    <a:pt x="517" y="762"/>
                    <a:pt x="517" y="762"/>
                    <a:pt x="548" y="732"/>
                  </a:cubicBezTo>
                  <a:lnTo>
                    <a:pt x="578" y="671"/>
                  </a:lnTo>
                  <a:cubicBezTo>
                    <a:pt x="578" y="641"/>
                    <a:pt x="609" y="610"/>
                    <a:pt x="639" y="580"/>
                  </a:cubicBezTo>
                  <a:lnTo>
                    <a:pt x="700" y="549"/>
                  </a:lnTo>
                  <a:lnTo>
                    <a:pt x="761" y="519"/>
                  </a:lnTo>
                  <a:lnTo>
                    <a:pt x="882" y="489"/>
                  </a:lnTo>
                  <a:lnTo>
                    <a:pt x="943" y="489"/>
                  </a:lnTo>
                  <a:cubicBezTo>
                    <a:pt x="955" y="489"/>
                    <a:pt x="967" y="488"/>
                    <a:pt x="978" y="487"/>
                  </a:cubicBezTo>
                  <a:close/>
                  <a:moveTo>
                    <a:pt x="909" y="0"/>
                  </a:moveTo>
                  <a:cubicBezTo>
                    <a:pt x="508" y="0"/>
                    <a:pt x="147" y="267"/>
                    <a:pt x="31" y="671"/>
                  </a:cubicBezTo>
                  <a:cubicBezTo>
                    <a:pt x="31" y="671"/>
                    <a:pt x="31" y="701"/>
                    <a:pt x="31" y="732"/>
                  </a:cubicBezTo>
                  <a:cubicBezTo>
                    <a:pt x="31" y="756"/>
                    <a:pt x="11" y="840"/>
                    <a:pt x="20" y="840"/>
                  </a:cubicBezTo>
                  <a:cubicBezTo>
                    <a:pt x="22" y="840"/>
                    <a:pt x="25" y="835"/>
                    <a:pt x="31" y="823"/>
                  </a:cubicBezTo>
                  <a:lnTo>
                    <a:pt x="31" y="823"/>
                  </a:lnTo>
                  <a:cubicBezTo>
                    <a:pt x="31" y="884"/>
                    <a:pt x="1" y="945"/>
                    <a:pt x="1" y="1005"/>
                  </a:cubicBezTo>
                  <a:cubicBezTo>
                    <a:pt x="1" y="1097"/>
                    <a:pt x="31" y="1188"/>
                    <a:pt x="31" y="1309"/>
                  </a:cubicBezTo>
                  <a:cubicBezTo>
                    <a:pt x="92" y="1492"/>
                    <a:pt x="213" y="1644"/>
                    <a:pt x="365" y="1765"/>
                  </a:cubicBezTo>
                  <a:cubicBezTo>
                    <a:pt x="556" y="1904"/>
                    <a:pt x="787" y="1974"/>
                    <a:pt x="1018" y="1974"/>
                  </a:cubicBezTo>
                  <a:cubicBezTo>
                    <a:pt x="1191" y="1974"/>
                    <a:pt x="1364" y="1935"/>
                    <a:pt x="1520" y="1856"/>
                  </a:cubicBezTo>
                  <a:cubicBezTo>
                    <a:pt x="2128" y="1522"/>
                    <a:pt x="2220" y="701"/>
                    <a:pt x="1703" y="245"/>
                  </a:cubicBezTo>
                  <a:cubicBezTo>
                    <a:pt x="1520" y="63"/>
                    <a:pt x="1247" y="2"/>
                    <a:pt x="1004" y="2"/>
                  </a:cubicBezTo>
                  <a:cubicBezTo>
                    <a:pt x="993" y="2"/>
                    <a:pt x="982" y="3"/>
                    <a:pt x="971" y="4"/>
                  </a:cubicBezTo>
                  <a:lnTo>
                    <a:pt x="971" y="4"/>
                  </a:lnTo>
                  <a:lnTo>
                    <a:pt x="973" y="2"/>
                  </a:lnTo>
                  <a:cubicBezTo>
                    <a:pt x="952" y="1"/>
                    <a:pt x="930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1855550" y="1824831"/>
              <a:ext cx="91155" cy="79796"/>
            </a:xfrm>
            <a:custGeom>
              <a:rect b="b" l="l" r="r" t="t"/>
              <a:pathLst>
                <a:path extrusionOk="0" h="2529" w="2889">
                  <a:moveTo>
                    <a:pt x="1285" y="1"/>
                  </a:moveTo>
                  <a:cubicBezTo>
                    <a:pt x="693" y="1"/>
                    <a:pt x="181" y="439"/>
                    <a:pt x="152" y="1039"/>
                  </a:cubicBezTo>
                  <a:cubicBezTo>
                    <a:pt x="0" y="1982"/>
                    <a:pt x="517" y="2529"/>
                    <a:pt x="1429" y="2529"/>
                  </a:cubicBezTo>
                  <a:cubicBezTo>
                    <a:pt x="2341" y="2529"/>
                    <a:pt x="2888" y="1860"/>
                    <a:pt x="2645" y="857"/>
                  </a:cubicBezTo>
                  <a:cubicBezTo>
                    <a:pt x="2470" y="360"/>
                    <a:pt x="1986" y="4"/>
                    <a:pt x="1462" y="4"/>
                  </a:cubicBezTo>
                  <a:cubicBezTo>
                    <a:pt x="1441" y="4"/>
                    <a:pt x="1420" y="5"/>
                    <a:pt x="1399" y="6"/>
                  </a:cubicBezTo>
                  <a:cubicBezTo>
                    <a:pt x="1360" y="2"/>
                    <a:pt x="1322" y="1"/>
                    <a:pt x="1285" y="1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1847883" y="1817290"/>
              <a:ext cx="102640" cy="95604"/>
            </a:xfrm>
            <a:custGeom>
              <a:rect b="b" l="l" r="r" t="t"/>
              <a:pathLst>
                <a:path extrusionOk="0" h="3030" w="3253">
                  <a:moveTo>
                    <a:pt x="1680" y="486"/>
                  </a:moveTo>
                  <a:lnTo>
                    <a:pt x="1680" y="486"/>
                  </a:lnTo>
                  <a:cubicBezTo>
                    <a:pt x="2140" y="487"/>
                    <a:pt x="2559" y="785"/>
                    <a:pt x="2675" y="1248"/>
                  </a:cubicBezTo>
                  <a:cubicBezTo>
                    <a:pt x="2736" y="1491"/>
                    <a:pt x="2706" y="1704"/>
                    <a:pt x="2645" y="1947"/>
                  </a:cubicBezTo>
                  <a:cubicBezTo>
                    <a:pt x="2584" y="2099"/>
                    <a:pt x="2462" y="2251"/>
                    <a:pt x="2310" y="2373"/>
                  </a:cubicBezTo>
                  <a:cubicBezTo>
                    <a:pt x="2099" y="2487"/>
                    <a:pt x="1870" y="2548"/>
                    <a:pt x="1637" y="2548"/>
                  </a:cubicBezTo>
                  <a:cubicBezTo>
                    <a:pt x="1436" y="2548"/>
                    <a:pt x="1231" y="2502"/>
                    <a:pt x="1034" y="2403"/>
                  </a:cubicBezTo>
                  <a:cubicBezTo>
                    <a:pt x="882" y="2312"/>
                    <a:pt x="730" y="2190"/>
                    <a:pt x="669" y="2008"/>
                  </a:cubicBezTo>
                  <a:cubicBezTo>
                    <a:pt x="608" y="1795"/>
                    <a:pt x="578" y="1582"/>
                    <a:pt x="608" y="1370"/>
                  </a:cubicBezTo>
                  <a:cubicBezTo>
                    <a:pt x="639" y="1096"/>
                    <a:pt x="760" y="853"/>
                    <a:pt x="973" y="701"/>
                  </a:cubicBezTo>
                  <a:cubicBezTo>
                    <a:pt x="1140" y="561"/>
                    <a:pt x="1359" y="499"/>
                    <a:pt x="1582" y="489"/>
                  </a:cubicBezTo>
                  <a:lnTo>
                    <a:pt x="1582" y="489"/>
                  </a:lnTo>
                  <a:cubicBezTo>
                    <a:pt x="1583" y="489"/>
                    <a:pt x="1585" y="489"/>
                    <a:pt x="1586" y="489"/>
                  </a:cubicBezTo>
                  <a:cubicBezTo>
                    <a:pt x="1593" y="489"/>
                    <a:pt x="1600" y="489"/>
                    <a:pt x="1607" y="489"/>
                  </a:cubicBezTo>
                  <a:lnTo>
                    <a:pt x="1607" y="489"/>
                  </a:lnTo>
                  <a:cubicBezTo>
                    <a:pt x="1618" y="488"/>
                    <a:pt x="1630" y="488"/>
                    <a:pt x="1642" y="488"/>
                  </a:cubicBezTo>
                  <a:cubicBezTo>
                    <a:pt x="1655" y="488"/>
                    <a:pt x="1668" y="487"/>
                    <a:pt x="1680" y="486"/>
                  </a:cubicBezTo>
                  <a:close/>
                  <a:moveTo>
                    <a:pt x="1574" y="0"/>
                  </a:moveTo>
                  <a:cubicBezTo>
                    <a:pt x="935" y="0"/>
                    <a:pt x="389" y="417"/>
                    <a:pt x="213" y="1005"/>
                  </a:cubicBezTo>
                  <a:cubicBezTo>
                    <a:pt x="0" y="1613"/>
                    <a:pt x="152" y="2282"/>
                    <a:pt x="639" y="2707"/>
                  </a:cubicBezTo>
                  <a:cubicBezTo>
                    <a:pt x="940" y="2920"/>
                    <a:pt x="1303" y="3029"/>
                    <a:pt x="1662" y="3029"/>
                  </a:cubicBezTo>
                  <a:cubicBezTo>
                    <a:pt x="1919" y="3029"/>
                    <a:pt x="2173" y="2973"/>
                    <a:pt x="2402" y="2859"/>
                  </a:cubicBezTo>
                  <a:cubicBezTo>
                    <a:pt x="2949" y="2555"/>
                    <a:pt x="3253" y="1978"/>
                    <a:pt x="3161" y="1370"/>
                  </a:cubicBezTo>
                  <a:cubicBezTo>
                    <a:pt x="3161" y="975"/>
                    <a:pt x="2979" y="610"/>
                    <a:pt x="2675" y="367"/>
                  </a:cubicBezTo>
                  <a:cubicBezTo>
                    <a:pt x="2379" y="130"/>
                    <a:pt x="2025" y="8"/>
                    <a:pt x="1642" y="2"/>
                  </a:cubicBezTo>
                  <a:lnTo>
                    <a:pt x="1642" y="2"/>
                  </a:lnTo>
                  <a:lnTo>
                    <a:pt x="1642" y="2"/>
                  </a:lnTo>
                  <a:cubicBezTo>
                    <a:pt x="1619" y="1"/>
                    <a:pt x="1597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1982452" y="1876576"/>
              <a:ext cx="71340" cy="56984"/>
            </a:xfrm>
            <a:custGeom>
              <a:rect b="b" l="l" r="r" t="t"/>
              <a:pathLst>
                <a:path extrusionOk="0" h="1806" w="2261">
                  <a:moveTo>
                    <a:pt x="948" y="0"/>
                  </a:moveTo>
                  <a:cubicBezTo>
                    <a:pt x="538" y="0"/>
                    <a:pt x="201" y="317"/>
                    <a:pt x="173" y="737"/>
                  </a:cubicBezTo>
                  <a:cubicBezTo>
                    <a:pt x="0" y="1285"/>
                    <a:pt x="429" y="1805"/>
                    <a:pt x="993" y="1805"/>
                  </a:cubicBezTo>
                  <a:cubicBezTo>
                    <a:pt x="1023" y="1805"/>
                    <a:pt x="1054" y="1804"/>
                    <a:pt x="1085" y="1801"/>
                  </a:cubicBezTo>
                  <a:cubicBezTo>
                    <a:pt x="2260" y="1771"/>
                    <a:pt x="2240" y="7"/>
                    <a:pt x="1084" y="7"/>
                  </a:cubicBezTo>
                  <a:cubicBezTo>
                    <a:pt x="1074" y="7"/>
                    <a:pt x="1065" y="7"/>
                    <a:pt x="1055" y="7"/>
                  </a:cubicBezTo>
                  <a:cubicBezTo>
                    <a:pt x="1019" y="3"/>
                    <a:pt x="983" y="0"/>
                    <a:pt x="948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1979265" y="1869066"/>
              <a:ext cx="74843" cy="71813"/>
            </a:xfrm>
            <a:custGeom>
              <a:rect b="b" l="l" r="r" t="t"/>
              <a:pathLst>
                <a:path extrusionOk="0" h="2276" w="2372">
                  <a:moveTo>
                    <a:pt x="1368" y="489"/>
                  </a:moveTo>
                  <a:cubicBezTo>
                    <a:pt x="1460" y="519"/>
                    <a:pt x="1520" y="549"/>
                    <a:pt x="1612" y="580"/>
                  </a:cubicBezTo>
                  <a:lnTo>
                    <a:pt x="1642" y="610"/>
                  </a:lnTo>
                  <a:lnTo>
                    <a:pt x="1672" y="641"/>
                  </a:lnTo>
                  <a:lnTo>
                    <a:pt x="1703" y="701"/>
                  </a:lnTo>
                  <a:cubicBezTo>
                    <a:pt x="1703" y="701"/>
                    <a:pt x="1730" y="728"/>
                    <a:pt x="1739" y="728"/>
                  </a:cubicBezTo>
                  <a:cubicBezTo>
                    <a:pt x="1743" y="728"/>
                    <a:pt x="1743" y="722"/>
                    <a:pt x="1733" y="701"/>
                  </a:cubicBezTo>
                  <a:lnTo>
                    <a:pt x="1733" y="701"/>
                  </a:lnTo>
                  <a:lnTo>
                    <a:pt x="1763" y="762"/>
                  </a:lnTo>
                  <a:cubicBezTo>
                    <a:pt x="1763" y="762"/>
                    <a:pt x="1781" y="813"/>
                    <a:pt x="1776" y="813"/>
                  </a:cubicBezTo>
                  <a:cubicBezTo>
                    <a:pt x="1775" y="813"/>
                    <a:pt x="1771" y="808"/>
                    <a:pt x="1764" y="793"/>
                  </a:cubicBezTo>
                  <a:lnTo>
                    <a:pt x="1764" y="793"/>
                  </a:lnTo>
                  <a:cubicBezTo>
                    <a:pt x="1794" y="853"/>
                    <a:pt x="1794" y="884"/>
                    <a:pt x="1824" y="944"/>
                  </a:cubicBezTo>
                  <a:cubicBezTo>
                    <a:pt x="1855" y="1096"/>
                    <a:pt x="1824" y="1248"/>
                    <a:pt x="1794" y="1400"/>
                  </a:cubicBezTo>
                  <a:lnTo>
                    <a:pt x="1763" y="1461"/>
                  </a:lnTo>
                  <a:lnTo>
                    <a:pt x="1733" y="1492"/>
                  </a:lnTo>
                  <a:cubicBezTo>
                    <a:pt x="1703" y="1522"/>
                    <a:pt x="1703" y="1552"/>
                    <a:pt x="1672" y="1583"/>
                  </a:cubicBezTo>
                  <a:lnTo>
                    <a:pt x="1612" y="1613"/>
                  </a:lnTo>
                  <a:lnTo>
                    <a:pt x="1612" y="1613"/>
                  </a:lnTo>
                  <a:cubicBezTo>
                    <a:pt x="1629" y="1604"/>
                    <a:pt x="1637" y="1601"/>
                    <a:pt x="1637" y="1601"/>
                  </a:cubicBezTo>
                  <a:cubicBezTo>
                    <a:pt x="1639" y="1601"/>
                    <a:pt x="1603" y="1622"/>
                    <a:pt x="1581" y="1644"/>
                  </a:cubicBezTo>
                  <a:cubicBezTo>
                    <a:pt x="1551" y="1644"/>
                    <a:pt x="1520" y="1674"/>
                    <a:pt x="1490" y="1674"/>
                  </a:cubicBezTo>
                  <a:lnTo>
                    <a:pt x="1429" y="1674"/>
                  </a:lnTo>
                  <a:lnTo>
                    <a:pt x="1308" y="1704"/>
                  </a:lnTo>
                  <a:lnTo>
                    <a:pt x="1004" y="1704"/>
                  </a:lnTo>
                  <a:lnTo>
                    <a:pt x="882" y="1674"/>
                  </a:lnTo>
                  <a:lnTo>
                    <a:pt x="852" y="1674"/>
                  </a:lnTo>
                  <a:lnTo>
                    <a:pt x="791" y="1644"/>
                  </a:lnTo>
                  <a:lnTo>
                    <a:pt x="700" y="1583"/>
                  </a:lnTo>
                  <a:lnTo>
                    <a:pt x="669" y="1552"/>
                  </a:lnTo>
                  <a:lnTo>
                    <a:pt x="639" y="1522"/>
                  </a:lnTo>
                  <a:cubicBezTo>
                    <a:pt x="608" y="1492"/>
                    <a:pt x="578" y="1431"/>
                    <a:pt x="578" y="1400"/>
                  </a:cubicBezTo>
                  <a:cubicBezTo>
                    <a:pt x="578" y="1386"/>
                    <a:pt x="578" y="1358"/>
                    <a:pt x="578" y="1340"/>
                  </a:cubicBezTo>
                  <a:cubicBezTo>
                    <a:pt x="578" y="1309"/>
                    <a:pt x="578" y="1309"/>
                    <a:pt x="578" y="1279"/>
                  </a:cubicBezTo>
                  <a:cubicBezTo>
                    <a:pt x="548" y="1188"/>
                    <a:pt x="548" y="1096"/>
                    <a:pt x="578" y="1005"/>
                  </a:cubicBezTo>
                  <a:lnTo>
                    <a:pt x="578" y="944"/>
                  </a:lnTo>
                  <a:cubicBezTo>
                    <a:pt x="578" y="914"/>
                    <a:pt x="578" y="884"/>
                    <a:pt x="578" y="853"/>
                  </a:cubicBezTo>
                  <a:lnTo>
                    <a:pt x="608" y="793"/>
                  </a:lnTo>
                  <a:lnTo>
                    <a:pt x="608" y="762"/>
                  </a:lnTo>
                  <a:lnTo>
                    <a:pt x="639" y="701"/>
                  </a:lnTo>
                  <a:lnTo>
                    <a:pt x="669" y="671"/>
                  </a:lnTo>
                  <a:cubicBezTo>
                    <a:pt x="700" y="641"/>
                    <a:pt x="730" y="610"/>
                    <a:pt x="760" y="580"/>
                  </a:cubicBezTo>
                  <a:lnTo>
                    <a:pt x="852" y="549"/>
                  </a:lnTo>
                  <a:lnTo>
                    <a:pt x="912" y="519"/>
                  </a:lnTo>
                  <a:cubicBezTo>
                    <a:pt x="943" y="489"/>
                    <a:pt x="1004" y="489"/>
                    <a:pt x="1064" y="489"/>
                  </a:cubicBezTo>
                  <a:close/>
                  <a:moveTo>
                    <a:pt x="1085" y="0"/>
                  </a:moveTo>
                  <a:cubicBezTo>
                    <a:pt x="598" y="0"/>
                    <a:pt x="177" y="298"/>
                    <a:pt x="61" y="762"/>
                  </a:cubicBezTo>
                  <a:cubicBezTo>
                    <a:pt x="1" y="1005"/>
                    <a:pt x="1" y="1248"/>
                    <a:pt x="61" y="1492"/>
                  </a:cubicBezTo>
                  <a:cubicBezTo>
                    <a:pt x="122" y="1704"/>
                    <a:pt x="244" y="1917"/>
                    <a:pt x="396" y="2039"/>
                  </a:cubicBezTo>
                  <a:cubicBezTo>
                    <a:pt x="626" y="2198"/>
                    <a:pt x="898" y="2275"/>
                    <a:pt x="1176" y="2275"/>
                  </a:cubicBezTo>
                  <a:cubicBezTo>
                    <a:pt x="1373" y="2275"/>
                    <a:pt x="1574" y="2236"/>
                    <a:pt x="1763" y="2160"/>
                  </a:cubicBezTo>
                  <a:cubicBezTo>
                    <a:pt x="2159" y="1948"/>
                    <a:pt x="2371" y="1492"/>
                    <a:pt x="2341" y="1036"/>
                  </a:cubicBezTo>
                  <a:cubicBezTo>
                    <a:pt x="2311" y="762"/>
                    <a:pt x="2189" y="458"/>
                    <a:pt x="1946" y="276"/>
                  </a:cubicBezTo>
                  <a:cubicBezTo>
                    <a:pt x="1748" y="106"/>
                    <a:pt x="1471" y="15"/>
                    <a:pt x="1213" y="4"/>
                  </a:cubicBezTo>
                  <a:lnTo>
                    <a:pt x="1213" y="4"/>
                  </a:lnTo>
                  <a:cubicBezTo>
                    <a:pt x="1204" y="3"/>
                    <a:pt x="1195" y="2"/>
                    <a:pt x="1186" y="2"/>
                  </a:cubicBezTo>
                  <a:lnTo>
                    <a:pt x="1156" y="2"/>
                  </a:lnTo>
                  <a:cubicBezTo>
                    <a:pt x="1132" y="1"/>
                    <a:pt x="1108" y="0"/>
                    <a:pt x="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1976741" y="1758761"/>
              <a:ext cx="86012" cy="67491"/>
            </a:xfrm>
            <a:custGeom>
              <a:rect b="b" l="l" r="r" t="t"/>
              <a:pathLst>
                <a:path extrusionOk="0" h="2139" w="2726">
                  <a:moveTo>
                    <a:pt x="1293" y="0"/>
                  </a:moveTo>
                  <a:cubicBezTo>
                    <a:pt x="1264" y="0"/>
                    <a:pt x="1235" y="1"/>
                    <a:pt x="1205" y="3"/>
                  </a:cubicBezTo>
                  <a:cubicBezTo>
                    <a:pt x="1186" y="2"/>
                    <a:pt x="1168" y="1"/>
                    <a:pt x="1149" y="1"/>
                  </a:cubicBezTo>
                  <a:cubicBezTo>
                    <a:pt x="654" y="1"/>
                    <a:pt x="201" y="386"/>
                    <a:pt x="172" y="884"/>
                  </a:cubicBezTo>
                  <a:cubicBezTo>
                    <a:pt x="1" y="1512"/>
                    <a:pt x="472" y="2139"/>
                    <a:pt x="1133" y="2139"/>
                  </a:cubicBezTo>
                  <a:cubicBezTo>
                    <a:pt x="1176" y="2139"/>
                    <a:pt x="1221" y="2136"/>
                    <a:pt x="1266" y="2130"/>
                  </a:cubicBezTo>
                  <a:cubicBezTo>
                    <a:pt x="1286" y="2131"/>
                    <a:pt x="1305" y="2132"/>
                    <a:pt x="1324" y="2132"/>
                  </a:cubicBezTo>
                  <a:cubicBezTo>
                    <a:pt x="2726" y="2132"/>
                    <a:pt x="2706" y="0"/>
                    <a:pt x="1293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1970620" y="1751914"/>
              <a:ext cx="89230" cy="81689"/>
            </a:xfrm>
            <a:custGeom>
              <a:rect b="b" l="l" r="r" t="t"/>
              <a:pathLst>
                <a:path extrusionOk="0" h="2589" w="2828">
                  <a:moveTo>
                    <a:pt x="1461" y="463"/>
                  </a:moveTo>
                  <a:cubicBezTo>
                    <a:pt x="1636" y="470"/>
                    <a:pt x="1833" y="531"/>
                    <a:pt x="1977" y="645"/>
                  </a:cubicBezTo>
                  <a:cubicBezTo>
                    <a:pt x="2129" y="736"/>
                    <a:pt x="2250" y="888"/>
                    <a:pt x="2281" y="1071"/>
                  </a:cubicBezTo>
                  <a:cubicBezTo>
                    <a:pt x="2281" y="1162"/>
                    <a:pt x="2311" y="1253"/>
                    <a:pt x="2281" y="1375"/>
                  </a:cubicBezTo>
                  <a:cubicBezTo>
                    <a:pt x="2281" y="1466"/>
                    <a:pt x="2281" y="1557"/>
                    <a:pt x="2250" y="1648"/>
                  </a:cubicBezTo>
                  <a:lnTo>
                    <a:pt x="2220" y="1709"/>
                  </a:lnTo>
                  <a:lnTo>
                    <a:pt x="2159" y="1770"/>
                  </a:lnTo>
                  <a:lnTo>
                    <a:pt x="2159" y="1800"/>
                  </a:lnTo>
                  <a:cubicBezTo>
                    <a:pt x="2159" y="1831"/>
                    <a:pt x="2129" y="1861"/>
                    <a:pt x="2098" y="1891"/>
                  </a:cubicBezTo>
                  <a:lnTo>
                    <a:pt x="2037" y="1952"/>
                  </a:lnTo>
                  <a:cubicBezTo>
                    <a:pt x="2046" y="1943"/>
                    <a:pt x="2047" y="1940"/>
                    <a:pt x="2045" y="1940"/>
                  </a:cubicBezTo>
                  <a:cubicBezTo>
                    <a:pt x="2037" y="1940"/>
                    <a:pt x="2007" y="1961"/>
                    <a:pt x="2007" y="1983"/>
                  </a:cubicBezTo>
                  <a:cubicBezTo>
                    <a:pt x="1823" y="2066"/>
                    <a:pt x="1630" y="2113"/>
                    <a:pt x="1438" y="2113"/>
                  </a:cubicBezTo>
                  <a:cubicBezTo>
                    <a:pt x="1281" y="2113"/>
                    <a:pt x="1124" y="2082"/>
                    <a:pt x="974" y="2013"/>
                  </a:cubicBezTo>
                  <a:cubicBezTo>
                    <a:pt x="852" y="1952"/>
                    <a:pt x="730" y="1831"/>
                    <a:pt x="670" y="1679"/>
                  </a:cubicBezTo>
                  <a:lnTo>
                    <a:pt x="670" y="1679"/>
                  </a:lnTo>
                  <a:cubicBezTo>
                    <a:pt x="676" y="1685"/>
                    <a:pt x="679" y="1687"/>
                    <a:pt x="681" y="1687"/>
                  </a:cubicBezTo>
                  <a:cubicBezTo>
                    <a:pt x="689" y="1687"/>
                    <a:pt x="670" y="1648"/>
                    <a:pt x="670" y="1648"/>
                  </a:cubicBezTo>
                  <a:lnTo>
                    <a:pt x="670" y="1588"/>
                  </a:lnTo>
                  <a:cubicBezTo>
                    <a:pt x="670" y="1588"/>
                    <a:pt x="670" y="1557"/>
                    <a:pt x="670" y="1527"/>
                  </a:cubicBezTo>
                  <a:lnTo>
                    <a:pt x="670" y="1496"/>
                  </a:lnTo>
                  <a:cubicBezTo>
                    <a:pt x="670" y="1375"/>
                    <a:pt x="670" y="1284"/>
                    <a:pt x="670" y="1162"/>
                  </a:cubicBezTo>
                  <a:cubicBezTo>
                    <a:pt x="700" y="949"/>
                    <a:pt x="791" y="767"/>
                    <a:pt x="943" y="645"/>
                  </a:cubicBezTo>
                  <a:cubicBezTo>
                    <a:pt x="913" y="645"/>
                    <a:pt x="974" y="615"/>
                    <a:pt x="974" y="615"/>
                  </a:cubicBezTo>
                  <a:lnTo>
                    <a:pt x="1065" y="554"/>
                  </a:lnTo>
                  <a:cubicBezTo>
                    <a:pt x="1095" y="554"/>
                    <a:pt x="1126" y="524"/>
                    <a:pt x="1156" y="524"/>
                  </a:cubicBezTo>
                  <a:cubicBezTo>
                    <a:pt x="1268" y="496"/>
                    <a:pt x="1354" y="468"/>
                    <a:pt x="1461" y="463"/>
                  </a:cubicBezTo>
                  <a:close/>
                  <a:moveTo>
                    <a:pt x="1280" y="0"/>
                  </a:moveTo>
                  <a:cubicBezTo>
                    <a:pt x="779" y="0"/>
                    <a:pt x="324" y="351"/>
                    <a:pt x="183" y="858"/>
                  </a:cubicBezTo>
                  <a:cubicBezTo>
                    <a:pt x="1" y="1375"/>
                    <a:pt x="123" y="1952"/>
                    <a:pt x="548" y="2317"/>
                  </a:cubicBezTo>
                  <a:cubicBezTo>
                    <a:pt x="814" y="2494"/>
                    <a:pt x="1121" y="2589"/>
                    <a:pt x="1427" y="2589"/>
                  </a:cubicBezTo>
                  <a:cubicBezTo>
                    <a:pt x="1646" y="2589"/>
                    <a:pt x="1865" y="2540"/>
                    <a:pt x="2068" y="2439"/>
                  </a:cubicBezTo>
                  <a:cubicBezTo>
                    <a:pt x="2554" y="2226"/>
                    <a:pt x="2828" y="1709"/>
                    <a:pt x="2767" y="1192"/>
                  </a:cubicBezTo>
                  <a:cubicBezTo>
                    <a:pt x="2737" y="828"/>
                    <a:pt x="2585" y="524"/>
                    <a:pt x="2341" y="311"/>
                  </a:cubicBezTo>
                  <a:cubicBezTo>
                    <a:pt x="2096" y="120"/>
                    <a:pt x="1826" y="2"/>
                    <a:pt x="1531" y="2"/>
                  </a:cubicBezTo>
                  <a:cubicBezTo>
                    <a:pt x="1498" y="2"/>
                    <a:pt x="1464" y="4"/>
                    <a:pt x="1430" y="7"/>
                  </a:cubicBezTo>
                  <a:lnTo>
                    <a:pt x="1399" y="7"/>
                  </a:lnTo>
                  <a:cubicBezTo>
                    <a:pt x="1359" y="3"/>
                    <a:pt x="1320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1928656" y="2114634"/>
              <a:ext cx="59918" cy="48149"/>
            </a:xfrm>
            <a:custGeom>
              <a:rect b="b" l="l" r="r" t="t"/>
              <a:pathLst>
                <a:path extrusionOk="0" h="1526" w="1899">
                  <a:moveTo>
                    <a:pt x="905" y="0"/>
                  </a:moveTo>
                  <a:cubicBezTo>
                    <a:pt x="895" y="0"/>
                    <a:pt x="885" y="0"/>
                    <a:pt x="875" y="0"/>
                  </a:cubicBezTo>
                  <a:lnTo>
                    <a:pt x="875" y="31"/>
                  </a:lnTo>
                  <a:cubicBezTo>
                    <a:pt x="838" y="25"/>
                    <a:pt x="802" y="22"/>
                    <a:pt x="766" y="22"/>
                  </a:cubicBezTo>
                  <a:cubicBezTo>
                    <a:pt x="420" y="22"/>
                    <a:pt x="143" y="281"/>
                    <a:pt x="115" y="639"/>
                  </a:cubicBezTo>
                  <a:cubicBezTo>
                    <a:pt x="1" y="1096"/>
                    <a:pt x="343" y="1526"/>
                    <a:pt x="788" y="1526"/>
                  </a:cubicBezTo>
                  <a:cubicBezTo>
                    <a:pt x="816" y="1526"/>
                    <a:pt x="846" y="1524"/>
                    <a:pt x="875" y="1520"/>
                  </a:cubicBezTo>
                  <a:cubicBezTo>
                    <a:pt x="1898" y="1490"/>
                    <a:pt x="1879" y="0"/>
                    <a:pt x="905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1925564" y="2105989"/>
              <a:ext cx="65251" cy="64178"/>
            </a:xfrm>
            <a:custGeom>
              <a:rect b="b" l="l" r="r" t="t"/>
              <a:pathLst>
                <a:path extrusionOk="0" h="2034" w="2068">
                  <a:moveTo>
                    <a:pt x="821" y="457"/>
                  </a:moveTo>
                  <a:cubicBezTo>
                    <a:pt x="863" y="501"/>
                    <a:pt x="925" y="532"/>
                    <a:pt x="1003" y="548"/>
                  </a:cubicBezTo>
                  <a:lnTo>
                    <a:pt x="1216" y="548"/>
                  </a:lnTo>
                  <a:cubicBezTo>
                    <a:pt x="1247" y="548"/>
                    <a:pt x="1277" y="578"/>
                    <a:pt x="1338" y="609"/>
                  </a:cubicBezTo>
                  <a:lnTo>
                    <a:pt x="1368" y="639"/>
                  </a:lnTo>
                  <a:cubicBezTo>
                    <a:pt x="1368" y="639"/>
                    <a:pt x="1399" y="670"/>
                    <a:pt x="1399" y="670"/>
                  </a:cubicBezTo>
                  <a:lnTo>
                    <a:pt x="1429" y="730"/>
                  </a:lnTo>
                  <a:cubicBezTo>
                    <a:pt x="1429" y="761"/>
                    <a:pt x="1459" y="791"/>
                    <a:pt x="1459" y="852"/>
                  </a:cubicBezTo>
                  <a:lnTo>
                    <a:pt x="1459" y="913"/>
                  </a:lnTo>
                  <a:cubicBezTo>
                    <a:pt x="1459" y="943"/>
                    <a:pt x="1459" y="974"/>
                    <a:pt x="1459" y="1034"/>
                  </a:cubicBezTo>
                  <a:cubicBezTo>
                    <a:pt x="1459" y="1034"/>
                    <a:pt x="1459" y="1065"/>
                    <a:pt x="1459" y="1065"/>
                  </a:cubicBezTo>
                  <a:cubicBezTo>
                    <a:pt x="1459" y="1126"/>
                    <a:pt x="1459" y="1156"/>
                    <a:pt x="1429" y="1186"/>
                  </a:cubicBezTo>
                  <a:lnTo>
                    <a:pt x="1429" y="1186"/>
                  </a:lnTo>
                  <a:lnTo>
                    <a:pt x="1429" y="1186"/>
                  </a:lnTo>
                  <a:cubicBezTo>
                    <a:pt x="1429" y="1204"/>
                    <a:pt x="1419" y="1221"/>
                    <a:pt x="1416" y="1221"/>
                  </a:cubicBezTo>
                  <a:cubicBezTo>
                    <a:pt x="1414" y="1221"/>
                    <a:pt x="1416" y="1212"/>
                    <a:pt x="1429" y="1186"/>
                  </a:cubicBezTo>
                  <a:lnTo>
                    <a:pt x="1429" y="1186"/>
                  </a:lnTo>
                  <a:lnTo>
                    <a:pt x="1399" y="1247"/>
                  </a:lnTo>
                  <a:cubicBezTo>
                    <a:pt x="1399" y="1247"/>
                    <a:pt x="1364" y="1298"/>
                    <a:pt x="1373" y="1298"/>
                  </a:cubicBezTo>
                  <a:cubicBezTo>
                    <a:pt x="1376" y="1298"/>
                    <a:pt x="1383" y="1293"/>
                    <a:pt x="1399" y="1278"/>
                  </a:cubicBezTo>
                  <a:lnTo>
                    <a:pt x="1399" y="1278"/>
                  </a:lnTo>
                  <a:cubicBezTo>
                    <a:pt x="1399" y="1308"/>
                    <a:pt x="1338" y="1338"/>
                    <a:pt x="1338" y="1338"/>
                  </a:cubicBezTo>
                  <a:lnTo>
                    <a:pt x="1277" y="1369"/>
                  </a:lnTo>
                  <a:lnTo>
                    <a:pt x="1186" y="1430"/>
                  </a:lnTo>
                  <a:lnTo>
                    <a:pt x="791" y="1430"/>
                  </a:lnTo>
                  <a:lnTo>
                    <a:pt x="699" y="1399"/>
                  </a:lnTo>
                  <a:lnTo>
                    <a:pt x="639" y="1399"/>
                  </a:lnTo>
                  <a:lnTo>
                    <a:pt x="578" y="1338"/>
                  </a:lnTo>
                  <a:lnTo>
                    <a:pt x="578" y="1338"/>
                  </a:lnTo>
                  <a:cubicBezTo>
                    <a:pt x="590" y="1344"/>
                    <a:pt x="596" y="1347"/>
                    <a:pt x="598" y="1347"/>
                  </a:cubicBezTo>
                  <a:cubicBezTo>
                    <a:pt x="605" y="1347"/>
                    <a:pt x="541" y="1308"/>
                    <a:pt x="517" y="1308"/>
                  </a:cubicBezTo>
                  <a:lnTo>
                    <a:pt x="517" y="1278"/>
                  </a:lnTo>
                  <a:lnTo>
                    <a:pt x="517" y="1278"/>
                  </a:lnTo>
                  <a:cubicBezTo>
                    <a:pt x="517" y="1278"/>
                    <a:pt x="517" y="1278"/>
                    <a:pt x="517" y="1278"/>
                  </a:cubicBezTo>
                  <a:cubicBezTo>
                    <a:pt x="487" y="1247"/>
                    <a:pt x="456" y="1217"/>
                    <a:pt x="456" y="1156"/>
                  </a:cubicBezTo>
                  <a:lnTo>
                    <a:pt x="456" y="1156"/>
                  </a:lnTo>
                  <a:cubicBezTo>
                    <a:pt x="466" y="1175"/>
                    <a:pt x="469" y="1182"/>
                    <a:pt x="470" y="1182"/>
                  </a:cubicBezTo>
                  <a:cubicBezTo>
                    <a:pt x="471" y="1182"/>
                    <a:pt x="456" y="1147"/>
                    <a:pt x="456" y="1126"/>
                  </a:cubicBezTo>
                  <a:lnTo>
                    <a:pt x="456" y="1095"/>
                  </a:lnTo>
                  <a:cubicBezTo>
                    <a:pt x="426" y="1004"/>
                    <a:pt x="426" y="913"/>
                    <a:pt x="456" y="852"/>
                  </a:cubicBezTo>
                  <a:lnTo>
                    <a:pt x="456" y="822"/>
                  </a:lnTo>
                  <a:cubicBezTo>
                    <a:pt x="456" y="791"/>
                    <a:pt x="456" y="761"/>
                    <a:pt x="456" y="730"/>
                  </a:cubicBezTo>
                  <a:cubicBezTo>
                    <a:pt x="456" y="730"/>
                    <a:pt x="456" y="700"/>
                    <a:pt x="456" y="670"/>
                  </a:cubicBezTo>
                  <a:cubicBezTo>
                    <a:pt x="487" y="670"/>
                    <a:pt x="487" y="639"/>
                    <a:pt x="487" y="639"/>
                  </a:cubicBezTo>
                  <a:cubicBezTo>
                    <a:pt x="487" y="609"/>
                    <a:pt x="487" y="609"/>
                    <a:pt x="487" y="609"/>
                  </a:cubicBezTo>
                  <a:lnTo>
                    <a:pt x="578" y="518"/>
                  </a:lnTo>
                  <a:lnTo>
                    <a:pt x="639" y="487"/>
                  </a:lnTo>
                  <a:lnTo>
                    <a:pt x="699" y="487"/>
                  </a:lnTo>
                  <a:lnTo>
                    <a:pt x="821" y="457"/>
                  </a:lnTo>
                  <a:close/>
                  <a:moveTo>
                    <a:pt x="882" y="1"/>
                  </a:moveTo>
                  <a:lnTo>
                    <a:pt x="973" y="62"/>
                  </a:lnTo>
                  <a:cubicBezTo>
                    <a:pt x="951" y="60"/>
                    <a:pt x="930" y="59"/>
                    <a:pt x="909" y="59"/>
                  </a:cubicBezTo>
                  <a:cubicBezTo>
                    <a:pt x="508" y="59"/>
                    <a:pt x="146" y="326"/>
                    <a:pt x="31" y="730"/>
                  </a:cubicBezTo>
                  <a:cubicBezTo>
                    <a:pt x="31" y="730"/>
                    <a:pt x="31" y="761"/>
                    <a:pt x="31" y="791"/>
                  </a:cubicBezTo>
                  <a:cubicBezTo>
                    <a:pt x="31" y="816"/>
                    <a:pt x="11" y="899"/>
                    <a:pt x="19" y="899"/>
                  </a:cubicBezTo>
                  <a:cubicBezTo>
                    <a:pt x="21" y="899"/>
                    <a:pt x="25" y="894"/>
                    <a:pt x="31" y="882"/>
                  </a:cubicBezTo>
                  <a:lnTo>
                    <a:pt x="31" y="882"/>
                  </a:lnTo>
                  <a:cubicBezTo>
                    <a:pt x="31" y="943"/>
                    <a:pt x="31" y="1004"/>
                    <a:pt x="0" y="1065"/>
                  </a:cubicBezTo>
                  <a:cubicBezTo>
                    <a:pt x="0" y="1156"/>
                    <a:pt x="0" y="1247"/>
                    <a:pt x="31" y="1369"/>
                  </a:cubicBezTo>
                  <a:cubicBezTo>
                    <a:pt x="92" y="1551"/>
                    <a:pt x="183" y="1703"/>
                    <a:pt x="335" y="1825"/>
                  </a:cubicBezTo>
                  <a:cubicBezTo>
                    <a:pt x="543" y="1964"/>
                    <a:pt x="771" y="2033"/>
                    <a:pt x="1003" y="2033"/>
                  </a:cubicBezTo>
                  <a:cubicBezTo>
                    <a:pt x="1176" y="2033"/>
                    <a:pt x="1351" y="1994"/>
                    <a:pt x="1520" y="1916"/>
                  </a:cubicBezTo>
                  <a:cubicBezTo>
                    <a:pt x="1855" y="1733"/>
                    <a:pt x="2067" y="1369"/>
                    <a:pt x="2006" y="974"/>
                  </a:cubicBezTo>
                  <a:cubicBezTo>
                    <a:pt x="2006" y="700"/>
                    <a:pt x="1885" y="457"/>
                    <a:pt x="1703" y="305"/>
                  </a:cubicBezTo>
                  <a:cubicBezTo>
                    <a:pt x="1506" y="137"/>
                    <a:pt x="1284" y="72"/>
                    <a:pt x="1060" y="63"/>
                  </a:cubicBezTo>
                  <a:lnTo>
                    <a:pt x="1060" y="63"/>
                  </a:lnTo>
                  <a:cubicBezTo>
                    <a:pt x="1019" y="25"/>
                    <a:pt x="95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1921068" y="2202853"/>
              <a:ext cx="148738" cy="153945"/>
            </a:xfrm>
            <a:custGeom>
              <a:rect b="b" l="l" r="r" t="t"/>
              <a:pathLst>
                <a:path extrusionOk="0" h="4879" w="4714">
                  <a:moveTo>
                    <a:pt x="2671" y="1"/>
                  </a:moveTo>
                  <a:lnTo>
                    <a:pt x="1425" y="31"/>
                  </a:lnTo>
                  <a:cubicBezTo>
                    <a:pt x="1455" y="943"/>
                    <a:pt x="1577" y="2949"/>
                    <a:pt x="1577" y="2949"/>
                  </a:cubicBezTo>
                  <a:cubicBezTo>
                    <a:pt x="1487" y="2938"/>
                    <a:pt x="1401" y="2933"/>
                    <a:pt x="1318" y="2933"/>
                  </a:cubicBezTo>
                  <a:cubicBezTo>
                    <a:pt x="473" y="2933"/>
                    <a:pt x="1" y="3486"/>
                    <a:pt x="361" y="4317"/>
                  </a:cubicBezTo>
                  <a:cubicBezTo>
                    <a:pt x="530" y="4804"/>
                    <a:pt x="1497" y="4878"/>
                    <a:pt x="2263" y="4878"/>
                  </a:cubicBezTo>
                  <a:cubicBezTo>
                    <a:pt x="2596" y="4878"/>
                    <a:pt x="2891" y="4864"/>
                    <a:pt x="3066" y="4864"/>
                  </a:cubicBezTo>
                  <a:cubicBezTo>
                    <a:pt x="4713" y="4804"/>
                    <a:pt x="4413" y="2796"/>
                    <a:pt x="2862" y="2796"/>
                  </a:cubicBezTo>
                  <a:cubicBezTo>
                    <a:pt x="2839" y="2796"/>
                    <a:pt x="2816" y="2796"/>
                    <a:pt x="2792" y="2797"/>
                  </a:cubicBezTo>
                  <a:cubicBezTo>
                    <a:pt x="2701" y="1855"/>
                    <a:pt x="2671" y="943"/>
                    <a:pt x="2671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1922030" y="2194713"/>
              <a:ext cx="144542" cy="168743"/>
            </a:xfrm>
            <a:custGeom>
              <a:rect b="b" l="l" r="r" t="t"/>
              <a:pathLst>
                <a:path extrusionOk="0" h="5348" w="4581">
                  <a:moveTo>
                    <a:pt x="2757" y="1"/>
                  </a:moveTo>
                  <a:cubicBezTo>
                    <a:pt x="2635" y="1"/>
                    <a:pt x="2514" y="77"/>
                    <a:pt x="2514" y="228"/>
                  </a:cubicBezTo>
                  <a:lnTo>
                    <a:pt x="2514" y="259"/>
                  </a:lnTo>
                  <a:cubicBezTo>
                    <a:pt x="2514" y="1201"/>
                    <a:pt x="2544" y="2113"/>
                    <a:pt x="2666" y="3055"/>
                  </a:cubicBezTo>
                  <a:cubicBezTo>
                    <a:pt x="2666" y="3177"/>
                    <a:pt x="2757" y="3298"/>
                    <a:pt x="2878" y="3298"/>
                  </a:cubicBezTo>
                  <a:cubicBezTo>
                    <a:pt x="2924" y="3293"/>
                    <a:pt x="2969" y="3290"/>
                    <a:pt x="3013" y="3290"/>
                  </a:cubicBezTo>
                  <a:cubicBezTo>
                    <a:pt x="3442" y="3290"/>
                    <a:pt x="3807" y="3551"/>
                    <a:pt x="3973" y="3937"/>
                  </a:cubicBezTo>
                  <a:cubicBezTo>
                    <a:pt x="4125" y="4302"/>
                    <a:pt x="3912" y="4697"/>
                    <a:pt x="3517" y="4818"/>
                  </a:cubicBezTo>
                  <a:cubicBezTo>
                    <a:pt x="3304" y="4849"/>
                    <a:pt x="3061" y="4879"/>
                    <a:pt x="2848" y="4879"/>
                  </a:cubicBezTo>
                  <a:lnTo>
                    <a:pt x="2027" y="4879"/>
                  </a:lnTo>
                  <a:cubicBezTo>
                    <a:pt x="1663" y="4879"/>
                    <a:pt x="903" y="4879"/>
                    <a:pt x="690" y="4514"/>
                  </a:cubicBezTo>
                  <a:cubicBezTo>
                    <a:pt x="508" y="4241"/>
                    <a:pt x="508" y="3906"/>
                    <a:pt x="690" y="3663"/>
                  </a:cubicBezTo>
                  <a:cubicBezTo>
                    <a:pt x="871" y="3482"/>
                    <a:pt x="1119" y="3385"/>
                    <a:pt x="1385" y="3385"/>
                  </a:cubicBezTo>
                  <a:cubicBezTo>
                    <a:pt x="1476" y="3385"/>
                    <a:pt x="1569" y="3397"/>
                    <a:pt x="1663" y="3420"/>
                  </a:cubicBezTo>
                  <a:cubicBezTo>
                    <a:pt x="1784" y="3420"/>
                    <a:pt x="1875" y="3298"/>
                    <a:pt x="1875" y="3177"/>
                  </a:cubicBezTo>
                  <a:cubicBezTo>
                    <a:pt x="1845" y="2204"/>
                    <a:pt x="1784" y="1232"/>
                    <a:pt x="1754" y="259"/>
                  </a:cubicBezTo>
                  <a:cubicBezTo>
                    <a:pt x="1739" y="122"/>
                    <a:pt x="1625" y="54"/>
                    <a:pt x="1511" y="54"/>
                  </a:cubicBezTo>
                  <a:cubicBezTo>
                    <a:pt x="1397" y="54"/>
                    <a:pt x="1283" y="122"/>
                    <a:pt x="1267" y="259"/>
                  </a:cubicBezTo>
                  <a:cubicBezTo>
                    <a:pt x="1295" y="1149"/>
                    <a:pt x="1349" y="2039"/>
                    <a:pt x="1404" y="2929"/>
                  </a:cubicBezTo>
                  <a:lnTo>
                    <a:pt x="1404" y="2929"/>
                  </a:lnTo>
                  <a:cubicBezTo>
                    <a:pt x="712" y="2961"/>
                    <a:pt x="1" y="3339"/>
                    <a:pt x="82" y="4150"/>
                  </a:cubicBezTo>
                  <a:cubicBezTo>
                    <a:pt x="112" y="4514"/>
                    <a:pt x="264" y="4818"/>
                    <a:pt x="538" y="5031"/>
                  </a:cubicBezTo>
                  <a:cubicBezTo>
                    <a:pt x="842" y="5213"/>
                    <a:pt x="1176" y="5305"/>
                    <a:pt x="1541" y="5305"/>
                  </a:cubicBezTo>
                  <a:cubicBezTo>
                    <a:pt x="1799" y="5326"/>
                    <a:pt x="2057" y="5348"/>
                    <a:pt x="2315" y="5348"/>
                  </a:cubicBezTo>
                  <a:cubicBezTo>
                    <a:pt x="2422" y="5348"/>
                    <a:pt x="2528" y="5344"/>
                    <a:pt x="2635" y="5335"/>
                  </a:cubicBezTo>
                  <a:cubicBezTo>
                    <a:pt x="2939" y="5335"/>
                    <a:pt x="3243" y="5335"/>
                    <a:pt x="3547" y="5274"/>
                  </a:cubicBezTo>
                  <a:cubicBezTo>
                    <a:pt x="4155" y="5153"/>
                    <a:pt x="4581" y="4575"/>
                    <a:pt x="4489" y="3967"/>
                  </a:cubicBezTo>
                  <a:cubicBezTo>
                    <a:pt x="4325" y="3309"/>
                    <a:pt x="3765" y="2824"/>
                    <a:pt x="3099" y="2780"/>
                  </a:cubicBezTo>
                  <a:lnTo>
                    <a:pt x="3099" y="2780"/>
                  </a:lnTo>
                  <a:cubicBezTo>
                    <a:pt x="3025" y="1945"/>
                    <a:pt x="3000" y="1087"/>
                    <a:pt x="3000" y="228"/>
                  </a:cubicBezTo>
                  <a:cubicBezTo>
                    <a:pt x="3000" y="77"/>
                    <a:pt x="2878" y="1"/>
                    <a:pt x="2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2227815" y="1861021"/>
              <a:ext cx="157258" cy="123844"/>
            </a:xfrm>
            <a:custGeom>
              <a:rect b="b" l="l" r="r" t="t"/>
              <a:pathLst>
                <a:path extrusionOk="0" h="3925" w="4984">
                  <a:moveTo>
                    <a:pt x="3733" y="1"/>
                  </a:moveTo>
                  <a:cubicBezTo>
                    <a:pt x="3071" y="1"/>
                    <a:pt x="2741" y="601"/>
                    <a:pt x="2919" y="1412"/>
                  </a:cubicBezTo>
                  <a:cubicBezTo>
                    <a:pt x="2919" y="1412"/>
                    <a:pt x="912" y="1503"/>
                    <a:pt x="1" y="1564"/>
                  </a:cubicBezTo>
                  <a:lnTo>
                    <a:pt x="61" y="2810"/>
                  </a:lnTo>
                  <a:cubicBezTo>
                    <a:pt x="1004" y="2719"/>
                    <a:pt x="1916" y="2658"/>
                    <a:pt x="2858" y="2658"/>
                  </a:cubicBezTo>
                  <a:cubicBezTo>
                    <a:pt x="2905" y="3490"/>
                    <a:pt x="3487" y="3925"/>
                    <a:pt x="4022" y="3925"/>
                  </a:cubicBezTo>
                  <a:cubicBezTo>
                    <a:pt x="4523" y="3925"/>
                    <a:pt x="4984" y="3544"/>
                    <a:pt x="4925" y="2750"/>
                  </a:cubicBezTo>
                  <a:cubicBezTo>
                    <a:pt x="4894" y="2142"/>
                    <a:pt x="4864" y="257"/>
                    <a:pt x="4165" y="75"/>
                  </a:cubicBezTo>
                  <a:cubicBezTo>
                    <a:pt x="4009" y="24"/>
                    <a:pt x="3864" y="1"/>
                    <a:pt x="3733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2220952" y="1854395"/>
              <a:ext cx="174580" cy="138673"/>
            </a:xfrm>
            <a:custGeom>
              <a:rect b="b" l="l" r="r" t="t"/>
              <a:pathLst>
                <a:path extrusionOk="0" h="4395" w="5533">
                  <a:moveTo>
                    <a:pt x="4036" y="0"/>
                  </a:moveTo>
                  <a:cubicBezTo>
                    <a:pt x="3720" y="0"/>
                    <a:pt x="3402" y="149"/>
                    <a:pt x="3192" y="406"/>
                  </a:cubicBezTo>
                  <a:cubicBezTo>
                    <a:pt x="3000" y="694"/>
                    <a:pt x="2903" y="1056"/>
                    <a:pt x="2930" y="1420"/>
                  </a:cubicBezTo>
                  <a:lnTo>
                    <a:pt x="2930" y="1420"/>
                  </a:lnTo>
                  <a:cubicBezTo>
                    <a:pt x="2055" y="1452"/>
                    <a:pt x="1179" y="1507"/>
                    <a:pt x="304" y="1561"/>
                  </a:cubicBezTo>
                  <a:cubicBezTo>
                    <a:pt x="9" y="1561"/>
                    <a:pt x="1" y="2019"/>
                    <a:pt x="277" y="2019"/>
                  </a:cubicBezTo>
                  <a:cubicBezTo>
                    <a:pt x="286" y="2019"/>
                    <a:pt x="295" y="2018"/>
                    <a:pt x="304" y="2017"/>
                  </a:cubicBezTo>
                  <a:cubicBezTo>
                    <a:pt x="1277" y="1957"/>
                    <a:pt x="2250" y="1926"/>
                    <a:pt x="3222" y="1896"/>
                  </a:cubicBezTo>
                  <a:cubicBezTo>
                    <a:pt x="3374" y="1896"/>
                    <a:pt x="3496" y="1744"/>
                    <a:pt x="3465" y="1592"/>
                  </a:cubicBezTo>
                  <a:cubicBezTo>
                    <a:pt x="3356" y="1071"/>
                    <a:pt x="3518" y="476"/>
                    <a:pt x="4064" y="476"/>
                  </a:cubicBezTo>
                  <a:cubicBezTo>
                    <a:pt x="4123" y="476"/>
                    <a:pt x="4187" y="483"/>
                    <a:pt x="4256" y="498"/>
                  </a:cubicBezTo>
                  <a:cubicBezTo>
                    <a:pt x="4468" y="528"/>
                    <a:pt x="4620" y="680"/>
                    <a:pt x="4712" y="862"/>
                  </a:cubicBezTo>
                  <a:cubicBezTo>
                    <a:pt x="4803" y="1106"/>
                    <a:pt x="4864" y="1379"/>
                    <a:pt x="4924" y="1653"/>
                  </a:cubicBezTo>
                  <a:cubicBezTo>
                    <a:pt x="4985" y="2139"/>
                    <a:pt x="5016" y="2656"/>
                    <a:pt x="5016" y="3142"/>
                  </a:cubicBezTo>
                  <a:cubicBezTo>
                    <a:pt x="5046" y="3568"/>
                    <a:pt x="4742" y="3902"/>
                    <a:pt x="4316" y="3902"/>
                  </a:cubicBezTo>
                  <a:cubicBezTo>
                    <a:pt x="3800" y="3841"/>
                    <a:pt x="3435" y="3416"/>
                    <a:pt x="3435" y="2899"/>
                  </a:cubicBezTo>
                  <a:cubicBezTo>
                    <a:pt x="3435" y="2747"/>
                    <a:pt x="3313" y="2656"/>
                    <a:pt x="3192" y="2656"/>
                  </a:cubicBezTo>
                  <a:cubicBezTo>
                    <a:pt x="3025" y="2650"/>
                    <a:pt x="2859" y="2648"/>
                    <a:pt x="2694" y="2648"/>
                  </a:cubicBezTo>
                  <a:cubicBezTo>
                    <a:pt x="1926" y="2648"/>
                    <a:pt x="1171" y="2702"/>
                    <a:pt x="395" y="2777"/>
                  </a:cubicBezTo>
                  <a:cubicBezTo>
                    <a:pt x="101" y="2807"/>
                    <a:pt x="92" y="3265"/>
                    <a:pt x="369" y="3265"/>
                  </a:cubicBezTo>
                  <a:cubicBezTo>
                    <a:pt x="377" y="3265"/>
                    <a:pt x="386" y="3265"/>
                    <a:pt x="395" y="3264"/>
                  </a:cubicBezTo>
                  <a:cubicBezTo>
                    <a:pt x="1263" y="3152"/>
                    <a:pt x="2104" y="3117"/>
                    <a:pt x="2967" y="3112"/>
                  </a:cubicBezTo>
                  <a:lnTo>
                    <a:pt x="2968" y="3112"/>
                  </a:lnTo>
                  <a:cubicBezTo>
                    <a:pt x="3060" y="3700"/>
                    <a:pt x="3480" y="4170"/>
                    <a:pt x="4043" y="4358"/>
                  </a:cubicBezTo>
                  <a:cubicBezTo>
                    <a:pt x="4142" y="4383"/>
                    <a:pt x="4241" y="4394"/>
                    <a:pt x="4338" y="4394"/>
                  </a:cubicBezTo>
                  <a:cubicBezTo>
                    <a:pt x="4838" y="4394"/>
                    <a:pt x="5288" y="4081"/>
                    <a:pt x="5441" y="3598"/>
                  </a:cubicBezTo>
                  <a:cubicBezTo>
                    <a:pt x="5502" y="3264"/>
                    <a:pt x="5532" y="2960"/>
                    <a:pt x="5471" y="2656"/>
                  </a:cubicBezTo>
                  <a:cubicBezTo>
                    <a:pt x="5471" y="2261"/>
                    <a:pt x="5441" y="1926"/>
                    <a:pt x="5380" y="1561"/>
                  </a:cubicBezTo>
                  <a:cubicBezTo>
                    <a:pt x="5350" y="1197"/>
                    <a:pt x="5228" y="862"/>
                    <a:pt x="5076" y="528"/>
                  </a:cubicBezTo>
                  <a:cubicBezTo>
                    <a:pt x="4924" y="254"/>
                    <a:pt x="4651" y="72"/>
                    <a:pt x="4316" y="42"/>
                  </a:cubicBezTo>
                  <a:cubicBezTo>
                    <a:pt x="4225" y="14"/>
                    <a:pt x="4131" y="0"/>
                    <a:pt x="4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2161651" y="2114634"/>
              <a:ext cx="173002" cy="138736"/>
            </a:xfrm>
            <a:custGeom>
              <a:rect b="b" l="l" r="r" t="t"/>
              <a:pathLst>
                <a:path extrusionOk="0" h="4397" w="5483">
                  <a:moveTo>
                    <a:pt x="669" y="0"/>
                  </a:moveTo>
                  <a:lnTo>
                    <a:pt x="0" y="1004"/>
                  </a:lnTo>
                  <a:cubicBezTo>
                    <a:pt x="760" y="1520"/>
                    <a:pt x="2432" y="2584"/>
                    <a:pt x="2432" y="2584"/>
                  </a:cubicBezTo>
                  <a:cubicBezTo>
                    <a:pt x="1763" y="3344"/>
                    <a:pt x="1885" y="4165"/>
                    <a:pt x="2857" y="4377"/>
                  </a:cubicBezTo>
                  <a:cubicBezTo>
                    <a:pt x="2900" y="4391"/>
                    <a:pt x="2944" y="4397"/>
                    <a:pt x="2989" y="4397"/>
                  </a:cubicBezTo>
                  <a:cubicBezTo>
                    <a:pt x="3674" y="4397"/>
                    <a:pt x="4550" y="2949"/>
                    <a:pt x="4864" y="2493"/>
                  </a:cubicBezTo>
                  <a:cubicBezTo>
                    <a:pt x="5482" y="1575"/>
                    <a:pt x="4882" y="853"/>
                    <a:pt x="4148" y="853"/>
                  </a:cubicBezTo>
                  <a:cubicBezTo>
                    <a:pt x="3763" y="853"/>
                    <a:pt x="3343" y="1051"/>
                    <a:pt x="3040" y="1520"/>
                  </a:cubicBezTo>
                  <a:cubicBezTo>
                    <a:pt x="2219" y="1034"/>
                    <a:pt x="1429" y="548"/>
                    <a:pt x="669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2154409" y="2106431"/>
              <a:ext cx="184519" cy="154607"/>
            </a:xfrm>
            <a:custGeom>
              <a:rect b="b" l="l" r="r" t="t"/>
              <a:pathLst>
                <a:path extrusionOk="0" h="4900" w="5848">
                  <a:moveTo>
                    <a:pt x="1008" y="1"/>
                  </a:moveTo>
                  <a:cubicBezTo>
                    <a:pt x="822" y="1"/>
                    <a:pt x="694" y="293"/>
                    <a:pt x="893" y="443"/>
                  </a:cubicBezTo>
                  <a:lnTo>
                    <a:pt x="893" y="473"/>
                  </a:lnTo>
                  <a:cubicBezTo>
                    <a:pt x="1653" y="1020"/>
                    <a:pt x="2444" y="1507"/>
                    <a:pt x="3264" y="1993"/>
                  </a:cubicBezTo>
                  <a:cubicBezTo>
                    <a:pt x="3298" y="2010"/>
                    <a:pt x="3332" y="2018"/>
                    <a:pt x="3365" y="2018"/>
                  </a:cubicBezTo>
                  <a:cubicBezTo>
                    <a:pt x="3451" y="2018"/>
                    <a:pt x="3533" y="1968"/>
                    <a:pt x="3599" y="1902"/>
                  </a:cubicBezTo>
                  <a:cubicBezTo>
                    <a:pt x="3789" y="1569"/>
                    <a:pt x="4127" y="1367"/>
                    <a:pt x="4499" y="1367"/>
                  </a:cubicBezTo>
                  <a:cubicBezTo>
                    <a:pt x="4602" y="1367"/>
                    <a:pt x="4708" y="1382"/>
                    <a:pt x="4814" y="1416"/>
                  </a:cubicBezTo>
                  <a:cubicBezTo>
                    <a:pt x="5210" y="1598"/>
                    <a:pt x="5331" y="2084"/>
                    <a:pt x="5088" y="2449"/>
                  </a:cubicBezTo>
                  <a:cubicBezTo>
                    <a:pt x="4875" y="2875"/>
                    <a:pt x="4602" y="3270"/>
                    <a:pt x="4298" y="3634"/>
                  </a:cubicBezTo>
                  <a:cubicBezTo>
                    <a:pt x="4091" y="3901"/>
                    <a:pt x="3711" y="4426"/>
                    <a:pt x="3327" y="4426"/>
                  </a:cubicBezTo>
                  <a:cubicBezTo>
                    <a:pt x="3316" y="4426"/>
                    <a:pt x="3305" y="4426"/>
                    <a:pt x="3295" y="4425"/>
                  </a:cubicBezTo>
                  <a:cubicBezTo>
                    <a:pt x="2991" y="4394"/>
                    <a:pt x="2717" y="4212"/>
                    <a:pt x="2626" y="3908"/>
                  </a:cubicBezTo>
                  <a:cubicBezTo>
                    <a:pt x="2596" y="3574"/>
                    <a:pt x="2717" y="3270"/>
                    <a:pt x="2960" y="3026"/>
                  </a:cubicBezTo>
                  <a:cubicBezTo>
                    <a:pt x="3052" y="2905"/>
                    <a:pt x="3021" y="2723"/>
                    <a:pt x="2900" y="2662"/>
                  </a:cubicBezTo>
                  <a:cubicBezTo>
                    <a:pt x="2079" y="2145"/>
                    <a:pt x="1258" y="1598"/>
                    <a:pt x="468" y="1081"/>
                  </a:cubicBezTo>
                  <a:cubicBezTo>
                    <a:pt x="419" y="1048"/>
                    <a:pt x="370" y="1034"/>
                    <a:pt x="326" y="1034"/>
                  </a:cubicBezTo>
                  <a:cubicBezTo>
                    <a:pt x="123" y="1034"/>
                    <a:pt x="0" y="1327"/>
                    <a:pt x="225" y="1476"/>
                  </a:cubicBezTo>
                  <a:cubicBezTo>
                    <a:pt x="946" y="1975"/>
                    <a:pt x="1692" y="2449"/>
                    <a:pt x="2440" y="2921"/>
                  </a:cubicBezTo>
                  <a:lnTo>
                    <a:pt x="2440" y="2921"/>
                  </a:lnTo>
                  <a:cubicBezTo>
                    <a:pt x="2062" y="3462"/>
                    <a:pt x="1957" y="4188"/>
                    <a:pt x="2565" y="4637"/>
                  </a:cubicBezTo>
                  <a:cubicBezTo>
                    <a:pt x="2807" y="4807"/>
                    <a:pt x="3068" y="4899"/>
                    <a:pt x="3333" y="4899"/>
                  </a:cubicBezTo>
                  <a:cubicBezTo>
                    <a:pt x="3401" y="4899"/>
                    <a:pt x="3470" y="4893"/>
                    <a:pt x="3538" y="4881"/>
                  </a:cubicBezTo>
                  <a:cubicBezTo>
                    <a:pt x="3842" y="4759"/>
                    <a:pt x="4115" y="4577"/>
                    <a:pt x="4298" y="4334"/>
                  </a:cubicBezTo>
                  <a:cubicBezTo>
                    <a:pt x="4571" y="4060"/>
                    <a:pt x="4784" y="3786"/>
                    <a:pt x="4997" y="3482"/>
                  </a:cubicBezTo>
                  <a:cubicBezTo>
                    <a:pt x="5179" y="3209"/>
                    <a:pt x="5331" y="2966"/>
                    <a:pt x="5514" y="2692"/>
                  </a:cubicBezTo>
                  <a:cubicBezTo>
                    <a:pt x="5848" y="2115"/>
                    <a:pt x="5666" y="1385"/>
                    <a:pt x="5118" y="1051"/>
                  </a:cubicBezTo>
                  <a:cubicBezTo>
                    <a:pt x="4917" y="928"/>
                    <a:pt x="4705" y="874"/>
                    <a:pt x="4495" y="874"/>
                  </a:cubicBezTo>
                  <a:cubicBezTo>
                    <a:pt x="4058" y="874"/>
                    <a:pt x="3630" y="1111"/>
                    <a:pt x="3326" y="1459"/>
                  </a:cubicBezTo>
                  <a:lnTo>
                    <a:pt x="3326" y="1459"/>
                  </a:lnTo>
                  <a:cubicBezTo>
                    <a:pt x="2570" y="1009"/>
                    <a:pt x="1840" y="554"/>
                    <a:pt x="1137" y="48"/>
                  </a:cubicBezTo>
                  <a:cubicBezTo>
                    <a:pt x="1093" y="15"/>
                    <a:pt x="1049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1633425" y="1651075"/>
              <a:ext cx="161139" cy="154797"/>
            </a:xfrm>
            <a:custGeom>
              <a:rect b="b" l="l" r="r" t="t"/>
              <a:pathLst>
                <a:path extrusionOk="0" h="4906" w="5107">
                  <a:moveTo>
                    <a:pt x="2654" y="0"/>
                  </a:moveTo>
                  <a:cubicBezTo>
                    <a:pt x="2393" y="0"/>
                    <a:pt x="2104" y="120"/>
                    <a:pt x="1824" y="407"/>
                  </a:cubicBezTo>
                  <a:cubicBezTo>
                    <a:pt x="1398" y="833"/>
                    <a:pt x="0" y="2109"/>
                    <a:pt x="365" y="2747"/>
                  </a:cubicBezTo>
                  <a:cubicBezTo>
                    <a:pt x="549" y="3207"/>
                    <a:pt x="864" y="3428"/>
                    <a:pt x="1206" y="3428"/>
                  </a:cubicBezTo>
                  <a:cubicBezTo>
                    <a:pt x="1542" y="3428"/>
                    <a:pt x="1903" y="3215"/>
                    <a:pt x="2189" y="2808"/>
                  </a:cubicBezTo>
                  <a:cubicBezTo>
                    <a:pt x="2189" y="2808"/>
                    <a:pt x="3587" y="4267"/>
                    <a:pt x="4225" y="4906"/>
                  </a:cubicBezTo>
                  <a:lnTo>
                    <a:pt x="5107" y="4024"/>
                  </a:lnTo>
                  <a:cubicBezTo>
                    <a:pt x="4408" y="3386"/>
                    <a:pt x="3769" y="2717"/>
                    <a:pt x="3131" y="2018"/>
                  </a:cubicBezTo>
                  <a:cubicBezTo>
                    <a:pt x="4006" y="1166"/>
                    <a:pt x="3468" y="0"/>
                    <a:pt x="2654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1637843" y="1645175"/>
              <a:ext cx="170194" cy="168585"/>
            </a:xfrm>
            <a:custGeom>
              <a:rect b="b" l="l" r="r" t="t"/>
              <a:pathLst>
                <a:path extrusionOk="0" h="5343" w="5394">
                  <a:moveTo>
                    <a:pt x="2586" y="0"/>
                  </a:moveTo>
                  <a:cubicBezTo>
                    <a:pt x="2315" y="0"/>
                    <a:pt x="2045" y="95"/>
                    <a:pt x="1824" y="290"/>
                  </a:cubicBezTo>
                  <a:cubicBezTo>
                    <a:pt x="1581" y="502"/>
                    <a:pt x="1368" y="715"/>
                    <a:pt x="1156" y="928"/>
                  </a:cubicBezTo>
                  <a:cubicBezTo>
                    <a:pt x="913" y="1171"/>
                    <a:pt x="700" y="1414"/>
                    <a:pt x="487" y="1688"/>
                  </a:cubicBezTo>
                  <a:cubicBezTo>
                    <a:pt x="274" y="1931"/>
                    <a:pt x="122" y="2235"/>
                    <a:pt x="61" y="2539"/>
                  </a:cubicBezTo>
                  <a:cubicBezTo>
                    <a:pt x="1" y="2873"/>
                    <a:pt x="92" y="3208"/>
                    <a:pt x="335" y="3451"/>
                  </a:cubicBezTo>
                  <a:cubicBezTo>
                    <a:pt x="530" y="3729"/>
                    <a:pt x="852" y="3880"/>
                    <a:pt x="1209" y="3880"/>
                  </a:cubicBezTo>
                  <a:cubicBezTo>
                    <a:pt x="1242" y="3880"/>
                    <a:pt x="1275" y="3879"/>
                    <a:pt x="1308" y="3876"/>
                  </a:cubicBezTo>
                  <a:cubicBezTo>
                    <a:pt x="1629" y="3808"/>
                    <a:pt x="1932" y="3635"/>
                    <a:pt x="2166" y="3398"/>
                  </a:cubicBezTo>
                  <a:lnTo>
                    <a:pt x="2166" y="3398"/>
                  </a:lnTo>
                  <a:cubicBezTo>
                    <a:pt x="2797" y="4033"/>
                    <a:pt x="3408" y="4667"/>
                    <a:pt x="4043" y="5274"/>
                  </a:cubicBezTo>
                  <a:cubicBezTo>
                    <a:pt x="4091" y="5322"/>
                    <a:pt x="4145" y="5343"/>
                    <a:pt x="4198" y="5343"/>
                  </a:cubicBezTo>
                  <a:cubicBezTo>
                    <a:pt x="4379" y="5343"/>
                    <a:pt x="4542" y="5105"/>
                    <a:pt x="4378" y="4940"/>
                  </a:cubicBezTo>
                  <a:cubicBezTo>
                    <a:pt x="3679" y="4271"/>
                    <a:pt x="3010" y="3572"/>
                    <a:pt x="2311" y="2873"/>
                  </a:cubicBezTo>
                  <a:cubicBezTo>
                    <a:pt x="2271" y="2820"/>
                    <a:pt x="2213" y="2796"/>
                    <a:pt x="2154" y="2796"/>
                  </a:cubicBezTo>
                  <a:cubicBezTo>
                    <a:pt x="2077" y="2796"/>
                    <a:pt x="1997" y="2835"/>
                    <a:pt x="1946" y="2904"/>
                  </a:cubicBezTo>
                  <a:cubicBezTo>
                    <a:pt x="1737" y="3170"/>
                    <a:pt x="1445" y="3388"/>
                    <a:pt x="1158" y="3388"/>
                  </a:cubicBezTo>
                  <a:cubicBezTo>
                    <a:pt x="987" y="3388"/>
                    <a:pt x="817" y="3310"/>
                    <a:pt x="669" y="3116"/>
                  </a:cubicBezTo>
                  <a:cubicBezTo>
                    <a:pt x="548" y="2964"/>
                    <a:pt x="487" y="2752"/>
                    <a:pt x="517" y="2569"/>
                  </a:cubicBezTo>
                  <a:cubicBezTo>
                    <a:pt x="609" y="2326"/>
                    <a:pt x="730" y="2144"/>
                    <a:pt x="882" y="1961"/>
                  </a:cubicBezTo>
                  <a:cubicBezTo>
                    <a:pt x="1186" y="1566"/>
                    <a:pt x="1520" y="1232"/>
                    <a:pt x="1855" y="898"/>
                  </a:cubicBezTo>
                  <a:cubicBezTo>
                    <a:pt x="2069" y="683"/>
                    <a:pt x="2343" y="454"/>
                    <a:pt x="2635" y="454"/>
                  </a:cubicBezTo>
                  <a:cubicBezTo>
                    <a:pt x="2758" y="454"/>
                    <a:pt x="2884" y="495"/>
                    <a:pt x="3010" y="594"/>
                  </a:cubicBezTo>
                  <a:cubicBezTo>
                    <a:pt x="3466" y="989"/>
                    <a:pt x="3283" y="1657"/>
                    <a:pt x="2919" y="2053"/>
                  </a:cubicBezTo>
                  <a:cubicBezTo>
                    <a:pt x="2827" y="2144"/>
                    <a:pt x="2827" y="2296"/>
                    <a:pt x="2919" y="2387"/>
                  </a:cubicBezTo>
                  <a:cubicBezTo>
                    <a:pt x="3527" y="3086"/>
                    <a:pt x="4195" y="3755"/>
                    <a:pt x="4864" y="4393"/>
                  </a:cubicBezTo>
                  <a:cubicBezTo>
                    <a:pt x="4919" y="4441"/>
                    <a:pt x="4978" y="4461"/>
                    <a:pt x="5035" y="4461"/>
                  </a:cubicBezTo>
                  <a:cubicBezTo>
                    <a:pt x="5230" y="4461"/>
                    <a:pt x="5394" y="4223"/>
                    <a:pt x="5229" y="4059"/>
                  </a:cubicBezTo>
                  <a:cubicBezTo>
                    <a:pt x="4615" y="3473"/>
                    <a:pt x="4001" y="2861"/>
                    <a:pt x="3434" y="2223"/>
                  </a:cubicBezTo>
                  <a:lnTo>
                    <a:pt x="3434" y="2223"/>
                  </a:lnTo>
                  <a:cubicBezTo>
                    <a:pt x="3820" y="1736"/>
                    <a:pt x="3883" y="1046"/>
                    <a:pt x="3557" y="502"/>
                  </a:cubicBezTo>
                  <a:cubicBezTo>
                    <a:pt x="3313" y="171"/>
                    <a:pt x="2949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1578399" y="1934284"/>
              <a:ext cx="161139" cy="124538"/>
            </a:xfrm>
            <a:custGeom>
              <a:rect b="b" l="l" r="r" t="t"/>
              <a:pathLst>
                <a:path extrusionOk="0" h="3947" w="5107">
                  <a:moveTo>
                    <a:pt x="1235" y="0"/>
                  </a:moveTo>
                  <a:cubicBezTo>
                    <a:pt x="1063" y="0"/>
                    <a:pt x="873" y="49"/>
                    <a:pt x="669" y="154"/>
                  </a:cubicBezTo>
                  <a:cubicBezTo>
                    <a:pt x="0" y="428"/>
                    <a:pt x="243" y="2312"/>
                    <a:pt x="304" y="2890"/>
                  </a:cubicBezTo>
                  <a:cubicBezTo>
                    <a:pt x="357" y="3622"/>
                    <a:pt x="784" y="3946"/>
                    <a:pt x="1234" y="3946"/>
                  </a:cubicBezTo>
                  <a:cubicBezTo>
                    <a:pt x="1811" y="3946"/>
                    <a:pt x="2426" y="3413"/>
                    <a:pt x="2341" y="2525"/>
                  </a:cubicBezTo>
                  <a:cubicBezTo>
                    <a:pt x="3252" y="2373"/>
                    <a:pt x="4195" y="2282"/>
                    <a:pt x="5107" y="2251"/>
                  </a:cubicBezTo>
                  <a:lnTo>
                    <a:pt x="5015" y="1005"/>
                  </a:lnTo>
                  <a:cubicBezTo>
                    <a:pt x="4104" y="1096"/>
                    <a:pt x="2128" y="1309"/>
                    <a:pt x="2128" y="1309"/>
                  </a:cubicBezTo>
                  <a:cubicBezTo>
                    <a:pt x="2175" y="538"/>
                    <a:pt x="1808" y="0"/>
                    <a:pt x="1235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1577421" y="1927280"/>
              <a:ext cx="172655" cy="139210"/>
            </a:xfrm>
            <a:custGeom>
              <a:rect b="b" l="l" r="r" t="t"/>
              <a:pathLst>
                <a:path extrusionOk="0" h="4412" w="5472">
                  <a:moveTo>
                    <a:pt x="1286" y="0"/>
                  </a:moveTo>
                  <a:cubicBezTo>
                    <a:pt x="1234" y="0"/>
                    <a:pt x="1181" y="4"/>
                    <a:pt x="1125" y="11"/>
                  </a:cubicBezTo>
                  <a:cubicBezTo>
                    <a:pt x="761" y="11"/>
                    <a:pt x="426" y="194"/>
                    <a:pt x="244" y="498"/>
                  </a:cubicBezTo>
                  <a:cubicBezTo>
                    <a:pt x="92" y="802"/>
                    <a:pt x="1" y="1136"/>
                    <a:pt x="1" y="1501"/>
                  </a:cubicBezTo>
                  <a:cubicBezTo>
                    <a:pt x="1" y="1865"/>
                    <a:pt x="1" y="2230"/>
                    <a:pt x="31" y="2595"/>
                  </a:cubicBezTo>
                  <a:cubicBezTo>
                    <a:pt x="62" y="2899"/>
                    <a:pt x="92" y="3233"/>
                    <a:pt x="153" y="3537"/>
                  </a:cubicBezTo>
                  <a:cubicBezTo>
                    <a:pt x="285" y="4067"/>
                    <a:pt x="763" y="4412"/>
                    <a:pt x="1286" y="4412"/>
                  </a:cubicBezTo>
                  <a:cubicBezTo>
                    <a:pt x="1363" y="4412"/>
                    <a:pt x="1442" y="4404"/>
                    <a:pt x="1521" y="4388"/>
                  </a:cubicBezTo>
                  <a:cubicBezTo>
                    <a:pt x="2186" y="4194"/>
                    <a:pt x="2624" y="3595"/>
                    <a:pt x="2603" y="2937"/>
                  </a:cubicBezTo>
                  <a:lnTo>
                    <a:pt x="2603" y="2937"/>
                  </a:lnTo>
                  <a:cubicBezTo>
                    <a:pt x="3431" y="2827"/>
                    <a:pt x="4285" y="2743"/>
                    <a:pt x="5138" y="2686"/>
                  </a:cubicBezTo>
                  <a:cubicBezTo>
                    <a:pt x="5442" y="2686"/>
                    <a:pt x="5472" y="2200"/>
                    <a:pt x="5138" y="2200"/>
                  </a:cubicBezTo>
                  <a:lnTo>
                    <a:pt x="5138" y="2230"/>
                  </a:lnTo>
                  <a:cubicBezTo>
                    <a:pt x="4195" y="2261"/>
                    <a:pt x="3253" y="2352"/>
                    <a:pt x="2280" y="2504"/>
                  </a:cubicBezTo>
                  <a:cubicBezTo>
                    <a:pt x="2189" y="2534"/>
                    <a:pt x="2128" y="2625"/>
                    <a:pt x="2128" y="2747"/>
                  </a:cubicBezTo>
                  <a:cubicBezTo>
                    <a:pt x="2189" y="3203"/>
                    <a:pt x="1976" y="3659"/>
                    <a:pt x="1551" y="3872"/>
                  </a:cubicBezTo>
                  <a:cubicBezTo>
                    <a:pt x="1456" y="3911"/>
                    <a:pt x="1359" y="3930"/>
                    <a:pt x="1265" y="3930"/>
                  </a:cubicBezTo>
                  <a:cubicBezTo>
                    <a:pt x="997" y="3930"/>
                    <a:pt x="751" y="3777"/>
                    <a:pt x="639" y="3507"/>
                  </a:cubicBezTo>
                  <a:cubicBezTo>
                    <a:pt x="578" y="3294"/>
                    <a:pt x="548" y="3051"/>
                    <a:pt x="548" y="2808"/>
                  </a:cubicBezTo>
                  <a:cubicBezTo>
                    <a:pt x="517" y="2565"/>
                    <a:pt x="487" y="2291"/>
                    <a:pt x="487" y="2017"/>
                  </a:cubicBezTo>
                  <a:cubicBezTo>
                    <a:pt x="457" y="1744"/>
                    <a:pt x="487" y="1440"/>
                    <a:pt x="517" y="1166"/>
                  </a:cubicBezTo>
                  <a:cubicBezTo>
                    <a:pt x="517" y="954"/>
                    <a:pt x="609" y="771"/>
                    <a:pt x="761" y="619"/>
                  </a:cubicBezTo>
                  <a:cubicBezTo>
                    <a:pt x="888" y="524"/>
                    <a:pt x="1040" y="478"/>
                    <a:pt x="1195" y="478"/>
                  </a:cubicBezTo>
                  <a:cubicBezTo>
                    <a:pt x="1337" y="478"/>
                    <a:pt x="1481" y="516"/>
                    <a:pt x="1612" y="589"/>
                  </a:cubicBezTo>
                  <a:cubicBezTo>
                    <a:pt x="1855" y="832"/>
                    <a:pt x="1976" y="1166"/>
                    <a:pt x="1916" y="1531"/>
                  </a:cubicBezTo>
                  <a:cubicBezTo>
                    <a:pt x="1916" y="1653"/>
                    <a:pt x="2007" y="1744"/>
                    <a:pt x="2159" y="1744"/>
                  </a:cubicBezTo>
                  <a:cubicBezTo>
                    <a:pt x="3101" y="1653"/>
                    <a:pt x="4074" y="1531"/>
                    <a:pt x="5046" y="1470"/>
                  </a:cubicBezTo>
                  <a:cubicBezTo>
                    <a:pt x="5341" y="1441"/>
                    <a:pt x="5350" y="983"/>
                    <a:pt x="5073" y="983"/>
                  </a:cubicBezTo>
                  <a:cubicBezTo>
                    <a:pt x="5065" y="983"/>
                    <a:pt x="5056" y="983"/>
                    <a:pt x="5046" y="984"/>
                  </a:cubicBezTo>
                  <a:cubicBezTo>
                    <a:pt x="4147" y="1068"/>
                    <a:pt x="3248" y="1153"/>
                    <a:pt x="2373" y="1261"/>
                  </a:cubicBezTo>
                  <a:lnTo>
                    <a:pt x="2373" y="1261"/>
                  </a:lnTo>
                  <a:cubicBezTo>
                    <a:pt x="2330" y="627"/>
                    <a:pt x="196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1663747" y="2139560"/>
              <a:ext cx="160192" cy="154008"/>
            </a:xfrm>
            <a:custGeom>
              <a:rect b="b" l="l" r="r" t="t"/>
              <a:pathLst>
                <a:path extrusionOk="0" h="4881" w="5077">
                  <a:moveTo>
                    <a:pt x="4195" y="1"/>
                  </a:moveTo>
                  <a:cubicBezTo>
                    <a:pt x="3557" y="639"/>
                    <a:pt x="2189" y="2068"/>
                    <a:pt x="2189" y="2068"/>
                  </a:cubicBezTo>
                  <a:cubicBezTo>
                    <a:pt x="1888" y="1676"/>
                    <a:pt x="1527" y="1464"/>
                    <a:pt x="1191" y="1464"/>
                  </a:cubicBezTo>
                  <a:cubicBezTo>
                    <a:pt x="849" y="1464"/>
                    <a:pt x="534" y="1684"/>
                    <a:pt x="335" y="2159"/>
                  </a:cubicBezTo>
                  <a:cubicBezTo>
                    <a:pt x="0" y="2797"/>
                    <a:pt x="1399" y="4043"/>
                    <a:pt x="1824" y="4469"/>
                  </a:cubicBezTo>
                  <a:cubicBezTo>
                    <a:pt x="2107" y="4760"/>
                    <a:pt x="2398" y="4880"/>
                    <a:pt x="2659" y="4880"/>
                  </a:cubicBezTo>
                  <a:cubicBezTo>
                    <a:pt x="3461" y="4880"/>
                    <a:pt x="3980" y="3737"/>
                    <a:pt x="3131" y="2888"/>
                  </a:cubicBezTo>
                  <a:cubicBezTo>
                    <a:pt x="3739" y="2189"/>
                    <a:pt x="4408" y="1490"/>
                    <a:pt x="5076" y="88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1664693" y="2130726"/>
              <a:ext cx="169248" cy="169910"/>
            </a:xfrm>
            <a:custGeom>
              <a:rect b="b" l="l" r="r" t="t"/>
              <a:pathLst>
                <a:path extrusionOk="0" h="5385" w="5364">
                  <a:moveTo>
                    <a:pt x="4136" y="0"/>
                  </a:moveTo>
                  <a:cubicBezTo>
                    <a:pt x="4084" y="0"/>
                    <a:pt x="4030" y="20"/>
                    <a:pt x="3983" y="68"/>
                  </a:cubicBezTo>
                  <a:cubicBezTo>
                    <a:pt x="3345" y="705"/>
                    <a:pt x="2733" y="1343"/>
                    <a:pt x="2123" y="1980"/>
                  </a:cubicBezTo>
                  <a:lnTo>
                    <a:pt x="2123" y="1980"/>
                  </a:lnTo>
                  <a:cubicBezTo>
                    <a:pt x="1853" y="1703"/>
                    <a:pt x="1491" y="1509"/>
                    <a:pt x="1128" y="1509"/>
                  </a:cubicBezTo>
                  <a:cubicBezTo>
                    <a:pt x="885" y="1509"/>
                    <a:pt x="642" y="1595"/>
                    <a:pt x="426" y="1801"/>
                  </a:cubicBezTo>
                  <a:cubicBezTo>
                    <a:pt x="153" y="2013"/>
                    <a:pt x="1" y="2317"/>
                    <a:pt x="1" y="2682"/>
                  </a:cubicBezTo>
                  <a:cubicBezTo>
                    <a:pt x="31" y="2956"/>
                    <a:pt x="122" y="3260"/>
                    <a:pt x="305" y="3503"/>
                  </a:cubicBezTo>
                  <a:cubicBezTo>
                    <a:pt x="700" y="4019"/>
                    <a:pt x="1125" y="4475"/>
                    <a:pt x="1581" y="4931"/>
                  </a:cubicBezTo>
                  <a:cubicBezTo>
                    <a:pt x="1886" y="5200"/>
                    <a:pt x="2265" y="5384"/>
                    <a:pt x="2636" y="5384"/>
                  </a:cubicBezTo>
                  <a:cubicBezTo>
                    <a:pt x="2895" y="5384"/>
                    <a:pt x="3150" y="5295"/>
                    <a:pt x="3375" y="5083"/>
                  </a:cubicBezTo>
                  <a:cubicBezTo>
                    <a:pt x="3926" y="4532"/>
                    <a:pt x="3827" y="3731"/>
                    <a:pt x="3374" y="3156"/>
                  </a:cubicBezTo>
                  <a:lnTo>
                    <a:pt x="3374" y="3156"/>
                  </a:lnTo>
                  <a:cubicBezTo>
                    <a:pt x="3962" y="2516"/>
                    <a:pt x="4554" y="1902"/>
                    <a:pt x="5198" y="1314"/>
                  </a:cubicBezTo>
                  <a:cubicBezTo>
                    <a:pt x="5363" y="1149"/>
                    <a:pt x="5200" y="912"/>
                    <a:pt x="5005" y="912"/>
                  </a:cubicBezTo>
                  <a:cubicBezTo>
                    <a:pt x="4948" y="912"/>
                    <a:pt x="4888" y="932"/>
                    <a:pt x="4834" y="980"/>
                  </a:cubicBezTo>
                  <a:lnTo>
                    <a:pt x="4864" y="980"/>
                  </a:lnTo>
                  <a:cubicBezTo>
                    <a:pt x="4165" y="1618"/>
                    <a:pt x="3527" y="2287"/>
                    <a:pt x="2919" y="2986"/>
                  </a:cubicBezTo>
                  <a:cubicBezTo>
                    <a:pt x="2828" y="3077"/>
                    <a:pt x="2828" y="3229"/>
                    <a:pt x="2919" y="3320"/>
                  </a:cubicBezTo>
                  <a:cubicBezTo>
                    <a:pt x="3314" y="3655"/>
                    <a:pt x="3405" y="4232"/>
                    <a:pt x="3131" y="4658"/>
                  </a:cubicBezTo>
                  <a:cubicBezTo>
                    <a:pt x="2982" y="4844"/>
                    <a:pt x="2812" y="4919"/>
                    <a:pt x="2641" y="4919"/>
                  </a:cubicBezTo>
                  <a:cubicBezTo>
                    <a:pt x="2394" y="4919"/>
                    <a:pt x="2143" y="4764"/>
                    <a:pt x="1946" y="4567"/>
                  </a:cubicBezTo>
                  <a:cubicBezTo>
                    <a:pt x="1612" y="4263"/>
                    <a:pt x="1277" y="3928"/>
                    <a:pt x="973" y="3564"/>
                  </a:cubicBezTo>
                  <a:cubicBezTo>
                    <a:pt x="730" y="3290"/>
                    <a:pt x="365" y="2834"/>
                    <a:pt x="548" y="2439"/>
                  </a:cubicBezTo>
                  <a:cubicBezTo>
                    <a:pt x="639" y="2165"/>
                    <a:pt x="913" y="1983"/>
                    <a:pt x="1186" y="1983"/>
                  </a:cubicBezTo>
                  <a:cubicBezTo>
                    <a:pt x="1490" y="2044"/>
                    <a:pt x="1764" y="2226"/>
                    <a:pt x="1946" y="2500"/>
                  </a:cubicBezTo>
                  <a:cubicBezTo>
                    <a:pt x="1992" y="2560"/>
                    <a:pt x="2052" y="2591"/>
                    <a:pt x="2113" y="2591"/>
                  </a:cubicBezTo>
                  <a:cubicBezTo>
                    <a:pt x="2174" y="2591"/>
                    <a:pt x="2235" y="2560"/>
                    <a:pt x="2280" y="2500"/>
                  </a:cubicBezTo>
                  <a:cubicBezTo>
                    <a:pt x="2949" y="1801"/>
                    <a:pt x="3618" y="1101"/>
                    <a:pt x="4317" y="433"/>
                  </a:cubicBezTo>
                  <a:cubicBezTo>
                    <a:pt x="4482" y="244"/>
                    <a:pt x="4318" y="0"/>
                    <a:pt x="4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2137671" y="1620722"/>
              <a:ext cx="162148" cy="156374"/>
            </a:xfrm>
            <a:custGeom>
              <a:rect b="b" l="l" r="r" t="t"/>
              <a:pathLst>
                <a:path extrusionOk="0" h="4956" w="5139">
                  <a:moveTo>
                    <a:pt x="1891" y="1"/>
                  </a:moveTo>
                  <a:cubicBezTo>
                    <a:pt x="1772" y="1"/>
                    <a:pt x="1667" y="29"/>
                    <a:pt x="1581" y="92"/>
                  </a:cubicBezTo>
                  <a:cubicBezTo>
                    <a:pt x="730" y="609"/>
                    <a:pt x="882" y="1460"/>
                    <a:pt x="1763" y="1916"/>
                  </a:cubicBezTo>
                  <a:cubicBezTo>
                    <a:pt x="1763" y="1916"/>
                    <a:pt x="548" y="3496"/>
                    <a:pt x="0" y="4256"/>
                  </a:cubicBezTo>
                  <a:lnTo>
                    <a:pt x="1003" y="4955"/>
                  </a:lnTo>
                  <a:cubicBezTo>
                    <a:pt x="2007" y="3557"/>
                    <a:pt x="2706" y="2736"/>
                    <a:pt x="2706" y="2736"/>
                  </a:cubicBezTo>
                  <a:cubicBezTo>
                    <a:pt x="2995" y="2957"/>
                    <a:pt x="3293" y="3049"/>
                    <a:pt x="3566" y="3049"/>
                  </a:cubicBezTo>
                  <a:cubicBezTo>
                    <a:pt x="4499" y="3049"/>
                    <a:pt x="5138" y="1969"/>
                    <a:pt x="4104" y="1217"/>
                  </a:cubicBezTo>
                  <a:cubicBezTo>
                    <a:pt x="3690" y="906"/>
                    <a:pt x="2571" y="1"/>
                    <a:pt x="1891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5"/>
            <p:cNvSpPr/>
            <p:nvPr/>
          </p:nvSpPr>
          <p:spPr>
            <a:xfrm>
              <a:off x="2129610" y="1613875"/>
              <a:ext cx="169058" cy="170226"/>
            </a:xfrm>
            <a:custGeom>
              <a:rect b="b" l="l" r="r" t="t"/>
              <a:pathLst>
                <a:path extrusionOk="0" h="5395" w="5358">
                  <a:moveTo>
                    <a:pt x="2255" y="0"/>
                  </a:moveTo>
                  <a:cubicBezTo>
                    <a:pt x="1983" y="0"/>
                    <a:pt x="1718" y="118"/>
                    <a:pt x="1527" y="309"/>
                  </a:cubicBezTo>
                  <a:cubicBezTo>
                    <a:pt x="1223" y="552"/>
                    <a:pt x="1072" y="947"/>
                    <a:pt x="1163" y="1342"/>
                  </a:cubicBezTo>
                  <a:cubicBezTo>
                    <a:pt x="1259" y="1703"/>
                    <a:pt x="1469" y="1988"/>
                    <a:pt x="1764" y="2196"/>
                  </a:cubicBezTo>
                  <a:lnTo>
                    <a:pt x="1764" y="2196"/>
                  </a:lnTo>
                  <a:cubicBezTo>
                    <a:pt x="1219" y="2905"/>
                    <a:pt x="674" y="3613"/>
                    <a:pt x="129" y="4321"/>
                  </a:cubicBezTo>
                  <a:cubicBezTo>
                    <a:pt x="0" y="4493"/>
                    <a:pt x="175" y="4665"/>
                    <a:pt x="353" y="4665"/>
                  </a:cubicBezTo>
                  <a:cubicBezTo>
                    <a:pt x="427" y="4665"/>
                    <a:pt x="501" y="4636"/>
                    <a:pt x="555" y="4564"/>
                  </a:cubicBezTo>
                  <a:cubicBezTo>
                    <a:pt x="1132" y="3804"/>
                    <a:pt x="1710" y="3045"/>
                    <a:pt x="2287" y="2285"/>
                  </a:cubicBezTo>
                  <a:cubicBezTo>
                    <a:pt x="2409" y="2163"/>
                    <a:pt x="2379" y="1981"/>
                    <a:pt x="2227" y="1890"/>
                  </a:cubicBezTo>
                  <a:cubicBezTo>
                    <a:pt x="1771" y="1646"/>
                    <a:pt x="1345" y="1099"/>
                    <a:pt x="1862" y="613"/>
                  </a:cubicBezTo>
                  <a:cubicBezTo>
                    <a:pt x="1967" y="507"/>
                    <a:pt x="2142" y="425"/>
                    <a:pt x="2305" y="425"/>
                  </a:cubicBezTo>
                  <a:cubicBezTo>
                    <a:pt x="2330" y="425"/>
                    <a:pt x="2355" y="427"/>
                    <a:pt x="2379" y="431"/>
                  </a:cubicBezTo>
                  <a:cubicBezTo>
                    <a:pt x="2622" y="491"/>
                    <a:pt x="2834" y="583"/>
                    <a:pt x="3047" y="704"/>
                  </a:cubicBezTo>
                  <a:cubicBezTo>
                    <a:pt x="3442" y="947"/>
                    <a:pt x="3838" y="1221"/>
                    <a:pt x="4202" y="1525"/>
                  </a:cubicBezTo>
                  <a:cubicBezTo>
                    <a:pt x="4537" y="1768"/>
                    <a:pt x="4932" y="2163"/>
                    <a:pt x="4658" y="2619"/>
                  </a:cubicBezTo>
                  <a:cubicBezTo>
                    <a:pt x="4494" y="2888"/>
                    <a:pt x="4242" y="2995"/>
                    <a:pt x="3977" y="2995"/>
                  </a:cubicBezTo>
                  <a:cubicBezTo>
                    <a:pt x="3703" y="2995"/>
                    <a:pt x="3416" y="2880"/>
                    <a:pt x="3199" y="2710"/>
                  </a:cubicBezTo>
                  <a:cubicBezTo>
                    <a:pt x="3155" y="2699"/>
                    <a:pt x="3110" y="2692"/>
                    <a:pt x="3069" y="2692"/>
                  </a:cubicBezTo>
                  <a:cubicBezTo>
                    <a:pt x="2997" y="2692"/>
                    <a:pt x="2934" y="2713"/>
                    <a:pt x="2895" y="2771"/>
                  </a:cubicBezTo>
                  <a:cubicBezTo>
                    <a:pt x="2257" y="3500"/>
                    <a:pt x="1679" y="4260"/>
                    <a:pt x="1163" y="5051"/>
                  </a:cubicBezTo>
                  <a:cubicBezTo>
                    <a:pt x="1034" y="5223"/>
                    <a:pt x="1209" y="5395"/>
                    <a:pt x="1376" y="5395"/>
                  </a:cubicBezTo>
                  <a:cubicBezTo>
                    <a:pt x="1445" y="5395"/>
                    <a:pt x="1513" y="5365"/>
                    <a:pt x="1558" y="5294"/>
                  </a:cubicBezTo>
                  <a:lnTo>
                    <a:pt x="1588" y="5324"/>
                  </a:lnTo>
                  <a:cubicBezTo>
                    <a:pt x="2068" y="4619"/>
                    <a:pt x="2574" y="3939"/>
                    <a:pt x="3130" y="3286"/>
                  </a:cubicBezTo>
                  <a:lnTo>
                    <a:pt x="3130" y="3286"/>
                  </a:lnTo>
                  <a:cubicBezTo>
                    <a:pt x="3373" y="3431"/>
                    <a:pt x="3642" y="3504"/>
                    <a:pt x="3909" y="3504"/>
                  </a:cubicBezTo>
                  <a:cubicBezTo>
                    <a:pt x="4252" y="3504"/>
                    <a:pt x="4593" y="3383"/>
                    <a:pt x="4871" y="3136"/>
                  </a:cubicBezTo>
                  <a:cubicBezTo>
                    <a:pt x="5357" y="2649"/>
                    <a:pt x="5327" y="1859"/>
                    <a:pt x="4841" y="1434"/>
                  </a:cubicBezTo>
                  <a:cubicBezTo>
                    <a:pt x="4597" y="1221"/>
                    <a:pt x="4354" y="1038"/>
                    <a:pt x="4111" y="856"/>
                  </a:cubicBezTo>
                  <a:cubicBezTo>
                    <a:pt x="3838" y="674"/>
                    <a:pt x="3534" y="461"/>
                    <a:pt x="3230" y="309"/>
                  </a:cubicBezTo>
                  <a:cubicBezTo>
                    <a:pt x="2956" y="157"/>
                    <a:pt x="2652" y="35"/>
                    <a:pt x="2348" y="5"/>
                  </a:cubicBezTo>
                  <a:cubicBezTo>
                    <a:pt x="2317" y="2"/>
                    <a:pt x="2286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4" name="Google Shape;2924;p25"/>
          <p:cNvSpPr/>
          <p:nvPr/>
        </p:nvSpPr>
        <p:spPr>
          <a:xfrm>
            <a:off x="2845861" y="3515778"/>
            <a:ext cx="914959" cy="797395"/>
          </a:xfrm>
          <a:custGeom>
            <a:rect b="b" l="l" r="r" t="t"/>
            <a:pathLst>
              <a:path extrusionOk="0" h="25272" w="28998">
                <a:moveTo>
                  <a:pt x="14511" y="0"/>
                </a:moveTo>
                <a:cubicBezTo>
                  <a:pt x="9418" y="0"/>
                  <a:pt x="3720" y="3133"/>
                  <a:pt x="2402" y="8554"/>
                </a:cubicBezTo>
                <a:cubicBezTo>
                  <a:pt x="0" y="18433"/>
                  <a:pt x="5654" y="25029"/>
                  <a:pt x="14651" y="25272"/>
                </a:cubicBezTo>
                <a:cubicBezTo>
                  <a:pt x="23648" y="25272"/>
                  <a:pt x="28998" y="19557"/>
                  <a:pt x="27539" y="10317"/>
                </a:cubicBezTo>
                <a:cubicBezTo>
                  <a:pt x="26688" y="3083"/>
                  <a:pt x="21338" y="13"/>
                  <a:pt x="15077" y="13"/>
                </a:cubicBezTo>
                <a:cubicBezTo>
                  <a:pt x="14889" y="4"/>
                  <a:pt x="14700" y="0"/>
                  <a:pt x="14511" y="0"/>
                </a:cubicBezTo>
                <a:close/>
              </a:path>
            </a:pathLst>
          </a:custGeom>
          <a:solidFill>
            <a:srgbClr val="F4D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25"/>
          <p:cNvSpPr/>
          <p:nvPr/>
        </p:nvSpPr>
        <p:spPr>
          <a:xfrm>
            <a:off x="2889971" y="3508127"/>
            <a:ext cx="845923" cy="812824"/>
          </a:xfrm>
          <a:custGeom>
            <a:rect b="b" l="l" r="r" t="t"/>
            <a:pathLst>
              <a:path extrusionOk="0" h="25761" w="26810">
                <a:moveTo>
                  <a:pt x="12955" y="499"/>
                </a:moveTo>
                <a:cubicBezTo>
                  <a:pt x="13193" y="499"/>
                  <a:pt x="13434" y="506"/>
                  <a:pt x="13679" y="517"/>
                </a:cubicBezTo>
                <a:cubicBezTo>
                  <a:pt x="16262" y="517"/>
                  <a:pt x="18876" y="1034"/>
                  <a:pt x="21095" y="2402"/>
                </a:cubicBezTo>
                <a:cubicBezTo>
                  <a:pt x="23284" y="3830"/>
                  <a:pt x="24864" y="6019"/>
                  <a:pt x="25503" y="8542"/>
                </a:cubicBezTo>
                <a:cubicBezTo>
                  <a:pt x="26810" y="13405"/>
                  <a:pt x="26293" y="19271"/>
                  <a:pt x="22129" y="22584"/>
                </a:cubicBezTo>
                <a:cubicBezTo>
                  <a:pt x="20153" y="24165"/>
                  <a:pt x="17661" y="24955"/>
                  <a:pt x="15168" y="25198"/>
                </a:cubicBezTo>
                <a:cubicBezTo>
                  <a:pt x="14603" y="25263"/>
                  <a:pt x="14036" y="25294"/>
                  <a:pt x="13469" y="25294"/>
                </a:cubicBezTo>
                <a:cubicBezTo>
                  <a:pt x="11350" y="25294"/>
                  <a:pt x="9238" y="24852"/>
                  <a:pt x="7296" y="24013"/>
                </a:cubicBezTo>
                <a:cubicBezTo>
                  <a:pt x="5138" y="23040"/>
                  <a:pt x="3344" y="21399"/>
                  <a:pt x="2189" y="19363"/>
                </a:cubicBezTo>
                <a:cubicBezTo>
                  <a:pt x="973" y="17083"/>
                  <a:pt x="487" y="14499"/>
                  <a:pt x="730" y="11946"/>
                </a:cubicBezTo>
                <a:cubicBezTo>
                  <a:pt x="821" y="10426"/>
                  <a:pt x="1156" y="8937"/>
                  <a:pt x="1703" y="7539"/>
                </a:cubicBezTo>
                <a:cubicBezTo>
                  <a:pt x="2250" y="6201"/>
                  <a:pt x="3071" y="5016"/>
                  <a:pt x="4134" y="4013"/>
                </a:cubicBezTo>
                <a:cubicBezTo>
                  <a:pt x="6232" y="2098"/>
                  <a:pt x="8876" y="882"/>
                  <a:pt x="11733" y="578"/>
                </a:cubicBezTo>
                <a:cubicBezTo>
                  <a:pt x="12138" y="520"/>
                  <a:pt x="12543" y="499"/>
                  <a:pt x="12955" y="499"/>
                </a:cubicBezTo>
                <a:close/>
                <a:moveTo>
                  <a:pt x="13679" y="1"/>
                </a:moveTo>
                <a:cubicBezTo>
                  <a:pt x="13645" y="4"/>
                  <a:pt x="13615" y="14"/>
                  <a:pt x="13590" y="28"/>
                </a:cubicBezTo>
                <a:lnTo>
                  <a:pt x="13590" y="28"/>
                </a:lnTo>
                <a:cubicBezTo>
                  <a:pt x="13468" y="25"/>
                  <a:pt x="13347" y="24"/>
                  <a:pt x="13225" y="24"/>
                </a:cubicBezTo>
                <a:cubicBezTo>
                  <a:pt x="10463" y="24"/>
                  <a:pt x="7747" y="814"/>
                  <a:pt x="5441" y="2341"/>
                </a:cubicBezTo>
                <a:cubicBezTo>
                  <a:pt x="2949" y="3982"/>
                  <a:pt x="1216" y="6536"/>
                  <a:pt x="609" y="9454"/>
                </a:cubicBezTo>
                <a:cubicBezTo>
                  <a:pt x="31" y="12220"/>
                  <a:pt x="1" y="15168"/>
                  <a:pt x="1004" y="17873"/>
                </a:cubicBezTo>
                <a:cubicBezTo>
                  <a:pt x="1855" y="20183"/>
                  <a:pt x="3405" y="22159"/>
                  <a:pt x="5472" y="23496"/>
                </a:cubicBezTo>
                <a:cubicBezTo>
                  <a:pt x="7752" y="24925"/>
                  <a:pt x="10366" y="25715"/>
                  <a:pt x="13040" y="25746"/>
                </a:cubicBezTo>
                <a:cubicBezTo>
                  <a:pt x="13271" y="25756"/>
                  <a:pt x="13502" y="25761"/>
                  <a:pt x="13732" y="25761"/>
                </a:cubicBezTo>
                <a:cubicBezTo>
                  <a:pt x="16256" y="25761"/>
                  <a:pt x="18715" y="25150"/>
                  <a:pt x="20943" y="23952"/>
                </a:cubicBezTo>
                <a:cubicBezTo>
                  <a:pt x="23041" y="22797"/>
                  <a:pt x="24682" y="20973"/>
                  <a:pt x="25624" y="18785"/>
                </a:cubicBezTo>
                <a:cubicBezTo>
                  <a:pt x="26718" y="16201"/>
                  <a:pt x="26779" y="13405"/>
                  <a:pt x="26384" y="10669"/>
                </a:cubicBezTo>
                <a:cubicBezTo>
                  <a:pt x="25989" y="7843"/>
                  <a:pt x="25016" y="5168"/>
                  <a:pt x="22889" y="3162"/>
                </a:cubicBezTo>
                <a:cubicBezTo>
                  <a:pt x="20943" y="1399"/>
                  <a:pt x="18390" y="456"/>
                  <a:pt x="15806" y="122"/>
                </a:cubicBezTo>
                <a:cubicBezTo>
                  <a:pt x="15107" y="61"/>
                  <a:pt x="14378" y="1"/>
                  <a:pt x="1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25"/>
          <p:cNvSpPr/>
          <p:nvPr/>
        </p:nvSpPr>
        <p:spPr>
          <a:xfrm>
            <a:off x="2911079" y="3571530"/>
            <a:ext cx="786446" cy="686014"/>
          </a:xfrm>
          <a:custGeom>
            <a:rect b="b" l="l" r="r" t="t"/>
            <a:pathLst>
              <a:path extrusionOk="0" h="21742" w="24925">
                <a:moveTo>
                  <a:pt x="12549" y="0"/>
                </a:moveTo>
                <a:cubicBezTo>
                  <a:pt x="8153" y="0"/>
                  <a:pt x="3215" y="2685"/>
                  <a:pt x="2067" y="7365"/>
                </a:cubicBezTo>
                <a:cubicBezTo>
                  <a:pt x="0" y="15845"/>
                  <a:pt x="4864" y="21529"/>
                  <a:pt x="12615" y="21742"/>
                </a:cubicBezTo>
                <a:cubicBezTo>
                  <a:pt x="20335" y="21742"/>
                  <a:pt x="24925" y="16818"/>
                  <a:pt x="23679" y="8885"/>
                </a:cubicBezTo>
                <a:cubicBezTo>
                  <a:pt x="22949" y="2653"/>
                  <a:pt x="18359" y="9"/>
                  <a:pt x="12979" y="9"/>
                </a:cubicBezTo>
                <a:cubicBezTo>
                  <a:pt x="12837" y="3"/>
                  <a:pt x="12693" y="0"/>
                  <a:pt x="125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25"/>
          <p:cNvSpPr/>
          <p:nvPr/>
        </p:nvSpPr>
        <p:spPr>
          <a:xfrm>
            <a:off x="2948468" y="3563753"/>
            <a:ext cx="727979" cy="701854"/>
          </a:xfrm>
          <a:custGeom>
            <a:rect b="b" l="l" r="r" t="t"/>
            <a:pathLst>
              <a:path extrusionOk="0" h="22244" w="23072">
                <a:moveTo>
                  <a:pt x="11443" y="482"/>
                </a:moveTo>
                <a:cubicBezTo>
                  <a:pt x="11554" y="482"/>
                  <a:pt x="11666" y="483"/>
                  <a:pt x="11778" y="486"/>
                </a:cubicBezTo>
                <a:lnTo>
                  <a:pt x="11778" y="486"/>
                </a:lnTo>
                <a:cubicBezTo>
                  <a:pt x="11783" y="487"/>
                  <a:pt x="11789" y="487"/>
                  <a:pt x="11794" y="487"/>
                </a:cubicBezTo>
                <a:lnTo>
                  <a:pt x="11794" y="517"/>
                </a:lnTo>
                <a:cubicBezTo>
                  <a:pt x="13983" y="517"/>
                  <a:pt x="16232" y="943"/>
                  <a:pt x="18147" y="2159"/>
                </a:cubicBezTo>
                <a:cubicBezTo>
                  <a:pt x="20032" y="3374"/>
                  <a:pt x="21399" y="5259"/>
                  <a:pt x="21946" y="7478"/>
                </a:cubicBezTo>
                <a:cubicBezTo>
                  <a:pt x="23041" y="11612"/>
                  <a:pt x="22615" y="16627"/>
                  <a:pt x="19028" y="19454"/>
                </a:cubicBezTo>
                <a:cubicBezTo>
                  <a:pt x="17296" y="20730"/>
                  <a:pt x="15229" y="21521"/>
                  <a:pt x="13101" y="21673"/>
                </a:cubicBezTo>
                <a:cubicBezTo>
                  <a:pt x="12598" y="21732"/>
                  <a:pt x="12094" y="21761"/>
                  <a:pt x="11591" y="21761"/>
                </a:cubicBezTo>
                <a:cubicBezTo>
                  <a:pt x="9784" y="21761"/>
                  <a:pt x="7994" y="21383"/>
                  <a:pt x="6353" y="20669"/>
                </a:cubicBezTo>
                <a:cubicBezTo>
                  <a:pt x="4499" y="19818"/>
                  <a:pt x="2949" y="18420"/>
                  <a:pt x="1946" y="16657"/>
                </a:cubicBezTo>
                <a:cubicBezTo>
                  <a:pt x="913" y="14712"/>
                  <a:pt x="487" y="12523"/>
                  <a:pt x="700" y="10335"/>
                </a:cubicBezTo>
                <a:cubicBezTo>
                  <a:pt x="882" y="7751"/>
                  <a:pt x="1673" y="5350"/>
                  <a:pt x="3587" y="3526"/>
                </a:cubicBezTo>
                <a:cubicBezTo>
                  <a:pt x="5721" y="1568"/>
                  <a:pt x="8528" y="482"/>
                  <a:pt x="11443" y="482"/>
                </a:cubicBezTo>
                <a:close/>
                <a:moveTo>
                  <a:pt x="11794" y="0"/>
                </a:moveTo>
                <a:cubicBezTo>
                  <a:pt x="11751" y="0"/>
                  <a:pt x="11714" y="10"/>
                  <a:pt x="11683" y="27"/>
                </a:cubicBezTo>
                <a:lnTo>
                  <a:pt x="11683" y="27"/>
                </a:lnTo>
                <a:cubicBezTo>
                  <a:pt x="11574" y="24"/>
                  <a:pt x="11465" y="23"/>
                  <a:pt x="11356" y="23"/>
                </a:cubicBezTo>
                <a:cubicBezTo>
                  <a:pt x="8987" y="23"/>
                  <a:pt x="6688" y="718"/>
                  <a:pt x="4712" y="2007"/>
                </a:cubicBezTo>
                <a:cubicBezTo>
                  <a:pt x="2554" y="3405"/>
                  <a:pt x="1065" y="5593"/>
                  <a:pt x="517" y="8086"/>
                </a:cubicBezTo>
                <a:cubicBezTo>
                  <a:pt x="31" y="10517"/>
                  <a:pt x="1" y="13071"/>
                  <a:pt x="852" y="15411"/>
                </a:cubicBezTo>
                <a:cubicBezTo>
                  <a:pt x="1581" y="17417"/>
                  <a:pt x="2919" y="19089"/>
                  <a:pt x="4682" y="20274"/>
                </a:cubicBezTo>
                <a:cubicBezTo>
                  <a:pt x="6686" y="21589"/>
                  <a:pt x="9188" y="22244"/>
                  <a:pt x="11686" y="22244"/>
                </a:cubicBezTo>
                <a:cubicBezTo>
                  <a:pt x="13924" y="22244"/>
                  <a:pt x="16158" y="21718"/>
                  <a:pt x="18025" y="20669"/>
                </a:cubicBezTo>
                <a:cubicBezTo>
                  <a:pt x="19819" y="19666"/>
                  <a:pt x="21247" y="18086"/>
                  <a:pt x="22068" y="16201"/>
                </a:cubicBezTo>
                <a:cubicBezTo>
                  <a:pt x="23010" y="13982"/>
                  <a:pt x="23071" y="11551"/>
                  <a:pt x="22737" y="9180"/>
                </a:cubicBezTo>
                <a:cubicBezTo>
                  <a:pt x="22402" y="6748"/>
                  <a:pt x="21582" y="4408"/>
                  <a:pt x="19697" y="2706"/>
                </a:cubicBezTo>
                <a:cubicBezTo>
                  <a:pt x="17995" y="1216"/>
                  <a:pt x="15867" y="335"/>
                  <a:pt x="13618" y="122"/>
                </a:cubicBezTo>
                <a:cubicBezTo>
                  <a:pt x="13010" y="31"/>
                  <a:pt x="12402" y="0"/>
                  <a:pt x="11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5"/>
          <p:cNvSpPr/>
          <p:nvPr/>
        </p:nvSpPr>
        <p:spPr>
          <a:xfrm>
            <a:off x="3015610" y="3633656"/>
            <a:ext cx="455587" cy="291955"/>
          </a:xfrm>
          <a:custGeom>
            <a:rect b="b" l="l" r="r" t="t"/>
            <a:pathLst>
              <a:path extrusionOk="0" h="9253" w="14439">
                <a:moveTo>
                  <a:pt x="8266" y="0"/>
                </a:moveTo>
                <a:cubicBezTo>
                  <a:pt x="7660" y="0"/>
                  <a:pt x="6710" y="398"/>
                  <a:pt x="4955" y="1292"/>
                </a:cubicBezTo>
                <a:lnTo>
                  <a:pt x="4955" y="1262"/>
                </a:lnTo>
                <a:cubicBezTo>
                  <a:pt x="2341" y="2873"/>
                  <a:pt x="0" y="7007"/>
                  <a:pt x="1581" y="8587"/>
                </a:cubicBezTo>
                <a:cubicBezTo>
                  <a:pt x="2060" y="9066"/>
                  <a:pt x="2702" y="9252"/>
                  <a:pt x="3349" y="9252"/>
                </a:cubicBezTo>
                <a:cubicBezTo>
                  <a:pt x="4306" y="9252"/>
                  <a:pt x="5274" y="8846"/>
                  <a:pt x="5745" y="8375"/>
                </a:cubicBezTo>
                <a:cubicBezTo>
                  <a:pt x="7113" y="6612"/>
                  <a:pt x="4742" y="5244"/>
                  <a:pt x="7721" y="5031"/>
                </a:cubicBezTo>
                <a:cubicBezTo>
                  <a:pt x="9076" y="5031"/>
                  <a:pt x="9694" y="6773"/>
                  <a:pt x="11087" y="6773"/>
                </a:cubicBezTo>
                <a:cubicBezTo>
                  <a:pt x="11319" y="6773"/>
                  <a:pt x="11573" y="6724"/>
                  <a:pt x="11855" y="6612"/>
                </a:cubicBezTo>
                <a:cubicBezTo>
                  <a:pt x="13040" y="6216"/>
                  <a:pt x="14438" y="4636"/>
                  <a:pt x="13253" y="3450"/>
                </a:cubicBezTo>
                <a:cubicBezTo>
                  <a:pt x="13030" y="3171"/>
                  <a:pt x="12675" y="3097"/>
                  <a:pt x="12287" y="3097"/>
                </a:cubicBezTo>
                <a:cubicBezTo>
                  <a:pt x="11849" y="3097"/>
                  <a:pt x="11369" y="3191"/>
                  <a:pt x="10987" y="3191"/>
                </a:cubicBezTo>
                <a:cubicBezTo>
                  <a:pt x="10787" y="3191"/>
                  <a:pt x="10613" y="3165"/>
                  <a:pt x="10487" y="3086"/>
                </a:cubicBezTo>
                <a:cubicBezTo>
                  <a:pt x="9666" y="2478"/>
                  <a:pt x="9454" y="928"/>
                  <a:pt x="9302" y="715"/>
                </a:cubicBezTo>
                <a:cubicBezTo>
                  <a:pt x="9018" y="255"/>
                  <a:pt x="8752" y="0"/>
                  <a:pt x="826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5"/>
          <p:cNvSpPr/>
          <p:nvPr/>
        </p:nvSpPr>
        <p:spPr>
          <a:xfrm>
            <a:off x="3256698" y="3900616"/>
            <a:ext cx="198181" cy="166818"/>
          </a:xfrm>
          <a:custGeom>
            <a:rect b="b" l="l" r="r" t="t"/>
            <a:pathLst>
              <a:path extrusionOk="0" h="5287" w="6281">
                <a:moveTo>
                  <a:pt x="2399" y="1"/>
                </a:moveTo>
                <a:cubicBezTo>
                  <a:pt x="1" y="1"/>
                  <a:pt x="797" y="5286"/>
                  <a:pt x="3202" y="5286"/>
                </a:cubicBezTo>
                <a:cubicBezTo>
                  <a:pt x="3424" y="5286"/>
                  <a:pt x="3661" y="5241"/>
                  <a:pt x="3910" y="5142"/>
                </a:cubicBezTo>
                <a:cubicBezTo>
                  <a:pt x="4305" y="5142"/>
                  <a:pt x="6281" y="2163"/>
                  <a:pt x="6281" y="1798"/>
                </a:cubicBezTo>
                <a:cubicBezTo>
                  <a:pt x="5886" y="217"/>
                  <a:pt x="3910" y="217"/>
                  <a:pt x="2512" y="5"/>
                </a:cubicBezTo>
                <a:cubicBezTo>
                  <a:pt x="2473" y="2"/>
                  <a:pt x="2436" y="1"/>
                  <a:pt x="2399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5"/>
          <p:cNvSpPr/>
          <p:nvPr/>
        </p:nvSpPr>
        <p:spPr>
          <a:xfrm>
            <a:off x="3276481" y="3893043"/>
            <a:ext cx="187043" cy="182689"/>
          </a:xfrm>
          <a:custGeom>
            <a:rect b="b" l="l" r="r" t="t"/>
            <a:pathLst>
              <a:path extrusionOk="0" h="5790" w="5928">
                <a:moveTo>
                  <a:pt x="3222" y="5164"/>
                </a:moveTo>
                <a:cubicBezTo>
                  <a:pt x="3216" y="5167"/>
                  <a:pt x="3214" y="5169"/>
                  <a:pt x="3222" y="5169"/>
                </a:cubicBezTo>
                <a:cubicBezTo>
                  <a:pt x="3222" y="5167"/>
                  <a:pt x="3222" y="5166"/>
                  <a:pt x="3222" y="5164"/>
                </a:cubicBezTo>
                <a:close/>
                <a:moveTo>
                  <a:pt x="1801" y="485"/>
                </a:moveTo>
                <a:cubicBezTo>
                  <a:pt x="1805" y="485"/>
                  <a:pt x="1809" y="485"/>
                  <a:pt x="1813" y="486"/>
                </a:cubicBezTo>
                <a:lnTo>
                  <a:pt x="1813" y="486"/>
                </a:lnTo>
                <a:cubicBezTo>
                  <a:pt x="1817" y="486"/>
                  <a:pt x="1820" y="487"/>
                  <a:pt x="1824" y="488"/>
                </a:cubicBezTo>
                <a:cubicBezTo>
                  <a:pt x="2553" y="549"/>
                  <a:pt x="3283" y="670"/>
                  <a:pt x="4012" y="853"/>
                </a:cubicBezTo>
                <a:cubicBezTo>
                  <a:pt x="4347" y="913"/>
                  <a:pt x="4651" y="1096"/>
                  <a:pt x="4924" y="1309"/>
                </a:cubicBezTo>
                <a:cubicBezTo>
                  <a:pt x="5046" y="1400"/>
                  <a:pt x="5137" y="1521"/>
                  <a:pt x="5228" y="1643"/>
                </a:cubicBezTo>
                <a:cubicBezTo>
                  <a:pt x="5259" y="1734"/>
                  <a:pt x="5319" y="1795"/>
                  <a:pt x="5350" y="1886"/>
                </a:cubicBezTo>
                <a:cubicBezTo>
                  <a:pt x="5350" y="1910"/>
                  <a:pt x="5389" y="2033"/>
                  <a:pt x="5404" y="2033"/>
                </a:cubicBezTo>
                <a:cubicBezTo>
                  <a:pt x="5405" y="2033"/>
                  <a:pt x="5406" y="2033"/>
                  <a:pt x="5406" y="2032"/>
                </a:cubicBezTo>
                <a:lnTo>
                  <a:pt x="5406" y="2032"/>
                </a:lnTo>
                <a:cubicBezTo>
                  <a:pt x="5372" y="2204"/>
                  <a:pt x="5285" y="2348"/>
                  <a:pt x="5198" y="2464"/>
                </a:cubicBezTo>
                <a:cubicBezTo>
                  <a:pt x="5076" y="2707"/>
                  <a:pt x="4924" y="2950"/>
                  <a:pt x="4772" y="3193"/>
                </a:cubicBezTo>
                <a:cubicBezTo>
                  <a:pt x="4438" y="3710"/>
                  <a:pt x="4073" y="4227"/>
                  <a:pt x="3678" y="4713"/>
                </a:cubicBezTo>
                <a:cubicBezTo>
                  <a:pt x="3556" y="4834"/>
                  <a:pt x="3435" y="4986"/>
                  <a:pt x="3283" y="5138"/>
                </a:cubicBezTo>
                <a:cubicBezTo>
                  <a:pt x="3254" y="5138"/>
                  <a:pt x="3225" y="5138"/>
                  <a:pt x="3222" y="5164"/>
                </a:cubicBezTo>
                <a:lnTo>
                  <a:pt x="3222" y="5164"/>
                </a:lnTo>
                <a:cubicBezTo>
                  <a:pt x="3232" y="5160"/>
                  <a:pt x="3252" y="5155"/>
                  <a:pt x="3256" y="5155"/>
                </a:cubicBezTo>
                <a:cubicBezTo>
                  <a:pt x="3259" y="5155"/>
                  <a:pt x="3252" y="5159"/>
                  <a:pt x="3222" y="5169"/>
                </a:cubicBezTo>
                <a:cubicBezTo>
                  <a:pt x="3100" y="5199"/>
                  <a:pt x="2979" y="5260"/>
                  <a:pt x="2827" y="5290"/>
                </a:cubicBezTo>
                <a:cubicBezTo>
                  <a:pt x="2759" y="5301"/>
                  <a:pt x="2690" y="5306"/>
                  <a:pt x="2622" y="5306"/>
                </a:cubicBezTo>
                <a:cubicBezTo>
                  <a:pt x="2289" y="5306"/>
                  <a:pt x="1954" y="5188"/>
                  <a:pt x="1702" y="4986"/>
                </a:cubicBezTo>
                <a:cubicBezTo>
                  <a:pt x="942" y="4409"/>
                  <a:pt x="608" y="3345"/>
                  <a:pt x="578" y="2433"/>
                </a:cubicBezTo>
                <a:cubicBezTo>
                  <a:pt x="548" y="1546"/>
                  <a:pt x="806" y="485"/>
                  <a:pt x="1801" y="485"/>
                </a:cubicBezTo>
                <a:close/>
                <a:moveTo>
                  <a:pt x="1947" y="0"/>
                </a:moveTo>
                <a:cubicBezTo>
                  <a:pt x="1903" y="0"/>
                  <a:pt x="1862" y="10"/>
                  <a:pt x="1826" y="28"/>
                </a:cubicBezTo>
                <a:lnTo>
                  <a:pt x="1826" y="28"/>
                </a:lnTo>
                <a:cubicBezTo>
                  <a:pt x="1799" y="27"/>
                  <a:pt x="1771" y="26"/>
                  <a:pt x="1744" y="26"/>
                </a:cubicBezTo>
                <a:cubicBezTo>
                  <a:pt x="712" y="26"/>
                  <a:pt x="180" y="988"/>
                  <a:pt x="122" y="1977"/>
                </a:cubicBezTo>
                <a:cubicBezTo>
                  <a:pt x="0" y="3102"/>
                  <a:pt x="365" y="4227"/>
                  <a:pt x="1094" y="5078"/>
                </a:cubicBezTo>
                <a:cubicBezTo>
                  <a:pt x="1459" y="5473"/>
                  <a:pt x="1945" y="5716"/>
                  <a:pt x="2462" y="5777"/>
                </a:cubicBezTo>
                <a:cubicBezTo>
                  <a:pt x="2529" y="5786"/>
                  <a:pt x="2595" y="5790"/>
                  <a:pt x="2661" y="5790"/>
                </a:cubicBezTo>
                <a:cubicBezTo>
                  <a:pt x="3049" y="5790"/>
                  <a:pt x="3427" y="5641"/>
                  <a:pt x="3739" y="5382"/>
                </a:cubicBezTo>
                <a:cubicBezTo>
                  <a:pt x="4164" y="4926"/>
                  <a:pt x="4559" y="4409"/>
                  <a:pt x="4894" y="3862"/>
                </a:cubicBezTo>
                <a:cubicBezTo>
                  <a:pt x="5259" y="3375"/>
                  <a:pt x="5563" y="2828"/>
                  <a:pt x="5836" y="2281"/>
                </a:cubicBezTo>
                <a:cubicBezTo>
                  <a:pt x="5927" y="1977"/>
                  <a:pt x="5836" y="1643"/>
                  <a:pt x="5654" y="1400"/>
                </a:cubicBezTo>
                <a:cubicBezTo>
                  <a:pt x="5411" y="1035"/>
                  <a:pt x="5076" y="731"/>
                  <a:pt x="4681" y="579"/>
                </a:cubicBezTo>
                <a:cubicBezTo>
                  <a:pt x="3830" y="184"/>
                  <a:pt x="2888" y="154"/>
                  <a:pt x="1976" y="2"/>
                </a:cubicBezTo>
                <a:cubicBezTo>
                  <a:pt x="1966" y="1"/>
                  <a:pt x="1956" y="0"/>
                  <a:pt x="1947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5"/>
          <p:cNvSpPr/>
          <p:nvPr/>
        </p:nvSpPr>
        <p:spPr>
          <a:xfrm>
            <a:off x="3085813" y="4010700"/>
            <a:ext cx="177514" cy="119395"/>
          </a:xfrm>
          <a:custGeom>
            <a:rect b="b" l="l" r="r" t="t"/>
            <a:pathLst>
              <a:path extrusionOk="0" h="3784" w="5626">
                <a:moveTo>
                  <a:pt x="2634" y="0"/>
                </a:moveTo>
                <a:cubicBezTo>
                  <a:pt x="2538" y="0"/>
                  <a:pt x="2438" y="4"/>
                  <a:pt x="2335" y="11"/>
                </a:cubicBezTo>
                <a:cubicBezTo>
                  <a:pt x="0" y="11"/>
                  <a:pt x="259" y="3783"/>
                  <a:pt x="2038" y="3783"/>
                </a:cubicBezTo>
                <a:cubicBezTo>
                  <a:pt x="2065" y="3783"/>
                  <a:pt x="2094" y="3782"/>
                  <a:pt x="2122" y="3780"/>
                </a:cubicBezTo>
                <a:cubicBezTo>
                  <a:pt x="4773" y="3574"/>
                  <a:pt x="5626" y="0"/>
                  <a:pt x="2634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25"/>
          <p:cNvSpPr/>
          <p:nvPr/>
        </p:nvSpPr>
        <p:spPr>
          <a:xfrm>
            <a:off x="3096162" y="4003159"/>
            <a:ext cx="141986" cy="134193"/>
          </a:xfrm>
          <a:custGeom>
            <a:rect b="b" l="l" r="r" t="t"/>
            <a:pathLst>
              <a:path extrusionOk="0" h="4253" w="4500">
                <a:moveTo>
                  <a:pt x="2331" y="471"/>
                </a:moveTo>
                <a:cubicBezTo>
                  <a:pt x="2658" y="471"/>
                  <a:pt x="2995" y="539"/>
                  <a:pt x="3314" y="676"/>
                </a:cubicBezTo>
                <a:cubicBezTo>
                  <a:pt x="3587" y="828"/>
                  <a:pt x="3800" y="1040"/>
                  <a:pt x="3891" y="1344"/>
                </a:cubicBezTo>
                <a:cubicBezTo>
                  <a:pt x="4043" y="1952"/>
                  <a:pt x="3831" y="2621"/>
                  <a:pt x="3344" y="3077"/>
                </a:cubicBezTo>
                <a:cubicBezTo>
                  <a:pt x="3071" y="3351"/>
                  <a:pt x="2736" y="3533"/>
                  <a:pt x="2372" y="3655"/>
                </a:cubicBezTo>
                <a:cubicBezTo>
                  <a:pt x="2167" y="3723"/>
                  <a:pt x="1962" y="3762"/>
                  <a:pt x="1762" y="3762"/>
                </a:cubicBezTo>
                <a:cubicBezTo>
                  <a:pt x="1607" y="3762"/>
                  <a:pt x="1454" y="3738"/>
                  <a:pt x="1308" y="3685"/>
                </a:cubicBezTo>
                <a:cubicBezTo>
                  <a:pt x="730" y="3411"/>
                  <a:pt x="517" y="2621"/>
                  <a:pt x="548" y="2013"/>
                </a:cubicBezTo>
                <a:cubicBezTo>
                  <a:pt x="578" y="1618"/>
                  <a:pt x="700" y="1253"/>
                  <a:pt x="943" y="980"/>
                </a:cubicBezTo>
                <a:cubicBezTo>
                  <a:pt x="1177" y="657"/>
                  <a:pt x="1553" y="505"/>
                  <a:pt x="1961" y="494"/>
                </a:cubicBezTo>
                <a:lnTo>
                  <a:pt x="1961" y="494"/>
                </a:lnTo>
                <a:cubicBezTo>
                  <a:pt x="1967" y="494"/>
                  <a:pt x="1973" y="495"/>
                  <a:pt x="1980" y="495"/>
                </a:cubicBezTo>
                <a:cubicBezTo>
                  <a:pt x="1989" y="495"/>
                  <a:pt x="1998" y="494"/>
                  <a:pt x="2007" y="493"/>
                </a:cubicBezTo>
                <a:cubicBezTo>
                  <a:pt x="2012" y="493"/>
                  <a:pt x="2017" y="492"/>
                  <a:pt x="2021" y="491"/>
                </a:cubicBezTo>
                <a:lnTo>
                  <a:pt x="2021" y="491"/>
                </a:lnTo>
                <a:cubicBezTo>
                  <a:pt x="2123" y="477"/>
                  <a:pt x="2226" y="471"/>
                  <a:pt x="2331" y="471"/>
                </a:cubicBezTo>
                <a:close/>
                <a:moveTo>
                  <a:pt x="2233" y="0"/>
                </a:moveTo>
                <a:cubicBezTo>
                  <a:pt x="2157" y="0"/>
                  <a:pt x="2081" y="3"/>
                  <a:pt x="2007" y="7"/>
                </a:cubicBezTo>
                <a:cubicBezTo>
                  <a:pt x="1065" y="7"/>
                  <a:pt x="274" y="706"/>
                  <a:pt x="122" y="1618"/>
                </a:cubicBezTo>
                <a:cubicBezTo>
                  <a:pt x="1" y="2408"/>
                  <a:pt x="183" y="3411"/>
                  <a:pt x="821" y="3928"/>
                </a:cubicBezTo>
                <a:cubicBezTo>
                  <a:pt x="1109" y="4158"/>
                  <a:pt x="1452" y="4253"/>
                  <a:pt x="1804" y="4253"/>
                </a:cubicBezTo>
                <a:cubicBezTo>
                  <a:pt x="2385" y="4253"/>
                  <a:pt x="2989" y="3995"/>
                  <a:pt x="3405" y="3655"/>
                </a:cubicBezTo>
                <a:cubicBezTo>
                  <a:pt x="4135" y="3138"/>
                  <a:pt x="4499" y="2317"/>
                  <a:pt x="4438" y="1436"/>
                </a:cubicBezTo>
                <a:cubicBezTo>
                  <a:pt x="4270" y="366"/>
                  <a:pt x="3188" y="0"/>
                  <a:pt x="223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25"/>
          <p:cNvSpPr/>
          <p:nvPr/>
        </p:nvSpPr>
        <p:spPr>
          <a:xfrm>
            <a:off x="3481599" y="3815110"/>
            <a:ext cx="118795" cy="80964"/>
          </a:xfrm>
          <a:custGeom>
            <a:rect b="b" l="l" r="r" t="t"/>
            <a:pathLst>
              <a:path extrusionOk="0" h="2566" w="3765">
                <a:moveTo>
                  <a:pt x="1772" y="0"/>
                </a:moveTo>
                <a:cubicBezTo>
                  <a:pt x="1702" y="0"/>
                  <a:pt x="1630" y="3"/>
                  <a:pt x="1554" y="10"/>
                </a:cubicBezTo>
                <a:cubicBezTo>
                  <a:pt x="0" y="10"/>
                  <a:pt x="179" y="2565"/>
                  <a:pt x="1370" y="2565"/>
                </a:cubicBezTo>
                <a:cubicBezTo>
                  <a:pt x="1390" y="2565"/>
                  <a:pt x="1411" y="2564"/>
                  <a:pt x="1432" y="2563"/>
                </a:cubicBezTo>
                <a:cubicBezTo>
                  <a:pt x="3195" y="2445"/>
                  <a:pt x="3765" y="0"/>
                  <a:pt x="1772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25"/>
          <p:cNvSpPr/>
          <p:nvPr/>
        </p:nvSpPr>
        <p:spPr>
          <a:xfrm>
            <a:off x="3235211" y="4113370"/>
            <a:ext cx="133940" cy="81910"/>
          </a:xfrm>
          <a:custGeom>
            <a:rect b="b" l="l" r="r" t="t"/>
            <a:pathLst>
              <a:path extrusionOk="0" h="2596" w="4245">
                <a:moveTo>
                  <a:pt x="2006" y="1"/>
                </a:moveTo>
                <a:cubicBezTo>
                  <a:pt x="1929" y="1"/>
                  <a:pt x="1848" y="3"/>
                  <a:pt x="1764" y="10"/>
                </a:cubicBezTo>
                <a:cubicBezTo>
                  <a:pt x="1" y="10"/>
                  <a:pt x="236" y="2595"/>
                  <a:pt x="1544" y="2595"/>
                </a:cubicBezTo>
                <a:cubicBezTo>
                  <a:pt x="1567" y="2595"/>
                  <a:pt x="1589" y="2595"/>
                  <a:pt x="1612" y="2593"/>
                </a:cubicBezTo>
                <a:cubicBezTo>
                  <a:pt x="3610" y="2476"/>
                  <a:pt x="4245" y="1"/>
                  <a:pt x="2006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25"/>
          <p:cNvSpPr/>
          <p:nvPr/>
        </p:nvSpPr>
        <p:spPr>
          <a:xfrm>
            <a:off x="3416476" y="3978612"/>
            <a:ext cx="186097" cy="191587"/>
          </a:xfrm>
          <a:custGeom>
            <a:rect b="b" l="l" r="r" t="t"/>
            <a:pathLst>
              <a:path extrusionOk="0" h="6072" w="5898">
                <a:moveTo>
                  <a:pt x="4347" y="1"/>
                </a:moveTo>
                <a:cubicBezTo>
                  <a:pt x="3504" y="1"/>
                  <a:pt x="2804" y="1145"/>
                  <a:pt x="1794" y="2548"/>
                </a:cubicBezTo>
                <a:lnTo>
                  <a:pt x="1794" y="2578"/>
                </a:lnTo>
                <a:cubicBezTo>
                  <a:pt x="1429" y="3004"/>
                  <a:pt x="1" y="5375"/>
                  <a:pt x="670" y="5922"/>
                </a:cubicBezTo>
                <a:cubicBezTo>
                  <a:pt x="789" y="6025"/>
                  <a:pt x="921" y="6071"/>
                  <a:pt x="1060" y="6071"/>
                </a:cubicBezTo>
                <a:cubicBezTo>
                  <a:pt x="1982" y="6071"/>
                  <a:pt x="3236" y="4065"/>
                  <a:pt x="3527" y="3642"/>
                </a:cubicBezTo>
                <a:cubicBezTo>
                  <a:pt x="3831" y="3156"/>
                  <a:pt x="5898" y="360"/>
                  <a:pt x="4560" y="25"/>
                </a:cubicBezTo>
                <a:cubicBezTo>
                  <a:pt x="4488" y="9"/>
                  <a:pt x="4417" y="1"/>
                  <a:pt x="434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6" name="Google Shape;2936;p25"/>
          <p:cNvGrpSpPr/>
          <p:nvPr/>
        </p:nvGrpSpPr>
        <p:grpSpPr>
          <a:xfrm>
            <a:off x="3382274" y="2642691"/>
            <a:ext cx="535153" cy="529032"/>
            <a:chOff x="3382274" y="2642691"/>
            <a:chExt cx="535153" cy="529032"/>
          </a:xfrm>
        </p:grpSpPr>
        <p:sp>
          <p:nvSpPr>
            <p:cNvPr id="2937" name="Google Shape;2937;p25"/>
            <p:cNvSpPr/>
            <p:nvPr/>
          </p:nvSpPr>
          <p:spPr>
            <a:xfrm>
              <a:off x="3514603" y="30494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3693943" y="30551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3795603" y="28140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3703062" y="26838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3425406" y="27718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3411996" y="29464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43378" y="26870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786012" y="29650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3441718" y="27348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3605535" y="26426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591116" y="30705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3382274" y="28453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3416540" y="30120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3772602" y="27070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3810938" y="28936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3755312" y="30283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3438405" y="26866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25"/>
          <p:cNvGrpSpPr/>
          <p:nvPr/>
        </p:nvGrpSpPr>
        <p:grpSpPr>
          <a:xfrm>
            <a:off x="3042963" y="1126946"/>
            <a:ext cx="400868" cy="397397"/>
            <a:chOff x="714850" y="2369121"/>
            <a:chExt cx="400868" cy="397397"/>
          </a:xfrm>
        </p:grpSpPr>
        <p:sp>
          <p:nvSpPr>
            <p:cNvPr id="2955" name="Google Shape;2955;p25"/>
            <p:cNvSpPr/>
            <p:nvPr/>
          </p:nvSpPr>
          <p:spPr>
            <a:xfrm>
              <a:off x="960355" y="267410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826102" y="267795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742395" y="249756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825124" y="239994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1019830" y="246630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5"/>
            <p:cNvSpPr/>
            <p:nvPr/>
          </p:nvSpPr>
          <p:spPr>
            <a:xfrm>
              <a:off x="1029422" y="259676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5"/>
            <p:cNvSpPr/>
            <p:nvPr/>
          </p:nvSpPr>
          <p:spPr>
            <a:xfrm>
              <a:off x="944516" y="240221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747285" y="261080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769498" y="243913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875007" y="236912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886176" y="269041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1038036" y="252142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1005442" y="264630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743625" y="241758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714850" y="255767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757035" y="265876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993926" y="240218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25"/>
          <p:cNvGrpSpPr/>
          <p:nvPr/>
        </p:nvGrpSpPr>
        <p:grpSpPr>
          <a:xfrm>
            <a:off x="958362" y="721716"/>
            <a:ext cx="535153" cy="529032"/>
            <a:chOff x="1548887" y="2113666"/>
            <a:chExt cx="535153" cy="529032"/>
          </a:xfrm>
        </p:grpSpPr>
        <p:sp>
          <p:nvSpPr>
            <p:cNvPr id="2973" name="Google Shape;2973;p25"/>
            <p:cNvSpPr/>
            <p:nvPr/>
          </p:nvSpPr>
          <p:spPr>
            <a:xfrm>
              <a:off x="1681215" y="25204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1860556" y="25261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1962216" y="22850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1869674" y="21548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1592018" y="22428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1578609" y="24174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709990" y="21579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1952624" y="24360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1608330" y="22058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1772148" y="21136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1757728" y="25414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548887" y="23163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583152" y="24829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1939215" y="21780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1977550" y="23646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1921924" y="24992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1605017" y="21576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0" name="Google Shape;2990;p25"/>
          <p:cNvGrpSpPr/>
          <p:nvPr/>
        </p:nvGrpSpPr>
        <p:grpSpPr>
          <a:xfrm>
            <a:off x="714850" y="2369121"/>
            <a:ext cx="400868" cy="397397"/>
            <a:chOff x="714850" y="2369121"/>
            <a:chExt cx="400868" cy="397397"/>
          </a:xfrm>
        </p:grpSpPr>
        <p:sp>
          <p:nvSpPr>
            <p:cNvPr id="2991" name="Google Shape;2991;p25"/>
            <p:cNvSpPr/>
            <p:nvPr/>
          </p:nvSpPr>
          <p:spPr>
            <a:xfrm>
              <a:off x="960355" y="267410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826102" y="267795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742395" y="249756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825124" y="239994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1019830" y="246630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029422" y="259676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944516" y="240221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747285" y="261080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769498" y="243913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875007" y="236912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886176" y="269041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1038036" y="252142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1005442" y="264630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743625" y="241758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714850" y="255767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757035" y="265876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993926" y="240218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8" name="Google Shape;3008;p25"/>
          <p:cNvGrpSpPr/>
          <p:nvPr/>
        </p:nvGrpSpPr>
        <p:grpSpPr>
          <a:xfrm>
            <a:off x="1077570" y="3396922"/>
            <a:ext cx="300659" cy="297030"/>
            <a:chOff x="1077570" y="3396922"/>
            <a:chExt cx="300659" cy="297030"/>
          </a:xfrm>
        </p:grpSpPr>
        <p:sp>
          <p:nvSpPr>
            <p:cNvPr id="3009" name="Google Shape;3009;p25"/>
            <p:cNvSpPr/>
            <p:nvPr/>
          </p:nvSpPr>
          <p:spPr>
            <a:xfrm>
              <a:off x="1262653" y="362535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161309" y="362822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098457" y="349268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1160993" y="341964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1306763" y="346908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1313483" y="356701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1251010" y="342093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1102370" y="357739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5"/>
            <p:cNvSpPr/>
            <p:nvPr/>
          </p:nvSpPr>
          <p:spPr>
            <a:xfrm>
              <a:off x="1118808" y="344879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5"/>
            <p:cNvSpPr/>
            <p:nvPr/>
          </p:nvSpPr>
          <p:spPr>
            <a:xfrm>
              <a:off x="1198382" y="339692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1206365" y="363687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1319226" y="351025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1295246" y="360428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1099625" y="343188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1077570" y="353748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1109216" y="361384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1286632" y="342102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6" name="Google Shape;3026;p25"/>
          <p:cNvGrpSpPr/>
          <p:nvPr/>
        </p:nvGrpSpPr>
        <p:grpSpPr>
          <a:xfrm>
            <a:off x="2248364" y="4141325"/>
            <a:ext cx="401846" cy="396577"/>
            <a:chOff x="2248364" y="4141325"/>
            <a:chExt cx="401846" cy="396577"/>
          </a:xfrm>
        </p:grpSpPr>
        <p:sp>
          <p:nvSpPr>
            <p:cNvPr id="3027" name="Google Shape;3027;p25"/>
            <p:cNvSpPr/>
            <p:nvPr/>
          </p:nvSpPr>
          <p:spPr>
            <a:xfrm>
              <a:off x="2493901" y="4445485"/>
              <a:ext cx="57457" cy="60612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2359647" y="4449302"/>
              <a:ext cx="56605" cy="61212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2276887" y="4268763"/>
              <a:ext cx="63578" cy="46067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2358669" y="4171331"/>
              <a:ext cx="51115" cy="6222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2553344" y="4237653"/>
              <a:ext cx="65251" cy="5345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2562936" y="4367930"/>
              <a:ext cx="65251" cy="47203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2478062" y="4173571"/>
              <a:ext cx="51336" cy="62884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2280863" y="4382192"/>
              <a:ext cx="67301" cy="52093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2303990" y="4210423"/>
              <a:ext cx="301200" cy="263874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2409626" y="4141325"/>
              <a:ext cx="73202" cy="7594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2420574" y="4461797"/>
              <a:ext cx="72981" cy="76105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2571581" y="4292774"/>
              <a:ext cx="78629" cy="61559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2538957" y="4417656"/>
              <a:ext cx="86201" cy="69321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2278118" y="4188937"/>
              <a:ext cx="79639" cy="76294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2248364" y="4328648"/>
              <a:ext cx="80617" cy="6140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2291527" y="4430150"/>
              <a:ext cx="78692" cy="76262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2527472" y="4173571"/>
              <a:ext cx="80585" cy="77272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4" name="Google Shape;3044;p25"/>
          <p:cNvGrpSpPr/>
          <p:nvPr/>
        </p:nvGrpSpPr>
        <p:grpSpPr>
          <a:xfrm>
            <a:off x="1493565" y="2409160"/>
            <a:ext cx="1610555" cy="2099700"/>
            <a:chOff x="1493565" y="2409160"/>
            <a:chExt cx="1610555" cy="2099700"/>
          </a:xfrm>
        </p:grpSpPr>
        <p:sp>
          <p:nvSpPr>
            <p:cNvPr id="3045" name="Google Shape;3045;p25"/>
            <p:cNvSpPr/>
            <p:nvPr/>
          </p:nvSpPr>
          <p:spPr>
            <a:xfrm>
              <a:off x="2747136" y="2409160"/>
              <a:ext cx="356985" cy="469596"/>
            </a:xfrm>
            <a:custGeom>
              <a:rect b="b" l="l" r="r" t="t"/>
              <a:pathLst>
                <a:path extrusionOk="0" h="14883" w="11314">
                  <a:moveTo>
                    <a:pt x="10971" y="0"/>
                  </a:moveTo>
                  <a:cubicBezTo>
                    <a:pt x="10902" y="0"/>
                    <a:pt x="10834" y="30"/>
                    <a:pt x="10789" y="101"/>
                  </a:cubicBezTo>
                  <a:lnTo>
                    <a:pt x="151" y="14539"/>
                  </a:lnTo>
                  <a:cubicBezTo>
                    <a:pt x="0" y="14711"/>
                    <a:pt x="169" y="14883"/>
                    <a:pt x="345" y="14883"/>
                  </a:cubicBezTo>
                  <a:cubicBezTo>
                    <a:pt x="418" y="14883"/>
                    <a:pt x="492" y="14853"/>
                    <a:pt x="546" y="14782"/>
                  </a:cubicBezTo>
                  <a:lnTo>
                    <a:pt x="11184" y="344"/>
                  </a:lnTo>
                  <a:cubicBezTo>
                    <a:pt x="11313" y="172"/>
                    <a:pt x="11138" y="0"/>
                    <a:pt x="10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2667467" y="2836215"/>
              <a:ext cx="129523" cy="141986"/>
            </a:xfrm>
            <a:custGeom>
              <a:rect b="b" l="l" r="r" t="t"/>
              <a:pathLst>
                <a:path extrusionOk="0" h="4500" w="4105">
                  <a:moveTo>
                    <a:pt x="2372" y="1"/>
                  </a:moveTo>
                  <a:lnTo>
                    <a:pt x="1" y="3253"/>
                  </a:lnTo>
                  <a:lnTo>
                    <a:pt x="1733" y="4499"/>
                  </a:lnTo>
                  <a:lnTo>
                    <a:pt x="4104" y="1277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2658854" y="2828547"/>
              <a:ext cx="147539" cy="157321"/>
            </a:xfrm>
            <a:custGeom>
              <a:rect b="b" l="l" r="r" t="t"/>
              <a:pathLst>
                <a:path extrusionOk="0" h="4986" w="4676">
                  <a:moveTo>
                    <a:pt x="2699" y="583"/>
                  </a:moveTo>
                  <a:lnTo>
                    <a:pt x="4050" y="1555"/>
                  </a:lnTo>
                  <a:lnTo>
                    <a:pt x="2098" y="4225"/>
                  </a:lnTo>
                  <a:lnTo>
                    <a:pt x="1924" y="4430"/>
                  </a:lnTo>
                  <a:lnTo>
                    <a:pt x="1924" y="4430"/>
                  </a:lnTo>
                  <a:lnTo>
                    <a:pt x="612" y="3446"/>
                  </a:lnTo>
                  <a:lnTo>
                    <a:pt x="612" y="3446"/>
                  </a:lnTo>
                  <a:lnTo>
                    <a:pt x="2699" y="583"/>
                  </a:lnTo>
                  <a:close/>
                  <a:moveTo>
                    <a:pt x="2660" y="0"/>
                  </a:moveTo>
                  <a:cubicBezTo>
                    <a:pt x="2584" y="0"/>
                    <a:pt x="2503" y="41"/>
                    <a:pt x="2462" y="122"/>
                  </a:cubicBezTo>
                  <a:lnTo>
                    <a:pt x="61" y="3374"/>
                  </a:lnTo>
                  <a:cubicBezTo>
                    <a:pt x="0" y="3496"/>
                    <a:pt x="31" y="3618"/>
                    <a:pt x="152" y="3709"/>
                  </a:cubicBezTo>
                  <a:lnTo>
                    <a:pt x="1854" y="4955"/>
                  </a:lnTo>
                  <a:cubicBezTo>
                    <a:pt x="1895" y="4975"/>
                    <a:pt x="1939" y="4985"/>
                    <a:pt x="1982" y="4985"/>
                  </a:cubicBezTo>
                  <a:cubicBezTo>
                    <a:pt x="2067" y="4985"/>
                    <a:pt x="2148" y="4945"/>
                    <a:pt x="2189" y="4864"/>
                  </a:cubicBezTo>
                  <a:lnTo>
                    <a:pt x="4286" y="2037"/>
                  </a:lnTo>
                  <a:lnTo>
                    <a:pt x="4590" y="1642"/>
                  </a:lnTo>
                  <a:cubicBezTo>
                    <a:pt x="4676" y="1513"/>
                    <a:pt x="4627" y="1398"/>
                    <a:pt x="4533" y="1338"/>
                  </a:cubicBezTo>
                  <a:lnTo>
                    <a:pt x="4533" y="1338"/>
                  </a:lnTo>
                  <a:cubicBezTo>
                    <a:pt x="4523" y="1327"/>
                    <a:pt x="4512" y="1317"/>
                    <a:pt x="4499" y="1307"/>
                  </a:cubicBezTo>
                  <a:lnTo>
                    <a:pt x="2766" y="31"/>
                  </a:lnTo>
                  <a:cubicBezTo>
                    <a:pt x="2736" y="11"/>
                    <a:pt x="2699" y="0"/>
                    <a:pt x="2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2575399" y="2879377"/>
              <a:ext cx="207205" cy="200485"/>
            </a:xfrm>
            <a:custGeom>
              <a:rect b="b" l="l" r="r" t="t"/>
              <a:pathLst>
                <a:path extrusionOk="0" h="6354" w="6567">
                  <a:moveTo>
                    <a:pt x="2372" y="0"/>
                  </a:moveTo>
                  <a:lnTo>
                    <a:pt x="1" y="3253"/>
                  </a:lnTo>
                  <a:lnTo>
                    <a:pt x="4195" y="6353"/>
                  </a:lnTo>
                  <a:lnTo>
                    <a:pt x="6566" y="3101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2566785" y="2872184"/>
              <a:ext cx="224969" cy="215156"/>
            </a:xfrm>
            <a:custGeom>
              <a:rect b="b" l="l" r="r" t="t"/>
              <a:pathLst>
                <a:path extrusionOk="0" h="6819" w="7130">
                  <a:moveTo>
                    <a:pt x="2696" y="569"/>
                  </a:moveTo>
                  <a:lnTo>
                    <a:pt x="6500" y="3381"/>
                  </a:lnTo>
                  <a:lnTo>
                    <a:pt x="6500" y="3381"/>
                  </a:lnTo>
                  <a:lnTo>
                    <a:pt x="4405" y="6254"/>
                  </a:lnTo>
                  <a:lnTo>
                    <a:pt x="4405" y="6254"/>
                  </a:lnTo>
                  <a:lnTo>
                    <a:pt x="584" y="3430"/>
                  </a:lnTo>
                  <a:lnTo>
                    <a:pt x="584" y="3430"/>
                  </a:lnTo>
                  <a:lnTo>
                    <a:pt x="2696" y="569"/>
                  </a:lnTo>
                  <a:close/>
                  <a:moveTo>
                    <a:pt x="2640" y="1"/>
                  </a:moveTo>
                  <a:cubicBezTo>
                    <a:pt x="2564" y="1"/>
                    <a:pt x="2491" y="47"/>
                    <a:pt x="2432" y="107"/>
                  </a:cubicBezTo>
                  <a:lnTo>
                    <a:pt x="61" y="3359"/>
                  </a:lnTo>
                  <a:cubicBezTo>
                    <a:pt x="0" y="3481"/>
                    <a:pt x="31" y="3633"/>
                    <a:pt x="122" y="3694"/>
                  </a:cubicBezTo>
                  <a:lnTo>
                    <a:pt x="4347" y="6794"/>
                  </a:lnTo>
                  <a:cubicBezTo>
                    <a:pt x="4372" y="6811"/>
                    <a:pt x="4403" y="6818"/>
                    <a:pt x="4434" y="6818"/>
                  </a:cubicBezTo>
                  <a:cubicBezTo>
                    <a:pt x="4516" y="6818"/>
                    <a:pt x="4607" y="6768"/>
                    <a:pt x="4651" y="6703"/>
                  </a:cubicBezTo>
                  <a:lnTo>
                    <a:pt x="7052" y="3450"/>
                  </a:lnTo>
                  <a:cubicBezTo>
                    <a:pt x="7129" y="3347"/>
                    <a:pt x="7098" y="3245"/>
                    <a:pt x="7021" y="3178"/>
                  </a:cubicBezTo>
                  <a:lnTo>
                    <a:pt x="7021" y="3178"/>
                  </a:lnTo>
                  <a:cubicBezTo>
                    <a:pt x="7006" y="3156"/>
                    <a:pt x="6986" y="3135"/>
                    <a:pt x="6961" y="3116"/>
                  </a:cubicBezTo>
                  <a:lnTo>
                    <a:pt x="2766" y="46"/>
                  </a:lnTo>
                  <a:cubicBezTo>
                    <a:pt x="2724" y="14"/>
                    <a:pt x="2682" y="1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1755430" y="2935950"/>
              <a:ext cx="1014728" cy="1218999"/>
            </a:xfrm>
            <a:custGeom>
              <a:rect b="b" l="l" r="r" t="t"/>
              <a:pathLst>
                <a:path extrusionOk="0" h="38634" w="32160">
                  <a:moveTo>
                    <a:pt x="24013" y="1"/>
                  </a:moveTo>
                  <a:lnTo>
                    <a:pt x="1" y="32646"/>
                  </a:lnTo>
                  <a:lnTo>
                    <a:pt x="8116" y="38634"/>
                  </a:lnTo>
                  <a:lnTo>
                    <a:pt x="32159" y="6019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1746785" y="2928472"/>
              <a:ext cx="1031672" cy="1234144"/>
            </a:xfrm>
            <a:custGeom>
              <a:rect b="b" l="l" r="r" t="t"/>
              <a:pathLst>
                <a:path extrusionOk="0" h="39114" w="32697">
                  <a:moveTo>
                    <a:pt x="24322" y="566"/>
                  </a:moveTo>
                  <a:lnTo>
                    <a:pt x="31278" y="5679"/>
                  </a:lnTo>
                  <a:lnTo>
                    <a:pt x="32080" y="6286"/>
                  </a:lnTo>
                  <a:lnTo>
                    <a:pt x="32080" y="6286"/>
                  </a:lnTo>
                  <a:lnTo>
                    <a:pt x="29819" y="9387"/>
                  </a:lnTo>
                  <a:lnTo>
                    <a:pt x="24074" y="17168"/>
                  </a:lnTo>
                  <a:lnTo>
                    <a:pt x="17114" y="26591"/>
                  </a:lnTo>
                  <a:lnTo>
                    <a:pt x="11156" y="34737"/>
                  </a:lnTo>
                  <a:lnTo>
                    <a:pt x="9180" y="37412"/>
                  </a:lnTo>
                  <a:lnTo>
                    <a:pt x="8573" y="38232"/>
                  </a:lnTo>
                  <a:cubicBezTo>
                    <a:pt x="8474" y="38331"/>
                    <a:pt x="8401" y="38430"/>
                    <a:pt x="8337" y="38528"/>
                  </a:cubicBezTo>
                  <a:lnTo>
                    <a:pt x="8337" y="38528"/>
                  </a:lnTo>
                  <a:lnTo>
                    <a:pt x="1764" y="33673"/>
                  </a:lnTo>
                  <a:lnTo>
                    <a:pt x="595" y="32816"/>
                  </a:lnTo>
                  <a:lnTo>
                    <a:pt x="595" y="32816"/>
                  </a:lnTo>
                  <a:lnTo>
                    <a:pt x="2493" y="30238"/>
                  </a:lnTo>
                  <a:lnTo>
                    <a:pt x="7539" y="23430"/>
                  </a:lnTo>
                  <a:lnTo>
                    <a:pt x="13892" y="14767"/>
                  </a:lnTo>
                  <a:lnTo>
                    <a:pt x="20001" y="6469"/>
                  </a:lnTo>
                  <a:lnTo>
                    <a:pt x="24166" y="785"/>
                  </a:lnTo>
                  <a:lnTo>
                    <a:pt x="24322" y="566"/>
                  </a:lnTo>
                  <a:close/>
                  <a:moveTo>
                    <a:pt x="24302" y="1"/>
                  </a:moveTo>
                  <a:cubicBezTo>
                    <a:pt x="24209" y="1"/>
                    <a:pt x="24118" y="50"/>
                    <a:pt x="24074" y="116"/>
                  </a:cubicBezTo>
                  <a:lnTo>
                    <a:pt x="20214" y="5344"/>
                  </a:lnTo>
                  <a:lnTo>
                    <a:pt x="14287" y="13429"/>
                  </a:lnTo>
                  <a:cubicBezTo>
                    <a:pt x="12129" y="16347"/>
                    <a:pt x="10001" y="19235"/>
                    <a:pt x="7843" y="22153"/>
                  </a:cubicBezTo>
                  <a:cubicBezTo>
                    <a:pt x="6110" y="24554"/>
                    <a:pt x="4348" y="26955"/>
                    <a:pt x="2585" y="29326"/>
                  </a:cubicBezTo>
                  <a:lnTo>
                    <a:pt x="882" y="31636"/>
                  </a:lnTo>
                  <a:cubicBezTo>
                    <a:pt x="578" y="31971"/>
                    <a:pt x="335" y="32335"/>
                    <a:pt x="92" y="32700"/>
                  </a:cubicBezTo>
                  <a:cubicBezTo>
                    <a:pt x="62" y="32731"/>
                    <a:pt x="62" y="32761"/>
                    <a:pt x="62" y="32761"/>
                  </a:cubicBezTo>
                  <a:cubicBezTo>
                    <a:pt x="1" y="32883"/>
                    <a:pt x="31" y="33004"/>
                    <a:pt x="153" y="33095"/>
                  </a:cubicBezTo>
                  <a:lnTo>
                    <a:pt x="7357" y="38415"/>
                  </a:lnTo>
                  <a:lnTo>
                    <a:pt x="8269" y="39083"/>
                  </a:lnTo>
                  <a:cubicBezTo>
                    <a:pt x="8309" y="39104"/>
                    <a:pt x="8353" y="39114"/>
                    <a:pt x="8396" y="39114"/>
                  </a:cubicBezTo>
                  <a:cubicBezTo>
                    <a:pt x="8481" y="39114"/>
                    <a:pt x="8562" y="39073"/>
                    <a:pt x="8603" y="38992"/>
                  </a:cubicBezTo>
                  <a:lnTo>
                    <a:pt x="10974" y="35740"/>
                  </a:lnTo>
                  <a:lnTo>
                    <a:pt x="16719" y="27959"/>
                  </a:lnTo>
                  <a:lnTo>
                    <a:pt x="23679" y="18506"/>
                  </a:lnTo>
                  <a:lnTo>
                    <a:pt x="29667" y="10390"/>
                  </a:lnTo>
                  <a:lnTo>
                    <a:pt x="31643" y="7715"/>
                  </a:lnTo>
                  <a:cubicBezTo>
                    <a:pt x="31967" y="7302"/>
                    <a:pt x="32263" y="6890"/>
                    <a:pt x="32558" y="6449"/>
                  </a:cubicBezTo>
                  <a:lnTo>
                    <a:pt x="32558" y="6449"/>
                  </a:lnTo>
                  <a:cubicBezTo>
                    <a:pt x="32581" y="6430"/>
                    <a:pt x="32600" y="6405"/>
                    <a:pt x="32614" y="6378"/>
                  </a:cubicBezTo>
                  <a:lnTo>
                    <a:pt x="32614" y="6378"/>
                  </a:lnTo>
                  <a:cubicBezTo>
                    <a:pt x="32615" y="6378"/>
                    <a:pt x="32615" y="6378"/>
                    <a:pt x="32616" y="6378"/>
                  </a:cubicBezTo>
                  <a:cubicBezTo>
                    <a:pt x="32697" y="6256"/>
                    <a:pt x="32658" y="6146"/>
                    <a:pt x="32573" y="6084"/>
                  </a:cubicBezTo>
                  <a:lnTo>
                    <a:pt x="32573" y="6084"/>
                  </a:lnTo>
                  <a:cubicBezTo>
                    <a:pt x="32559" y="6069"/>
                    <a:pt x="32543" y="6056"/>
                    <a:pt x="32524" y="6043"/>
                  </a:cubicBezTo>
                  <a:lnTo>
                    <a:pt x="25412" y="785"/>
                  </a:lnTo>
                  <a:lnTo>
                    <a:pt x="24409" y="25"/>
                  </a:lnTo>
                  <a:cubicBezTo>
                    <a:pt x="24375" y="8"/>
                    <a:pt x="24338" y="1"/>
                    <a:pt x="24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2054636" y="2981984"/>
              <a:ext cx="669481" cy="781682"/>
            </a:xfrm>
            <a:custGeom>
              <a:rect b="b" l="l" r="r" t="t"/>
              <a:pathLst>
                <a:path extrusionOk="0" h="24774" w="21218">
                  <a:moveTo>
                    <a:pt x="14712" y="1"/>
                  </a:moveTo>
                  <a:lnTo>
                    <a:pt x="1" y="20001"/>
                  </a:lnTo>
                  <a:lnTo>
                    <a:pt x="6506" y="24773"/>
                  </a:lnTo>
                  <a:lnTo>
                    <a:pt x="21217" y="4803"/>
                  </a:lnTo>
                  <a:lnTo>
                    <a:pt x="14712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1607736" y="3687830"/>
              <a:ext cx="560120" cy="732775"/>
            </a:xfrm>
            <a:custGeom>
              <a:rect b="b" l="l" r="r" t="t"/>
              <a:pathLst>
                <a:path extrusionOk="0" h="23224" w="17752">
                  <a:moveTo>
                    <a:pt x="16232" y="1"/>
                  </a:moveTo>
                  <a:lnTo>
                    <a:pt x="1" y="22098"/>
                  </a:lnTo>
                  <a:lnTo>
                    <a:pt x="1520" y="23223"/>
                  </a:lnTo>
                  <a:lnTo>
                    <a:pt x="17752" y="1156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5"/>
            <p:cNvSpPr/>
            <p:nvPr/>
          </p:nvSpPr>
          <p:spPr>
            <a:xfrm>
              <a:off x="1599122" y="3680163"/>
              <a:ext cx="578484" cy="747132"/>
            </a:xfrm>
            <a:custGeom>
              <a:rect b="b" l="l" r="r" t="t"/>
              <a:pathLst>
                <a:path extrusionOk="0" h="23679" w="18334">
                  <a:moveTo>
                    <a:pt x="16556" y="588"/>
                  </a:moveTo>
                  <a:lnTo>
                    <a:pt x="17687" y="1447"/>
                  </a:lnTo>
                  <a:lnTo>
                    <a:pt x="17687" y="1447"/>
                  </a:lnTo>
                  <a:lnTo>
                    <a:pt x="12341" y="8724"/>
                  </a:lnTo>
                  <a:lnTo>
                    <a:pt x="3587" y="20609"/>
                  </a:lnTo>
                  <a:lnTo>
                    <a:pt x="1744" y="23094"/>
                  </a:lnTo>
                  <a:lnTo>
                    <a:pt x="1744" y="23094"/>
                  </a:lnTo>
                  <a:cubicBezTo>
                    <a:pt x="1374" y="22816"/>
                    <a:pt x="989" y="22525"/>
                    <a:pt x="602" y="22246"/>
                  </a:cubicBezTo>
                  <a:lnTo>
                    <a:pt x="602" y="22246"/>
                  </a:lnTo>
                  <a:cubicBezTo>
                    <a:pt x="2144" y="20169"/>
                    <a:pt x="3687" y="18064"/>
                    <a:pt x="5258" y="15958"/>
                  </a:cubicBezTo>
                  <a:lnTo>
                    <a:pt x="13678" y="4530"/>
                  </a:lnTo>
                  <a:lnTo>
                    <a:pt x="16556" y="588"/>
                  </a:lnTo>
                  <a:close/>
                  <a:moveTo>
                    <a:pt x="16520" y="1"/>
                  </a:moveTo>
                  <a:cubicBezTo>
                    <a:pt x="16441" y="1"/>
                    <a:pt x="16353" y="41"/>
                    <a:pt x="16292" y="122"/>
                  </a:cubicBezTo>
                  <a:lnTo>
                    <a:pt x="9696" y="9119"/>
                  </a:lnTo>
                  <a:lnTo>
                    <a:pt x="1793" y="19849"/>
                  </a:lnTo>
                  <a:lnTo>
                    <a:pt x="61" y="22159"/>
                  </a:lnTo>
                  <a:cubicBezTo>
                    <a:pt x="0" y="22281"/>
                    <a:pt x="61" y="22433"/>
                    <a:pt x="152" y="22493"/>
                  </a:cubicBezTo>
                  <a:lnTo>
                    <a:pt x="1672" y="23648"/>
                  </a:lnTo>
                  <a:cubicBezTo>
                    <a:pt x="1712" y="23669"/>
                    <a:pt x="1756" y="23679"/>
                    <a:pt x="1799" y="23679"/>
                  </a:cubicBezTo>
                  <a:cubicBezTo>
                    <a:pt x="1885" y="23679"/>
                    <a:pt x="1966" y="23638"/>
                    <a:pt x="2006" y="23557"/>
                  </a:cubicBezTo>
                  <a:lnTo>
                    <a:pt x="7508" y="16110"/>
                  </a:lnTo>
                  <a:lnTo>
                    <a:pt x="16231" y="4226"/>
                  </a:lnTo>
                  <a:lnTo>
                    <a:pt x="18237" y="1521"/>
                  </a:lnTo>
                  <a:cubicBezTo>
                    <a:pt x="18333" y="1377"/>
                    <a:pt x="18261" y="1241"/>
                    <a:pt x="18145" y="1185"/>
                  </a:cubicBezTo>
                  <a:lnTo>
                    <a:pt x="18145" y="1185"/>
                  </a:lnTo>
                  <a:lnTo>
                    <a:pt x="16626" y="31"/>
                  </a:lnTo>
                  <a:cubicBezTo>
                    <a:pt x="16596" y="11"/>
                    <a:pt x="16559" y="1"/>
                    <a:pt x="16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5"/>
            <p:cNvSpPr/>
            <p:nvPr/>
          </p:nvSpPr>
          <p:spPr>
            <a:xfrm>
              <a:off x="1999988" y="3590966"/>
              <a:ext cx="287759" cy="230207"/>
            </a:xfrm>
            <a:custGeom>
              <a:rect b="b" l="l" r="r" t="t"/>
              <a:pathLst>
                <a:path extrusionOk="0" h="7296" w="9120">
                  <a:moveTo>
                    <a:pt x="1003" y="1"/>
                  </a:moveTo>
                  <a:lnTo>
                    <a:pt x="0" y="1338"/>
                  </a:lnTo>
                  <a:lnTo>
                    <a:pt x="8146" y="7296"/>
                  </a:lnTo>
                  <a:lnTo>
                    <a:pt x="9119" y="5989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1991343" y="3583299"/>
              <a:ext cx="306627" cy="246520"/>
            </a:xfrm>
            <a:custGeom>
              <a:rect b="b" l="l" r="r" t="t"/>
              <a:pathLst>
                <a:path extrusionOk="0" h="7813" w="9718">
                  <a:moveTo>
                    <a:pt x="1327" y="583"/>
                  </a:moveTo>
                  <a:lnTo>
                    <a:pt x="8268" y="5685"/>
                  </a:lnTo>
                  <a:lnTo>
                    <a:pt x="9082" y="6283"/>
                  </a:lnTo>
                  <a:lnTo>
                    <a:pt x="9082" y="6283"/>
                  </a:lnTo>
                  <a:lnTo>
                    <a:pt x="8371" y="7231"/>
                  </a:lnTo>
                  <a:lnTo>
                    <a:pt x="1794" y="2402"/>
                  </a:lnTo>
                  <a:lnTo>
                    <a:pt x="625" y="1519"/>
                  </a:lnTo>
                  <a:lnTo>
                    <a:pt x="625" y="1519"/>
                  </a:lnTo>
                  <a:lnTo>
                    <a:pt x="1327" y="583"/>
                  </a:lnTo>
                  <a:close/>
                  <a:moveTo>
                    <a:pt x="1272" y="1"/>
                  </a:moveTo>
                  <a:cubicBezTo>
                    <a:pt x="1186" y="1"/>
                    <a:pt x="1105" y="41"/>
                    <a:pt x="1065" y="122"/>
                  </a:cubicBezTo>
                  <a:cubicBezTo>
                    <a:pt x="730" y="548"/>
                    <a:pt x="396" y="1004"/>
                    <a:pt x="62" y="1460"/>
                  </a:cubicBezTo>
                  <a:cubicBezTo>
                    <a:pt x="1" y="1551"/>
                    <a:pt x="31" y="1703"/>
                    <a:pt x="153" y="1764"/>
                  </a:cubicBezTo>
                  <a:lnTo>
                    <a:pt x="7387" y="7083"/>
                  </a:lnTo>
                  <a:lnTo>
                    <a:pt x="8299" y="7782"/>
                  </a:lnTo>
                  <a:cubicBezTo>
                    <a:pt x="8339" y="7802"/>
                    <a:pt x="8383" y="7812"/>
                    <a:pt x="8426" y="7812"/>
                  </a:cubicBezTo>
                  <a:cubicBezTo>
                    <a:pt x="8512" y="7812"/>
                    <a:pt x="8593" y="7772"/>
                    <a:pt x="8633" y="7691"/>
                  </a:cubicBezTo>
                  <a:lnTo>
                    <a:pt x="9606" y="6353"/>
                  </a:lnTo>
                  <a:cubicBezTo>
                    <a:pt x="9718" y="6226"/>
                    <a:pt x="9653" y="6098"/>
                    <a:pt x="9540" y="6041"/>
                  </a:cubicBezTo>
                  <a:lnTo>
                    <a:pt x="9540" y="6041"/>
                  </a:lnTo>
                  <a:cubicBezTo>
                    <a:pt x="9532" y="6033"/>
                    <a:pt x="9524" y="6026"/>
                    <a:pt x="9515" y="6019"/>
                  </a:cubicBezTo>
                  <a:lnTo>
                    <a:pt x="2402" y="791"/>
                  </a:lnTo>
                  <a:lnTo>
                    <a:pt x="1399" y="31"/>
                  </a:lnTo>
                  <a:cubicBezTo>
                    <a:pt x="1359" y="11"/>
                    <a:pt x="131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1722837" y="3936364"/>
              <a:ext cx="321299" cy="249328"/>
            </a:xfrm>
            <a:custGeom>
              <a:rect b="b" l="l" r="r" t="t"/>
              <a:pathLst>
                <a:path extrusionOk="0" h="7902" w="10183">
                  <a:moveTo>
                    <a:pt x="982" y="0"/>
                  </a:moveTo>
                  <a:cubicBezTo>
                    <a:pt x="855" y="0"/>
                    <a:pt x="747" y="88"/>
                    <a:pt x="578" y="270"/>
                  </a:cubicBezTo>
                  <a:cubicBezTo>
                    <a:pt x="182" y="695"/>
                    <a:pt x="0" y="1091"/>
                    <a:pt x="122" y="1303"/>
                  </a:cubicBezTo>
                  <a:cubicBezTo>
                    <a:pt x="243" y="1547"/>
                    <a:pt x="3556" y="3978"/>
                    <a:pt x="4499" y="4647"/>
                  </a:cubicBezTo>
                  <a:lnTo>
                    <a:pt x="4559" y="4708"/>
                  </a:lnTo>
                  <a:cubicBezTo>
                    <a:pt x="5502" y="5407"/>
                    <a:pt x="8784" y="7869"/>
                    <a:pt x="9058" y="7899"/>
                  </a:cubicBezTo>
                  <a:cubicBezTo>
                    <a:pt x="9068" y="7900"/>
                    <a:pt x="9079" y="7901"/>
                    <a:pt x="9089" y="7901"/>
                  </a:cubicBezTo>
                  <a:cubicBezTo>
                    <a:pt x="9332" y="7901"/>
                    <a:pt x="9676" y="7576"/>
                    <a:pt x="9909" y="7139"/>
                  </a:cubicBezTo>
                  <a:cubicBezTo>
                    <a:pt x="10183" y="6683"/>
                    <a:pt x="10122" y="6592"/>
                    <a:pt x="9392" y="6015"/>
                  </a:cubicBezTo>
                  <a:cubicBezTo>
                    <a:pt x="7964" y="4890"/>
                    <a:pt x="7173" y="4282"/>
                    <a:pt x="5684" y="3188"/>
                  </a:cubicBezTo>
                  <a:lnTo>
                    <a:pt x="5623" y="3127"/>
                  </a:lnTo>
                  <a:cubicBezTo>
                    <a:pt x="4103" y="2033"/>
                    <a:pt x="3313" y="1455"/>
                    <a:pt x="1793" y="452"/>
                  </a:cubicBezTo>
                  <a:cubicBezTo>
                    <a:pt x="1359" y="157"/>
                    <a:pt x="115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1708449" y="3928792"/>
              <a:ext cx="342408" cy="264315"/>
            </a:xfrm>
            <a:custGeom>
              <a:rect b="b" l="l" r="r" t="t"/>
              <a:pathLst>
                <a:path extrusionOk="0" h="8377" w="10852">
                  <a:moveTo>
                    <a:pt x="1478" y="480"/>
                  </a:moveTo>
                  <a:cubicBezTo>
                    <a:pt x="1535" y="480"/>
                    <a:pt x="1596" y="510"/>
                    <a:pt x="1702" y="571"/>
                  </a:cubicBezTo>
                  <a:cubicBezTo>
                    <a:pt x="2158" y="875"/>
                    <a:pt x="2614" y="1209"/>
                    <a:pt x="3100" y="1543"/>
                  </a:cubicBezTo>
                  <a:cubicBezTo>
                    <a:pt x="4803" y="2729"/>
                    <a:pt x="6505" y="3945"/>
                    <a:pt x="8177" y="5252"/>
                  </a:cubicBezTo>
                  <a:cubicBezTo>
                    <a:pt x="8602" y="5586"/>
                    <a:pt x="9028" y="5920"/>
                    <a:pt x="9453" y="6255"/>
                  </a:cubicBezTo>
                  <a:cubicBezTo>
                    <a:pt x="9666" y="6407"/>
                    <a:pt x="9879" y="6559"/>
                    <a:pt x="10061" y="6741"/>
                  </a:cubicBezTo>
                  <a:cubicBezTo>
                    <a:pt x="10243" y="6923"/>
                    <a:pt x="10304" y="6954"/>
                    <a:pt x="10183" y="7197"/>
                  </a:cubicBezTo>
                  <a:cubicBezTo>
                    <a:pt x="10061" y="7440"/>
                    <a:pt x="9848" y="7805"/>
                    <a:pt x="9605" y="7866"/>
                  </a:cubicBezTo>
                  <a:cubicBezTo>
                    <a:pt x="9514" y="7866"/>
                    <a:pt x="9575" y="7866"/>
                    <a:pt x="9453" y="7835"/>
                  </a:cubicBezTo>
                  <a:cubicBezTo>
                    <a:pt x="9240" y="7714"/>
                    <a:pt x="9028" y="7592"/>
                    <a:pt x="8845" y="7440"/>
                  </a:cubicBezTo>
                  <a:cubicBezTo>
                    <a:pt x="7585" y="6570"/>
                    <a:pt x="6384" y="5670"/>
                    <a:pt x="5155" y="4770"/>
                  </a:cubicBezTo>
                  <a:lnTo>
                    <a:pt x="5155" y="4770"/>
                  </a:lnTo>
                  <a:cubicBezTo>
                    <a:pt x="5138" y="4734"/>
                    <a:pt x="5113" y="4702"/>
                    <a:pt x="5076" y="4674"/>
                  </a:cubicBezTo>
                  <a:cubicBezTo>
                    <a:pt x="3952" y="3853"/>
                    <a:pt x="2857" y="3063"/>
                    <a:pt x="1763" y="2242"/>
                  </a:cubicBezTo>
                  <a:cubicBezTo>
                    <a:pt x="1520" y="2060"/>
                    <a:pt x="760" y="1604"/>
                    <a:pt x="790" y="1300"/>
                  </a:cubicBezTo>
                  <a:cubicBezTo>
                    <a:pt x="882" y="1027"/>
                    <a:pt x="1034" y="783"/>
                    <a:pt x="1277" y="571"/>
                  </a:cubicBezTo>
                  <a:cubicBezTo>
                    <a:pt x="1368" y="510"/>
                    <a:pt x="1421" y="480"/>
                    <a:pt x="1478" y="480"/>
                  </a:cubicBezTo>
                  <a:close/>
                  <a:moveTo>
                    <a:pt x="1444" y="1"/>
                  </a:moveTo>
                  <a:cubicBezTo>
                    <a:pt x="1307" y="1"/>
                    <a:pt x="1170" y="39"/>
                    <a:pt x="1064" y="115"/>
                  </a:cubicBezTo>
                  <a:cubicBezTo>
                    <a:pt x="547" y="510"/>
                    <a:pt x="0" y="1361"/>
                    <a:pt x="578" y="1878"/>
                  </a:cubicBezTo>
                  <a:cubicBezTo>
                    <a:pt x="1870" y="3050"/>
                    <a:pt x="3370" y="4014"/>
                    <a:pt x="4785" y="5064"/>
                  </a:cubicBezTo>
                  <a:lnTo>
                    <a:pt x="4785" y="5064"/>
                  </a:lnTo>
                  <a:cubicBezTo>
                    <a:pt x="4801" y="5100"/>
                    <a:pt x="4827" y="5133"/>
                    <a:pt x="4863" y="5160"/>
                  </a:cubicBezTo>
                  <a:lnTo>
                    <a:pt x="4894" y="5160"/>
                  </a:lnTo>
                  <a:cubicBezTo>
                    <a:pt x="6201" y="6133"/>
                    <a:pt x="7508" y="7136"/>
                    <a:pt x="8876" y="8048"/>
                  </a:cubicBezTo>
                  <a:cubicBezTo>
                    <a:pt x="9028" y="8170"/>
                    <a:pt x="9210" y="8291"/>
                    <a:pt x="9423" y="8352"/>
                  </a:cubicBezTo>
                  <a:cubicBezTo>
                    <a:pt x="9472" y="8369"/>
                    <a:pt x="9522" y="8376"/>
                    <a:pt x="9571" y="8376"/>
                  </a:cubicBezTo>
                  <a:cubicBezTo>
                    <a:pt x="9884" y="8376"/>
                    <a:pt x="10181" y="8072"/>
                    <a:pt x="10365" y="7835"/>
                  </a:cubicBezTo>
                  <a:cubicBezTo>
                    <a:pt x="10547" y="7562"/>
                    <a:pt x="10851" y="7167"/>
                    <a:pt x="10730" y="6832"/>
                  </a:cubicBezTo>
                  <a:cubicBezTo>
                    <a:pt x="10578" y="6376"/>
                    <a:pt x="9940" y="6042"/>
                    <a:pt x="9605" y="5768"/>
                  </a:cubicBezTo>
                  <a:cubicBezTo>
                    <a:pt x="7629" y="4218"/>
                    <a:pt x="5593" y="2698"/>
                    <a:pt x="3526" y="1270"/>
                  </a:cubicBezTo>
                  <a:cubicBezTo>
                    <a:pt x="2979" y="844"/>
                    <a:pt x="2401" y="480"/>
                    <a:pt x="1824" y="115"/>
                  </a:cubicBezTo>
                  <a:cubicBezTo>
                    <a:pt x="1717" y="39"/>
                    <a:pt x="1581" y="1"/>
                    <a:pt x="1444" y="1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2584454" y="3122453"/>
              <a:ext cx="130596" cy="96992"/>
            </a:xfrm>
            <a:custGeom>
              <a:rect b="b" l="l" r="r" t="t"/>
              <a:pathLst>
                <a:path extrusionOk="0" h="3074" w="4139">
                  <a:moveTo>
                    <a:pt x="315" y="0"/>
                  </a:moveTo>
                  <a:cubicBezTo>
                    <a:pt x="128" y="0"/>
                    <a:pt x="1" y="293"/>
                    <a:pt x="200" y="442"/>
                  </a:cubicBezTo>
                  <a:lnTo>
                    <a:pt x="3696" y="3026"/>
                  </a:lnTo>
                  <a:cubicBezTo>
                    <a:pt x="3739" y="3059"/>
                    <a:pt x="3783" y="3073"/>
                    <a:pt x="3824" y="3073"/>
                  </a:cubicBezTo>
                  <a:cubicBezTo>
                    <a:pt x="4011" y="3073"/>
                    <a:pt x="4138" y="2780"/>
                    <a:pt x="3939" y="2631"/>
                  </a:cubicBezTo>
                  <a:lnTo>
                    <a:pt x="443" y="47"/>
                  </a:lnTo>
                  <a:cubicBezTo>
                    <a:pt x="400" y="14"/>
                    <a:pt x="356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5"/>
            <p:cNvSpPr/>
            <p:nvPr/>
          </p:nvSpPr>
          <p:spPr>
            <a:xfrm>
              <a:off x="2587862" y="3222725"/>
              <a:ext cx="78692" cy="60423"/>
            </a:xfrm>
            <a:custGeom>
              <a:rect b="b" l="l" r="r" t="t"/>
              <a:pathLst>
                <a:path extrusionOk="0" h="1915" w="2494">
                  <a:moveTo>
                    <a:pt x="269" y="0"/>
                  </a:moveTo>
                  <a:cubicBezTo>
                    <a:pt x="183" y="0"/>
                    <a:pt x="102" y="41"/>
                    <a:pt x="62" y="122"/>
                  </a:cubicBezTo>
                  <a:cubicBezTo>
                    <a:pt x="1" y="243"/>
                    <a:pt x="31" y="395"/>
                    <a:pt x="153" y="456"/>
                  </a:cubicBezTo>
                  <a:lnTo>
                    <a:pt x="2098" y="1885"/>
                  </a:lnTo>
                  <a:cubicBezTo>
                    <a:pt x="2139" y="1905"/>
                    <a:pt x="2179" y="1915"/>
                    <a:pt x="2219" y="1915"/>
                  </a:cubicBezTo>
                  <a:cubicBezTo>
                    <a:pt x="2298" y="1915"/>
                    <a:pt x="2372" y="1874"/>
                    <a:pt x="2433" y="1793"/>
                  </a:cubicBezTo>
                  <a:cubicBezTo>
                    <a:pt x="2493" y="1672"/>
                    <a:pt x="2433" y="1550"/>
                    <a:pt x="2341" y="1459"/>
                  </a:cubicBezTo>
                  <a:lnTo>
                    <a:pt x="396" y="30"/>
                  </a:lnTo>
                  <a:cubicBezTo>
                    <a:pt x="356" y="10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5"/>
            <p:cNvSpPr/>
            <p:nvPr/>
          </p:nvSpPr>
          <p:spPr>
            <a:xfrm>
              <a:off x="2489610" y="3250080"/>
              <a:ext cx="131511" cy="97781"/>
            </a:xfrm>
            <a:custGeom>
              <a:rect b="b" l="l" r="r" t="t"/>
              <a:pathLst>
                <a:path extrusionOk="0" h="3099" w="4168">
                  <a:moveTo>
                    <a:pt x="318" y="0"/>
                  </a:moveTo>
                  <a:cubicBezTo>
                    <a:pt x="129" y="0"/>
                    <a:pt x="0" y="319"/>
                    <a:pt x="227" y="470"/>
                  </a:cubicBezTo>
                  <a:lnTo>
                    <a:pt x="3723" y="3054"/>
                  </a:lnTo>
                  <a:cubicBezTo>
                    <a:pt x="3764" y="3085"/>
                    <a:pt x="3806" y="3099"/>
                    <a:pt x="3845" y="3099"/>
                  </a:cubicBezTo>
                  <a:cubicBezTo>
                    <a:pt x="4035" y="3099"/>
                    <a:pt x="4168" y="2780"/>
                    <a:pt x="3966" y="2629"/>
                  </a:cubicBezTo>
                  <a:lnTo>
                    <a:pt x="440" y="45"/>
                  </a:lnTo>
                  <a:cubicBezTo>
                    <a:pt x="399" y="14"/>
                    <a:pt x="357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2493901" y="3351235"/>
              <a:ext cx="81027" cy="59918"/>
            </a:xfrm>
            <a:custGeom>
              <a:rect b="b" l="l" r="r" t="t"/>
              <a:pathLst>
                <a:path extrusionOk="0" h="1899" w="2568">
                  <a:moveTo>
                    <a:pt x="268" y="0"/>
                  </a:moveTo>
                  <a:cubicBezTo>
                    <a:pt x="183" y="0"/>
                    <a:pt x="102" y="41"/>
                    <a:pt x="61" y="122"/>
                  </a:cubicBezTo>
                  <a:cubicBezTo>
                    <a:pt x="0" y="213"/>
                    <a:pt x="31" y="365"/>
                    <a:pt x="152" y="426"/>
                  </a:cubicBezTo>
                  <a:lnTo>
                    <a:pt x="2098" y="1854"/>
                  </a:lnTo>
                  <a:cubicBezTo>
                    <a:pt x="2144" y="1885"/>
                    <a:pt x="2190" y="1899"/>
                    <a:pt x="2233" y="1899"/>
                  </a:cubicBezTo>
                  <a:cubicBezTo>
                    <a:pt x="2439" y="1899"/>
                    <a:pt x="2567" y="1585"/>
                    <a:pt x="2341" y="1459"/>
                  </a:cubicBezTo>
                  <a:lnTo>
                    <a:pt x="395" y="30"/>
                  </a:lnTo>
                  <a:cubicBezTo>
                    <a:pt x="355" y="10"/>
                    <a:pt x="3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2395522" y="3378496"/>
              <a:ext cx="130659" cy="96929"/>
            </a:xfrm>
            <a:custGeom>
              <a:rect b="b" l="l" r="r" t="t"/>
              <a:pathLst>
                <a:path extrusionOk="0" h="3072" w="4141">
                  <a:moveTo>
                    <a:pt x="315" y="1"/>
                  </a:moveTo>
                  <a:cubicBezTo>
                    <a:pt x="128" y="1"/>
                    <a:pt x="1" y="294"/>
                    <a:pt x="200" y="443"/>
                  </a:cubicBezTo>
                  <a:lnTo>
                    <a:pt x="3696" y="3027"/>
                  </a:lnTo>
                  <a:cubicBezTo>
                    <a:pt x="3742" y="3058"/>
                    <a:pt x="3787" y="3071"/>
                    <a:pt x="3828" y="3071"/>
                  </a:cubicBezTo>
                  <a:cubicBezTo>
                    <a:pt x="4029" y="3071"/>
                    <a:pt x="4141" y="2752"/>
                    <a:pt x="3939" y="2601"/>
                  </a:cubicBezTo>
                  <a:lnTo>
                    <a:pt x="443" y="48"/>
                  </a:lnTo>
                  <a:cubicBezTo>
                    <a:pt x="400" y="15"/>
                    <a:pt x="35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2396468" y="3478642"/>
              <a:ext cx="81153" cy="60581"/>
            </a:xfrm>
            <a:custGeom>
              <a:rect b="b" l="l" r="r" t="t"/>
              <a:pathLst>
                <a:path extrusionOk="0" h="1920" w="2572">
                  <a:moveTo>
                    <a:pt x="350" y="1"/>
                  </a:moveTo>
                  <a:cubicBezTo>
                    <a:pt x="137" y="1"/>
                    <a:pt x="0" y="307"/>
                    <a:pt x="231" y="461"/>
                  </a:cubicBezTo>
                  <a:lnTo>
                    <a:pt x="2176" y="1889"/>
                  </a:lnTo>
                  <a:cubicBezTo>
                    <a:pt x="2217" y="1909"/>
                    <a:pt x="2257" y="1920"/>
                    <a:pt x="2297" y="1920"/>
                  </a:cubicBezTo>
                  <a:cubicBezTo>
                    <a:pt x="2376" y="1920"/>
                    <a:pt x="2450" y="1879"/>
                    <a:pt x="2511" y="1798"/>
                  </a:cubicBezTo>
                  <a:cubicBezTo>
                    <a:pt x="2571" y="1676"/>
                    <a:pt x="2511" y="1524"/>
                    <a:pt x="2420" y="1464"/>
                  </a:cubicBezTo>
                  <a:lnTo>
                    <a:pt x="474" y="35"/>
                  </a:lnTo>
                  <a:cubicBezTo>
                    <a:pt x="432" y="11"/>
                    <a:pt x="39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2301466" y="3506155"/>
              <a:ext cx="130722" cy="97781"/>
            </a:xfrm>
            <a:custGeom>
              <a:rect b="b" l="l" r="r" t="t"/>
              <a:pathLst>
                <a:path extrusionOk="0" h="3099" w="4143">
                  <a:moveTo>
                    <a:pt x="324" y="0"/>
                  </a:moveTo>
                  <a:cubicBezTo>
                    <a:pt x="134" y="0"/>
                    <a:pt x="1" y="319"/>
                    <a:pt x="202" y="470"/>
                  </a:cubicBezTo>
                  <a:lnTo>
                    <a:pt x="3698" y="3054"/>
                  </a:lnTo>
                  <a:cubicBezTo>
                    <a:pt x="3739" y="3085"/>
                    <a:pt x="3781" y="3098"/>
                    <a:pt x="3820" y="3098"/>
                  </a:cubicBezTo>
                  <a:cubicBezTo>
                    <a:pt x="4010" y="3098"/>
                    <a:pt x="4143" y="2779"/>
                    <a:pt x="3941" y="2628"/>
                  </a:cubicBezTo>
                  <a:lnTo>
                    <a:pt x="446" y="45"/>
                  </a:lnTo>
                  <a:cubicBezTo>
                    <a:pt x="404" y="13"/>
                    <a:pt x="363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2302602" y="3606837"/>
              <a:ext cx="81027" cy="59950"/>
            </a:xfrm>
            <a:custGeom>
              <a:rect b="b" l="l" r="r" t="t"/>
              <a:pathLst>
                <a:path extrusionOk="0" h="1900" w="2568">
                  <a:moveTo>
                    <a:pt x="335" y="0"/>
                  </a:moveTo>
                  <a:cubicBezTo>
                    <a:pt x="129" y="0"/>
                    <a:pt x="1" y="314"/>
                    <a:pt x="227" y="440"/>
                  </a:cubicBezTo>
                  <a:lnTo>
                    <a:pt x="2173" y="1869"/>
                  </a:lnTo>
                  <a:cubicBezTo>
                    <a:pt x="2213" y="1889"/>
                    <a:pt x="2257" y="1899"/>
                    <a:pt x="2300" y="1899"/>
                  </a:cubicBezTo>
                  <a:cubicBezTo>
                    <a:pt x="2385" y="1899"/>
                    <a:pt x="2466" y="1859"/>
                    <a:pt x="2507" y="1778"/>
                  </a:cubicBezTo>
                  <a:cubicBezTo>
                    <a:pt x="2568" y="1686"/>
                    <a:pt x="2537" y="1534"/>
                    <a:pt x="2416" y="1474"/>
                  </a:cubicBezTo>
                  <a:lnTo>
                    <a:pt x="470" y="45"/>
                  </a:lnTo>
                  <a:cubicBezTo>
                    <a:pt x="424" y="14"/>
                    <a:pt x="378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2207568" y="3634571"/>
              <a:ext cx="130659" cy="96898"/>
            </a:xfrm>
            <a:custGeom>
              <a:rect b="b" l="l" r="r" t="t"/>
              <a:pathLst>
                <a:path extrusionOk="0" h="3071" w="4141">
                  <a:moveTo>
                    <a:pt x="303" y="1"/>
                  </a:moveTo>
                  <a:cubicBezTo>
                    <a:pt x="107" y="1"/>
                    <a:pt x="0" y="293"/>
                    <a:pt x="200" y="443"/>
                  </a:cubicBezTo>
                  <a:lnTo>
                    <a:pt x="3695" y="3026"/>
                  </a:lnTo>
                  <a:cubicBezTo>
                    <a:pt x="3737" y="3057"/>
                    <a:pt x="3778" y="3071"/>
                    <a:pt x="3817" y="3071"/>
                  </a:cubicBezTo>
                  <a:cubicBezTo>
                    <a:pt x="4007" y="3071"/>
                    <a:pt x="4140" y="2752"/>
                    <a:pt x="3938" y="2601"/>
                  </a:cubicBezTo>
                  <a:lnTo>
                    <a:pt x="443" y="48"/>
                  </a:lnTo>
                  <a:cubicBezTo>
                    <a:pt x="394" y="15"/>
                    <a:pt x="34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1493565" y="4315112"/>
              <a:ext cx="257058" cy="186254"/>
            </a:xfrm>
            <a:custGeom>
              <a:rect b="b" l="l" r="r" t="t"/>
              <a:pathLst>
                <a:path extrusionOk="0" h="5903" w="8147">
                  <a:moveTo>
                    <a:pt x="1562" y="1"/>
                  </a:moveTo>
                  <a:cubicBezTo>
                    <a:pt x="1383" y="1"/>
                    <a:pt x="1236" y="66"/>
                    <a:pt x="1125" y="214"/>
                  </a:cubicBezTo>
                  <a:cubicBezTo>
                    <a:pt x="0" y="1765"/>
                    <a:pt x="487" y="1673"/>
                    <a:pt x="3313" y="3679"/>
                  </a:cubicBezTo>
                  <a:cubicBezTo>
                    <a:pt x="5317" y="5128"/>
                    <a:pt x="6052" y="5903"/>
                    <a:pt x="6591" y="5903"/>
                  </a:cubicBezTo>
                  <a:cubicBezTo>
                    <a:pt x="6878" y="5903"/>
                    <a:pt x="7109" y="5684"/>
                    <a:pt x="7447" y="5230"/>
                  </a:cubicBezTo>
                  <a:cubicBezTo>
                    <a:pt x="8146" y="4287"/>
                    <a:pt x="7782" y="4105"/>
                    <a:pt x="4833" y="1977"/>
                  </a:cubicBezTo>
                  <a:cubicBezTo>
                    <a:pt x="3452" y="1008"/>
                    <a:pt x="2265" y="1"/>
                    <a:pt x="1562" y="1"/>
                  </a:cubicBezTo>
                  <a:close/>
                </a:path>
              </a:pathLst>
            </a:custGeom>
            <a:solidFill>
              <a:srgbClr val="7D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1497399" y="4307619"/>
              <a:ext cx="249391" cy="201242"/>
            </a:xfrm>
            <a:custGeom>
              <a:rect b="b" l="l" r="r" t="t"/>
              <a:pathLst>
                <a:path extrusionOk="0" h="6378" w="7904">
                  <a:moveTo>
                    <a:pt x="1394" y="489"/>
                  </a:moveTo>
                  <a:cubicBezTo>
                    <a:pt x="1508" y="489"/>
                    <a:pt x="1632" y="533"/>
                    <a:pt x="1764" y="591"/>
                  </a:cubicBezTo>
                  <a:cubicBezTo>
                    <a:pt x="2189" y="804"/>
                    <a:pt x="2615" y="1078"/>
                    <a:pt x="2979" y="1351"/>
                  </a:cubicBezTo>
                  <a:cubicBezTo>
                    <a:pt x="3496" y="1716"/>
                    <a:pt x="3982" y="2081"/>
                    <a:pt x="4499" y="2446"/>
                  </a:cubicBezTo>
                  <a:cubicBezTo>
                    <a:pt x="4540" y="2468"/>
                    <a:pt x="4579" y="2479"/>
                    <a:pt x="4617" y="2479"/>
                  </a:cubicBezTo>
                  <a:lnTo>
                    <a:pt x="4617" y="2479"/>
                  </a:lnTo>
                  <a:cubicBezTo>
                    <a:pt x="5289" y="2972"/>
                    <a:pt x="5986" y="3441"/>
                    <a:pt x="6627" y="3965"/>
                  </a:cubicBezTo>
                  <a:cubicBezTo>
                    <a:pt x="6870" y="4178"/>
                    <a:pt x="7265" y="4452"/>
                    <a:pt x="7326" y="4786"/>
                  </a:cubicBezTo>
                  <a:cubicBezTo>
                    <a:pt x="7326" y="4847"/>
                    <a:pt x="7326" y="4938"/>
                    <a:pt x="7265" y="5029"/>
                  </a:cubicBezTo>
                  <a:cubicBezTo>
                    <a:pt x="7174" y="5181"/>
                    <a:pt x="7083" y="5333"/>
                    <a:pt x="6961" y="5455"/>
                  </a:cubicBezTo>
                  <a:cubicBezTo>
                    <a:pt x="6870" y="5607"/>
                    <a:pt x="6748" y="5728"/>
                    <a:pt x="6597" y="5850"/>
                  </a:cubicBezTo>
                  <a:cubicBezTo>
                    <a:pt x="6505" y="5911"/>
                    <a:pt x="6414" y="5911"/>
                    <a:pt x="6323" y="5911"/>
                  </a:cubicBezTo>
                  <a:cubicBezTo>
                    <a:pt x="5897" y="5759"/>
                    <a:pt x="5502" y="5515"/>
                    <a:pt x="5198" y="5212"/>
                  </a:cubicBezTo>
                  <a:cubicBezTo>
                    <a:pt x="4438" y="4634"/>
                    <a:pt x="3709" y="4056"/>
                    <a:pt x="2949" y="3540"/>
                  </a:cubicBezTo>
                  <a:cubicBezTo>
                    <a:pt x="2311" y="3084"/>
                    <a:pt x="1612" y="2658"/>
                    <a:pt x="1004" y="2172"/>
                  </a:cubicBezTo>
                  <a:cubicBezTo>
                    <a:pt x="730" y="1929"/>
                    <a:pt x="517" y="1716"/>
                    <a:pt x="639" y="1382"/>
                  </a:cubicBezTo>
                  <a:cubicBezTo>
                    <a:pt x="730" y="1108"/>
                    <a:pt x="882" y="865"/>
                    <a:pt x="1064" y="683"/>
                  </a:cubicBezTo>
                  <a:cubicBezTo>
                    <a:pt x="1159" y="540"/>
                    <a:pt x="1270" y="489"/>
                    <a:pt x="1394" y="489"/>
                  </a:cubicBezTo>
                  <a:close/>
                  <a:moveTo>
                    <a:pt x="1415" y="0"/>
                  </a:moveTo>
                  <a:cubicBezTo>
                    <a:pt x="1314" y="0"/>
                    <a:pt x="1216" y="14"/>
                    <a:pt x="1125" y="44"/>
                  </a:cubicBezTo>
                  <a:cubicBezTo>
                    <a:pt x="821" y="166"/>
                    <a:pt x="639" y="470"/>
                    <a:pt x="487" y="713"/>
                  </a:cubicBezTo>
                  <a:cubicBezTo>
                    <a:pt x="213" y="1108"/>
                    <a:pt x="1" y="1564"/>
                    <a:pt x="244" y="1990"/>
                  </a:cubicBezTo>
                  <a:cubicBezTo>
                    <a:pt x="548" y="2537"/>
                    <a:pt x="1216" y="2871"/>
                    <a:pt x="1672" y="3205"/>
                  </a:cubicBezTo>
                  <a:cubicBezTo>
                    <a:pt x="2645" y="3874"/>
                    <a:pt x="3587" y="4543"/>
                    <a:pt x="4499" y="5242"/>
                  </a:cubicBezTo>
                  <a:cubicBezTo>
                    <a:pt x="4986" y="5667"/>
                    <a:pt x="5502" y="6032"/>
                    <a:pt x="6049" y="6306"/>
                  </a:cubicBezTo>
                  <a:cubicBezTo>
                    <a:pt x="6166" y="6354"/>
                    <a:pt x="6285" y="6378"/>
                    <a:pt x="6403" y="6378"/>
                  </a:cubicBezTo>
                  <a:cubicBezTo>
                    <a:pt x="6654" y="6378"/>
                    <a:pt x="6896" y="6270"/>
                    <a:pt x="7083" y="6063"/>
                  </a:cubicBezTo>
                  <a:cubicBezTo>
                    <a:pt x="7387" y="5789"/>
                    <a:pt x="7630" y="5424"/>
                    <a:pt x="7782" y="5029"/>
                  </a:cubicBezTo>
                  <a:cubicBezTo>
                    <a:pt x="7904" y="4573"/>
                    <a:pt x="7600" y="4178"/>
                    <a:pt x="7265" y="3874"/>
                  </a:cubicBezTo>
                  <a:cubicBezTo>
                    <a:pt x="6475" y="3205"/>
                    <a:pt x="5654" y="2597"/>
                    <a:pt x="4773" y="2020"/>
                  </a:cubicBezTo>
                  <a:cubicBezTo>
                    <a:pt x="4770" y="2018"/>
                    <a:pt x="4768" y="2016"/>
                    <a:pt x="4765" y="2014"/>
                  </a:cubicBezTo>
                  <a:lnTo>
                    <a:pt x="4765" y="2014"/>
                  </a:lnTo>
                  <a:cubicBezTo>
                    <a:pt x="3886" y="1377"/>
                    <a:pt x="3007" y="590"/>
                    <a:pt x="2007" y="135"/>
                  </a:cubicBezTo>
                  <a:cubicBezTo>
                    <a:pt x="1824" y="54"/>
                    <a:pt x="1615" y="0"/>
                    <a:pt x="1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26"/>
          <p:cNvSpPr txBox="1"/>
          <p:nvPr>
            <p:ph type="title"/>
          </p:nvPr>
        </p:nvSpPr>
        <p:spPr>
          <a:xfrm>
            <a:off x="714850" y="450804"/>
            <a:ext cx="77130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2" name="Google Shape;3072;p26"/>
          <p:cNvSpPr txBox="1"/>
          <p:nvPr>
            <p:ph idx="1" type="subTitle"/>
          </p:nvPr>
        </p:nvSpPr>
        <p:spPr>
          <a:xfrm>
            <a:off x="4572000" y="2239475"/>
            <a:ext cx="38571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73" name="Google Shape;3073;p26"/>
          <p:cNvGrpSpPr/>
          <p:nvPr/>
        </p:nvGrpSpPr>
        <p:grpSpPr>
          <a:xfrm>
            <a:off x="3708595" y="1695297"/>
            <a:ext cx="300659" cy="297030"/>
            <a:chOff x="3708595" y="1695297"/>
            <a:chExt cx="300659" cy="297030"/>
          </a:xfrm>
        </p:grpSpPr>
        <p:sp>
          <p:nvSpPr>
            <p:cNvPr id="3074" name="Google Shape;3074;p26"/>
            <p:cNvSpPr/>
            <p:nvPr/>
          </p:nvSpPr>
          <p:spPr>
            <a:xfrm>
              <a:off x="3893678" y="1923733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3792334" y="1926604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3729482" y="1791057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3792018" y="1718015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3937788" y="1767456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6"/>
            <p:cNvSpPr/>
            <p:nvPr/>
          </p:nvSpPr>
          <p:spPr>
            <a:xfrm>
              <a:off x="3944508" y="1865393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6"/>
            <p:cNvSpPr/>
            <p:nvPr/>
          </p:nvSpPr>
          <p:spPr>
            <a:xfrm>
              <a:off x="3882035" y="1719308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3733395" y="1875774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3749833" y="1747169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3829407" y="1695297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3837390" y="1935249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3950251" y="1808632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3926271" y="1902656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3730650" y="1730257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3708595" y="1835861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3740241" y="1912216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3917657" y="1719403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434837" y="3458516"/>
            <a:ext cx="535153" cy="529032"/>
            <a:chOff x="3434837" y="3458516"/>
            <a:chExt cx="535153" cy="529032"/>
          </a:xfrm>
        </p:grpSpPr>
        <p:sp>
          <p:nvSpPr>
            <p:cNvPr id="3092" name="Google Shape;3092;p26"/>
            <p:cNvSpPr/>
            <p:nvPr/>
          </p:nvSpPr>
          <p:spPr>
            <a:xfrm>
              <a:off x="3567165" y="38652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3746506" y="38709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3848166" y="36298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755624" y="34996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477968" y="35876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3464559" y="37622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3595940" y="35028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3838574" y="37808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494280" y="35506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3658098" y="34585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3643678" y="38863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434837" y="36612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469102" y="38278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825165" y="35228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3863500" y="37094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6"/>
            <p:cNvSpPr/>
            <p:nvPr/>
          </p:nvSpPr>
          <p:spPr>
            <a:xfrm>
              <a:off x="3807874" y="38441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6"/>
            <p:cNvSpPr/>
            <p:nvPr/>
          </p:nvSpPr>
          <p:spPr>
            <a:xfrm>
              <a:off x="3490967" y="35024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9" name="Google Shape;3109;p26"/>
          <p:cNvGrpSpPr/>
          <p:nvPr/>
        </p:nvGrpSpPr>
        <p:grpSpPr>
          <a:xfrm>
            <a:off x="1077570" y="3396922"/>
            <a:ext cx="300659" cy="297030"/>
            <a:chOff x="1077570" y="3396922"/>
            <a:chExt cx="300659" cy="297030"/>
          </a:xfrm>
        </p:grpSpPr>
        <p:sp>
          <p:nvSpPr>
            <p:cNvPr id="3110" name="Google Shape;3110;p26"/>
            <p:cNvSpPr/>
            <p:nvPr/>
          </p:nvSpPr>
          <p:spPr>
            <a:xfrm>
              <a:off x="1262653" y="362535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1161309" y="362822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1098457" y="349268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1160993" y="341964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1306763" y="346908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1313483" y="356701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1251010" y="342093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6"/>
            <p:cNvSpPr/>
            <p:nvPr/>
          </p:nvSpPr>
          <p:spPr>
            <a:xfrm>
              <a:off x="1102370" y="357739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6"/>
            <p:cNvSpPr/>
            <p:nvPr/>
          </p:nvSpPr>
          <p:spPr>
            <a:xfrm>
              <a:off x="1118808" y="344879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1198382" y="339692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1206365" y="363687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1319226" y="351025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1295246" y="360428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1099625" y="343188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1077570" y="353748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1109216" y="361384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1286632" y="342102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7" name="Google Shape;3127;p26"/>
          <p:cNvGrpSpPr/>
          <p:nvPr/>
        </p:nvGrpSpPr>
        <p:grpSpPr>
          <a:xfrm>
            <a:off x="986712" y="1842466"/>
            <a:ext cx="535153" cy="529032"/>
            <a:chOff x="1577237" y="3234416"/>
            <a:chExt cx="535153" cy="529032"/>
          </a:xfrm>
        </p:grpSpPr>
        <p:sp>
          <p:nvSpPr>
            <p:cNvPr id="3128" name="Google Shape;3128;p26"/>
            <p:cNvSpPr/>
            <p:nvPr/>
          </p:nvSpPr>
          <p:spPr>
            <a:xfrm>
              <a:off x="1709565" y="36411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1888906" y="36468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1990566" y="34057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6"/>
            <p:cNvSpPr/>
            <p:nvPr/>
          </p:nvSpPr>
          <p:spPr>
            <a:xfrm>
              <a:off x="1898024" y="32755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6"/>
            <p:cNvSpPr/>
            <p:nvPr/>
          </p:nvSpPr>
          <p:spPr>
            <a:xfrm>
              <a:off x="1620368" y="33635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6"/>
            <p:cNvSpPr/>
            <p:nvPr/>
          </p:nvSpPr>
          <p:spPr>
            <a:xfrm>
              <a:off x="1606959" y="35381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6"/>
            <p:cNvSpPr/>
            <p:nvPr/>
          </p:nvSpPr>
          <p:spPr>
            <a:xfrm>
              <a:off x="1738340" y="32787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6"/>
            <p:cNvSpPr/>
            <p:nvPr/>
          </p:nvSpPr>
          <p:spPr>
            <a:xfrm>
              <a:off x="1980974" y="35567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6"/>
            <p:cNvSpPr/>
            <p:nvPr/>
          </p:nvSpPr>
          <p:spPr>
            <a:xfrm>
              <a:off x="1636680" y="33265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6"/>
            <p:cNvSpPr/>
            <p:nvPr/>
          </p:nvSpPr>
          <p:spPr>
            <a:xfrm>
              <a:off x="1800498" y="32344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6"/>
            <p:cNvSpPr/>
            <p:nvPr/>
          </p:nvSpPr>
          <p:spPr>
            <a:xfrm>
              <a:off x="1786078" y="36622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6"/>
            <p:cNvSpPr/>
            <p:nvPr/>
          </p:nvSpPr>
          <p:spPr>
            <a:xfrm>
              <a:off x="1577237" y="34371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6"/>
            <p:cNvSpPr/>
            <p:nvPr/>
          </p:nvSpPr>
          <p:spPr>
            <a:xfrm>
              <a:off x="1611502" y="36037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6"/>
            <p:cNvSpPr/>
            <p:nvPr/>
          </p:nvSpPr>
          <p:spPr>
            <a:xfrm>
              <a:off x="1967565" y="32987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6"/>
            <p:cNvSpPr/>
            <p:nvPr/>
          </p:nvSpPr>
          <p:spPr>
            <a:xfrm>
              <a:off x="2005900" y="34853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6"/>
            <p:cNvSpPr/>
            <p:nvPr/>
          </p:nvSpPr>
          <p:spPr>
            <a:xfrm>
              <a:off x="1950274" y="36200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6"/>
            <p:cNvSpPr/>
            <p:nvPr/>
          </p:nvSpPr>
          <p:spPr>
            <a:xfrm>
              <a:off x="1633367" y="32783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5" name="Google Shape;3145;p26"/>
          <p:cNvGrpSpPr/>
          <p:nvPr/>
        </p:nvGrpSpPr>
        <p:grpSpPr>
          <a:xfrm>
            <a:off x="1572675" y="1597000"/>
            <a:ext cx="1572825" cy="4789875"/>
            <a:chOff x="1572675" y="1597000"/>
            <a:chExt cx="1572825" cy="4789875"/>
          </a:xfrm>
        </p:grpSpPr>
        <p:sp>
          <p:nvSpPr>
            <p:cNvPr id="3146" name="Google Shape;3146;p26"/>
            <p:cNvSpPr/>
            <p:nvPr/>
          </p:nvSpPr>
          <p:spPr>
            <a:xfrm>
              <a:off x="1572675" y="1597000"/>
              <a:ext cx="1571625" cy="4789875"/>
            </a:xfrm>
            <a:custGeom>
              <a:rect b="b" l="l" r="r" t="t"/>
              <a:pathLst>
                <a:path extrusionOk="0" h="191595" w="62865">
                  <a:moveTo>
                    <a:pt x="30047" y="0"/>
                  </a:moveTo>
                  <a:cubicBezTo>
                    <a:pt x="27938" y="0"/>
                    <a:pt x="26073" y="1251"/>
                    <a:pt x="24589" y="2693"/>
                  </a:cubicBezTo>
                  <a:cubicBezTo>
                    <a:pt x="20578" y="6657"/>
                    <a:pt x="18879" y="11943"/>
                    <a:pt x="18265" y="17418"/>
                  </a:cubicBezTo>
                  <a:cubicBezTo>
                    <a:pt x="17935" y="20439"/>
                    <a:pt x="17887" y="23554"/>
                    <a:pt x="18123" y="26621"/>
                  </a:cubicBezTo>
                  <a:cubicBezTo>
                    <a:pt x="18312" y="28934"/>
                    <a:pt x="18973" y="31199"/>
                    <a:pt x="20578" y="32898"/>
                  </a:cubicBezTo>
                  <a:lnTo>
                    <a:pt x="16708" y="33040"/>
                  </a:lnTo>
                  <a:cubicBezTo>
                    <a:pt x="12885" y="33182"/>
                    <a:pt x="9062" y="33323"/>
                    <a:pt x="5239" y="33748"/>
                  </a:cubicBezTo>
                  <a:cubicBezTo>
                    <a:pt x="5192" y="33748"/>
                    <a:pt x="5145" y="33748"/>
                    <a:pt x="5097" y="33795"/>
                  </a:cubicBezTo>
                  <a:cubicBezTo>
                    <a:pt x="5074" y="33783"/>
                    <a:pt x="5047" y="33777"/>
                    <a:pt x="5021" y="33777"/>
                  </a:cubicBezTo>
                  <a:cubicBezTo>
                    <a:pt x="4941" y="33777"/>
                    <a:pt x="4861" y="33830"/>
                    <a:pt x="4861" y="33937"/>
                  </a:cubicBezTo>
                  <a:cubicBezTo>
                    <a:pt x="4767" y="36863"/>
                    <a:pt x="4861" y="39789"/>
                    <a:pt x="5097" y="42715"/>
                  </a:cubicBezTo>
                  <a:lnTo>
                    <a:pt x="5333" y="47152"/>
                  </a:lnTo>
                  <a:cubicBezTo>
                    <a:pt x="5381" y="48379"/>
                    <a:pt x="5428" y="49653"/>
                    <a:pt x="5569" y="50927"/>
                  </a:cubicBezTo>
                  <a:cubicBezTo>
                    <a:pt x="5326" y="50836"/>
                    <a:pt x="5062" y="50784"/>
                    <a:pt x="4792" y="50784"/>
                  </a:cubicBezTo>
                  <a:cubicBezTo>
                    <a:pt x="4643" y="50784"/>
                    <a:pt x="4493" y="50799"/>
                    <a:pt x="4342" y="50833"/>
                  </a:cubicBezTo>
                  <a:cubicBezTo>
                    <a:pt x="3965" y="51022"/>
                    <a:pt x="3634" y="51305"/>
                    <a:pt x="3446" y="51682"/>
                  </a:cubicBezTo>
                  <a:cubicBezTo>
                    <a:pt x="2738" y="52626"/>
                    <a:pt x="2030" y="53570"/>
                    <a:pt x="1369" y="54514"/>
                  </a:cubicBezTo>
                  <a:cubicBezTo>
                    <a:pt x="95" y="56308"/>
                    <a:pt x="0" y="58950"/>
                    <a:pt x="425" y="61074"/>
                  </a:cubicBezTo>
                  <a:cubicBezTo>
                    <a:pt x="567" y="61735"/>
                    <a:pt x="755" y="62396"/>
                    <a:pt x="1039" y="63009"/>
                  </a:cubicBezTo>
                  <a:cubicBezTo>
                    <a:pt x="614" y="63812"/>
                    <a:pt x="378" y="64708"/>
                    <a:pt x="378" y="65652"/>
                  </a:cubicBezTo>
                  <a:cubicBezTo>
                    <a:pt x="425" y="66502"/>
                    <a:pt x="897" y="67304"/>
                    <a:pt x="1699" y="67729"/>
                  </a:cubicBezTo>
                  <a:lnTo>
                    <a:pt x="1794" y="67776"/>
                  </a:lnTo>
                  <a:cubicBezTo>
                    <a:pt x="2407" y="68956"/>
                    <a:pt x="3068" y="70136"/>
                    <a:pt x="3776" y="71316"/>
                  </a:cubicBezTo>
                  <a:cubicBezTo>
                    <a:pt x="4625" y="72732"/>
                    <a:pt x="5805" y="73912"/>
                    <a:pt x="7174" y="74761"/>
                  </a:cubicBezTo>
                  <a:cubicBezTo>
                    <a:pt x="8047" y="75273"/>
                    <a:pt x="8998" y="75535"/>
                    <a:pt x="9964" y="75535"/>
                  </a:cubicBezTo>
                  <a:cubicBezTo>
                    <a:pt x="10511" y="75535"/>
                    <a:pt x="11064" y="75451"/>
                    <a:pt x="11610" y="75280"/>
                  </a:cubicBezTo>
                  <a:cubicBezTo>
                    <a:pt x="12649" y="74903"/>
                    <a:pt x="14159" y="73912"/>
                    <a:pt x="14301" y="72685"/>
                  </a:cubicBezTo>
                  <a:lnTo>
                    <a:pt x="14961" y="72685"/>
                  </a:lnTo>
                  <a:cubicBezTo>
                    <a:pt x="14820" y="74242"/>
                    <a:pt x="14537" y="75752"/>
                    <a:pt x="14348" y="77310"/>
                  </a:cubicBezTo>
                  <a:cubicBezTo>
                    <a:pt x="13923" y="80849"/>
                    <a:pt x="13498" y="84436"/>
                    <a:pt x="13215" y="88023"/>
                  </a:cubicBezTo>
                  <a:cubicBezTo>
                    <a:pt x="12224" y="98076"/>
                    <a:pt x="12035" y="108176"/>
                    <a:pt x="12696" y="118229"/>
                  </a:cubicBezTo>
                  <a:cubicBezTo>
                    <a:pt x="12790" y="119361"/>
                    <a:pt x="12649" y="120919"/>
                    <a:pt x="13309" y="121910"/>
                  </a:cubicBezTo>
                  <a:cubicBezTo>
                    <a:pt x="13734" y="122523"/>
                    <a:pt x="14395" y="122995"/>
                    <a:pt x="15150" y="123137"/>
                  </a:cubicBezTo>
                  <a:cubicBezTo>
                    <a:pt x="15575" y="132435"/>
                    <a:pt x="16141" y="141732"/>
                    <a:pt x="16330" y="151077"/>
                  </a:cubicBezTo>
                  <a:cubicBezTo>
                    <a:pt x="16472" y="158770"/>
                    <a:pt x="16566" y="166510"/>
                    <a:pt x="16708" y="174203"/>
                  </a:cubicBezTo>
                  <a:cubicBezTo>
                    <a:pt x="16755" y="177129"/>
                    <a:pt x="16849" y="180008"/>
                    <a:pt x="16991" y="182887"/>
                  </a:cubicBezTo>
                  <a:cubicBezTo>
                    <a:pt x="16991" y="183052"/>
                    <a:pt x="17132" y="183135"/>
                    <a:pt x="17274" y="183135"/>
                  </a:cubicBezTo>
                  <a:cubicBezTo>
                    <a:pt x="17415" y="183135"/>
                    <a:pt x="17557" y="183052"/>
                    <a:pt x="17557" y="182887"/>
                  </a:cubicBezTo>
                  <a:cubicBezTo>
                    <a:pt x="17415" y="180433"/>
                    <a:pt x="17463" y="177931"/>
                    <a:pt x="17415" y="175477"/>
                  </a:cubicBezTo>
                  <a:lnTo>
                    <a:pt x="17368" y="173495"/>
                  </a:lnTo>
                  <a:lnTo>
                    <a:pt x="17651" y="182698"/>
                  </a:lnTo>
                  <a:lnTo>
                    <a:pt x="18123" y="182745"/>
                  </a:lnTo>
                  <a:cubicBezTo>
                    <a:pt x="18690" y="183029"/>
                    <a:pt x="19256" y="183265"/>
                    <a:pt x="19822" y="183453"/>
                  </a:cubicBezTo>
                  <a:lnTo>
                    <a:pt x="18643" y="183312"/>
                  </a:lnTo>
                  <a:cubicBezTo>
                    <a:pt x="18123" y="184964"/>
                    <a:pt x="16896" y="185719"/>
                    <a:pt x="15811" y="187087"/>
                  </a:cubicBezTo>
                  <a:cubicBezTo>
                    <a:pt x="14772" y="188220"/>
                    <a:pt x="14395" y="189825"/>
                    <a:pt x="14725" y="191335"/>
                  </a:cubicBezTo>
                  <a:cubicBezTo>
                    <a:pt x="15224" y="191321"/>
                    <a:pt x="15715" y="191315"/>
                    <a:pt x="16199" y="191315"/>
                  </a:cubicBezTo>
                  <a:cubicBezTo>
                    <a:pt x="19473" y="191315"/>
                    <a:pt x="22470" y="191595"/>
                    <a:pt x="25637" y="191595"/>
                  </a:cubicBezTo>
                  <a:cubicBezTo>
                    <a:pt x="26710" y="191595"/>
                    <a:pt x="27802" y="191563"/>
                    <a:pt x="28931" y="191477"/>
                  </a:cubicBezTo>
                  <a:cubicBezTo>
                    <a:pt x="29356" y="188975"/>
                    <a:pt x="28884" y="186427"/>
                    <a:pt x="27515" y="184256"/>
                  </a:cubicBezTo>
                  <a:lnTo>
                    <a:pt x="27138" y="184209"/>
                  </a:lnTo>
                  <a:cubicBezTo>
                    <a:pt x="27657" y="184161"/>
                    <a:pt x="28223" y="184067"/>
                    <a:pt x="28790" y="183973"/>
                  </a:cubicBezTo>
                  <a:lnTo>
                    <a:pt x="28931" y="183973"/>
                  </a:lnTo>
                  <a:lnTo>
                    <a:pt x="28931" y="183925"/>
                  </a:lnTo>
                  <a:lnTo>
                    <a:pt x="28931" y="183548"/>
                  </a:lnTo>
                  <a:cubicBezTo>
                    <a:pt x="28955" y="183737"/>
                    <a:pt x="29096" y="183831"/>
                    <a:pt x="29238" y="183831"/>
                  </a:cubicBezTo>
                  <a:cubicBezTo>
                    <a:pt x="29380" y="183831"/>
                    <a:pt x="29521" y="183737"/>
                    <a:pt x="29545" y="183548"/>
                  </a:cubicBezTo>
                  <a:cubicBezTo>
                    <a:pt x="29450" y="180858"/>
                    <a:pt x="29498" y="178120"/>
                    <a:pt x="29498" y="175383"/>
                  </a:cubicBezTo>
                  <a:cubicBezTo>
                    <a:pt x="29498" y="171182"/>
                    <a:pt x="29498" y="166982"/>
                    <a:pt x="29450" y="162782"/>
                  </a:cubicBezTo>
                  <a:cubicBezTo>
                    <a:pt x="29450" y="155466"/>
                    <a:pt x="29356" y="148104"/>
                    <a:pt x="29592" y="140788"/>
                  </a:cubicBezTo>
                  <a:cubicBezTo>
                    <a:pt x="29734" y="136777"/>
                    <a:pt x="29262" y="132954"/>
                    <a:pt x="29545" y="128895"/>
                  </a:cubicBezTo>
                  <a:cubicBezTo>
                    <a:pt x="29545" y="128800"/>
                    <a:pt x="29403" y="125497"/>
                    <a:pt x="29450" y="125355"/>
                  </a:cubicBezTo>
                  <a:cubicBezTo>
                    <a:pt x="30064" y="119739"/>
                    <a:pt x="31669" y="106005"/>
                    <a:pt x="31669" y="106005"/>
                  </a:cubicBezTo>
                  <a:cubicBezTo>
                    <a:pt x="31669" y="106005"/>
                    <a:pt x="32046" y="129839"/>
                    <a:pt x="32612" y="140222"/>
                  </a:cubicBezTo>
                  <a:cubicBezTo>
                    <a:pt x="32612" y="140788"/>
                    <a:pt x="32660" y="141307"/>
                    <a:pt x="32660" y="141874"/>
                  </a:cubicBezTo>
                  <a:cubicBezTo>
                    <a:pt x="32896" y="147915"/>
                    <a:pt x="33132" y="153956"/>
                    <a:pt x="33320" y="160044"/>
                  </a:cubicBezTo>
                  <a:cubicBezTo>
                    <a:pt x="33509" y="165236"/>
                    <a:pt x="33745" y="170475"/>
                    <a:pt x="33981" y="175666"/>
                  </a:cubicBezTo>
                  <a:cubicBezTo>
                    <a:pt x="34123" y="178498"/>
                    <a:pt x="34123" y="181424"/>
                    <a:pt x="34548" y="184161"/>
                  </a:cubicBezTo>
                  <a:lnTo>
                    <a:pt x="34642" y="184492"/>
                  </a:lnTo>
                  <a:cubicBezTo>
                    <a:pt x="34662" y="184634"/>
                    <a:pt x="34770" y="184697"/>
                    <a:pt x="34886" y="184697"/>
                  </a:cubicBezTo>
                  <a:cubicBezTo>
                    <a:pt x="35040" y="184697"/>
                    <a:pt x="35208" y="184586"/>
                    <a:pt x="35208" y="184397"/>
                  </a:cubicBezTo>
                  <a:cubicBezTo>
                    <a:pt x="35255" y="184397"/>
                    <a:pt x="35255" y="184445"/>
                    <a:pt x="35303" y="184445"/>
                  </a:cubicBezTo>
                  <a:cubicBezTo>
                    <a:pt x="35539" y="184397"/>
                    <a:pt x="36199" y="184256"/>
                    <a:pt x="37049" y="184020"/>
                  </a:cubicBezTo>
                  <a:lnTo>
                    <a:pt x="38937" y="183973"/>
                  </a:lnTo>
                  <a:lnTo>
                    <a:pt x="36483" y="184256"/>
                  </a:lnTo>
                  <a:cubicBezTo>
                    <a:pt x="35161" y="186427"/>
                    <a:pt x="34642" y="188975"/>
                    <a:pt x="35067" y="191477"/>
                  </a:cubicBezTo>
                  <a:cubicBezTo>
                    <a:pt x="36133" y="191558"/>
                    <a:pt x="37169" y="191589"/>
                    <a:pt x="38187" y="191589"/>
                  </a:cubicBezTo>
                  <a:cubicBezTo>
                    <a:pt x="41460" y="191589"/>
                    <a:pt x="44553" y="191269"/>
                    <a:pt x="47903" y="191269"/>
                  </a:cubicBezTo>
                  <a:cubicBezTo>
                    <a:pt x="48354" y="191269"/>
                    <a:pt x="48811" y="191275"/>
                    <a:pt x="49273" y="191288"/>
                  </a:cubicBezTo>
                  <a:cubicBezTo>
                    <a:pt x="49556" y="189589"/>
                    <a:pt x="49320" y="188881"/>
                    <a:pt x="48234" y="187559"/>
                  </a:cubicBezTo>
                  <a:cubicBezTo>
                    <a:pt x="47196" y="186191"/>
                    <a:pt x="45875" y="184916"/>
                    <a:pt x="45403" y="183265"/>
                  </a:cubicBezTo>
                  <a:lnTo>
                    <a:pt x="44128" y="183406"/>
                  </a:lnTo>
                  <a:cubicBezTo>
                    <a:pt x="45072" y="183076"/>
                    <a:pt x="45969" y="182509"/>
                    <a:pt x="46677" y="181754"/>
                  </a:cubicBezTo>
                  <a:lnTo>
                    <a:pt x="46724" y="181754"/>
                  </a:lnTo>
                  <a:lnTo>
                    <a:pt x="46724" y="182179"/>
                  </a:lnTo>
                  <a:cubicBezTo>
                    <a:pt x="46724" y="182255"/>
                    <a:pt x="46805" y="182304"/>
                    <a:pt x="46881" y="182304"/>
                  </a:cubicBezTo>
                  <a:cubicBezTo>
                    <a:pt x="46946" y="182304"/>
                    <a:pt x="47007" y="182267"/>
                    <a:pt x="47007" y="182179"/>
                  </a:cubicBezTo>
                  <a:cubicBezTo>
                    <a:pt x="47385" y="179159"/>
                    <a:pt x="47526" y="176138"/>
                    <a:pt x="47574" y="173070"/>
                  </a:cubicBezTo>
                  <a:cubicBezTo>
                    <a:pt x="47668" y="168964"/>
                    <a:pt x="47762" y="164905"/>
                    <a:pt x="47857" y="160799"/>
                  </a:cubicBezTo>
                  <a:cubicBezTo>
                    <a:pt x="47951" y="152162"/>
                    <a:pt x="47998" y="143478"/>
                    <a:pt x="47951" y="134794"/>
                  </a:cubicBezTo>
                  <a:cubicBezTo>
                    <a:pt x="47951" y="131963"/>
                    <a:pt x="47951" y="129131"/>
                    <a:pt x="47810" y="126252"/>
                  </a:cubicBezTo>
                  <a:lnTo>
                    <a:pt x="47857" y="123987"/>
                  </a:lnTo>
                  <a:cubicBezTo>
                    <a:pt x="48376" y="123798"/>
                    <a:pt x="48801" y="123467"/>
                    <a:pt x="49178" y="123043"/>
                  </a:cubicBezTo>
                  <a:cubicBezTo>
                    <a:pt x="50028" y="121721"/>
                    <a:pt x="50452" y="120164"/>
                    <a:pt x="50358" y="118606"/>
                  </a:cubicBezTo>
                  <a:cubicBezTo>
                    <a:pt x="50358" y="117662"/>
                    <a:pt x="50358" y="116718"/>
                    <a:pt x="50311" y="115774"/>
                  </a:cubicBezTo>
                  <a:lnTo>
                    <a:pt x="50311" y="110819"/>
                  </a:lnTo>
                  <a:cubicBezTo>
                    <a:pt x="50311" y="107893"/>
                    <a:pt x="50264" y="105014"/>
                    <a:pt x="50122" y="102135"/>
                  </a:cubicBezTo>
                  <a:cubicBezTo>
                    <a:pt x="49745" y="94631"/>
                    <a:pt x="49178" y="87126"/>
                    <a:pt x="48517" y="79622"/>
                  </a:cubicBezTo>
                  <a:cubicBezTo>
                    <a:pt x="48234" y="76743"/>
                    <a:pt x="48093" y="73912"/>
                    <a:pt x="47904" y="71033"/>
                  </a:cubicBezTo>
                  <a:lnTo>
                    <a:pt x="48612" y="70985"/>
                  </a:lnTo>
                  <a:cubicBezTo>
                    <a:pt x="48801" y="72496"/>
                    <a:pt x="50452" y="73770"/>
                    <a:pt x="51727" y="74289"/>
                  </a:cubicBezTo>
                  <a:cubicBezTo>
                    <a:pt x="52448" y="74640"/>
                    <a:pt x="53225" y="74814"/>
                    <a:pt x="53996" y="74814"/>
                  </a:cubicBezTo>
                  <a:cubicBezTo>
                    <a:pt x="55092" y="74814"/>
                    <a:pt x="56173" y="74463"/>
                    <a:pt x="57060" y="73770"/>
                  </a:cubicBezTo>
                  <a:cubicBezTo>
                    <a:pt x="58429" y="72685"/>
                    <a:pt x="59325" y="71033"/>
                    <a:pt x="60080" y="69570"/>
                  </a:cubicBezTo>
                  <a:cubicBezTo>
                    <a:pt x="61260" y="67304"/>
                    <a:pt x="62157" y="64992"/>
                    <a:pt x="62771" y="62537"/>
                  </a:cubicBezTo>
                  <a:cubicBezTo>
                    <a:pt x="62771" y="62490"/>
                    <a:pt x="62771" y="62443"/>
                    <a:pt x="62723" y="62396"/>
                  </a:cubicBezTo>
                  <a:cubicBezTo>
                    <a:pt x="62818" y="62160"/>
                    <a:pt x="62865" y="61877"/>
                    <a:pt x="62865" y="61641"/>
                  </a:cubicBezTo>
                  <a:cubicBezTo>
                    <a:pt x="62865" y="61216"/>
                    <a:pt x="62818" y="60838"/>
                    <a:pt x="62771" y="60461"/>
                  </a:cubicBezTo>
                  <a:cubicBezTo>
                    <a:pt x="62723" y="60036"/>
                    <a:pt x="62582" y="59611"/>
                    <a:pt x="62346" y="59281"/>
                  </a:cubicBezTo>
                  <a:cubicBezTo>
                    <a:pt x="62346" y="59234"/>
                    <a:pt x="62299" y="59234"/>
                    <a:pt x="62299" y="59234"/>
                  </a:cubicBezTo>
                  <a:cubicBezTo>
                    <a:pt x="62487" y="58054"/>
                    <a:pt x="62487" y="56874"/>
                    <a:pt x="62582" y="55647"/>
                  </a:cubicBezTo>
                  <a:cubicBezTo>
                    <a:pt x="62723" y="54372"/>
                    <a:pt x="62723" y="53098"/>
                    <a:pt x="62582" y="51871"/>
                  </a:cubicBezTo>
                  <a:cubicBezTo>
                    <a:pt x="62393" y="50738"/>
                    <a:pt x="61827" y="50125"/>
                    <a:pt x="61072" y="49323"/>
                  </a:cubicBezTo>
                  <a:cubicBezTo>
                    <a:pt x="60364" y="48473"/>
                    <a:pt x="59420" y="47765"/>
                    <a:pt x="58381" y="47387"/>
                  </a:cubicBezTo>
                  <a:cubicBezTo>
                    <a:pt x="58476" y="46160"/>
                    <a:pt x="58523" y="44980"/>
                    <a:pt x="58476" y="43801"/>
                  </a:cubicBezTo>
                  <a:lnTo>
                    <a:pt x="58476" y="39695"/>
                  </a:lnTo>
                  <a:cubicBezTo>
                    <a:pt x="58476" y="38326"/>
                    <a:pt x="58381" y="36957"/>
                    <a:pt x="58287" y="35588"/>
                  </a:cubicBezTo>
                  <a:cubicBezTo>
                    <a:pt x="58193" y="34220"/>
                    <a:pt x="58240" y="32710"/>
                    <a:pt x="57768" y="31482"/>
                  </a:cubicBezTo>
                  <a:cubicBezTo>
                    <a:pt x="57721" y="31388"/>
                    <a:pt x="57673" y="31388"/>
                    <a:pt x="57579" y="31388"/>
                  </a:cubicBezTo>
                  <a:cubicBezTo>
                    <a:pt x="57532" y="31341"/>
                    <a:pt x="57485" y="31341"/>
                    <a:pt x="57390" y="31294"/>
                  </a:cubicBezTo>
                  <a:cubicBezTo>
                    <a:pt x="56966" y="31282"/>
                    <a:pt x="56538" y="31276"/>
                    <a:pt x="56109" y="31276"/>
                  </a:cubicBezTo>
                  <a:cubicBezTo>
                    <a:pt x="54821" y="31276"/>
                    <a:pt x="53520" y="31329"/>
                    <a:pt x="52246" y="31435"/>
                  </a:cubicBezTo>
                  <a:lnTo>
                    <a:pt x="47196" y="31671"/>
                  </a:lnTo>
                  <a:lnTo>
                    <a:pt x="45780" y="31718"/>
                  </a:lnTo>
                  <a:cubicBezTo>
                    <a:pt x="46346" y="28745"/>
                    <a:pt x="46582" y="25677"/>
                    <a:pt x="46488" y="22657"/>
                  </a:cubicBezTo>
                  <a:cubicBezTo>
                    <a:pt x="46441" y="19589"/>
                    <a:pt x="46110" y="16569"/>
                    <a:pt x="45591" y="13548"/>
                  </a:cubicBezTo>
                  <a:cubicBezTo>
                    <a:pt x="45355" y="12085"/>
                    <a:pt x="45025" y="10622"/>
                    <a:pt x="44553" y="9206"/>
                  </a:cubicBezTo>
                  <a:cubicBezTo>
                    <a:pt x="44175" y="8120"/>
                    <a:pt x="43704" y="7035"/>
                    <a:pt x="43043" y="6091"/>
                  </a:cubicBezTo>
                  <a:cubicBezTo>
                    <a:pt x="42600" y="5326"/>
                    <a:pt x="41779" y="4870"/>
                    <a:pt x="40932" y="4870"/>
                  </a:cubicBezTo>
                  <a:cubicBezTo>
                    <a:pt x="40786" y="4870"/>
                    <a:pt x="40640" y="4883"/>
                    <a:pt x="40494" y="4911"/>
                  </a:cubicBezTo>
                  <a:cubicBezTo>
                    <a:pt x="40294" y="4933"/>
                    <a:pt x="40146" y="4977"/>
                    <a:pt x="40017" y="4977"/>
                  </a:cubicBezTo>
                  <a:cubicBezTo>
                    <a:pt x="39871" y="4977"/>
                    <a:pt x="39747" y="4922"/>
                    <a:pt x="39597" y="4722"/>
                  </a:cubicBezTo>
                  <a:cubicBezTo>
                    <a:pt x="39503" y="4534"/>
                    <a:pt x="39409" y="4345"/>
                    <a:pt x="39361" y="4109"/>
                  </a:cubicBezTo>
                  <a:cubicBezTo>
                    <a:pt x="39078" y="3590"/>
                    <a:pt x="38654" y="3118"/>
                    <a:pt x="38182" y="2740"/>
                  </a:cubicBezTo>
                  <a:cubicBezTo>
                    <a:pt x="37190" y="1985"/>
                    <a:pt x="35963" y="1702"/>
                    <a:pt x="34783" y="1324"/>
                  </a:cubicBezTo>
                  <a:cubicBezTo>
                    <a:pt x="33509" y="758"/>
                    <a:pt x="32141" y="333"/>
                    <a:pt x="30772" y="50"/>
                  </a:cubicBezTo>
                  <a:cubicBezTo>
                    <a:pt x="30527" y="16"/>
                    <a:pt x="30285" y="0"/>
                    <a:pt x="300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6"/>
            <p:cNvSpPr/>
            <p:nvPr/>
          </p:nvSpPr>
          <p:spPr>
            <a:xfrm rot="-3089">
              <a:off x="1900100" y="3466797"/>
              <a:ext cx="333900" cy="12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6"/>
            <p:cNvSpPr/>
            <p:nvPr/>
          </p:nvSpPr>
          <p:spPr>
            <a:xfrm>
              <a:off x="2493900" y="3551750"/>
              <a:ext cx="202500" cy="116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6"/>
            <p:cNvSpPr/>
            <p:nvPr/>
          </p:nvSpPr>
          <p:spPr>
            <a:xfrm rot="-147215">
              <a:off x="1724659" y="2426221"/>
              <a:ext cx="1306157" cy="956310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6"/>
            <p:cNvSpPr/>
            <p:nvPr/>
          </p:nvSpPr>
          <p:spPr>
            <a:xfrm>
              <a:off x="2925101" y="3025525"/>
              <a:ext cx="135726" cy="67274"/>
            </a:xfrm>
            <a:custGeom>
              <a:rect b="b" l="l" r="r" t="t"/>
              <a:pathLst>
                <a:path extrusionOk="0" h="1223" w="4696">
                  <a:moveTo>
                    <a:pt x="4696" y="38"/>
                  </a:moveTo>
                  <a:cubicBezTo>
                    <a:pt x="3083" y="-36"/>
                    <a:pt x="896" y="-120"/>
                    <a:pt x="0" y="1223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1" name="Google Shape;3151;p26"/>
            <p:cNvSpPr/>
            <p:nvPr/>
          </p:nvSpPr>
          <p:spPr>
            <a:xfrm>
              <a:off x="2932750" y="2971725"/>
              <a:ext cx="145152" cy="55926"/>
            </a:xfrm>
            <a:custGeom>
              <a:rect b="b" l="l" r="r" t="t"/>
              <a:pathLst>
                <a:path extrusionOk="0" h="1192" w="5381">
                  <a:moveTo>
                    <a:pt x="5381" y="234"/>
                  </a:moveTo>
                  <a:cubicBezTo>
                    <a:pt x="3567" y="69"/>
                    <a:pt x="730" y="-477"/>
                    <a:pt x="0" y="1192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2" name="Google Shape;3152;p26"/>
            <p:cNvSpPr/>
            <p:nvPr/>
          </p:nvSpPr>
          <p:spPr>
            <a:xfrm>
              <a:off x="2912400" y="2921450"/>
              <a:ext cx="173479" cy="47226"/>
            </a:xfrm>
            <a:custGeom>
              <a:rect b="b" l="l" r="r" t="t"/>
              <a:pathLst>
                <a:path extrusionOk="0" h="1151" w="6247">
                  <a:moveTo>
                    <a:pt x="6247" y="284"/>
                  </a:moveTo>
                  <a:cubicBezTo>
                    <a:pt x="4156" y="64"/>
                    <a:pt x="1313" y="-491"/>
                    <a:pt x="0" y="1151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3" name="Google Shape;3153;p26"/>
            <p:cNvSpPr/>
            <p:nvPr/>
          </p:nvSpPr>
          <p:spPr>
            <a:xfrm>
              <a:off x="2921725" y="2813480"/>
              <a:ext cx="183525" cy="77475"/>
            </a:xfrm>
            <a:custGeom>
              <a:rect b="b" l="l" r="r" t="t"/>
              <a:pathLst>
                <a:path extrusionOk="0" h="1971" w="7341">
                  <a:moveTo>
                    <a:pt x="7341" y="1971"/>
                  </a:moveTo>
                  <a:cubicBezTo>
                    <a:pt x="6140" y="-168"/>
                    <a:pt x="731" y="-872"/>
                    <a:pt x="0" y="1469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4" name="Google Shape;3154;p26"/>
            <p:cNvSpPr/>
            <p:nvPr/>
          </p:nvSpPr>
          <p:spPr>
            <a:xfrm>
              <a:off x="1647000" y="2905950"/>
              <a:ext cx="119200" cy="75150"/>
            </a:xfrm>
            <a:custGeom>
              <a:rect b="b" l="l" r="r" t="t"/>
              <a:pathLst>
                <a:path extrusionOk="0" h="3006" w="4768">
                  <a:moveTo>
                    <a:pt x="2678" y="0"/>
                  </a:moveTo>
                  <a:cubicBezTo>
                    <a:pt x="2088" y="0"/>
                    <a:pt x="1524" y="141"/>
                    <a:pt x="1086" y="551"/>
                  </a:cubicBezTo>
                  <a:cubicBezTo>
                    <a:pt x="897" y="787"/>
                    <a:pt x="708" y="1071"/>
                    <a:pt x="614" y="1354"/>
                  </a:cubicBezTo>
                  <a:cubicBezTo>
                    <a:pt x="331" y="1873"/>
                    <a:pt x="142" y="2439"/>
                    <a:pt x="1" y="3006"/>
                  </a:cubicBezTo>
                  <a:lnTo>
                    <a:pt x="803" y="2628"/>
                  </a:lnTo>
                  <a:cubicBezTo>
                    <a:pt x="1553" y="2467"/>
                    <a:pt x="2303" y="2383"/>
                    <a:pt x="3054" y="2383"/>
                  </a:cubicBezTo>
                  <a:cubicBezTo>
                    <a:pt x="3625" y="2383"/>
                    <a:pt x="4196" y="2432"/>
                    <a:pt x="4767" y="2534"/>
                  </a:cubicBezTo>
                  <a:lnTo>
                    <a:pt x="3965" y="174"/>
                  </a:lnTo>
                  <a:cubicBezTo>
                    <a:pt x="3548" y="75"/>
                    <a:pt x="3106" y="0"/>
                    <a:pt x="2678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6"/>
            <p:cNvSpPr/>
            <p:nvPr/>
          </p:nvSpPr>
          <p:spPr>
            <a:xfrm rot="650617">
              <a:off x="1619851" y="2985275"/>
              <a:ext cx="185267" cy="75146"/>
            </a:xfrm>
            <a:custGeom>
              <a:rect b="b" l="l" r="r" t="t"/>
              <a:pathLst>
                <a:path extrusionOk="0" h="3006" w="4768">
                  <a:moveTo>
                    <a:pt x="2678" y="0"/>
                  </a:moveTo>
                  <a:cubicBezTo>
                    <a:pt x="2088" y="0"/>
                    <a:pt x="1524" y="141"/>
                    <a:pt x="1086" y="551"/>
                  </a:cubicBezTo>
                  <a:cubicBezTo>
                    <a:pt x="897" y="787"/>
                    <a:pt x="708" y="1071"/>
                    <a:pt x="614" y="1354"/>
                  </a:cubicBezTo>
                  <a:cubicBezTo>
                    <a:pt x="331" y="1873"/>
                    <a:pt x="142" y="2439"/>
                    <a:pt x="1" y="3006"/>
                  </a:cubicBezTo>
                  <a:lnTo>
                    <a:pt x="803" y="2628"/>
                  </a:lnTo>
                  <a:cubicBezTo>
                    <a:pt x="1553" y="2467"/>
                    <a:pt x="2303" y="2383"/>
                    <a:pt x="3054" y="2383"/>
                  </a:cubicBezTo>
                  <a:cubicBezTo>
                    <a:pt x="3625" y="2383"/>
                    <a:pt x="4196" y="2432"/>
                    <a:pt x="4767" y="2534"/>
                  </a:cubicBezTo>
                  <a:lnTo>
                    <a:pt x="3965" y="174"/>
                  </a:lnTo>
                  <a:cubicBezTo>
                    <a:pt x="3548" y="75"/>
                    <a:pt x="3106" y="0"/>
                    <a:pt x="2678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38100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6"/>
            <p:cNvSpPr/>
            <p:nvPr/>
          </p:nvSpPr>
          <p:spPr>
            <a:xfrm rot="650617">
              <a:off x="1630488" y="3051950"/>
              <a:ext cx="185267" cy="75146"/>
            </a:xfrm>
            <a:custGeom>
              <a:rect b="b" l="l" r="r" t="t"/>
              <a:pathLst>
                <a:path extrusionOk="0" h="3006" w="4768">
                  <a:moveTo>
                    <a:pt x="2678" y="0"/>
                  </a:moveTo>
                  <a:cubicBezTo>
                    <a:pt x="2088" y="0"/>
                    <a:pt x="1524" y="141"/>
                    <a:pt x="1086" y="551"/>
                  </a:cubicBezTo>
                  <a:cubicBezTo>
                    <a:pt x="897" y="787"/>
                    <a:pt x="708" y="1071"/>
                    <a:pt x="614" y="1354"/>
                  </a:cubicBezTo>
                  <a:cubicBezTo>
                    <a:pt x="331" y="1873"/>
                    <a:pt x="142" y="2439"/>
                    <a:pt x="1" y="3006"/>
                  </a:cubicBezTo>
                  <a:lnTo>
                    <a:pt x="803" y="2628"/>
                  </a:lnTo>
                  <a:cubicBezTo>
                    <a:pt x="1553" y="2467"/>
                    <a:pt x="2303" y="2383"/>
                    <a:pt x="3054" y="2383"/>
                  </a:cubicBezTo>
                  <a:cubicBezTo>
                    <a:pt x="3625" y="2383"/>
                    <a:pt x="4196" y="2432"/>
                    <a:pt x="4767" y="2534"/>
                  </a:cubicBezTo>
                  <a:lnTo>
                    <a:pt x="3965" y="174"/>
                  </a:lnTo>
                  <a:cubicBezTo>
                    <a:pt x="3548" y="75"/>
                    <a:pt x="3106" y="0"/>
                    <a:pt x="2678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38100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6"/>
            <p:cNvSpPr/>
            <p:nvPr/>
          </p:nvSpPr>
          <p:spPr>
            <a:xfrm rot="715409">
              <a:off x="1728170" y="3148867"/>
              <a:ext cx="75248" cy="20224"/>
            </a:xfrm>
            <a:custGeom>
              <a:rect b="b" l="l" r="r" t="t"/>
              <a:pathLst>
                <a:path extrusionOk="0" h="809" w="3010">
                  <a:moveTo>
                    <a:pt x="0" y="171"/>
                  </a:moveTo>
                  <a:cubicBezTo>
                    <a:pt x="968" y="-169"/>
                    <a:pt x="2347" y="26"/>
                    <a:pt x="3010" y="809"/>
                  </a:cubicBezTo>
                </a:path>
              </a:pathLst>
            </a:custGeom>
            <a:noFill/>
            <a:ln cap="flat" cmpd="sng" w="28575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8" name="Google Shape;3158;p26"/>
            <p:cNvSpPr/>
            <p:nvPr/>
          </p:nvSpPr>
          <p:spPr>
            <a:xfrm>
              <a:off x="1711938" y="2908188"/>
              <a:ext cx="69550" cy="70675"/>
            </a:xfrm>
            <a:custGeom>
              <a:rect b="b" l="l" r="r" t="t"/>
              <a:pathLst>
                <a:path extrusionOk="0" h="2827" w="2782">
                  <a:moveTo>
                    <a:pt x="0" y="0"/>
                  </a:moveTo>
                  <a:cubicBezTo>
                    <a:pt x="1292" y="281"/>
                    <a:pt x="2253" y="1616"/>
                    <a:pt x="2782" y="2827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9" name="Google Shape;3159;p26"/>
            <p:cNvSpPr/>
            <p:nvPr/>
          </p:nvSpPr>
          <p:spPr>
            <a:xfrm>
              <a:off x="2029275" y="1602350"/>
              <a:ext cx="711525" cy="827750"/>
            </a:xfrm>
            <a:custGeom>
              <a:rect b="b" l="l" r="r" t="t"/>
              <a:pathLst>
                <a:path extrusionOk="0" h="33110" w="28461">
                  <a:moveTo>
                    <a:pt x="11751" y="1"/>
                  </a:moveTo>
                  <a:cubicBezTo>
                    <a:pt x="10527" y="1"/>
                    <a:pt x="9392" y="552"/>
                    <a:pt x="7316" y="2007"/>
                  </a:cubicBezTo>
                  <a:cubicBezTo>
                    <a:pt x="3257" y="4886"/>
                    <a:pt x="2030" y="9322"/>
                    <a:pt x="1134" y="13051"/>
                  </a:cubicBezTo>
                  <a:cubicBezTo>
                    <a:pt x="237" y="16826"/>
                    <a:pt x="567" y="23056"/>
                    <a:pt x="331" y="25747"/>
                  </a:cubicBezTo>
                  <a:cubicBezTo>
                    <a:pt x="1" y="28484"/>
                    <a:pt x="1039" y="31221"/>
                    <a:pt x="3069" y="33109"/>
                  </a:cubicBezTo>
                  <a:lnTo>
                    <a:pt x="8685" y="33062"/>
                  </a:lnTo>
                  <a:lnTo>
                    <a:pt x="9063" y="30277"/>
                  </a:lnTo>
                  <a:lnTo>
                    <a:pt x="6231" y="27540"/>
                  </a:lnTo>
                  <a:lnTo>
                    <a:pt x="4957" y="24047"/>
                  </a:lnTo>
                  <a:cubicBezTo>
                    <a:pt x="4957" y="24047"/>
                    <a:pt x="4850" y="24057"/>
                    <a:pt x="4680" y="24057"/>
                  </a:cubicBezTo>
                  <a:cubicBezTo>
                    <a:pt x="4015" y="24057"/>
                    <a:pt x="2369" y="23908"/>
                    <a:pt x="2219" y="22443"/>
                  </a:cubicBezTo>
                  <a:cubicBezTo>
                    <a:pt x="1983" y="20602"/>
                    <a:pt x="5004" y="20838"/>
                    <a:pt x="4957" y="20602"/>
                  </a:cubicBezTo>
                  <a:cubicBezTo>
                    <a:pt x="4862" y="20366"/>
                    <a:pt x="4485" y="16543"/>
                    <a:pt x="4485" y="16543"/>
                  </a:cubicBezTo>
                  <a:cubicBezTo>
                    <a:pt x="4485" y="16543"/>
                    <a:pt x="6420" y="14419"/>
                    <a:pt x="6608" y="12201"/>
                  </a:cubicBezTo>
                  <a:cubicBezTo>
                    <a:pt x="7637" y="12388"/>
                    <a:pt x="8683" y="12472"/>
                    <a:pt x="9714" y="12472"/>
                  </a:cubicBezTo>
                  <a:cubicBezTo>
                    <a:pt x="13884" y="12472"/>
                    <a:pt x="17809" y="11109"/>
                    <a:pt x="19398" y="9747"/>
                  </a:cubicBezTo>
                  <a:cubicBezTo>
                    <a:pt x="19965" y="11541"/>
                    <a:pt x="21617" y="12720"/>
                    <a:pt x="22797" y="14844"/>
                  </a:cubicBezTo>
                  <a:cubicBezTo>
                    <a:pt x="23976" y="16968"/>
                    <a:pt x="23976" y="17865"/>
                    <a:pt x="23976" y="17865"/>
                  </a:cubicBezTo>
                  <a:lnTo>
                    <a:pt x="23646" y="20555"/>
                  </a:lnTo>
                  <a:cubicBezTo>
                    <a:pt x="23646" y="20555"/>
                    <a:pt x="26195" y="21027"/>
                    <a:pt x="25864" y="22679"/>
                  </a:cubicBezTo>
                  <a:cubicBezTo>
                    <a:pt x="25655" y="23865"/>
                    <a:pt x="24517" y="24020"/>
                    <a:pt x="23938" y="24020"/>
                  </a:cubicBezTo>
                  <a:cubicBezTo>
                    <a:pt x="23734" y="24020"/>
                    <a:pt x="23599" y="24000"/>
                    <a:pt x="23599" y="24000"/>
                  </a:cubicBezTo>
                  <a:cubicBezTo>
                    <a:pt x="23599" y="24000"/>
                    <a:pt x="23080" y="27257"/>
                    <a:pt x="21239" y="28861"/>
                  </a:cubicBezTo>
                  <a:cubicBezTo>
                    <a:pt x="20437" y="29617"/>
                    <a:pt x="19634" y="30277"/>
                    <a:pt x="18738" y="30844"/>
                  </a:cubicBezTo>
                  <a:lnTo>
                    <a:pt x="18785" y="32496"/>
                  </a:lnTo>
                  <a:lnTo>
                    <a:pt x="27375" y="31929"/>
                  </a:lnTo>
                  <a:cubicBezTo>
                    <a:pt x="27375" y="31929"/>
                    <a:pt x="28460" y="22443"/>
                    <a:pt x="27658" y="17204"/>
                  </a:cubicBezTo>
                  <a:cubicBezTo>
                    <a:pt x="26855" y="11965"/>
                    <a:pt x="26336" y="8048"/>
                    <a:pt x="25062" y="6585"/>
                  </a:cubicBezTo>
                  <a:cubicBezTo>
                    <a:pt x="23788" y="5122"/>
                    <a:pt x="21286" y="5028"/>
                    <a:pt x="21286" y="5028"/>
                  </a:cubicBezTo>
                  <a:cubicBezTo>
                    <a:pt x="21286" y="5028"/>
                    <a:pt x="21286" y="2762"/>
                    <a:pt x="16567" y="1252"/>
                  </a:cubicBezTo>
                  <a:cubicBezTo>
                    <a:pt x="14233" y="528"/>
                    <a:pt x="12949" y="1"/>
                    <a:pt x="1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6"/>
            <p:cNvSpPr/>
            <p:nvPr/>
          </p:nvSpPr>
          <p:spPr>
            <a:xfrm>
              <a:off x="2185025" y="2144425"/>
              <a:ext cx="416525" cy="248525"/>
            </a:xfrm>
            <a:custGeom>
              <a:rect b="b" l="l" r="r" t="t"/>
              <a:pathLst>
                <a:path extrusionOk="0" h="9941" w="16661">
                  <a:moveTo>
                    <a:pt x="9844" y="0"/>
                  </a:moveTo>
                  <a:cubicBezTo>
                    <a:pt x="9348" y="0"/>
                    <a:pt x="8847" y="30"/>
                    <a:pt x="8354" y="99"/>
                  </a:cubicBezTo>
                  <a:cubicBezTo>
                    <a:pt x="5004" y="571"/>
                    <a:pt x="1" y="1421"/>
                    <a:pt x="1" y="1421"/>
                  </a:cubicBezTo>
                  <a:lnTo>
                    <a:pt x="1" y="5857"/>
                  </a:lnTo>
                  <a:cubicBezTo>
                    <a:pt x="1107" y="7833"/>
                    <a:pt x="4522" y="9941"/>
                    <a:pt x="8177" y="9941"/>
                  </a:cubicBezTo>
                  <a:cubicBezTo>
                    <a:pt x="11070" y="9941"/>
                    <a:pt x="14115" y="8620"/>
                    <a:pt x="16283" y="4866"/>
                  </a:cubicBezTo>
                  <a:cubicBezTo>
                    <a:pt x="16661" y="1845"/>
                    <a:pt x="15434" y="996"/>
                    <a:pt x="15434" y="996"/>
                  </a:cubicBezTo>
                  <a:cubicBezTo>
                    <a:pt x="15434" y="996"/>
                    <a:pt x="12721" y="0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6"/>
            <p:cNvSpPr/>
            <p:nvPr/>
          </p:nvSpPr>
          <p:spPr>
            <a:xfrm>
              <a:off x="2080600" y="1842475"/>
              <a:ext cx="607100" cy="425975"/>
            </a:xfrm>
            <a:custGeom>
              <a:rect b="b" l="l" r="r" t="t"/>
              <a:pathLst>
                <a:path extrusionOk="0" h="17039" w="24284">
                  <a:moveTo>
                    <a:pt x="17581" y="1"/>
                  </a:moveTo>
                  <a:cubicBezTo>
                    <a:pt x="14787" y="1602"/>
                    <a:pt x="11649" y="2687"/>
                    <a:pt x="8522" y="2687"/>
                  </a:cubicBezTo>
                  <a:cubicBezTo>
                    <a:pt x="7317" y="2687"/>
                    <a:pt x="6114" y="2526"/>
                    <a:pt x="4933" y="2172"/>
                  </a:cubicBezTo>
                  <a:cubicBezTo>
                    <a:pt x="4319" y="3871"/>
                    <a:pt x="3470" y="5475"/>
                    <a:pt x="2432" y="6938"/>
                  </a:cubicBezTo>
                  <a:lnTo>
                    <a:pt x="2904" y="10997"/>
                  </a:lnTo>
                  <a:cubicBezTo>
                    <a:pt x="2904" y="10997"/>
                    <a:pt x="2858" y="10995"/>
                    <a:pt x="2778" y="10995"/>
                  </a:cubicBezTo>
                  <a:cubicBezTo>
                    <a:pt x="2221" y="10995"/>
                    <a:pt x="1" y="11103"/>
                    <a:pt x="166" y="12838"/>
                  </a:cubicBezTo>
                  <a:cubicBezTo>
                    <a:pt x="275" y="14341"/>
                    <a:pt x="1176" y="14657"/>
                    <a:pt x="1914" y="14657"/>
                  </a:cubicBezTo>
                  <a:cubicBezTo>
                    <a:pt x="2452" y="14657"/>
                    <a:pt x="2904" y="14490"/>
                    <a:pt x="2904" y="14490"/>
                  </a:cubicBezTo>
                  <a:lnTo>
                    <a:pt x="3942" y="17038"/>
                  </a:lnTo>
                  <a:cubicBezTo>
                    <a:pt x="3942" y="17038"/>
                    <a:pt x="3281" y="14537"/>
                    <a:pt x="4178" y="13499"/>
                  </a:cubicBezTo>
                  <a:cubicBezTo>
                    <a:pt x="4178" y="13499"/>
                    <a:pt x="8142" y="13121"/>
                    <a:pt x="11776" y="12460"/>
                  </a:cubicBezTo>
                  <a:cubicBezTo>
                    <a:pt x="12437" y="12339"/>
                    <a:pt x="13130" y="12289"/>
                    <a:pt x="13820" y="12289"/>
                  </a:cubicBezTo>
                  <a:cubicBezTo>
                    <a:pt x="16879" y="12289"/>
                    <a:pt x="19894" y="13263"/>
                    <a:pt x="19894" y="13263"/>
                  </a:cubicBezTo>
                  <a:lnTo>
                    <a:pt x="20602" y="16094"/>
                  </a:lnTo>
                  <a:lnTo>
                    <a:pt x="21499" y="14395"/>
                  </a:lnTo>
                  <a:cubicBezTo>
                    <a:pt x="21669" y="14442"/>
                    <a:pt x="21840" y="14465"/>
                    <a:pt x="22010" y="14465"/>
                  </a:cubicBezTo>
                  <a:cubicBezTo>
                    <a:pt x="22686" y="14465"/>
                    <a:pt x="23320" y="14103"/>
                    <a:pt x="23622" y="13499"/>
                  </a:cubicBezTo>
                  <a:cubicBezTo>
                    <a:pt x="24283" y="12177"/>
                    <a:pt x="24094" y="11658"/>
                    <a:pt x="21593" y="10903"/>
                  </a:cubicBezTo>
                  <a:cubicBezTo>
                    <a:pt x="21876" y="6938"/>
                    <a:pt x="21121" y="5334"/>
                    <a:pt x="19800" y="4343"/>
                  </a:cubicBezTo>
                  <a:cubicBezTo>
                    <a:pt x="18478" y="3399"/>
                    <a:pt x="17817" y="803"/>
                    <a:pt x="1758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6"/>
            <p:cNvSpPr/>
            <p:nvPr/>
          </p:nvSpPr>
          <p:spPr>
            <a:xfrm>
              <a:off x="2257750" y="2368450"/>
              <a:ext cx="242300" cy="59275"/>
            </a:xfrm>
            <a:custGeom>
              <a:rect b="b" l="l" r="r" t="t"/>
              <a:pathLst>
                <a:path extrusionOk="0" h="2371" w="9692">
                  <a:moveTo>
                    <a:pt x="226" y="1"/>
                  </a:moveTo>
                  <a:cubicBezTo>
                    <a:pt x="1" y="1"/>
                    <a:pt x="396" y="2371"/>
                    <a:pt x="396" y="2371"/>
                  </a:cubicBezTo>
                  <a:lnTo>
                    <a:pt x="9646" y="1852"/>
                  </a:lnTo>
                  <a:cubicBezTo>
                    <a:pt x="9646" y="1852"/>
                    <a:pt x="9692" y="199"/>
                    <a:pt x="9557" y="199"/>
                  </a:cubicBezTo>
                  <a:cubicBezTo>
                    <a:pt x="9555" y="199"/>
                    <a:pt x="9553" y="199"/>
                    <a:pt x="9552" y="200"/>
                  </a:cubicBezTo>
                  <a:cubicBezTo>
                    <a:pt x="9462" y="229"/>
                    <a:pt x="6878" y="747"/>
                    <a:pt x="4295" y="747"/>
                  </a:cubicBezTo>
                  <a:cubicBezTo>
                    <a:pt x="2780" y="747"/>
                    <a:pt x="1266" y="569"/>
                    <a:pt x="254" y="11"/>
                  </a:cubicBezTo>
                  <a:cubicBezTo>
                    <a:pt x="244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6"/>
            <p:cNvSpPr/>
            <p:nvPr/>
          </p:nvSpPr>
          <p:spPr>
            <a:xfrm>
              <a:off x="2201550" y="3382200"/>
              <a:ext cx="287925" cy="590025"/>
            </a:xfrm>
            <a:custGeom>
              <a:rect b="b" l="l" r="r" t="t"/>
              <a:pathLst>
                <a:path extrusionOk="0" h="23601" w="11517">
                  <a:moveTo>
                    <a:pt x="11048" y="0"/>
                  </a:moveTo>
                  <a:cubicBezTo>
                    <a:pt x="11047" y="0"/>
                    <a:pt x="11046" y="1"/>
                    <a:pt x="11044" y="2"/>
                  </a:cubicBezTo>
                  <a:cubicBezTo>
                    <a:pt x="10966" y="65"/>
                    <a:pt x="9912" y="86"/>
                    <a:pt x="8541" y="86"/>
                  </a:cubicBezTo>
                  <a:cubicBezTo>
                    <a:pt x="5800" y="86"/>
                    <a:pt x="1794" y="2"/>
                    <a:pt x="1794" y="2"/>
                  </a:cubicBezTo>
                  <a:cubicBezTo>
                    <a:pt x="1464" y="191"/>
                    <a:pt x="1" y="23459"/>
                    <a:pt x="1" y="23459"/>
                  </a:cubicBezTo>
                  <a:lnTo>
                    <a:pt x="11516" y="23600"/>
                  </a:lnTo>
                  <a:cubicBezTo>
                    <a:pt x="11516" y="23600"/>
                    <a:pt x="11283" y="0"/>
                    <a:pt x="1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6"/>
            <p:cNvSpPr/>
            <p:nvPr/>
          </p:nvSpPr>
          <p:spPr>
            <a:xfrm>
              <a:off x="1969100" y="3968650"/>
              <a:ext cx="797650" cy="2239500"/>
            </a:xfrm>
            <a:custGeom>
              <a:rect b="b" l="l" r="r" t="t"/>
              <a:pathLst>
                <a:path extrusionOk="0" h="89580" w="31906">
                  <a:moveTo>
                    <a:pt x="9346" y="1"/>
                  </a:moveTo>
                  <a:lnTo>
                    <a:pt x="8874" y="30300"/>
                  </a:lnTo>
                  <a:lnTo>
                    <a:pt x="1" y="27846"/>
                  </a:lnTo>
                  <a:lnTo>
                    <a:pt x="1794" y="87832"/>
                  </a:lnTo>
                  <a:lnTo>
                    <a:pt x="13074" y="89154"/>
                  </a:lnTo>
                  <a:cubicBezTo>
                    <a:pt x="13074" y="89154"/>
                    <a:pt x="13641" y="47574"/>
                    <a:pt x="13499" y="42241"/>
                  </a:cubicBezTo>
                  <a:cubicBezTo>
                    <a:pt x="13269" y="32388"/>
                    <a:pt x="15554" y="10720"/>
                    <a:pt x="15797" y="10720"/>
                  </a:cubicBezTo>
                  <a:cubicBezTo>
                    <a:pt x="15803" y="10720"/>
                    <a:pt x="15808" y="10734"/>
                    <a:pt x="15812" y="10761"/>
                  </a:cubicBezTo>
                  <a:cubicBezTo>
                    <a:pt x="15812" y="10761"/>
                    <a:pt x="16803" y="49320"/>
                    <a:pt x="17511" y="56636"/>
                  </a:cubicBezTo>
                  <a:cubicBezTo>
                    <a:pt x="18169" y="63878"/>
                    <a:pt x="18312" y="89580"/>
                    <a:pt x="19480" y="89580"/>
                  </a:cubicBezTo>
                  <a:cubicBezTo>
                    <a:pt x="19484" y="89580"/>
                    <a:pt x="19489" y="89579"/>
                    <a:pt x="19493" y="89579"/>
                  </a:cubicBezTo>
                  <a:cubicBezTo>
                    <a:pt x="20626" y="89437"/>
                    <a:pt x="30348" y="86700"/>
                    <a:pt x="30348" y="86700"/>
                  </a:cubicBezTo>
                  <a:lnTo>
                    <a:pt x="31905" y="28507"/>
                  </a:lnTo>
                  <a:lnTo>
                    <a:pt x="31905" y="28507"/>
                  </a:lnTo>
                  <a:cubicBezTo>
                    <a:pt x="31905" y="28507"/>
                    <a:pt x="26255" y="30086"/>
                    <a:pt x="21542" y="30086"/>
                  </a:cubicBezTo>
                  <a:cubicBezTo>
                    <a:pt x="21232" y="30086"/>
                    <a:pt x="20926" y="30079"/>
                    <a:pt x="20626" y="30064"/>
                  </a:cubicBezTo>
                  <a:cubicBezTo>
                    <a:pt x="20154" y="17699"/>
                    <a:pt x="20814" y="142"/>
                    <a:pt x="20814" y="142"/>
                  </a:cubicBezTo>
                  <a:lnTo>
                    <a:pt x="9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6"/>
            <p:cNvSpPr/>
            <p:nvPr/>
          </p:nvSpPr>
          <p:spPr>
            <a:xfrm>
              <a:off x="1952600" y="3382250"/>
              <a:ext cx="293800" cy="177000"/>
            </a:xfrm>
            <a:custGeom>
              <a:rect b="b" l="l" r="r" t="t"/>
              <a:pathLst>
                <a:path extrusionOk="0" h="7080" w="11752">
                  <a:moveTo>
                    <a:pt x="11752" y="0"/>
                  </a:moveTo>
                  <a:lnTo>
                    <a:pt x="0" y="897"/>
                  </a:lnTo>
                  <a:lnTo>
                    <a:pt x="236" y="3729"/>
                  </a:lnTo>
                  <a:lnTo>
                    <a:pt x="11091" y="7080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6"/>
            <p:cNvSpPr/>
            <p:nvPr/>
          </p:nvSpPr>
          <p:spPr>
            <a:xfrm>
              <a:off x="2477650" y="3359825"/>
              <a:ext cx="359900" cy="1355725"/>
            </a:xfrm>
            <a:custGeom>
              <a:rect b="b" l="l" r="r" t="t"/>
              <a:pathLst>
                <a:path extrusionOk="0" h="54229" w="14396">
                  <a:moveTo>
                    <a:pt x="11280" y="0"/>
                  </a:moveTo>
                  <a:lnTo>
                    <a:pt x="0" y="850"/>
                  </a:lnTo>
                  <a:lnTo>
                    <a:pt x="472" y="9298"/>
                  </a:lnTo>
                  <a:lnTo>
                    <a:pt x="6655" y="11280"/>
                  </a:lnTo>
                  <a:cubicBezTo>
                    <a:pt x="6655" y="11280"/>
                    <a:pt x="8637" y="43374"/>
                    <a:pt x="8637" y="47810"/>
                  </a:cubicBezTo>
                  <a:cubicBezTo>
                    <a:pt x="8637" y="52199"/>
                    <a:pt x="7740" y="54229"/>
                    <a:pt x="7740" y="54229"/>
                  </a:cubicBezTo>
                  <a:lnTo>
                    <a:pt x="11516" y="52907"/>
                  </a:lnTo>
                  <a:cubicBezTo>
                    <a:pt x="11516" y="52907"/>
                    <a:pt x="11582" y="52935"/>
                    <a:pt x="11693" y="52935"/>
                  </a:cubicBezTo>
                  <a:cubicBezTo>
                    <a:pt x="12119" y="52935"/>
                    <a:pt x="13210" y="52518"/>
                    <a:pt x="13734" y="48471"/>
                  </a:cubicBezTo>
                  <a:cubicBezTo>
                    <a:pt x="14395" y="43374"/>
                    <a:pt x="11280" y="0"/>
                    <a:pt x="11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6"/>
            <p:cNvSpPr/>
            <p:nvPr/>
          </p:nvSpPr>
          <p:spPr>
            <a:xfrm>
              <a:off x="2931900" y="3064850"/>
              <a:ext cx="99150" cy="134525"/>
            </a:xfrm>
            <a:custGeom>
              <a:rect b="b" l="l" r="r" t="t"/>
              <a:pathLst>
                <a:path extrusionOk="0" h="5381" w="3966">
                  <a:moveTo>
                    <a:pt x="2266" y="1"/>
                  </a:moveTo>
                  <a:cubicBezTo>
                    <a:pt x="1558" y="708"/>
                    <a:pt x="803" y="1322"/>
                    <a:pt x="1" y="1841"/>
                  </a:cubicBezTo>
                  <a:lnTo>
                    <a:pt x="3729" y="5381"/>
                  </a:lnTo>
                  <a:lnTo>
                    <a:pt x="3965" y="75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6"/>
            <p:cNvSpPr/>
            <p:nvPr/>
          </p:nvSpPr>
          <p:spPr>
            <a:xfrm>
              <a:off x="1726050" y="3158400"/>
              <a:ext cx="82625" cy="90550"/>
            </a:xfrm>
            <a:custGeom>
              <a:rect b="b" l="l" r="r" t="t"/>
              <a:pathLst>
                <a:path extrusionOk="0" h="3622" w="3305">
                  <a:moveTo>
                    <a:pt x="726" y="1"/>
                  </a:moveTo>
                  <a:cubicBezTo>
                    <a:pt x="523" y="1"/>
                    <a:pt x="295" y="89"/>
                    <a:pt x="1" y="317"/>
                  </a:cubicBezTo>
                  <a:lnTo>
                    <a:pt x="661" y="3621"/>
                  </a:lnTo>
                  <a:lnTo>
                    <a:pt x="3304" y="978"/>
                  </a:lnTo>
                  <a:cubicBezTo>
                    <a:pt x="1780" y="978"/>
                    <a:pt x="1400" y="1"/>
                    <a:pt x="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6"/>
            <p:cNvSpPr/>
            <p:nvPr/>
          </p:nvSpPr>
          <p:spPr>
            <a:xfrm>
              <a:off x="2799750" y="3166325"/>
              <a:ext cx="326875" cy="292200"/>
            </a:xfrm>
            <a:custGeom>
              <a:rect b="b" l="l" r="r" t="t"/>
              <a:pathLst>
                <a:path extrusionOk="0" h="11688" w="13075">
                  <a:moveTo>
                    <a:pt x="9723" y="0"/>
                  </a:moveTo>
                  <a:lnTo>
                    <a:pt x="9534" y="7269"/>
                  </a:lnTo>
                  <a:lnTo>
                    <a:pt x="1" y="8165"/>
                  </a:lnTo>
                  <a:cubicBezTo>
                    <a:pt x="1" y="8165"/>
                    <a:pt x="2811" y="11687"/>
                    <a:pt x="5927" y="11687"/>
                  </a:cubicBezTo>
                  <a:cubicBezTo>
                    <a:pt x="6308" y="11687"/>
                    <a:pt x="6694" y="11634"/>
                    <a:pt x="7080" y="11516"/>
                  </a:cubicBezTo>
                  <a:cubicBezTo>
                    <a:pt x="10620" y="10383"/>
                    <a:pt x="13074" y="661"/>
                    <a:pt x="13074" y="661"/>
                  </a:cubicBezTo>
                  <a:lnTo>
                    <a:pt x="13074" y="661"/>
                  </a:lnTo>
                  <a:cubicBezTo>
                    <a:pt x="12424" y="1066"/>
                    <a:pt x="11886" y="1216"/>
                    <a:pt x="11445" y="1216"/>
                  </a:cubicBezTo>
                  <a:cubicBezTo>
                    <a:pt x="10189" y="1216"/>
                    <a:pt x="9723" y="0"/>
                    <a:pt x="9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6"/>
            <p:cNvSpPr/>
            <p:nvPr/>
          </p:nvSpPr>
          <p:spPr>
            <a:xfrm>
              <a:off x="1582100" y="3176950"/>
              <a:ext cx="348100" cy="306725"/>
            </a:xfrm>
            <a:custGeom>
              <a:rect b="b" l="l" r="r" t="t"/>
              <a:pathLst>
                <a:path extrusionOk="0" h="12269" w="13924">
                  <a:moveTo>
                    <a:pt x="3540" y="0"/>
                  </a:moveTo>
                  <a:lnTo>
                    <a:pt x="4201" y="4012"/>
                  </a:lnTo>
                  <a:lnTo>
                    <a:pt x="3116" y="4861"/>
                  </a:lnTo>
                  <a:lnTo>
                    <a:pt x="898" y="236"/>
                  </a:lnTo>
                  <a:lnTo>
                    <a:pt x="898" y="236"/>
                  </a:lnTo>
                  <a:cubicBezTo>
                    <a:pt x="897" y="236"/>
                    <a:pt x="1" y="1558"/>
                    <a:pt x="1983" y="5097"/>
                  </a:cubicBezTo>
                  <a:cubicBezTo>
                    <a:pt x="4012" y="8637"/>
                    <a:pt x="4201" y="9770"/>
                    <a:pt x="6655" y="11091"/>
                  </a:cubicBezTo>
                  <a:cubicBezTo>
                    <a:pt x="7728" y="11680"/>
                    <a:pt x="8894" y="12269"/>
                    <a:pt x="10033" y="12269"/>
                  </a:cubicBezTo>
                  <a:cubicBezTo>
                    <a:pt x="11450" y="12269"/>
                    <a:pt x="12825" y="11358"/>
                    <a:pt x="13924" y="8401"/>
                  </a:cubicBezTo>
                  <a:lnTo>
                    <a:pt x="13924" y="8401"/>
                  </a:lnTo>
                  <a:cubicBezTo>
                    <a:pt x="10384" y="8873"/>
                    <a:pt x="6844" y="9062"/>
                    <a:pt x="6844" y="9062"/>
                  </a:cubicBezTo>
                  <a:lnTo>
                    <a:pt x="6183" y="1133"/>
                  </a:lnTo>
                  <a:lnTo>
                    <a:pt x="3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6"/>
            <p:cNvSpPr/>
            <p:nvPr/>
          </p:nvSpPr>
          <p:spPr>
            <a:xfrm>
              <a:off x="2203900" y="1842475"/>
              <a:ext cx="477575" cy="402375"/>
            </a:xfrm>
            <a:custGeom>
              <a:rect b="b" l="l" r="r" t="t"/>
              <a:pathLst>
                <a:path extrusionOk="0" h="16095" w="19103">
                  <a:moveTo>
                    <a:pt x="12649" y="1"/>
                  </a:moveTo>
                  <a:cubicBezTo>
                    <a:pt x="9582" y="2035"/>
                    <a:pt x="6906" y="2839"/>
                    <a:pt x="4306" y="2839"/>
                  </a:cubicBezTo>
                  <a:cubicBezTo>
                    <a:pt x="2865" y="2839"/>
                    <a:pt x="1448" y="2592"/>
                    <a:pt x="1" y="2172"/>
                  </a:cubicBezTo>
                  <a:lnTo>
                    <a:pt x="1" y="2172"/>
                  </a:lnTo>
                  <a:cubicBezTo>
                    <a:pt x="1598" y="3320"/>
                    <a:pt x="3974" y="3658"/>
                    <a:pt x="6214" y="3658"/>
                  </a:cubicBezTo>
                  <a:cubicBezTo>
                    <a:pt x="9404" y="3658"/>
                    <a:pt x="12319" y="2974"/>
                    <a:pt x="12319" y="2974"/>
                  </a:cubicBezTo>
                  <a:cubicBezTo>
                    <a:pt x="13027" y="4154"/>
                    <a:pt x="13593" y="5428"/>
                    <a:pt x="14065" y="6702"/>
                  </a:cubicBezTo>
                  <a:cubicBezTo>
                    <a:pt x="14490" y="8260"/>
                    <a:pt x="13641" y="12460"/>
                    <a:pt x="13641" y="12460"/>
                  </a:cubicBezTo>
                  <a:cubicBezTo>
                    <a:pt x="13641" y="12460"/>
                    <a:pt x="15812" y="14914"/>
                    <a:pt x="15670" y="16094"/>
                  </a:cubicBezTo>
                  <a:lnTo>
                    <a:pt x="16567" y="14395"/>
                  </a:lnTo>
                  <a:cubicBezTo>
                    <a:pt x="16567" y="14395"/>
                    <a:pt x="16863" y="14460"/>
                    <a:pt x="17238" y="14460"/>
                  </a:cubicBezTo>
                  <a:cubicBezTo>
                    <a:pt x="17821" y="14460"/>
                    <a:pt x="18594" y="14303"/>
                    <a:pt x="18738" y="13499"/>
                  </a:cubicBezTo>
                  <a:cubicBezTo>
                    <a:pt x="19102" y="12222"/>
                    <a:pt x="18102" y="10945"/>
                    <a:pt x="16799" y="10945"/>
                  </a:cubicBezTo>
                  <a:cubicBezTo>
                    <a:pt x="16754" y="10945"/>
                    <a:pt x="16707" y="10947"/>
                    <a:pt x="16661" y="10950"/>
                  </a:cubicBezTo>
                  <a:cubicBezTo>
                    <a:pt x="16661" y="10950"/>
                    <a:pt x="16850" y="6466"/>
                    <a:pt x="16048" y="5664"/>
                  </a:cubicBezTo>
                  <a:cubicBezTo>
                    <a:pt x="12838" y="2360"/>
                    <a:pt x="12933" y="284"/>
                    <a:pt x="12649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6"/>
            <p:cNvSpPr/>
            <p:nvPr/>
          </p:nvSpPr>
          <p:spPr>
            <a:xfrm>
              <a:off x="2264075" y="2368700"/>
              <a:ext cx="234825" cy="59025"/>
            </a:xfrm>
            <a:custGeom>
              <a:rect b="b" l="l" r="r" t="t"/>
              <a:pathLst>
                <a:path extrusionOk="0" h="2361" w="9393">
                  <a:moveTo>
                    <a:pt x="1" y="1"/>
                  </a:moveTo>
                  <a:lnTo>
                    <a:pt x="143" y="2361"/>
                  </a:lnTo>
                  <a:lnTo>
                    <a:pt x="9393" y="1842"/>
                  </a:lnTo>
                  <a:lnTo>
                    <a:pt x="9299" y="190"/>
                  </a:lnTo>
                  <a:cubicBezTo>
                    <a:pt x="8053" y="576"/>
                    <a:pt x="6707" y="711"/>
                    <a:pt x="5437" y="711"/>
                  </a:cubicBezTo>
                  <a:cubicBezTo>
                    <a:pt x="2520" y="7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6"/>
            <p:cNvSpPr/>
            <p:nvPr/>
          </p:nvSpPr>
          <p:spPr>
            <a:xfrm>
              <a:off x="2087700" y="2105325"/>
              <a:ext cx="106800" cy="137150"/>
            </a:xfrm>
            <a:custGeom>
              <a:rect b="b" l="l" r="r" t="t"/>
              <a:pathLst>
                <a:path extrusionOk="0" h="5486" w="4272">
                  <a:moveTo>
                    <a:pt x="2343" y="1"/>
                  </a:moveTo>
                  <a:cubicBezTo>
                    <a:pt x="1725" y="1"/>
                    <a:pt x="0" y="1250"/>
                    <a:pt x="449" y="2371"/>
                  </a:cubicBezTo>
                  <a:cubicBezTo>
                    <a:pt x="983" y="3755"/>
                    <a:pt x="1749" y="3986"/>
                    <a:pt x="2200" y="3986"/>
                  </a:cubicBezTo>
                  <a:cubicBezTo>
                    <a:pt x="2426" y="3986"/>
                    <a:pt x="2572" y="3928"/>
                    <a:pt x="2572" y="3928"/>
                  </a:cubicBezTo>
                  <a:lnTo>
                    <a:pt x="3658" y="5486"/>
                  </a:lnTo>
                  <a:cubicBezTo>
                    <a:pt x="3658" y="5061"/>
                    <a:pt x="4271" y="3173"/>
                    <a:pt x="3894" y="2985"/>
                  </a:cubicBezTo>
                  <a:cubicBezTo>
                    <a:pt x="3516" y="2796"/>
                    <a:pt x="2950" y="200"/>
                    <a:pt x="2431" y="11"/>
                  </a:cubicBezTo>
                  <a:cubicBezTo>
                    <a:pt x="2405" y="4"/>
                    <a:pt x="2376" y="1"/>
                    <a:pt x="2343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6"/>
            <p:cNvSpPr/>
            <p:nvPr/>
          </p:nvSpPr>
          <p:spPr>
            <a:xfrm>
              <a:off x="2201550" y="3381075"/>
              <a:ext cx="280850" cy="598225"/>
            </a:xfrm>
            <a:custGeom>
              <a:rect b="b" l="l" r="r" t="t"/>
              <a:pathLst>
                <a:path extrusionOk="0" h="23929" w="11234">
                  <a:moveTo>
                    <a:pt x="11044" y="0"/>
                  </a:moveTo>
                  <a:lnTo>
                    <a:pt x="1180" y="472"/>
                  </a:lnTo>
                  <a:lnTo>
                    <a:pt x="1" y="23504"/>
                  </a:lnTo>
                  <a:lnTo>
                    <a:pt x="2785" y="23928"/>
                  </a:lnTo>
                  <a:lnTo>
                    <a:pt x="3257" y="7268"/>
                  </a:lnTo>
                  <a:lnTo>
                    <a:pt x="11233" y="9014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6"/>
            <p:cNvSpPr/>
            <p:nvPr/>
          </p:nvSpPr>
          <p:spPr>
            <a:xfrm>
              <a:off x="1972650" y="3968650"/>
              <a:ext cx="516825" cy="2228850"/>
            </a:xfrm>
            <a:custGeom>
              <a:rect b="b" l="l" r="r" t="t"/>
              <a:pathLst>
                <a:path extrusionOk="0" h="89154" w="20673">
                  <a:moveTo>
                    <a:pt x="9157" y="1"/>
                  </a:moveTo>
                  <a:cubicBezTo>
                    <a:pt x="8543" y="1605"/>
                    <a:pt x="8732" y="30300"/>
                    <a:pt x="8732" y="30300"/>
                  </a:cubicBezTo>
                  <a:lnTo>
                    <a:pt x="1" y="28460"/>
                  </a:lnTo>
                  <a:lnTo>
                    <a:pt x="8260" y="34784"/>
                  </a:lnTo>
                  <a:lnTo>
                    <a:pt x="7363" y="88635"/>
                  </a:lnTo>
                  <a:lnTo>
                    <a:pt x="12932" y="89154"/>
                  </a:lnTo>
                  <a:cubicBezTo>
                    <a:pt x="12932" y="89154"/>
                    <a:pt x="13263" y="57061"/>
                    <a:pt x="13263" y="46017"/>
                  </a:cubicBezTo>
                  <a:cubicBezTo>
                    <a:pt x="13263" y="34926"/>
                    <a:pt x="15292" y="10714"/>
                    <a:pt x="15292" y="10714"/>
                  </a:cubicBezTo>
                  <a:lnTo>
                    <a:pt x="15292" y="10714"/>
                  </a:lnTo>
                  <a:cubicBezTo>
                    <a:pt x="15292" y="10714"/>
                    <a:pt x="14757" y="10886"/>
                    <a:pt x="14181" y="10886"/>
                  </a:cubicBezTo>
                  <a:cubicBezTo>
                    <a:pt x="13477" y="10886"/>
                    <a:pt x="12713" y="10629"/>
                    <a:pt x="12791" y="9487"/>
                  </a:cubicBezTo>
                  <a:cubicBezTo>
                    <a:pt x="12979" y="7410"/>
                    <a:pt x="11658" y="2927"/>
                    <a:pt x="11658" y="2927"/>
                  </a:cubicBezTo>
                  <a:cubicBezTo>
                    <a:pt x="11658" y="2927"/>
                    <a:pt x="19776" y="2927"/>
                    <a:pt x="20531" y="2785"/>
                  </a:cubicBezTo>
                  <a:lnTo>
                    <a:pt x="20672" y="142"/>
                  </a:lnTo>
                  <a:lnTo>
                    <a:pt x="20672" y="142"/>
                  </a:lnTo>
                  <a:cubicBezTo>
                    <a:pt x="19221" y="195"/>
                    <a:pt x="17776" y="222"/>
                    <a:pt x="16336" y="222"/>
                  </a:cubicBezTo>
                  <a:cubicBezTo>
                    <a:pt x="13935" y="222"/>
                    <a:pt x="11546" y="148"/>
                    <a:pt x="9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6"/>
            <p:cNvSpPr/>
            <p:nvPr/>
          </p:nvSpPr>
          <p:spPr>
            <a:xfrm>
              <a:off x="2595625" y="4694300"/>
              <a:ext cx="173475" cy="1490225"/>
            </a:xfrm>
            <a:custGeom>
              <a:rect b="b" l="l" r="r" t="t"/>
              <a:pathLst>
                <a:path extrusionOk="0" h="59609" w="6939">
                  <a:moveTo>
                    <a:pt x="6939" y="0"/>
                  </a:moveTo>
                  <a:lnTo>
                    <a:pt x="473" y="1180"/>
                  </a:lnTo>
                  <a:cubicBezTo>
                    <a:pt x="1" y="1652"/>
                    <a:pt x="1" y="59609"/>
                    <a:pt x="1" y="59609"/>
                  </a:cubicBezTo>
                  <a:lnTo>
                    <a:pt x="5900" y="57815"/>
                  </a:lnTo>
                  <a:lnTo>
                    <a:pt x="6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6"/>
            <p:cNvSpPr/>
            <p:nvPr/>
          </p:nvSpPr>
          <p:spPr>
            <a:xfrm>
              <a:off x="2223975" y="2153975"/>
              <a:ext cx="371675" cy="233000"/>
            </a:xfrm>
            <a:custGeom>
              <a:rect b="b" l="l" r="r" t="t"/>
              <a:pathLst>
                <a:path extrusionOk="0" h="9320" w="14867">
                  <a:moveTo>
                    <a:pt x="12838" y="0"/>
                  </a:moveTo>
                  <a:cubicBezTo>
                    <a:pt x="12838" y="0"/>
                    <a:pt x="11705" y="2690"/>
                    <a:pt x="10383" y="5333"/>
                  </a:cubicBezTo>
                  <a:cubicBezTo>
                    <a:pt x="9632" y="6835"/>
                    <a:pt x="7876" y="7621"/>
                    <a:pt x="5650" y="7621"/>
                  </a:cubicBezTo>
                  <a:cubicBezTo>
                    <a:pt x="3959" y="7621"/>
                    <a:pt x="1997" y="7167"/>
                    <a:pt x="0" y="6230"/>
                  </a:cubicBezTo>
                  <a:lnTo>
                    <a:pt x="0" y="6230"/>
                  </a:lnTo>
                  <a:cubicBezTo>
                    <a:pt x="1636" y="7734"/>
                    <a:pt x="1657" y="9320"/>
                    <a:pt x="6466" y="9320"/>
                  </a:cubicBezTo>
                  <a:cubicBezTo>
                    <a:pt x="6790" y="9320"/>
                    <a:pt x="7135" y="9313"/>
                    <a:pt x="7504" y="9298"/>
                  </a:cubicBezTo>
                  <a:cubicBezTo>
                    <a:pt x="13404" y="9062"/>
                    <a:pt x="14867" y="3634"/>
                    <a:pt x="14867" y="3634"/>
                  </a:cubicBezTo>
                  <a:lnTo>
                    <a:pt x="13876" y="614"/>
                  </a:lnTo>
                  <a:lnTo>
                    <a:pt x="128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6"/>
            <p:cNvSpPr/>
            <p:nvPr/>
          </p:nvSpPr>
          <p:spPr>
            <a:xfrm>
              <a:off x="1655250" y="3018775"/>
              <a:ext cx="135725" cy="31950"/>
            </a:xfrm>
            <a:custGeom>
              <a:rect b="b" l="l" r="r" t="t"/>
              <a:pathLst>
                <a:path extrusionOk="0" h="1278" w="5429">
                  <a:moveTo>
                    <a:pt x="3582" y="1"/>
                  </a:moveTo>
                  <a:cubicBezTo>
                    <a:pt x="3409" y="1"/>
                    <a:pt x="3236" y="17"/>
                    <a:pt x="3069" y="50"/>
                  </a:cubicBezTo>
                  <a:cubicBezTo>
                    <a:pt x="1936" y="97"/>
                    <a:pt x="567" y="286"/>
                    <a:pt x="1" y="1277"/>
                  </a:cubicBezTo>
                  <a:lnTo>
                    <a:pt x="2738" y="1136"/>
                  </a:lnTo>
                  <a:lnTo>
                    <a:pt x="5428" y="1136"/>
                  </a:lnTo>
                  <a:cubicBezTo>
                    <a:pt x="5334" y="664"/>
                    <a:pt x="4956" y="286"/>
                    <a:pt x="4485" y="144"/>
                  </a:cubicBezTo>
                  <a:cubicBezTo>
                    <a:pt x="4210" y="53"/>
                    <a:pt x="3897" y="1"/>
                    <a:pt x="3582" y="1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6"/>
            <p:cNvSpPr/>
            <p:nvPr/>
          </p:nvSpPr>
          <p:spPr>
            <a:xfrm>
              <a:off x="1678850" y="3077750"/>
              <a:ext cx="113075" cy="36675"/>
            </a:xfrm>
            <a:custGeom>
              <a:rect b="b" l="l" r="r" t="t"/>
              <a:pathLst>
                <a:path extrusionOk="0" h="1467" w="4523">
                  <a:moveTo>
                    <a:pt x="2698" y="1"/>
                  </a:moveTo>
                  <a:cubicBezTo>
                    <a:pt x="2664" y="1"/>
                    <a:pt x="2630" y="2"/>
                    <a:pt x="2597" y="4"/>
                  </a:cubicBezTo>
                  <a:cubicBezTo>
                    <a:pt x="1794" y="4"/>
                    <a:pt x="992" y="287"/>
                    <a:pt x="378" y="853"/>
                  </a:cubicBezTo>
                  <a:cubicBezTo>
                    <a:pt x="237" y="995"/>
                    <a:pt x="1" y="1325"/>
                    <a:pt x="237" y="1467"/>
                  </a:cubicBezTo>
                  <a:lnTo>
                    <a:pt x="4343" y="1420"/>
                  </a:lnTo>
                  <a:cubicBezTo>
                    <a:pt x="4352" y="1438"/>
                    <a:pt x="4364" y="1445"/>
                    <a:pt x="4378" y="1445"/>
                  </a:cubicBezTo>
                  <a:cubicBezTo>
                    <a:pt x="4437" y="1445"/>
                    <a:pt x="4523" y="1307"/>
                    <a:pt x="4484" y="1231"/>
                  </a:cubicBezTo>
                  <a:cubicBezTo>
                    <a:pt x="4168" y="507"/>
                    <a:pt x="3462" y="1"/>
                    <a:pt x="2698" y="1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6"/>
            <p:cNvSpPr/>
            <p:nvPr/>
          </p:nvSpPr>
          <p:spPr>
            <a:xfrm>
              <a:off x="2917725" y="2813275"/>
              <a:ext cx="158151" cy="102599"/>
            </a:xfrm>
            <a:custGeom>
              <a:rect b="b" l="l" r="r" t="t"/>
              <a:pathLst>
                <a:path extrusionOk="0" h="3315" w="5712">
                  <a:moveTo>
                    <a:pt x="2882" y="1"/>
                  </a:moveTo>
                  <a:cubicBezTo>
                    <a:pt x="2216" y="1"/>
                    <a:pt x="1594" y="287"/>
                    <a:pt x="1181" y="813"/>
                  </a:cubicBezTo>
                  <a:cubicBezTo>
                    <a:pt x="662" y="1427"/>
                    <a:pt x="237" y="2182"/>
                    <a:pt x="1" y="2937"/>
                  </a:cubicBezTo>
                  <a:lnTo>
                    <a:pt x="756" y="2512"/>
                  </a:lnTo>
                  <a:cubicBezTo>
                    <a:pt x="2361" y="2890"/>
                    <a:pt x="4013" y="3173"/>
                    <a:pt x="5712" y="3314"/>
                  </a:cubicBezTo>
                  <a:cubicBezTo>
                    <a:pt x="5617" y="2182"/>
                    <a:pt x="5051" y="1096"/>
                    <a:pt x="4107" y="436"/>
                  </a:cubicBezTo>
                  <a:cubicBezTo>
                    <a:pt x="3871" y="247"/>
                    <a:pt x="3635" y="105"/>
                    <a:pt x="3399" y="58"/>
                  </a:cubicBezTo>
                  <a:cubicBezTo>
                    <a:pt x="3226" y="19"/>
                    <a:pt x="3052" y="1"/>
                    <a:pt x="2882" y="1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6"/>
            <p:cNvSpPr/>
            <p:nvPr/>
          </p:nvSpPr>
          <p:spPr>
            <a:xfrm>
              <a:off x="2908900" y="2888725"/>
              <a:ext cx="191177" cy="90550"/>
            </a:xfrm>
            <a:custGeom>
              <a:rect b="b" l="l" r="r" t="t"/>
              <a:pathLst>
                <a:path extrusionOk="0" h="1717" w="5806">
                  <a:moveTo>
                    <a:pt x="2059" y="0"/>
                  </a:moveTo>
                  <a:cubicBezTo>
                    <a:pt x="1800" y="0"/>
                    <a:pt x="1535" y="53"/>
                    <a:pt x="1322" y="159"/>
                  </a:cubicBezTo>
                  <a:cubicBezTo>
                    <a:pt x="709" y="443"/>
                    <a:pt x="567" y="1292"/>
                    <a:pt x="1" y="1717"/>
                  </a:cubicBezTo>
                  <a:lnTo>
                    <a:pt x="1133" y="1103"/>
                  </a:lnTo>
                  <a:cubicBezTo>
                    <a:pt x="2160" y="1264"/>
                    <a:pt x="3208" y="1359"/>
                    <a:pt x="4262" y="1359"/>
                  </a:cubicBezTo>
                  <a:cubicBezTo>
                    <a:pt x="4760" y="1359"/>
                    <a:pt x="5259" y="1337"/>
                    <a:pt x="5759" y="1292"/>
                  </a:cubicBezTo>
                  <a:cubicBezTo>
                    <a:pt x="5806" y="915"/>
                    <a:pt x="5664" y="537"/>
                    <a:pt x="5287" y="395"/>
                  </a:cubicBezTo>
                  <a:cubicBezTo>
                    <a:pt x="5013" y="239"/>
                    <a:pt x="4707" y="147"/>
                    <a:pt x="4395" y="147"/>
                  </a:cubicBezTo>
                  <a:cubicBezTo>
                    <a:pt x="4331" y="147"/>
                    <a:pt x="4266" y="151"/>
                    <a:pt x="4201" y="159"/>
                  </a:cubicBezTo>
                  <a:lnTo>
                    <a:pt x="2313" y="18"/>
                  </a:lnTo>
                  <a:cubicBezTo>
                    <a:pt x="2231" y="6"/>
                    <a:pt x="2145" y="0"/>
                    <a:pt x="2059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6"/>
            <p:cNvSpPr/>
            <p:nvPr/>
          </p:nvSpPr>
          <p:spPr>
            <a:xfrm>
              <a:off x="2919525" y="2966050"/>
              <a:ext cx="135700" cy="67275"/>
            </a:xfrm>
            <a:custGeom>
              <a:rect b="b" l="l" r="r" t="t"/>
              <a:pathLst>
                <a:path extrusionOk="0" h="1577" w="5428">
                  <a:moveTo>
                    <a:pt x="4343" y="0"/>
                  </a:moveTo>
                  <a:cubicBezTo>
                    <a:pt x="4280" y="0"/>
                    <a:pt x="4217" y="6"/>
                    <a:pt x="4153" y="19"/>
                  </a:cubicBezTo>
                  <a:lnTo>
                    <a:pt x="2973" y="19"/>
                  </a:lnTo>
                  <a:cubicBezTo>
                    <a:pt x="2868" y="11"/>
                    <a:pt x="2763" y="7"/>
                    <a:pt x="2658" y="7"/>
                  </a:cubicBezTo>
                  <a:cubicBezTo>
                    <a:pt x="2149" y="7"/>
                    <a:pt x="1641" y="99"/>
                    <a:pt x="1133" y="255"/>
                  </a:cubicBezTo>
                  <a:cubicBezTo>
                    <a:pt x="566" y="444"/>
                    <a:pt x="95" y="963"/>
                    <a:pt x="0" y="1576"/>
                  </a:cubicBezTo>
                  <a:lnTo>
                    <a:pt x="3634" y="1199"/>
                  </a:lnTo>
                  <a:lnTo>
                    <a:pt x="5239" y="1199"/>
                  </a:lnTo>
                  <a:cubicBezTo>
                    <a:pt x="5428" y="821"/>
                    <a:pt x="5239" y="302"/>
                    <a:pt x="4861" y="113"/>
                  </a:cubicBezTo>
                  <a:cubicBezTo>
                    <a:pt x="4689" y="44"/>
                    <a:pt x="4516" y="0"/>
                    <a:pt x="4343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6"/>
            <p:cNvSpPr/>
            <p:nvPr/>
          </p:nvSpPr>
          <p:spPr>
            <a:xfrm>
              <a:off x="2935450" y="3046700"/>
              <a:ext cx="148675" cy="130275"/>
            </a:xfrm>
            <a:custGeom>
              <a:rect b="b" l="l" r="r" t="t"/>
              <a:pathLst>
                <a:path extrusionOk="0" h="5211" w="5947">
                  <a:moveTo>
                    <a:pt x="1350" y="0"/>
                  </a:moveTo>
                  <a:cubicBezTo>
                    <a:pt x="1246" y="0"/>
                    <a:pt x="1142" y="44"/>
                    <a:pt x="1039" y="113"/>
                  </a:cubicBezTo>
                  <a:cubicBezTo>
                    <a:pt x="944" y="207"/>
                    <a:pt x="897" y="302"/>
                    <a:pt x="850" y="443"/>
                  </a:cubicBezTo>
                  <a:lnTo>
                    <a:pt x="0" y="2567"/>
                  </a:lnTo>
                  <a:lnTo>
                    <a:pt x="661" y="2473"/>
                  </a:lnTo>
                  <a:cubicBezTo>
                    <a:pt x="897" y="2284"/>
                    <a:pt x="1039" y="1906"/>
                    <a:pt x="1275" y="1670"/>
                  </a:cubicBezTo>
                  <a:cubicBezTo>
                    <a:pt x="1546" y="1437"/>
                    <a:pt x="1914" y="1268"/>
                    <a:pt x="2273" y="1268"/>
                  </a:cubicBezTo>
                  <a:cubicBezTo>
                    <a:pt x="2350" y="1268"/>
                    <a:pt x="2426" y="1276"/>
                    <a:pt x="2502" y="1293"/>
                  </a:cubicBezTo>
                  <a:cubicBezTo>
                    <a:pt x="2974" y="1340"/>
                    <a:pt x="3398" y="1482"/>
                    <a:pt x="3776" y="1670"/>
                  </a:cubicBezTo>
                  <a:cubicBezTo>
                    <a:pt x="3823" y="2756"/>
                    <a:pt x="3870" y="3841"/>
                    <a:pt x="3870" y="4927"/>
                  </a:cubicBezTo>
                  <a:cubicBezTo>
                    <a:pt x="3870" y="5021"/>
                    <a:pt x="3870" y="5116"/>
                    <a:pt x="3965" y="5163"/>
                  </a:cubicBezTo>
                  <a:cubicBezTo>
                    <a:pt x="4012" y="5210"/>
                    <a:pt x="4106" y="5210"/>
                    <a:pt x="4154" y="5210"/>
                  </a:cubicBezTo>
                  <a:lnTo>
                    <a:pt x="5003" y="5163"/>
                  </a:lnTo>
                  <a:cubicBezTo>
                    <a:pt x="5050" y="3983"/>
                    <a:pt x="5239" y="2803"/>
                    <a:pt x="5664" y="1718"/>
                  </a:cubicBezTo>
                  <a:cubicBezTo>
                    <a:pt x="5805" y="1340"/>
                    <a:pt x="5947" y="821"/>
                    <a:pt x="5664" y="538"/>
                  </a:cubicBezTo>
                  <a:cubicBezTo>
                    <a:pt x="5522" y="443"/>
                    <a:pt x="5381" y="349"/>
                    <a:pt x="5192" y="349"/>
                  </a:cubicBezTo>
                  <a:cubicBezTo>
                    <a:pt x="4123" y="143"/>
                    <a:pt x="3055" y="10"/>
                    <a:pt x="1955" y="10"/>
                  </a:cubicBezTo>
                  <a:cubicBezTo>
                    <a:pt x="1792" y="10"/>
                    <a:pt x="1628" y="12"/>
                    <a:pt x="1463" y="19"/>
                  </a:cubicBezTo>
                  <a:cubicBezTo>
                    <a:pt x="1425" y="6"/>
                    <a:pt x="1388" y="0"/>
                    <a:pt x="1350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6"/>
            <p:cNvSpPr/>
            <p:nvPr/>
          </p:nvSpPr>
          <p:spPr>
            <a:xfrm>
              <a:off x="1697725" y="2378875"/>
              <a:ext cx="1320350" cy="70725"/>
            </a:xfrm>
            <a:custGeom>
              <a:rect b="b" l="l" r="r" t="t"/>
              <a:pathLst>
                <a:path extrusionOk="0" h="2829" w="52814">
                  <a:moveTo>
                    <a:pt x="51087" y="1"/>
                  </a:moveTo>
                  <a:cubicBezTo>
                    <a:pt x="49793" y="1"/>
                    <a:pt x="48518" y="54"/>
                    <a:pt x="47244" y="160"/>
                  </a:cubicBezTo>
                  <a:lnTo>
                    <a:pt x="42194" y="396"/>
                  </a:lnTo>
                  <a:lnTo>
                    <a:pt x="32047" y="821"/>
                  </a:lnTo>
                  <a:cubicBezTo>
                    <a:pt x="25298" y="1151"/>
                    <a:pt x="18502" y="1435"/>
                    <a:pt x="11706" y="1765"/>
                  </a:cubicBezTo>
                  <a:cubicBezTo>
                    <a:pt x="7883" y="1907"/>
                    <a:pt x="4060" y="2048"/>
                    <a:pt x="237" y="2473"/>
                  </a:cubicBezTo>
                  <a:cubicBezTo>
                    <a:pt x="1" y="2473"/>
                    <a:pt x="1" y="2756"/>
                    <a:pt x="237" y="2803"/>
                  </a:cubicBezTo>
                  <a:cubicBezTo>
                    <a:pt x="873" y="2821"/>
                    <a:pt x="1510" y="2829"/>
                    <a:pt x="2149" y="2829"/>
                  </a:cubicBezTo>
                  <a:cubicBezTo>
                    <a:pt x="4924" y="2829"/>
                    <a:pt x="7725" y="2682"/>
                    <a:pt x="10526" y="2567"/>
                  </a:cubicBezTo>
                  <a:lnTo>
                    <a:pt x="20673" y="2142"/>
                  </a:lnTo>
                  <a:cubicBezTo>
                    <a:pt x="27516" y="1859"/>
                    <a:pt x="34359" y="1529"/>
                    <a:pt x="41203" y="1246"/>
                  </a:cubicBezTo>
                  <a:lnTo>
                    <a:pt x="46819" y="963"/>
                  </a:lnTo>
                  <a:cubicBezTo>
                    <a:pt x="48707" y="963"/>
                    <a:pt x="50595" y="868"/>
                    <a:pt x="52483" y="632"/>
                  </a:cubicBezTo>
                  <a:cubicBezTo>
                    <a:pt x="52813" y="585"/>
                    <a:pt x="52719" y="66"/>
                    <a:pt x="52388" y="19"/>
                  </a:cubicBezTo>
                  <a:cubicBezTo>
                    <a:pt x="51952" y="7"/>
                    <a:pt x="51518" y="1"/>
                    <a:pt x="5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6"/>
            <p:cNvSpPr/>
            <p:nvPr/>
          </p:nvSpPr>
          <p:spPr>
            <a:xfrm>
              <a:off x="2887075" y="2868950"/>
              <a:ext cx="197050" cy="135750"/>
            </a:xfrm>
            <a:custGeom>
              <a:rect b="b" l="l" r="r" t="t"/>
              <a:pathLst>
                <a:path extrusionOk="0" h="5430" w="7882">
                  <a:moveTo>
                    <a:pt x="3570" y="0"/>
                  </a:moveTo>
                  <a:cubicBezTo>
                    <a:pt x="3402" y="0"/>
                    <a:pt x="3235" y="16"/>
                    <a:pt x="3068" y="49"/>
                  </a:cubicBezTo>
                  <a:cubicBezTo>
                    <a:pt x="2596" y="144"/>
                    <a:pt x="2171" y="427"/>
                    <a:pt x="1888" y="804"/>
                  </a:cubicBezTo>
                  <a:cubicBezTo>
                    <a:pt x="1227" y="1512"/>
                    <a:pt x="708" y="2362"/>
                    <a:pt x="331" y="3259"/>
                  </a:cubicBezTo>
                  <a:cubicBezTo>
                    <a:pt x="95" y="3683"/>
                    <a:pt x="0" y="4202"/>
                    <a:pt x="142" y="4627"/>
                  </a:cubicBezTo>
                  <a:cubicBezTo>
                    <a:pt x="236" y="5099"/>
                    <a:pt x="614" y="5382"/>
                    <a:pt x="1086" y="5430"/>
                  </a:cubicBezTo>
                  <a:cubicBezTo>
                    <a:pt x="1558" y="5430"/>
                    <a:pt x="1605" y="4769"/>
                    <a:pt x="1180" y="4674"/>
                  </a:cubicBezTo>
                  <a:cubicBezTo>
                    <a:pt x="95" y="4297"/>
                    <a:pt x="2360" y="1371"/>
                    <a:pt x="2832" y="993"/>
                  </a:cubicBezTo>
                  <a:cubicBezTo>
                    <a:pt x="3074" y="855"/>
                    <a:pt x="3341" y="767"/>
                    <a:pt x="3615" y="767"/>
                  </a:cubicBezTo>
                  <a:cubicBezTo>
                    <a:pt x="3715" y="767"/>
                    <a:pt x="3816" y="779"/>
                    <a:pt x="3918" y="804"/>
                  </a:cubicBezTo>
                  <a:cubicBezTo>
                    <a:pt x="4295" y="899"/>
                    <a:pt x="4720" y="946"/>
                    <a:pt x="5097" y="1040"/>
                  </a:cubicBezTo>
                  <a:lnTo>
                    <a:pt x="6372" y="1276"/>
                  </a:lnTo>
                  <a:cubicBezTo>
                    <a:pt x="6749" y="1418"/>
                    <a:pt x="7174" y="1465"/>
                    <a:pt x="7599" y="1465"/>
                  </a:cubicBezTo>
                  <a:cubicBezTo>
                    <a:pt x="7788" y="1465"/>
                    <a:pt x="7882" y="1182"/>
                    <a:pt x="7693" y="1087"/>
                  </a:cubicBezTo>
                  <a:cubicBezTo>
                    <a:pt x="7221" y="804"/>
                    <a:pt x="6702" y="616"/>
                    <a:pt x="6136" y="521"/>
                  </a:cubicBezTo>
                  <a:cubicBezTo>
                    <a:pt x="5617" y="380"/>
                    <a:pt x="5050" y="238"/>
                    <a:pt x="4484" y="144"/>
                  </a:cubicBezTo>
                  <a:cubicBezTo>
                    <a:pt x="4179" y="52"/>
                    <a:pt x="3874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6"/>
            <p:cNvSpPr/>
            <p:nvPr/>
          </p:nvSpPr>
          <p:spPr>
            <a:xfrm>
              <a:off x="2889425" y="2936700"/>
              <a:ext cx="191175" cy="131875"/>
            </a:xfrm>
            <a:custGeom>
              <a:rect b="b" l="l" r="r" t="t"/>
              <a:pathLst>
                <a:path extrusionOk="0" h="5275" w="7647">
                  <a:moveTo>
                    <a:pt x="2851" y="0"/>
                  </a:moveTo>
                  <a:cubicBezTo>
                    <a:pt x="2518" y="0"/>
                    <a:pt x="2197" y="136"/>
                    <a:pt x="1936" y="360"/>
                  </a:cubicBezTo>
                  <a:cubicBezTo>
                    <a:pt x="1653" y="643"/>
                    <a:pt x="1417" y="1020"/>
                    <a:pt x="1228" y="1398"/>
                  </a:cubicBezTo>
                  <a:cubicBezTo>
                    <a:pt x="945" y="1776"/>
                    <a:pt x="756" y="2200"/>
                    <a:pt x="567" y="2625"/>
                  </a:cubicBezTo>
                  <a:cubicBezTo>
                    <a:pt x="331" y="3333"/>
                    <a:pt x="1" y="4607"/>
                    <a:pt x="614" y="5174"/>
                  </a:cubicBezTo>
                  <a:cubicBezTo>
                    <a:pt x="684" y="5243"/>
                    <a:pt x="772" y="5274"/>
                    <a:pt x="861" y="5274"/>
                  </a:cubicBezTo>
                  <a:cubicBezTo>
                    <a:pt x="1014" y="5274"/>
                    <a:pt x="1168" y="5181"/>
                    <a:pt x="1228" y="5032"/>
                  </a:cubicBezTo>
                  <a:cubicBezTo>
                    <a:pt x="1228" y="4655"/>
                    <a:pt x="1228" y="4277"/>
                    <a:pt x="1228" y="3947"/>
                  </a:cubicBezTo>
                  <a:cubicBezTo>
                    <a:pt x="1228" y="3569"/>
                    <a:pt x="1322" y="3191"/>
                    <a:pt x="1464" y="2861"/>
                  </a:cubicBezTo>
                  <a:cubicBezTo>
                    <a:pt x="1605" y="2484"/>
                    <a:pt x="1794" y="2153"/>
                    <a:pt x="1983" y="1823"/>
                  </a:cubicBezTo>
                  <a:cubicBezTo>
                    <a:pt x="2125" y="1492"/>
                    <a:pt x="2360" y="1162"/>
                    <a:pt x="2596" y="926"/>
                  </a:cubicBezTo>
                  <a:cubicBezTo>
                    <a:pt x="2725" y="841"/>
                    <a:pt x="2892" y="813"/>
                    <a:pt x="3067" y="813"/>
                  </a:cubicBezTo>
                  <a:cubicBezTo>
                    <a:pt x="3278" y="813"/>
                    <a:pt x="3501" y="853"/>
                    <a:pt x="3682" y="879"/>
                  </a:cubicBezTo>
                  <a:cubicBezTo>
                    <a:pt x="4107" y="879"/>
                    <a:pt x="4531" y="926"/>
                    <a:pt x="4956" y="926"/>
                  </a:cubicBezTo>
                  <a:cubicBezTo>
                    <a:pt x="5381" y="926"/>
                    <a:pt x="5806" y="973"/>
                    <a:pt x="6231" y="973"/>
                  </a:cubicBezTo>
                  <a:cubicBezTo>
                    <a:pt x="6655" y="973"/>
                    <a:pt x="7080" y="973"/>
                    <a:pt x="7505" y="879"/>
                  </a:cubicBezTo>
                  <a:cubicBezTo>
                    <a:pt x="7599" y="832"/>
                    <a:pt x="7646" y="690"/>
                    <a:pt x="7552" y="596"/>
                  </a:cubicBezTo>
                  <a:cubicBezTo>
                    <a:pt x="7080" y="454"/>
                    <a:pt x="6608" y="360"/>
                    <a:pt x="6136" y="313"/>
                  </a:cubicBezTo>
                  <a:cubicBezTo>
                    <a:pt x="5617" y="265"/>
                    <a:pt x="5145" y="218"/>
                    <a:pt x="4626" y="171"/>
                  </a:cubicBezTo>
                  <a:cubicBezTo>
                    <a:pt x="4107" y="77"/>
                    <a:pt x="3635" y="29"/>
                    <a:pt x="3116" y="29"/>
                  </a:cubicBezTo>
                  <a:cubicBezTo>
                    <a:pt x="3027" y="10"/>
                    <a:pt x="2938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2908300" y="3005425"/>
              <a:ext cx="158150" cy="119350"/>
            </a:xfrm>
            <a:custGeom>
              <a:rect b="b" l="l" r="r" t="t"/>
              <a:pathLst>
                <a:path extrusionOk="0" h="4774" w="6326">
                  <a:moveTo>
                    <a:pt x="2702" y="1"/>
                  </a:moveTo>
                  <a:cubicBezTo>
                    <a:pt x="2310" y="1"/>
                    <a:pt x="1930" y="62"/>
                    <a:pt x="1605" y="206"/>
                  </a:cubicBezTo>
                  <a:cubicBezTo>
                    <a:pt x="1228" y="395"/>
                    <a:pt x="945" y="678"/>
                    <a:pt x="709" y="1009"/>
                  </a:cubicBezTo>
                  <a:cubicBezTo>
                    <a:pt x="284" y="1764"/>
                    <a:pt x="48" y="2661"/>
                    <a:pt x="1" y="3510"/>
                  </a:cubicBezTo>
                  <a:cubicBezTo>
                    <a:pt x="1" y="3982"/>
                    <a:pt x="237" y="4407"/>
                    <a:pt x="662" y="4643"/>
                  </a:cubicBezTo>
                  <a:cubicBezTo>
                    <a:pt x="804" y="4732"/>
                    <a:pt x="967" y="4774"/>
                    <a:pt x="1132" y="4774"/>
                  </a:cubicBezTo>
                  <a:cubicBezTo>
                    <a:pt x="1404" y="4774"/>
                    <a:pt x="1683" y="4660"/>
                    <a:pt x="1889" y="4454"/>
                  </a:cubicBezTo>
                  <a:cubicBezTo>
                    <a:pt x="2313" y="4124"/>
                    <a:pt x="2644" y="3699"/>
                    <a:pt x="2927" y="3274"/>
                  </a:cubicBezTo>
                  <a:cubicBezTo>
                    <a:pt x="3210" y="2849"/>
                    <a:pt x="3446" y="2330"/>
                    <a:pt x="3493" y="1811"/>
                  </a:cubicBezTo>
                  <a:cubicBezTo>
                    <a:pt x="3465" y="1638"/>
                    <a:pt x="3330" y="1536"/>
                    <a:pt x="3187" y="1536"/>
                  </a:cubicBezTo>
                  <a:cubicBezTo>
                    <a:pt x="3096" y="1536"/>
                    <a:pt x="3001" y="1578"/>
                    <a:pt x="2927" y="1670"/>
                  </a:cubicBezTo>
                  <a:cubicBezTo>
                    <a:pt x="2785" y="1858"/>
                    <a:pt x="2691" y="2094"/>
                    <a:pt x="2597" y="2330"/>
                  </a:cubicBezTo>
                  <a:cubicBezTo>
                    <a:pt x="2502" y="2519"/>
                    <a:pt x="2408" y="2708"/>
                    <a:pt x="2266" y="2897"/>
                  </a:cubicBezTo>
                  <a:cubicBezTo>
                    <a:pt x="2030" y="3274"/>
                    <a:pt x="1747" y="3605"/>
                    <a:pt x="1370" y="3888"/>
                  </a:cubicBezTo>
                  <a:cubicBezTo>
                    <a:pt x="1285" y="3938"/>
                    <a:pt x="1211" y="3960"/>
                    <a:pt x="1147" y="3960"/>
                  </a:cubicBezTo>
                  <a:cubicBezTo>
                    <a:pt x="854" y="3960"/>
                    <a:pt x="773" y="3498"/>
                    <a:pt x="850" y="3227"/>
                  </a:cubicBezTo>
                  <a:cubicBezTo>
                    <a:pt x="898" y="2802"/>
                    <a:pt x="1039" y="2378"/>
                    <a:pt x="1181" y="2000"/>
                  </a:cubicBezTo>
                  <a:cubicBezTo>
                    <a:pt x="1275" y="1670"/>
                    <a:pt x="1464" y="1339"/>
                    <a:pt x="1700" y="1103"/>
                  </a:cubicBezTo>
                  <a:cubicBezTo>
                    <a:pt x="1997" y="918"/>
                    <a:pt x="2352" y="790"/>
                    <a:pt x="2697" y="790"/>
                  </a:cubicBezTo>
                  <a:cubicBezTo>
                    <a:pt x="2790" y="790"/>
                    <a:pt x="2883" y="800"/>
                    <a:pt x="2974" y="820"/>
                  </a:cubicBezTo>
                  <a:lnTo>
                    <a:pt x="4626" y="914"/>
                  </a:lnTo>
                  <a:lnTo>
                    <a:pt x="5428" y="962"/>
                  </a:lnTo>
                  <a:cubicBezTo>
                    <a:pt x="5492" y="974"/>
                    <a:pt x="5558" y="980"/>
                    <a:pt x="5626" y="980"/>
                  </a:cubicBezTo>
                  <a:cubicBezTo>
                    <a:pt x="5813" y="980"/>
                    <a:pt x="6011" y="936"/>
                    <a:pt x="6183" y="867"/>
                  </a:cubicBezTo>
                  <a:cubicBezTo>
                    <a:pt x="6325" y="820"/>
                    <a:pt x="6325" y="631"/>
                    <a:pt x="6231" y="537"/>
                  </a:cubicBezTo>
                  <a:cubicBezTo>
                    <a:pt x="5759" y="301"/>
                    <a:pt x="5240" y="206"/>
                    <a:pt x="4720" y="206"/>
                  </a:cubicBezTo>
                  <a:cubicBezTo>
                    <a:pt x="4154" y="159"/>
                    <a:pt x="3588" y="112"/>
                    <a:pt x="3069" y="18"/>
                  </a:cubicBezTo>
                  <a:cubicBezTo>
                    <a:pt x="2946" y="7"/>
                    <a:pt x="2823" y="1"/>
                    <a:pt x="2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2966550" y="3062325"/>
              <a:ext cx="110500" cy="36625"/>
            </a:xfrm>
            <a:custGeom>
              <a:rect b="b" l="l" r="r" t="t"/>
              <a:pathLst>
                <a:path extrusionOk="0" h="1465" w="4420">
                  <a:moveTo>
                    <a:pt x="311" y="1"/>
                  </a:moveTo>
                  <a:cubicBezTo>
                    <a:pt x="141" y="1"/>
                    <a:pt x="0" y="204"/>
                    <a:pt x="172" y="290"/>
                  </a:cubicBezTo>
                  <a:cubicBezTo>
                    <a:pt x="267" y="432"/>
                    <a:pt x="408" y="526"/>
                    <a:pt x="597" y="621"/>
                  </a:cubicBezTo>
                  <a:cubicBezTo>
                    <a:pt x="739" y="715"/>
                    <a:pt x="927" y="762"/>
                    <a:pt x="1116" y="857"/>
                  </a:cubicBezTo>
                  <a:cubicBezTo>
                    <a:pt x="1446" y="951"/>
                    <a:pt x="1777" y="1093"/>
                    <a:pt x="2107" y="1187"/>
                  </a:cubicBezTo>
                  <a:cubicBezTo>
                    <a:pt x="2438" y="1281"/>
                    <a:pt x="2815" y="1329"/>
                    <a:pt x="3146" y="1376"/>
                  </a:cubicBezTo>
                  <a:cubicBezTo>
                    <a:pt x="3344" y="1401"/>
                    <a:pt x="3596" y="1465"/>
                    <a:pt x="3823" y="1465"/>
                  </a:cubicBezTo>
                  <a:cubicBezTo>
                    <a:pt x="4028" y="1465"/>
                    <a:pt x="4214" y="1413"/>
                    <a:pt x="4325" y="1234"/>
                  </a:cubicBezTo>
                  <a:cubicBezTo>
                    <a:pt x="4420" y="1093"/>
                    <a:pt x="4420" y="951"/>
                    <a:pt x="4325" y="857"/>
                  </a:cubicBezTo>
                  <a:cubicBezTo>
                    <a:pt x="4205" y="646"/>
                    <a:pt x="3951" y="608"/>
                    <a:pt x="3697" y="608"/>
                  </a:cubicBezTo>
                  <a:cubicBezTo>
                    <a:pt x="3552" y="608"/>
                    <a:pt x="3407" y="621"/>
                    <a:pt x="3287" y="621"/>
                  </a:cubicBezTo>
                  <a:cubicBezTo>
                    <a:pt x="2957" y="573"/>
                    <a:pt x="2626" y="526"/>
                    <a:pt x="2296" y="479"/>
                  </a:cubicBezTo>
                  <a:cubicBezTo>
                    <a:pt x="1966" y="432"/>
                    <a:pt x="1635" y="337"/>
                    <a:pt x="1352" y="243"/>
                  </a:cubicBezTo>
                  <a:lnTo>
                    <a:pt x="880" y="102"/>
                  </a:lnTo>
                  <a:cubicBezTo>
                    <a:pt x="691" y="54"/>
                    <a:pt x="550" y="7"/>
                    <a:pt x="361" y="7"/>
                  </a:cubicBezTo>
                  <a:cubicBezTo>
                    <a:pt x="344" y="3"/>
                    <a:pt x="327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2980450" y="2829825"/>
              <a:ext cx="77725" cy="68350"/>
            </a:xfrm>
            <a:custGeom>
              <a:rect b="b" l="l" r="r" t="t"/>
              <a:pathLst>
                <a:path extrusionOk="0" h="2734" w="3109">
                  <a:moveTo>
                    <a:pt x="130" y="0"/>
                  </a:moveTo>
                  <a:cubicBezTo>
                    <a:pt x="30" y="0"/>
                    <a:pt x="0" y="117"/>
                    <a:pt x="41" y="198"/>
                  </a:cubicBezTo>
                  <a:cubicBezTo>
                    <a:pt x="88" y="293"/>
                    <a:pt x="135" y="387"/>
                    <a:pt x="230" y="481"/>
                  </a:cubicBezTo>
                  <a:cubicBezTo>
                    <a:pt x="324" y="576"/>
                    <a:pt x="419" y="670"/>
                    <a:pt x="513" y="765"/>
                  </a:cubicBezTo>
                  <a:lnTo>
                    <a:pt x="1032" y="1237"/>
                  </a:lnTo>
                  <a:cubicBezTo>
                    <a:pt x="1410" y="1614"/>
                    <a:pt x="1740" y="1992"/>
                    <a:pt x="2118" y="2322"/>
                  </a:cubicBezTo>
                  <a:cubicBezTo>
                    <a:pt x="2275" y="2479"/>
                    <a:pt x="2464" y="2734"/>
                    <a:pt x="2714" y="2734"/>
                  </a:cubicBezTo>
                  <a:cubicBezTo>
                    <a:pt x="2764" y="2734"/>
                    <a:pt x="2817" y="2724"/>
                    <a:pt x="2873" y="2700"/>
                  </a:cubicBezTo>
                  <a:cubicBezTo>
                    <a:pt x="3014" y="2605"/>
                    <a:pt x="3109" y="2417"/>
                    <a:pt x="3061" y="2275"/>
                  </a:cubicBezTo>
                  <a:cubicBezTo>
                    <a:pt x="3014" y="2086"/>
                    <a:pt x="2873" y="1992"/>
                    <a:pt x="2778" y="1897"/>
                  </a:cubicBezTo>
                  <a:cubicBezTo>
                    <a:pt x="2401" y="1567"/>
                    <a:pt x="1976" y="1237"/>
                    <a:pt x="1598" y="953"/>
                  </a:cubicBezTo>
                  <a:lnTo>
                    <a:pt x="890" y="434"/>
                  </a:lnTo>
                  <a:cubicBezTo>
                    <a:pt x="796" y="340"/>
                    <a:pt x="702" y="245"/>
                    <a:pt x="560" y="198"/>
                  </a:cubicBezTo>
                  <a:cubicBezTo>
                    <a:pt x="466" y="104"/>
                    <a:pt x="419" y="104"/>
                    <a:pt x="371" y="57"/>
                  </a:cubicBezTo>
                  <a:cubicBezTo>
                    <a:pt x="324" y="57"/>
                    <a:pt x="230" y="10"/>
                    <a:pt x="183" y="10"/>
                  </a:cubicBezTo>
                  <a:cubicBezTo>
                    <a:pt x="163" y="3"/>
                    <a:pt x="146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2944875" y="2843025"/>
              <a:ext cx="62650" cy="47225"/>
            </a:xfrm>
            <a:custGeom>
              <a:rect b="b" l="l" r="r" t="t"/>
              <a:pathLst>
                <a:path extrusionOk="0" h="1889" w="2506">
                  <a:moveTo>
                    <a:pt x="1794" y="1"/>
                  </a:moveTo>
                  <a:cubicBezTo>
                    <a:pt x="1653" y="1"/>
                    <a:pt x="1511" y="48"/>
                    <a:pt x="1417" y="48"/>
                  </a:cubicBezTo>
                  <a:cubicBezTo>
                    <a:pt x="1181" y="95"/>
                    <a:pt x="992" y="189"/>
                    <a:pt x="803" y="331"/>
                  </a:cubicBezTo>
                  <a:cubicBezTo>
                    <a:pt x="567" y="473"/>
                    <a:pt x="378" y="661"/>
                    <a:pt x="237" y="850"/>
                  </a:cubicBezTo>
                  <a:cubicBezTo>
                    <a:pt x="190" y="945"/>
                    <a:pt x="142" y="1039"/>
                    <a:pt x="95" y="1133"/>
                  </a:cubicBezTo>
                  <a:cubicBezTo>
                    <a:pt x="1" y="1275"/>
                    <a:pt x="1" y="1417"/>
                    <a:pt x="1" y="1558"/>
                  </a:cubicBezTo>
                  <a:cubicBezTo>
                    <a:pt x="1" y="1747"/>
                    <a:pt x="95" y="1889"/>
                    <a:pt x="284" y="1889"/>
                  </a:cubicBezTo>
                  <a:cubicBezTo>
                    <a:pt x="426" y="1889"/>
                    <a:pt x="567" y="1794"/>
                    <a:pt x="662" y="1653"/>
                  </a:cubicBezTo>
                  <a:lnTo>
                    <a:pt x="662" y="1605"/>
                  </a:lnTo>
                  <a:cubicBezTo>
                    <a:pt x="662" y="1511"/>
                    <a:pt x="709" y="1464"/>
                    <a:pt x="709" y="1417"/>
                  </a:cubicBezTo>
                  <a:lnTo>
                    <a:pt x="709" y="1322"/>
                  </a:lnTo>
                  <a:lnTo>
                    <a:pt x="803" y="1228"/>
                  </a:lnTo>
                  <a:lnTo>
                    <a:pt x="850" y="1181"/>
                  </a:lnTo>
                  <a:lnTo>
                    <a:pt x="945" y="1039"/>
                  </a:lnTo>
                  <a:lnTo>
                    <a:pt x="1039" y="945"/>
                  </a:lnTo>
                  <a:lnTo>
                    <a:pt x="1086" y="945"/>
                  </a:lnTo>
                  <a:lnTo>
                    <a:pt x="1322" y="803"/>
                  </a:lnTo>
                  <a:lnTo>
                    <a:pt x="1370" y="756"/>
                  </a:lnTo>
                  <a:lnTo>
                    <a:pt x="1511" y="709"/>
                  </a:lnTo>
                  <a:lnTo>
                    <a:pt x="1700" y="709"/>
                  </a:lnTo>
                  <a:lnTo>
                    <a:pt x="1889" y="661"/>
                  </a:lnTo>
                  <a:lnTo>
                    <a:pt x="1936" y="661"/>
                  </a:lnTo>
                  <a:cubicBezTo>
                    <a:pt x="1980" y="676"/>
                    <a:pt x="2021" y="683"/>
                    <a:pt x="2059" y="683"/>
                  </a:cubicBezTo>
                  <a:cubicBezTo>
                    <a:pt x="2393" y="683"/>
                    <a:pt x="2506" y="180"/>
                    <a:pt x="2125" y="95"/>
                  </a:cubicBezTo>
                  <a:cubicBezTo>
                    <a:pt x="2030" y="48"/>
                    <a:pt x="1889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891800" y="2775725"/>
              <a:ext cx="247800" cy="419800"/>
            </a:xfrm>
            <a:custGeom>
              <a:rect b="b" l="l" r="r" t="t"/>
              <a:pathLst>
                <a:path extrusionOk="0" h="16792" w="9912">
                  <a:moveTo>
                    <a:pt x="4562" y="0"/>
                  </a:moveTo>
                  <a:cubicBezTo>
                    <a:pt x="4185" y="0"/>
                    <a:pt x="3797" y="73"/>
                    <a:pt x="3398" y="238"/>
                  </a:cubicBezTo>
                  <a:cubicBezTo>
                    <a:pt x="1794" y="852"/>
                    <a:pt x="0" y="3259"/>
                    <a:pt x="708" y="5005"/>
                  </a:cubicBezTo>
                  <a:cubicBezTo>
                    <a:pt x="729" y="5112"/>
                    <a:pt x="818" y="5160"/>
                    <a:pt x="908" y="5160"/>
                  </a:cubicBezTo>
                  <a:cubicBezTo>
                    <a:pt x="1019" y="5160"/>
                    <a:pt x="1133" y="5088"/>
                    <a:pt x="1133" y="4958"/>
                  </a:cubicBezTo>
                  <a:cubicBezTo>
                    <a:pt x="897" y="3920"/>
                    <a:pt x="1652" y="2693"/>
                    <a:pt x="2313" y="1890"/>
                  </a:cubicBezTo>
                  <a:cubicBezTo>
                    <a:pt x="2832" y="1182"/>
                    <a:pt x="3681" y="758"/>
                    <a:pt x="4578" y="710"/>
                  </a:cubicBezTo>
                  <a:cubicBezTo>
                    <a:pt x="6277" y="758"/>
                    <a:pt x="7599" y="2409"/>
                    <a:pt x="8590" y="3637"/>
                  </a:cubicBezTo>
                  <a:cubicBezTo>
                    <a:pt x="9203" y="4392"/>
                    <a:pt x="9203" y="5666"/>
                    <a:pt x="9156" y="6563"/>
                  </a:cubicBezTo>
                  <a:cubicBezTo>
                    <a:pt x="9109" y="7601"/>
                    <a:pt x="8920" y="8639"/>
                    <a:pt x="8920" y="9725"/>
                  </a:cubicBezTo>
                  <a:cubicBezTo>
                    <a:pt x="8920" y="11943"/>
                    <a:pt x="8259" y="14161"/>
                    <a:pt x="7599" y="16285"/>
                  </a:cubicBezTo>
                  <a:cubicBezTo>
                    <a:pt x="7542" y="16598"/>
                    <a:pt x="7794" y="16791"/>
                    <a:pt x="8045" y="16791"/>
                  </a:cubicBezTo>
                  <a:cubicBezTo>
                    <a:pt x="8209" y="16791"/>
                    <a:pt x="8373" y="16708"/>
                    <a:pt x="8448" y="16521"/>
                  </a:cubicBezTo>
                  <a:cubicBezTo>
                    <a:pt x="8826" y="15152"/>
                    <a:pt x="9203" y="13784"/>
                    <a:pt x="9486" y="12368"/>
                  </a:cubicBezTo>
                  <a:cubicBezTo>
                    <a:pt x="9675" y="11094"/>
                    <a:pt x="9770" y="9772"/>
                    <a:pt x="9817" y="8498"/>
                  </a:cubicBezTo>
                  <a:cubicBezTo>
                    <a:pt x="9911" y="7223"/>
                    <a:pt x="9911" y="5949"/>
                    <a:pt x="9817" y="4722"/>
                  </a:cubicBezTo>
                  <a:cubicBezTo>
                    <a:pt x="9628" y="3589"/>
                    <a:pt x="9014" y="2976"/>
                    <a:pt x="8307" y="2174"/>
                  </a:cubicBezTo>
                  <a:cubicBezTo>
                    <a:pt x="7295" y="1087"/>
                    <a:pt x="6015" y="0"/>
                    <a:pt x="4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3002700" y="2381400"/>
              <a:ext cx="34250" cy="420650"/>
            </a:xfrm>
            <a:custGeom>
              <a:rect b="b" l="l" r="r" t="t"/>
              <a:pathLst>
                <a:path extrusionOk="0" h="16826" w="1370">
                  <a:moveTo>
                    <a:pt x="408" y="0"/>
                  </a:moveTo>
                  <a:cubicBezTo>
                    <a:pt x="366" y="0"/>
                    <a:pt x="331" y="36"/>
                    <a:pt x="331" y="106"/>
                  </a:cubicBezTo>
                  <a:cubicBezTo>
                    <a:pt x="0" y="1381"/>
                    <a:pt x="189" y="2891"/>
                    <a:pt x="236" y="4212"/>
                  </a:cubicBezTo>
                  <a:cubicBezTo>
                    <a:pt x="284" y="5581"/>
                    <a:pt x="331" y="6950"/>
                    <a:pt x="331" y="8319"/>
                  </a:cubicBezTo>
                  <a:cubicBezTo>
                    <a:pt x="378" y="9687"/>
                    <a:pt x="331" y="11056"/>
                    <a:pt x="331" y="12425"/>
                  </a:cubicBezTo>
                  <a:cubicBezTo>
                    <a:pt x="331" y="13793"/>
                    <a:pt x="142" y="15256"/>
                    <a:pt x="378" y="16578"/>
                  </a:cubicBezTo>
                  <a:cubicBezTo>
                    <a:pt x="402" y="16743"/>
                    <a:pt x="555" y="16826"/>
                    <a:pt x="708" y="16826"/>
                  </a:cubicBezTo>
                  <a:cubicBezTo>
                    <a:pt x="862" y="16826"/>
                    <a:pt x="1015" y="16743"/>
                    <a:pt x="1039" y="16578"/>
                  </a:cubicBezTo>
                  <a:cubicBezTo>
                    <a:pt x="1369" y="15256"/>
                    <a:pt x="1228" y="13746"/>
                    <a:pt x="1228" y="12425"/>
                  </a:cubicBezTo>
                  <a:cubicBezTo>
                    <a:pt x="1275" y="11056"/>
                    <a:pt x="1228" y="9687"/>
                    <a:pt x="1228" y="8319"/>
                  </a:cubicBezTo>
                  <a:cubicBezTo>
                    <a:pt x="1228" y="6950"/>
                    <a:pt x="1180" y="5581"/>
                    <a:pt x="1086" y="4212"/>
                  </a:cubicBezTo>
                  <a:cubicBezTo>
                    <a:pt x="992" y="2844"/>
                    <a:pt x="1039" y="1334"/>
                    <a:pt x="520" y="106"/>
                  </a:cubicBezTo>
                  <a:cubicBezTo>
                    <a:pt x="496" y="36"/>
                    <a:pt x="44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013325" y="3079950"/>
              <a:ext cx="33050" cy="284850"/>
            </a:xfrm>
            <a:custGeom>
              <a:rect b="b" l="l" r="r" t="t"/>
              <a:pathLst>
                <a:path extrusionOk="0" h="11394" w="1322">
                  <a:moveTo>
                    <a:pt x="617" y="1"/>
                  </a:moveTo>
                  <a:cubicBezTo>
                    <a:pt x="508" y="1"/>
                    <a:pt x="398" y="85"/>
                    <a:pt x="425" y="246"/>
                  </a:cubicBezTo>
                  <a:cubicBezTo>
                    <a:pt x="283" y="2087"/>
                    <a:pt x="425" y="3927"/>
                    <a:pt x="425" y="5768"/>
                  </a:cubicBezTo>
                  <a:cubicBezTo>
                    <a:pt x="425" y="6665"/>
                    <a:pt x="378" y="7609"/>
                    <a:pt x="283" y="8505"/>
                  </a:cubicBezTo>
                  <a:cubicBezTo>
                    <a:pt x="236" y="9355"/>
                    <a:pt x="0" y="10346"/>
                    <a:pt x="142" y="11148"/>
                  </a:cubicBezTo>
                  <a:cubicBezTo>
                    <a:pt x="195" y="11309"/>
                    <a:pt x="356" y="11394"/>
                    <a:pt x="510" y="11394"/>
                  </a:cubicBezTo>
                  <a:cubicBezTo>
                    <a:pt x="627" y="11394"/>
                    <a:pt x="741" y="11345"/>
                    <a:pt x="803" y="11243"/>
                  </a:cubicBezTo>
                  <a:cubicBezTo>
                    <a:pt x="1180" y="10440"/>
                    <a:pt x="1133" y="9355"/>
                    <a:pt x="1180" y="8505"/>
                  </a:cubicBezTo>
                  <a:cubicBezTo>
                    <a:pt x="1227" y="7656"/>
                    <a:pt x="1275" y="6665"/>
                    <a:pt x="1275" y="5768"/>
                  </a:cubicBezTo>
                  <a:cubicBezTo>
                    <a:pt x="1322" y="3880"/>
                    <a:pt x="1180" y="1992"/>
                    <a:pt x="803" y="152"/>
                  </a:cubicBezTo>
                  <a:cubicBezTo>
                    <a:pt x="782" y="50"/>
                    <a:pt x="700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1572675" y="2866575"/>
              <a:ext cx="231275" cy="428375"/>
            </a:xfrm>
            <a:custGeom>
              <a:rect b="b" l="l" r="r" t="t"/>
              <a:pathLst>
                <a:path extrusionOk="0" h="17135" w="9251">
                  <a:moveTo>
                    <a:pt x="4828" y="1"/>
                  </a:moveTo>
                  <a:cubicBezTo>
                    <a:pt x="4671" y="1"/>
                    <a:pt x="4509" y="16"/>
                    <a:pt x="4342" y="50"/>
                  </a:cubicBezTo>
                  <a:cubicBezTo>
                    <a:pt x="3965" y="239"/>
                    <a:pt x="3634" y="522"/>
                    <a:pt x="3446" y="899"/>
                  </a:cubicBezTo>
                  <a:cubicBezTo>
                    <a:pt x="2738" y="1843"/>
                    <a:pt x="1982" y="2740"/>
                    <a:pt x="1322" y="3731"/>
                  </a:cubicBezTo>
                  <a:cubicBezTo>
                    <a:pt x="95" y="5525"/>
                    <a:pt x="0" y="8167"/>
                    <a:pt x="425" y="10291"/>
                  </a:cubicBezTo>
                  <a:cubicBezTo>
                    <a:pt x="755" y="11518"/>
                    <a:pt x="1180" y="12698"/>
                    <a:pt x="1746" y="13831"/>
                  </a:cubicBezTo>
                  <a:cubicBezTo>
                    <a:pt x="2218" y="14964"/>
                    <a:pt x="2690" y="16049"/>
                    <a:pt x="3210" y="17135"/>
                  </a:cubicBezTo>
                  <a:cubicBezTo>
                    <a:pt x="3493" y="17088"/>
                    <a:pt x="3823" y="16993"/>
                    <a:pt x="4106" y="16899"/>
                  </a:cubicBezTo>
                  <a:cubicBezTo>
                    <a:pt x="3634" y="16002"/>
                    <a:pt x="3210" y="15105"/>
                    <a:pt x="2785" y="14161"/>
                  </a:cubicBezTo>
                  <a:cubicBezTo>
                    <a:pt x="2360" y="13265"/>
                    <a:pt x="1841" y="12321"/>
                    <a:pt x="1510" y="11377"/>
                  </a:cubicBezTo>
                  <a:cubicBezTo>
                    <a:pt x="897" y="9395"/>
                    <a:pt x="850" y="7318"/>
                    <a:pt x="1416" y="5336"/>
                  </a:cubicBezTo>
                  <a:cubicBezTo>
                    <a:pt x="1699" y="4486"/>
                    <a:pt x="2171" y="3731"/>
                    <a:pt x="2832" y="3070"/>
                  </a:cubicBezTo>
                  <a:cubicBezTo>
                    <a:pt x="3115" y="2693"/>
                    <a:pt x="3398" y="2315"/>
                    <a:pt x="3681" y="1938"/>
                  </a:cubicBezTo>
                  <a:cubicBezTo>
                    <a:pt x="3870" y="1560"/>
                    <a:pt x="4153" y="1182"/>
                    <a:pt x="4484" y="899"/>
                  </a:cubicBezTo>
                  <a:cubicBezTo>
                    <a:pt x="4599" y="827"/>
                    <a:pt x="4755" y="799"/>
                    <a:pt x="4927" y="799"/>
                  </a:cubicBezTo>
                  <a:cubicBezTo>
                    <a:pt x="5317" y="799"/>
                    <a:pt x="5794" y="943"/>
                    <a:pt x="6088" y="1041"/>
                  </a:cubicBezTo>
                  <a:cubicBezTo>
                    <a:pt x="6560" y="1135"/>
                    <a:pt x="7080" y="1324"/>
                    <a:pt x="7504" y="1607"/>
                  </a:cubicBezTo>
                  <a:cubicBezTo>
                    <a:pt x="7788" y="2079"/>
                    <a:pt x="8023" y="2598"/>
                    <a:pt x="8071" y="3165"/>
                  </a:cubicBezTo>
                  <a:cubicBezTo>
                    <a:pt x="8212" y="3731"/>
                    <a:pt x="8307" y="4297"/>
                    <a:pt x="8401" y="4864"/>
                  </a:cubicBezTo>
                  <a:cubicBezTo>
                    <a:pt x="8425" y="5123"/>
                    <a:pt x="8649" y="5253"/>
                    <a:pt x="8855" y="5253"/>
                  </a:cubicBezTo>
                  <a:cubicBezTo>
                    <a:pt x="9062" y="5253"/>
                    <a:pt x="9251" y="5123"/>
                    <a:pt x="9203" y="4864"/>
                  </a:cubicBezTo>
                  <a:cubicBezTo>
                    <a:pt x="9109" y="3684"/>
                    <a:pt x="8826" y="2504"/>
                    <a:pt x="8354" y="1418"/>
                  </a:cubicBezTo>
                  <a:cubicBezTo>
                    <a:pt x="7882" y="569"/>
                    <a:pt x="6560" y="286"/>
                    <a:pt x="5664" y="144"/>
                  </a:cubicBezTo>
                  <a:cubicBezTo>
                    <a:pt x="5389" y="53"/>
                    <a:pt x="5115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6"/>
            <p:cNvSpPr/>
            <p:nvPr/>
          </p:nvSpPr>
          <p:spPr>
            <a:xfrm>
              <a:off x="1638750" y="2960550"/>
              <a:ext cx="195875" cy="120650"/>
            </a:xfrm>
            <a:custGeom>
              <a:rect b="b" l="l" r="r" t="t"/>
              <a:pathLst>
                <a:path extrusionOk="0" h="4826" w="7835">
                  <a:moveTo>
                    <a:pt x="4227" y="1"/>
                  </a:moveTo>
                  <a:cubicBezTo>
                    <a:pt x="4026" y="1"/>
                    <a:pt x="3825" y="24"/>
                    <a:pt x="3634" y="66"/>
                  </a:cubicBezTo>
                  <a:cubicBezTo>
                    <a:pt x="2454" y="255"/>
                    <a:pt x="1274" y="538"/>
                    <a:pt x="142" y="869"/>
                  </a:cubicBezTo>
                  <a:cubicBezTo>
                    <a:pt x="10" y="913"/>
                    <a:pt x="1" y="1204"/>
                    <a:pt x="154" y="1204"/>
                  </a:cubicBezTo>
                  <a:cubicBezTo>
                    <a:pt x="165" y="1204"/>
                    <a:pt x="176" y="1202"/>
                    <a:pt x="189" y="1199"/>
                  </a:cubicBezTo>
                  <a:cubicBezTo>
                    <a:pt x="1038" y="1152"/>
                    <a:pt x="1841" y="1010"/>
                    <a:pt x="2690" y="916"/>
                  </a:cubicBezTo>
                  <a:cubicBezTo>
                    <a:pt x="3115" y="822"/>
                    <a:pt x="3493" y="774"/>
                    <a:pt x="3965" y="727"/>
                  </a:cubicBezTo>
                  <a:cubicBezTo>
                    <a:pt x="4059" y="704"/>
                    <a:pt x="4165" y="692"/>
                    <a:pt x="4271" y="692"/>
                  </a:cubicBezTo>
                  <a:cubicBezTo>
                    <a:pt x="4378" y="692"/>
                    <a:pt x="4484" y="704"/>
                    <a:pt x="4578" y="727"/>
                  </a:cubicBezTo>
                  <a:cubicBezTo>
                    <a:pt x="4767" y="822"/>
                    <a:pt x="4909" y="916"/>
                    <a:pt x="5050" y="1058"/>
                  </a:cubicBezTo>
                  <a:cubicBezTo>
                    <a:pt x="5569" y="1482"/>
                    <a:pt x="6041" y="1954"/>
                    <a:pt x="6419" y="2521"/>
                  </a:cubicBezTo>
                  <a:cubicBezTo>
                    <a:pt x="6608" y="2757"/>
                    <a:pt x="6796" y="3040"/>
                    <a:pt x="6891" y="3370"/>
                  </a:cubicBezTo>
                  <a:cubicBezTo>
                    <a:pt x="6938" y="3512"/>
                    <a:pt x="7080" y="4078"/>
                    <a:pt x="6938" y="4125"/>
                  </a:cubicBezTo>
                  <a:cubicBezTo>
                    <a:pt x="6608" y="4173"/>
                    <a:pt x="6560" y="4597"/>
                    <a:pt x="6844" y="4739"/>
                  </a:cubicBezTo>
                  <a:cubicBezTo>
                    <a:pt x="6941" y="4800"/>
                    <a:pt x="7038" y="4826"/>
                    <a:pt x="7131" y="4826"/>
                  </a:cubicBezTo>
                  <a:cubicBezTo>
                    <a:pt x="7400" y="4826"/>
                    <a:pt x="7635" y="4607"/>
                    <a:pt x="7740" y="4361"/>
                  </a:cubicBezTo>
                  <a:cubicBezTo>
                    <a:pt x="7835" y="3937"/>
                    <a:pt x="7787" y="3465"/>
                    <a:pt x="7599" y="3087"/>
                  </a:cubicBezTo>
                  <a:cubicBezTo>
                    <a:pt x="7268" y="2285"/>
                    <a:pt x="6749" y="1530"/>
                    <a:pt x="6041" y="963"/>
                  </a:cubicBezTo>
                  <a:cubicBezTo>
                    <a:pt x="5711" y="633"/>
                    <a:pt x="5380" y="350"/>
                    <a:pt x="4956" y="114"/>
                  </a:cubicBezTo>
                  <a:cubicBezTo>
                    <a:pt x="4722" y="36"/>
                    <a:pt x="4474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6"/>
            <p:cNvSpPr/>
            <p:nvPr/>
          </p:nvSpPr>
          <p:spPr>
            <a:xfrm>
              <a:off x="1654075" y="3033425"/>
              <a:ext cx="185275" cy="112200"/>
            </a:xfrm>
            <a:custGeom>
              <a:rect b="b" l="l" r="r" t="t"/>
              <a:pathLst>
                <a:path extrusionOk="0" h="4488" w="7411">
                  <a:moveTo>
                    <a:pt x="6407" y="3699"/>
                  </a:moveTo>
                  <a:cubicBezTo>
                    <a:pt x="6419" y="3733"/>
                    <a:pt x="6417" y="3747"/>
                    <a:pt x="6413" y="3747"/>
                  </a:cubicBezTo>
                  <a:cubicBezTo>
                    <a:pt x="6409" y="3747"/>
                    <a:pt x="6402" y="3728"/>
                    <a:pt x="6407" y="3699"/>
                  </a:cubicBezTo>
                  <a:close/>
                  <a:moveTo>
                    <a:pt x="4065" y="1"/>
                  </a:moveTo>
                  <a:cubicBezTo>
                    <a:pt x="3787" y="1"/>
                    <a:pt x="3501" y="32"/>
                    <a:pt x="3210" y="78"/>
                  </a:cubicBezTo>
                  <a:cubicBezTo>
                    <a:pt x="2172" y="172"/>
                    <a:pt x="1133" y="314"/>
                    <a:pt x="95" y="597"/>
                  </a:cubicBezTo>
                  <a:cubicBezTo>
                    <a:pt x="1" y="644"/>
                    <a:pt x="1" y="786"/>
                    <a:pt x="142" y="833"/>
                  </a:cubicBezTo>
                  <a:cubicBezTo>
                    <a:pt x="567" y="856"/>
                    <a:pt x="1004" y="868"/>
                    <a:pt x="1446" y="868"/>
                  </a:cubicBezTo>
                  <a:cubicBezTo>
                    <a:pt x="1889" y="868"/>
                    <a:pt x="2337" y="856"/>
                    <a:pt x="2785" y="833"/>
                  </a:cubicBezTo>
                  <a:cubicBezTo>
                    <a:pt x="3123" y="810"/>
                    <a:pt x="3503" y="756"/>
                    <a:pt x="3875" y="756"/>
                  </a:cubicBezTo>
                  <a:cubicBezTo>
                    <a:pt x="4283" y="756"/>
                    <a:pt x="4682" y="822"/>
                    <a:pt x="5003" y="1069"/>
                  </a:cubicBezTo>
                  <a:cubicBezTo>
                    <a:pt x="5570" y="1588"/>
                    <a:pt x="5947" y="2296"/>
                    <a:pt x="6183" y="3004"/>
                  </a:cubicBezTo>
                  <a:cubicBezTo>
                    <a:pt x="6231" y="3193"/>
                    <a:pt x="6278" y="3429"/>
                    <a:pt x="6372" y="3617"/>
                  </a:cubicBezTo>
                  <a:cubicBezTo>
                    <a:pt x="6378" y="3629"/>
                    <a:pt x="6383" y="3640"/>
                    <a:pt x="6388" y="3650"/>
                  </a:cubicBezTo>
                  <a:lnTo>
                    <a:pt x="6388" y="3650"/>
                  </a:lnTo>
                  <a:cubicBezTo>
                    <a:pt x="6383" y="3655"/>
                    <a:pt x="6377" y="3659"/>
                    <a:pt x="6372" y="3665"/>
                  </a:cubicBezTo>
                  <a:lnTo>
                    <a:pt x="6231" y="3759"/>
                  </a:lnTo>
                  <a:cubicBezTo>
                    <a:pt x="5995" y="3853"/>
                    <a:pt x="5900" y="4136"/>
                    <a:pt x="6042" y="4372"/>
                  </a:cubicBezTo>
                  <a:cubicBezTo>
                    <a:pt x="6089" y="4467"/>
                    <a:pt x="6183" y="4467"/>
                    <a:pt x="6278" y="4467"/>
                  </a:cubicBezTo>
                  <a:cubicBezTo>
                    <a:pt x="6231" y="4483"/>
                    <a:pt x="6231" y="4488"/>
                    <a:pt x="6252" y="4488"/>
                  </a:cubicBezTo>
                  <a:cubicBezTo>
                    <a:pt x="6293" y="4488"/>
                    <a:pt x="6419" y="4467"/>
                    <a:pt x="6419" y="4467"/>
                  </a:cubicBezTo>
                  <a:cubicBezTo>
                    <a:pt x="6467" y="4467"/>
                    <a:pt x="6561" y="4420"/>
                    <a:pt x="6608" y="4420"/>
                  </a:cubicBezTo>
                  <a:cubicBezTo>
                    <a:pt x="6797" y="4372"/>
                    <a:pt x="6939" y="4325"/>
                    <a:pt x="7080" y="4184"/>
                  </a:cubicBezTo>
                  <a:cubicBezTo>
                    <a:pt x="7410" y="3853"/>
                    <a:pt x="7222" y="3334"/>
                    <a:pt x="7080" y="2957"/>
                  </a:cubicBezTo>
                  <a:cubicBezTo>
                    <a:pt x="6844" y="2060"/>
                    <a:pt x="6325" y="1210"/>
                    <a:pt x="5664" y="550"/>
                  </a:cubicBezTo>
                  <a:cubicBezTo>
                    <a:pt x="5186" y="135"/>
                    <a:pt x="4643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1660075" y="3098225"/>
              <a:ext cx="167475" cy="106225"/>
            </a:xfrm>
            <a:custGeom>
              <a:rect b="b" l="l" r="r" t="t"/>
              <a:pathLst>
                <a:path extrusionOk="0" h="4249" w="6699">
                  <a:moveTo>
                    <a:pt x="3785" y="2458"/>
                  </a:moveTo>
                  <a:cubicBezTo>
                    <a:pt x="3787" y="2458"/>
                    <a:pt x="3791" y="2464"/>
                    <a:pt x="3799" y="2482"/>
                  </a:cubicBezTo>
                  <a:lnTo>
                    <a:pt x="3799" y="2482"/>
                  </a:lnTo>
                  <a:cubicBezTo>
                    <a:pt x="3787" y="2473"/>
                    <a:pt x="3782" y="2458"/>
                    <a:pt x="3785" y="2458"/>
                  </a:cubicBezTo>
                  <a:close/>
                  <a:moveTo>
                    <a:pt x="4132" y="1"/>
                  </a:moveTo>
                  <a:cubicBezTo>
                    <a:pt x="3834" y="1"/>
                    <a:pt x="3535" y="41"/>
                    <a:pt x="3253" y="81"/>
                  </a:cubicBezTo>
                  <a:cubicBezTo>
                    <a:pt x="2451" y="81"/>
                    <a:pt x="1696" y="223"/>
                    <a:pt x="941" y="506"/>
                  </a:cubicBezTo>
                  <a:cubicBezTo>
                    <a:pt x="799" y="553"/>
                    <a:pt x="799" y="789"/>
                    <a:pt x="988" y="837"/>
                  </a:cubicBezTo>
                  <a:cubicBezTo>
                    <a:pt x="1165" y="849"/>
                    <a:pt x="1345" y="855"/>
                    <a:pt x="1527" y="855"/>
                  </a:cubicBezTo>
                  <a:cubicBezTo>
                    <a:pt x="2025" y="855"/>
                    <a:pt x="2534" y="811"/>
                    <a:pt x="3017" y="742"/>
                  </a:cubicBezTo>
                  <a:cubicBezTo>
                    <a:pt x="3348" y="742"/>
                    <a:pt x="3678" y="695"/>
                    <a:pt x="4008" y="695"/>
                  </a:cubicBezTo>
                  <a:cubicBezTo>
                    <a:pt x="4292" y="695"/>
                    <a:pt x="4622" y="742"/>
                    <a:pt x="4858" y="884"/>
                  </a:cubicBezTo>
                  <a:cubicBezTo>
                    <a:pt x="5235" y="1214"/>
                    <a:pt x="5471" y="1592"/>
                    <a:pt x="5566" y="2064"/>
                  </a:cubicBezTo>
                  <a:cubicBezTo>
                    <a:pt x="5672" y="2526"/>
                    <a:pt x="5752" y="2988"/>
                    <a:pt x="5846" y="3470"/>
                  </a:cubicBezTo>
                  <a:lnTo>
                    <a:pt x="5846" y="3470"/>
                  </a:lnTo>
                  <a:cubicBezTo>
                    <a:pt x="5462" y="3412"/>
                    <a:pt x="5126" y="3187"/>
                    <a:pt x="4905" y="2819"/>
                  </a:cubicBezTo>
                  <a:cubicBezTo>
                    <a:pt x="4622" y="2488"/>
                    <a:pt x="4433" y="1780"/>
                    <a:pt x="3914" y="1733"/>
                  </a:cubicBezTo>
                  <a:cubicBezTo>
                    <a:pt x="3631" y="1733"/>
                    <a:pt x="3395" y="1828"/>
                    <a:pt x="3159" y="1969"/>
                  </a:cubicBezTo>
                  <a:cubicBezTo>
                    <a:pt x="2876" y="2111"/>
                    <a:pt x="2592" y="2205"/>
                    <a:pt x="2309" y="2300"/>
                  </a:cubicBezTo>
                  <a:cubicBezTo>
                    <a:pt x="1696" y="2488"/>
                    <a:pt x="1082" y="2630"/>
                    <a:pt x="469" y="2677"/>
                  </a:cubicBezTo>
                  <a:cubicBezTo>
                    <a:pt x="58" y="2723"/>
                    <a:pt x="0" y="3387"/>
                    <a:pt x="425" y="3387"/>
                  </a:cubicBezTo>
                  <a:cubicBezTo>
                    <a:pt x="439" y="3387"/>
                    <a:pt x="453" y="3387"/>
                    <a:pt x="469" y="3385"/>
                  </a:cubicBezTo>
                  <a:cubicBezTo>
                    <a:pt x="1082" y="3338"/>
                    <a:pt x="1696" y="3196"/>
                    <a:pt x="2309" y="3055"/>
                  </a:cubicBezTo>
                  <a:cubicBezTo>
                    <a:pt x="2592" y="2960"/>
                    <a:pt x="2876" y="2866"/>
                    <a:pt x="3206" y="2724"/>
                  </a:cubicBezTo>
                  <a:cubicBezTo>
                    <a:pt x="3348" y="2677"/>
                    <a:pt x="3489" y="2630"/>
                    <a:pt x="3631" y="2583"/>
                  </a:cubicBezTo>
                  <a:cubicBezTo>
                    <a:pt x="3753" y="2501"/>
                    <a:pt x="3770" y="2490"/>
                    <a:pt x="3802" y="2489"/>
                  </a:cubicBezTo>
                  <a:lnTo>
                    <a:pt x="3802" y="2489"/>
                  </a:lnTo>
                  <a:cubicBezTo>
                    <a:pt x="3807" y="2500"/>
                    <a:pt x="3813" y="2515"/>
                    <a:pt x="3820" y="2536"/>
                  </a:cubicBezTo>
                  <a:cubicBezTo>
                    <a:pt x="4274" y="3320"/>
                    <a:pt x="4980" y="4248"/>
                    <a:pt x="5939" y="4248"/>
                  </a:cubicBezTo>
                  <a:cubicBezTo>
                    <a:pt x="6077" y="4248"/>
                    <a:pt x="6220" y="4229"/>
                    <a:pt x="6368" y="4187"/>
                  </a:cubicBezTo>
                  <a:cubicBezTo>
                    <a:pt x="6557" y="4140"/>
                    <a:pt x="6699" y="3904"/>
                    <a:pt x="6651" y="3715"/>
                  </a:cubicBezTo>
                  <a:cubicBezTo>
                    <a:pt x="6510" y="3055"/>
                    <a:pt x="6368" y="2394"/>
                    <a:pt x="6179" y="1733"/>
                  </a:cubicBezTo>
                  <a:cubicBezTo>
                    <a:pt x="6038" y="1167"/>
                    <a:pt x="5707" y="648"/>
                    <a:pt x="5283" y="317"/>
                  </a:cubicBezTo>
                  <a:cubicBezTo>
                    <a:pt x="4931" y="74"/>
                    <a:pt x="453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1669425" y="2932250"/>
              <a:ext cx="89400" cy="55925"/>
            </a:xfrm>
            <a:custGeom>
              <a:rect b="b" l="l" r="r" t="t"/>
              <a:pathLst>
                <a:path extrusionOk="0" h="2237" w="3576">
                  <a:moveTo>
                    <a:pt x="2709" y="1"/>
                  </a:moveTo>
                  <a:cubicBezTo>
                    <a:pt x="2670" y="1"/>
                    <a:pt x="2631" y="7"/>
                    <a:pt x="2596" y="19"/>
                  </a:cubicBezTo>
                  <a:cubicBezTo>
                    <a:pt x="2313" y="66"/>
                    <a:pt x="2077" y="160"/>
                    <a:pt x="1794" y="207"/>
                  </a:cubicBezTo>
                  <a:lnTo>
                    <a:pt x="897" y="207"/>
                  </a:lnTo>
                  <a:cubicBezTo>
                    <a:pt x="708" y="207"/>
                    <a:pt x="567" y="349"/>
                    <a:pt x="567" y="538"/>
                  </a:cubicBezTo>
                  <a:cubicBezTo>
                    <a:pt x="519" y="774"/>
                    <a:pt x="472" y="1010"/>
                    <a:pt x="378" y="1198"/>
                  </a:cubicBezTo>
                  <a:cubicBezTo>
                    <a:pt x="331" y="1293"/>
                    <a:pt x="236" y="1434"/>
                    <a:pt x="189" y="1529"/>
                  </a:cubicBezTo>
                  <a:cubicBezTo>
                    <a:pt x="142" y="1576"/>
                    <a:pt x="95" y="1623"/>
                    <a:pt x="47" y="1670"/>
                  </a:cubicBezTo>
                  <a:cubicBezTo>
                    <a:pt x="0" y="1765"/>
                    <a:pt x="0" y="1859"/>
                    <a:pt x="0" y="1906"/>
                  </a:cubicBezTo>
                  <a:cubicBezTo>
                    <a:pt x="0" y="2095"/>
                    <a:pt x="142" y="2237"/>
                    <a:pt x="283" y="2237"/>
                  </a:cubicBezTo>
                  <a:cubicBezTo>
                    <a:pt x="378" y="2237"/>
                    <a:pt x="472" y="2190"/>
                    <a:pt x="567" y="2142"/>
                  </a:cubicBezTo>
                  <a:cubicBezTo>
                    <a:pt x="661" y="2095"/>
                    <a:pt x="708" y="2001"/>
                    <a:pt x="755" y="1954"/>
                  </a:cubicBezTo>
                  <a:cubicBezTo>
                    <a:pt x="850" y="1812"/>
                    <a:pt x="944" y="1670"/>
                    <a:pt x="1039" y="1529"/>
                  </a:cubicBezTo>
                  <a:cubicBezTo>
                    <a:pt x="1127" y="1323"/>
                    <a:pt x="1197" y="1135"/>
                    <a:pt x="1237" y="932"/>
                  </a:cubicBezTo>
                  <a:lnTo>
                    <a:pt x="1237" y="932"/>
                  </a:lnTo>
                  <a:cubicBezTo>
                    <a:pt x="1253" y="932"/>
                    <a:pt x="1269" y="932"/>
                    <a:pt x="1286" y="932"/>
                  </a:cubicBezTo>
                  <a:cubicBezTo>
                    <a:pt x="1661" y="932"/>
                    <a:pt x="2058" y="871"/>
                    <a:pt x="2454" y="727"/>
                  </a:cubicBezTo>
                  <a:lnTo>
                    <a:pt x="2630" y="683"/>
                  </a:lnTo>
                  <a:lnTo>
                    <a:pt x="2630" y="683"/>
                  </a:lnTo>
                  <a:lnTo>
                    <a:pt x="2690" y="774"/>
                  </a:lnTo>
                  <a:cubicBezTo>
                    <a:pt x="2738" y="821"/>
                    <a:pt x="2738" y="868"/>
                    <a:pt x="2785" y="962"/>
                  </a:cubicBezTo>
                  <a:cubicBezTo>
                    <a:pt x="2926" y="1198"/>
                    <a:pt x="3068" y="1387"/>
                    <a:pt x="3257" y="1623"/>
                  </a:cubicBezTo>
                  <a:cubicBezTo>
                    <a:pt x="3292" y="1659"/>
                    <a:pt x="3331" y="1673"/>
                    <a:pt x="3367" y="1673"/>
                  </a:cubicBezTo>
                  <a:cubicBezTo>
                    <a:pt x="3478" y="1673"/>
                    <a:pt x="3575" y="1541"/>
                    <a:pt x="3540" y="1434"/>
                  </a:cubicBezTo>
                  <a:cubicBezTo>
                    <a:pt x="3540" y="1246"/>
                    <a:pt x="3493" y="1104"/>
                    <a:pt x="3446" y="962"/>
                  </a:cubicBezTo>
                  <a:cubicBezTo>
                    <a:pt x="3398" y="821"/>
                    <a:pt x="3304" y="679"/>
                    <a:pt x="3257" y="538"/>
                  </a:cubicBezTo>
                  <a:cubicBezTo>
                    <a:pt x="3210" y="396"/>
                    <a:pt x="3115" y="255"/>
                    <a:pt x="3021" y="160"/>
                  </a:cubicBezTo>
                  <a:cubicBezTo>
                    <a:pt x="2950" y="54"/>
                    <a:pt x="2826" y="1"/>
                    <a:pt x="2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1691825" y="2441225"/>
              <a:ext cx="41325" cy="446075"/>
            </a:xfrm>
            <a:custGeom>
              <a:rect b="b" l="l" r="r" t="t"/>
              <a:pathLst>
                <a:path extrusionOk="0" h="17843" w="1653">
                  <a:moveTo>
                    <a:pt x="287" y="0"/>
                  </a:moveTo>
                  <a:cubicBezTo>
                    <a:pt x="208" y="0"/>
                    <a:pt x="122" y="62"/>
                    <a:pt x="95" y="168"/>
                  </a:cubicBezTo>
                  <a:cubicBezTo>
                    <a:pt x="1" y="3094"/>
                    <a:pt x="95" y="6020"/>
                    <a:pt x="331" y="8946"/>
                  </a:cubicBezTo>
                  <a:lnTo>
                    <a:pt x="615" y="13383"/>
                  </a:lnTo>
                  <a:cubicBezTo>
                    <a:pt x="567" y="14751"/>
                    <a:pt x="709" y="16167"/>
                    <a:pt x="898" y="17583"/>
                  </a:cubicBezTo>
                  <a:cubicBezTo>
                    <a:pt x="938" y="17765"/>
                    <a:pt x="1065" y="17843"/>
                    <a:pt x="1201" y="17843"/>
                  </a:cubicBezTo>
                  <a:cubicBezTo>
                    <a:pt x="1382" y="17843"/>
                    <a:pt x="1579" y="17704"/>
                    <a:pt x="1606" y="17489"/>
                  </a:cubicBezTo>
                  <a:cubicBezTo>
                    <a:pt x="1653" y="16025"/>
                    <a:pt x="1606" y="14515"/>
                    <a:pt x="1417" y="13052"/>
                  </a:cubicBezTo>
                  <a:cubicBezTo>
                    <a:pt x="1322" y="11589"/>
                    <a:pt x="1228" y="10126"/>
                    <a:pt x="1181" y="8663"/>
                  </a:cubicBezTo>
                  <a:cubicBezTo>
                    <a:pt x="1086" y="5784"/>
                    <a:pt x="803" y="2952"/>
                    <a:pt x="426" y="120"/>
                  </a:cubicBezTo>
                  <a:cubicBezTo>
                    <a:pt x="405" y="38"/>
                    <a:pt x="348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1728425" y="3339875"/>
              <a:ext cx="1306150" cy="80150"/>
            </a:xfrm>
            <a:custGeom>
              <a:rect b="b" l="l" r="r" t="t"/>
              <a:pathLst>
                <a:path extrusionOk="0" h="3206" w="52246">
                  <a:moveTo>
                    <a:pt x="50304" y="1"/>
                  </a:moveTo>
                  <a:cubicBezTo>
                    <a:pt x="49225" y="1"/>
                    <a:pt x="48125" y="108"/>
                    <a:pt x="47101" y="138"/>
                  </a:cubicBezTo>
                  <a:cubicBezTo>
                    <a:pt x="45497" y="185"/>
                    <a:pt x="43845" y="327"/>
                    <a:pt x="42193" y="421"/>
                  </a:cubicBezTo>
                  <a:lnTo>
                    <a:pt x="32140" y="987"/>
                  </a:lnTo>
                  <a:cubicBezTo>
                    <a:pt x="25486" y="1365"/>
                    <a:pt x="18784" y="1695"/>
                    <a:pt x="12129" y="1978"/>
                  </a:cubicBezTo>
                  <a:cubicBezTo>
                    <a:pt x="8259" y="2120"/>
                    <a:pt x="4389" y="2262"/>
                    <a:pt x="519" y="2356"/>
                  </a:cubicBezTo>
                  <a:cubicBezTo>
                    <a:pt x="0" y="2403"/>
                    <a:pt x="0" y="3158"/>
                    <a:pt x="519" y="3205"/>
                  </a:cubicBezTo>
                  <a:cubicBezTo>
                    <a:pt x="13923" y="2875"/>
                    <a:pt x="27326" y="2120"/>
                    <a:pt x="40730" y="1365"/>
                  </a:cubicBezTo>
                  <a:cubicBezTo>
                    <a:pt x="42665" y="1270"/>
                    <a:pt x="44600" y="1129"/>
                    <a:pt x="46535" y="1034"/>
                  </a:cubicBezTo>
                  <a:cubicBezTo>
                    <a:pt x="47479" y="940"/>
                    <a:pt x="48470" y="893"/>
                    <a:pt x="49414" y="846"/>
                  </a:cubicBezTo>
                  <a:cubicBezTo>
                    <a:pt x="50311" y="798"/>
                    <a:pt x="51207" y="704"/>
                    <a:pt x="52104" y="468"/>
                  </a:cubicBezTo>
                  <a:cubicBezTo>
                    <a:pt x="52246" y="421"/>
                    <a:pt x="52246" y="185"/>
                    <a:pt x="52104" y="138"/>
                  </a:cubicBezTo>
                  <a:cubicBezTo>
                    <a:pt x="51523" y="35"/>
                    <a:pt x="50917" y="1"/>
                    <a:pt x="50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1723700" y="3175300"/>
              <a:ext cx="29525" cy="242650"/>
            </a:xfrm>
            <a:custGeom>
              <a:rect b="b" l="l" r="r" t="t"/>
              <a:pathLst>
                <a:path extrusionOk="0" h="9706" w="1181">
                  <a:moveTo>
                    <a:pt x="452" y="1"/>
                  </a:moveTo>
                  <a:cubicBezTo>
                    <a:pt x="318" y="1"/>
                    <a:pt x="166" y="83"/>
                    <a:pt x="142" y="255"/>
                  </a:cubicBezTo>
                  <a:cubicBezTo>
                    <a:pt x="0" y="1718"/>
                    <a:pt x="0" y="3181"/>
                    <a:pt x="142" y="4691"/>
                  </a:cubicBezTo>
                  <a:cubicBezTo>
                    <a:pt x="236" y="5446"/>
                    <a:pt x="283" y="6202"/>
                    <a:pt x="283" y="6910"/>
                  </a:cubicBezTo>
                  <a:cubicBezTo>
                    <a:pt x="283" y="7334"/>
                    <a:pt x="283" y="7759"/>
                    <a:pt x="331" y="8137"/>
                  </a:cubicBezTo>
                  <a:cubicBezTo>
                    <a:pt x="283" y="8561"/>
                    <a:pt x="283" y="9033"/>
                    <a:pt x="378" y="9458"/>
                  </a:cubicBezTo>
                  <a:cubicBezTo>
                    <a:pt x="425" y="9623"/>
                    <a:pt x="567" y="9706"/>
                    <a:pt x="708" y="9706"/>
                  </a:cubicBezTo>
                  <a:cubicBezTo>
                    <a:pt x="850" y="9706"/>
                    <a:pt x="991" y="9623"/>
                    <a:pt x="1039" y="9458"/>
                  </a:cubicBezTo>
                  <a:cubicBezTo>
                    <a:pt x="1133" y="9033"/>
                    <a:pt x="1180" y="8561"/>
                    <a:pt x="1133" y="8137"/>
                  </a:cubicBezTo>
                  <a:cubicBezTo>
                    <a:pt x="1133" y="7759"/>
                    <a:pt x="1133" y="7381"/>
                    <a:pt x="1086" y="7004"/>
                  </a:cubicBezTo>
                  <a:cubicBezTo>
                    <a:pt x="1039" y="6249"/>
                    <a:pt x="991" y="5446"/>
                    <a:pt x="944" y="4644"/>
                  </a:cubicBezTo>
                  <a:cubicBezTo>
                    <a:pt x="803" y="3181"/>
                    <a:pt x="661" y="1718"/>
                    <a:pt x="661" y="208"/>
                  </a:cubicBezTo>
                  <a:cubicBezTo>
                    <a:pt x="684" y="72"/>
                    <a:pt x="576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2443425" y="1963550"/>
              <a:ext cx="252900" cy="427600"/>
            </a:xfrm>
            <a:custGeom>
              <a:rect b="b" l="l" r="r" t="t"/>
              <a:pathLst>
                <a:path extrusionOk="0" h="17104" w="10116">
                  <a:moveTo>
                    <a:pt x="7279" y="1"/>
                  </a:moveTo>
                  <a:cubicBezTo>
                    <a:pt x="7201" y="1"/>
                    <a:pt x="7127" y="49"/>
                    <a:pt x="7127" y="160"/>
                  </a:cubicBezTo>
                  <a:cubicBezTo>
                    <a:pt x="6986" y="2095"/>
                    <a:pt x="6891" y="4078"/>
                    <a:pt x="6655" y="6013"/>
                  </a:cubicBezTo>
                  <a:cubicBezTo>
                    <a:pt x="6655" y="6201"/>
                    <a:pt x="6844" y="6390"/>
                    <a:pt x="7080" y="6390"/>
                  </a:cubicBezTo>
                  <a:cubicBezTo>
                    <a:pt x="7108" y="6389"/>
                    <a:pt x="7137" y="6388"/>
                    <a:pt x="7165" y="6388"/>
                  </a:cubicBezTo>
                  <a:cubicBezTo>
                    <a:pt x="8044" y="6388"/>
                    <a:pt x="9059" y="7084"/>
                    <a:pt x="8968" y="8089"/>
                  </a:cubicBezTo>
                  <a:cubicBezTo>
                    <a:pt x="8858" y="8784"/>
                    <a:pt x="8239" y="9252"/>
                    <a:pt x="7592" y="9252"/>
                  </a:cubicBezTo>
                  <a:cubicBezTo>
                    <a:pt x="7404" y="9252"/>
                    <a:pt x="7214" y="9213"/>
                    <a:pt x="7033" y="9128"/>
                  </a:cubicBezTo>
                  <a:cubicBezTo>
                    <a:pt x="6963" y="9081"/>
                    <a:pt x="6888" y="9060"/>
                    <a:pt x="6814" y="9060"/>
                  </a:cubicBezTo>
                  <a:cubicBezTo>
                    <a:pt x="6587" y="9060"/>
                    <a:pt x="6372" y="9256"/>
                    <a:pt x="6372" y="9505"/>
                  </a:cubicBezTo>
                  <a:cubicBezTo>
                    <a:pt x="6183" y="11204"/>
                    <a:pt x="5428" y="12856"/>
                    <a:pt x="4201" y="14130"/>
                  </a:cubicBezTo>
                  <a:cubicBezTo>
                    <a:pt x="3021" y="15310"/>
                    <a:pt x="1605" y="16207"/>
                    <a:pt x="95" y="16868"/>
                  </a:cubicBezTo>
                  <a:cubicBezTo>
                    <a:pt x="1" y="16915"/>
                    <a:pt x="48" y="17104"/>
                    <a:pt x="142" y="17104"/>
                  </a:cubicBezTo>
                  <a:cubicBezTo>
                    <a:pt x="3801" y="17104"/>
                    <a:pt x="6573" y="13434"/>
                    <a:pt x="7145" y="10083"/>
                  </a:cubicBezTo>
                  <a:lnTo>
                    <a:pt x="7145" y="10083"/>
                  </a:lnTo>
                  <a:cubicBezTo>
                    <a:pt x="7288" y="10111"/>
                    <a:pt x="7432" y="10125"/>
                    <a:pt x="7574" y="10125"/>
                  </a:cubicBezTo>
                  <a:cubicBezTo>
                    <a:pt x="8587" y="10125"/>
                    <a:pt x="9534" y="9434"/>
                    <a:pt x="9817" y="8372"/>
                  </a:cubicBezTo>
                  <a:cubicBezTo>
                    <a:pt x="10116" y="6965"/>
                    <a:pt x="8834" y="5750"/>
                    <a:pt x="7504" y="5599"/>
                  </a:cubicBezTo>
                  <a:lnTo>
                    <a:pt x="7504" y="5599"/>
                  </a:lnTo>
                  <a:cubicBezTo>
                    <a:pt x="7692" y="3796"/>
                    <a:pt x="7677" y="1958"/>
                    <a:pt x="7458" y="160"/>
                  </a:cubicBezTo>
                  <a:cubicBezTo>
                    <a:pt x="7458" y="61"/>
                    <a:pt x="7366" y="1"/>
                    <a:pt x="7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2070250" y="1964000"/>
              <a:ext cx="252850" cy="427150"/>
            </a:xfrm>
            <a:custGeom>
              <a:rect b="b" l="l" r="r" t="t"/>
              <a:pathLst>
                <a:path extrusionOk="0" h="17086" w="10114">
                  <a:moveTo>
                    <a:pt x="2798" y="1"/>
                  </a:moveTo>
                  <a:cubicBezTo>
                    <a:pt x="2728" y="1"/>
                    <a:pt x="2657" y="48"/>
                    <a:pt x="2657" y="142"/>
                  </a:cubicBezTo>
                  <a:cubicBezTo>
                    <a:pt x="2438" y="1936"/>
                    <a:pt x="2422" y="3771"/>
                    <a:pt x="2571" y="5571"/>
                  </a:cubicBezTo>
                  <a:lnTo>
                    <a:pt x="2571" y="5571"/>
                  </a:lnTo>
                  <a:cubicBezTo>
                    <a:pt x="1225" y="5702"/>
                    <a:pt x="0" y="6914"/>
                    <a:pt x="297" y="8354"/>
                  </a:cubicBezTo>
                  <a:cubicBezTo>
                    <a:pt x="542" y="9406"/>
                    <a:pt x="1464" y="10067"/>
                    <a:pt x="2464" y="10067"/>
                  </a:cubicBezTo>
                  <a:cubicBezTo>
                    <a:pt x="2618" y="10067"/>
                    <a:pt x="2773" y="10051"/>
                    <a:pt x="2929" y="10019"/>
                  </a:cubicBezTo>
                  <a:lnTo>
                    <a:pt x="2929" y="10019"/>
                  </a:lnTo>
                  <a:cubicBezTo>
                    <a:pt x="3538" y="13412"/>
                    <a:pt x="6309" y="17086"/>
                    <a:pt x="9925" y="17086"/>
                  </a:cubicBezTo>
                  <a:cubicBezTo>
                    <a:pt x="10067" y="17086"/>
                    <a:pt x="10114" y="16897"/>
                    <a:pt x="9972" y="16850"/>
                  </a:cubicBezTo>
                  <a:cubicBezTo>
                    <a:pt x="8462" y="16189"/>
                    <a:pt x="7046" y="15245"/>
                    <a:pt x="5866" y="14112"/>
                  </a:cubicBezTo>
                  <a:cubicBezTo>
                    <a:pt x="4686" y="12838"/>
                    <a:pt x="3931" y="11186"/>
                    <a:pt x="3742" y="9440"/>
                  </a:cubicBezTo>
                  <a:cubicBezTo>
                    <a:pt x="3708" y="9200"/>
                    <a:pt x="3524" y="9035"/>
                    <a:pt x="3318" y="9035"/>
                  </a:cubicBezTo>
                  <a:cubicBezTo>
                    <a:pt x="3240" y="9035"/>
                    <a:pt x="3159" y="9058"/>
                    <a:pt x="3082" y="9110"/>
                  </a:cubicBezTo>
                  <a:cubicBezTo>
                    <a:pt x="2890" y="9195"/>
                    <a:pt x="2694" y="9234"/>
                    <a:pt x="2503" y="9234"/>
                  </a:cubicBezTo>
                  <a:cubicBezTo>
                    <a:pt x="1848" y="9234"/>
                    <a:pt x="1256" y="8766"/>
                    <a:pt x="1147" y="8071"/>
                  </a:cubicBezTo>
                  <a:cubicBezTo>
                    <a:pt x="1010" y="7068"/>
                    <a:pt x="2063" y="6417"/>
                    <a:pt x="2943" y="6417"/>
                  </a:cubicBezTo>
                  <a:cubicBezTo>
                    <a:pt x="2974" y="6417"/>
                    <a:pt x="3004" y="6418"/>
                    <a:pt x="3034" y="6419"/>
                  </a:cubicBezTo>
                  <a:cubicBezTo>
                    <a:pt x="3223" y="6419"/>
                    <a:pt x="3412" y="6231"/>
                    <a:pt x="3412" y="5995"/>
                  </a:cubicBezTo>
                  <a:cubicBezTo>
                    <a:pt x="3223" y="4060"/>
                    <a:pt x="3082" y="2125"/>
                    <a:pt x="2940" y="142"/>
                  </a:cubicBezTo>
                  <a:cubicBezTo>
                    <a:pt x="2940" y="48"/>
                    <a:pt x="2869" y="1"/>
                    <a:pt x="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2126050" y="1833775"/>
              <a:ext cx="503375" cy="230875"/>
            </a:xfrm>
            <a:custGeom>
              <a:rect b="b" l="l" r="r" t="t"/>
              <a:pathLst>
                <a:path extrusionOk="0" h="9235" w="20135">
                  <a:moveTo>
                    <a:pt x="15722" y="0"/>
                  </a:moveTo>
                  <a:cubicBezTo>
                    <a:pt x="15653" y="0"/>
                    <a:pt x="15586" y="21"/>
                    <a:pt x="15527" y="65"/>
                  </a:cubicBezTo>
                  <a:cubicBezTo>
                    <a:pt x="12887" y="1837"/>
                    <a:pt x="9796" y="2756"/>
                    <a:pt x="6675" y="2756"/>
                  </a:cubicBezTo>
                  <a:cubicBezTo>
                    <a:pt x="5389" y="2756"/>
                    <a:pt x="4099" y="2600"/>
                    <a:pt x="2832" y="2284"/>
                  </a:cubicBezTo>
                  <a:cubicBezTo>
                    <a:pt x="2801" y="2277"/>
                    <a:pt x="2771" y="2274"/>
                    <a:pt x="2741" y="2274"/>
                  </a:cubicBezTo>
                  <a:cubicBezTo>
                    <a:pt x="2539" y="2274"/>
                    <a:pt x="2360" y="2408"/>
                    <a:pt x="2360" y="2614"/>
                  </a:cubicBezTo>
                  <a:cubicBezTo>
                    <a:pt x="2265" y="3983"/>
                    <a:pt x="1793" y="5257"/>
                    <a:pt x="991" y="6342"/>
                  </a:cubicBezTo>
                  <a:cubicBezTo>
                    <a:pt x="472" y="7192"/>
                    <a:pt x="0" y="8089"/>
                    <a:pt x="425" y="9080"/>
                  </a:cubicBezTo>
                  <a:cubicBezTo>
                    <a:pt x="461" y="9188"/>
                    <a:pt x="545" y="9234"/>
                    <a:pt x="633" y="9234"/>
                  </a:cubicBezTo>
                  <a:cubicBezTo>
                    <a:pt x="775" y="9234"/>
                    <a:pt x="926" y="9113"/>
                    <a:pt x="897" y="8938"/>
                  </a:cubicBezTo>
                  <a:cubicBezTo>
                    <a:pt x="614" y="7711"/>
                    <a:pt x="1652" y="6673"/>
                    <a:pt x="2265" y="5682"/>
                  </a:cubicBezTo>
                  <a:cubicBezTo>
                    <a:pt x="2709" y="4876"/>
                    <a:pt x="2980" y="4001"/>
                    <a:pt x="3079" y="3088"/>
                  </a:cubicBezTo>
                  <a:lnTo>
                    <a:pt x="3079" y="3088"/>
                  </a:lnTo>
                  <a:cubicBezTo>
                    <a:pt x="4299" y="3373"/>
                    <a:pt x="5536" y="3513"/>
                    <a:pt x="6768" y="3513"/>
                  </a:cubicBezTo>
                  <a:cubicBezTo>
                    <a:pt x="9835" y="3513"/>
                    <a:pt x="12865" y="2645"/>
                    <a:pt x="15494" y="993"/>
                  </a:cubicBezTo>
                  <a:lnTo>
                    <a:pt x="15494" y="993"/>
                  </a:lnTo>
                  <a:cubicBezTo>
                    <a:pt x="15896" y="2170"/>
                    <a:pt x="16553" y="3256"/>
                    <a:pt x="17462" y="4124"/>
                  </a:cubicBezTo>
                  <a:cubicBezTo>
                    <a:pt x="18690" y="5351"/>
                    <a:pt x="19209" y="6767"/>
                    <a:pt x="19681" y="8419"/>
                  </a:cubicBezTo>
                  <a:cubicBezTo>
                    <a:pt x="19699" y="8530"/>
                    <a:pt x="19776" y="8576"/>
                    <a:pt x="19860" y="8576"/>
                  </a:cubicBezTo>
                  <a:cubicBezTo>
                    <a:pt x="19989" y="8576"/>
                    <a:pt x="20134" y="8468"/>
                    <a:pt x="20105" y="8325"/>
                  </a:cubicBezTo>
                  <a:cubicBezTo>
                    <a:pt x="19917" y="6862"/>
                    <a:pt x="19397" y="5493"/>
                    <a:pt x="18595" y="4313"/>
                  </a:cubicBezTo>
                  <a:cubicBezTo>
                    <a:pt x="18123" y="3747"/>
                    <a:pt x="17510" y="3227"/>
                    <a:pt x="17085" y="2567"/>
                  </a:cubicBezTo>
                  <a:cubicBezTo>
                    <a:pt x="16613" y="1859"/>
                    <a:pt x="16283" y="1104"/>
                    <a:pt x="16094" y="301"/>
                  </a:cubicBezTo>
                  <a:cubicBezTo>
                    <a:pt x="16029" y="106"/>
                    <a:pt x="15873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2019850" y="1597000"/>
              <a:ext cx="717400" cy="834625"/>
            </a:xfrm>
            <a:custGeom>
              <a:rect b="b" l="l" r="r" t="t"/>
              <a:pathLst>
                <a:path extrusionOk="0" h="33385" w="28696">
                  <a:moveTo>
                    <a:pt x="12160" y="0"/>
                  </a:moveTo>
                  <a:cubicBezTo>
                    <a:pt x="10051" y="0"/>
                    <a:pt x="8186" y="1251"/>
                    <a:pt x="6702" y="2693"/>
                  </a:cubicBezTo>
                  <a:cubicBezTo>
                    <a:pt x="2691" y="6657"/>
                    <a:pt x="992" y="11943"/>
                    <a:pt x="378" y="17418"/>
                  </a:cubicBezTo>
                  <a:cubicBezTo>
                    <a:pt x="48" y="20439"/>
                    <a:pt x="0" y="23554"/>
                    <a:pt x="236" y="26621"/>
                  </a:cubicBezTo>
                  <a:cubicBezTo>
                    <a:pt x="472" y="29123"/>
                    <a:pt x="1228" y="31624"/>
                    <a:pt x="3163" y="33323"/>
                  </a:cubicBezTo>
                  <a:cubicBezTo>
                    <a:pt x="3217" y="33366"/>
                    <a:pt x="3273" y="33385"/>
                    <a:pt x="3326" y="33385"/>
                  </a:cubicBezTo>
                  <a:cubicBezTo>
                    <a:pt x="3503" y="33385"/>
                    <a:pt x="3638" y="33175"/>
                    <a:pt x="3493" y="32993"/>
                  </a:cubicBezTo>
                  <a:cubicBezTo>
                    <a:pt x="1841" y="31435"/>
                    <a:pt x="1275" y="29123"/>
                    <a:pt x="1086" y="26952"/>
                  </a:cubicBezTo>
                  <a:cubicBezTo>
                    <a:pt x="897" y="24545"/>
                    <a:pt x="897" y="22090"/>
                    <a:pt x="1086" y="19683"/>
                  </a:cubicBezTo>
                  <a:cubicBezTo>
                    <a:pt x="1322" y="14398"/>
                    <a:pt x="2407" y="8923"/>
                    <a:pt x="5853" y="4722"/>
                  </a:cubicBezTo>
                  <a:cubicBezTo>
                    <a:pt x="7316" y="2976"/>
                    <a:pt x="9251" y="947"/>
                    <a:pt x="11658" y="711"/>
                  </a:cubicBezTo>
                  <a:cubicBezTo>
                    <a:pt x="11769" y="702"/>
                    <a:pt x="11881" y="699"/>
                    <a:pt x="11992" y="699"/>
                  </a:cubicBezTo>
                  <a:cubicBezTo>
                    <a:pt x="13154" y="699"/>
                    <a:pt x="14310" y="1125"/>
                    <a:pt x="15386" y="1513"/>
                  </a:cubicBezTo>
                  <a:cubicBezTo>
                    <a:pt x="16613" y="1891"/>
                    <a:pt x="17840" y="2315"/>
                    <a:pt x="19020" y="2787"/>
                  </a:cubicBezTo>
                  <a:cubicBezTo>
                    <a:pt x="19634" y="3070"/>
                    <a:pt x="20153" y="3495"/>
                    <a:pt x="20531" y="4014"/>
                  </a:cubicBezTo>
                  <a:cubicBezTo>
                    <a:pt x="20861" y="4439"/>
                    <a:pt x="20908" y="4958"/>
                    <a:pt x="21239" y="5383"/>
                  </a:cubicBezTo>
                  <a:cubicBezTo>
                    <a:pt x="21427" y="5619"/>
                    <a:pt x="21710" y="5761"/>
                    <a:pt x="21994" y="5761"/>
                  </a:cubicBezTo>
                  <a:cubicBezTo>
                    <a:pt x="22429" y="5761"/>
                    <a:pt x="22811" y="5618"/>
                    <a:pt x="23195" y="5618"/>
                  </a:cubicBezTo>
                  <a:cubicBezTo>
                    <a:pt x="23434" y="5618"/>
                    <a:pt x="23675" y="5674"/>
                    <a:pt x="23929" y="5855"/>
                  </a:cubicBezTo>
                  <a:cubicBezTo>
                    <a:pt x="24873" y="6421"/>
                    <a:pt x="25297" y="7790"/>
                    <a:pt x="25722" y="8734"/>
                  </a:cubicBezTo>
                  <a:cubicBezTo>
                    <a:pt x="26241" y="10055"/>
                    <a:pt x="26572" y="11377"/>
                    <a:pt x="26808" y="12746"/>
                  </a:cubicBezTo>
                  <a:cubicBezTo>
                    <a:pt x="27421" y="15861"/>
                    <a:pt x="27799" y="19070"/>
                    <a:pt x="27893" y="22279"/>
                  </a:cubicBezTo>
                  <a:cubicBezTo>
                    <a:pt x="27988" y="25489"/>
                    <a:pt x="27704" y="28651"/>
                    <a:pt x="27516" y="31813"/>
                  </a:cubicBezTo>
                  <a:cubicBezTo>
                    <a:pt x="27516" y="31937"/>
                    <a:pt x="27608" y="31996"/>
                    <a:pt x="27701" y="31996"/>
                  </a:cubicBezTo>
                  <a:cubicBezTo>
                    <a:pt x="27785" y="31996"/>
                    <a:pt x="27871" y="31949"/>
                    <a:pt x="27893" y="31860"/>
                  </a:cubicBezTo>
                  <a:cubicBezTo>
                    <a:pt x="28459" y="28839"/>
                    <a:pt x="28695" y="25725"/>
                    <a:pt x="28601" y="22657"/>
                  </a:cubicBezTo>
                  <a:cubicBezTo>
                    <a:pt x="28554" y="19636"/>
                    <a:pt x="28223" y="16569"/>
                    <a:pt x="27704" y="13548"/>
                  </a:cubicBezTo>
                  <a:cubicBezTo>
                    <a:pt x="27468" y="12085"/>
                    <a:pt x="27138" y="10622"/>
                    <a:pt x="26666" y="9253"/>
                  </a:cubicBezTo>
                  <a:cubicBezTo>
                    <a:pt x="26336" y="8120"/>
                    <a:pt x="25817" y="7035"/>
                    <a:pt x="25156" y="6091"/>
                  </a:cubicBezTo>
                  <a:cubicBezTo>
                    <a:pt x="24713" y="5326"/>
                    <a:pt x="23892" y="4870"/>
                    <a:pt x="23045" y="4870"/>
                  </a:cubicBezTo>
                  <a:cubicBezTo>
                    <a:pt x="22899" y="4870"/>
                    <a:pt x="22753" y="4883"/>
                    <a:pt x="22607" y="4911"/>
                  </a:cubicBezTo>
                  <a:cubicBezTo>
                    <a:pt x="22407" y="4933"/>
                    <a:pt x="22259" y="4977"/>
                    <a:pt x="22130" y="4977"/>
                  </a:cubicBezTo>
                  <a:cubicBezTo>
                    <a:pt x="21984" y="4977"/>
                    <a:pt x="21860" y="4922"/>
                    <a:pt x="21710" y="4722"/>
                  </a:cubicBezTo>
                  <a:cubicBezTo>
                    <a:pt x="21616" y="4534"/>
                    <a:pt x="21522" y="4345"/>
                    <a:pt x="21474" y="4109"/>
                  </a:cubicBezTo>
                  <a:cubicBezTo>
                    <a:pt x="21191" y="3590"/>
                    <a:pt x="20767" y="3118"/>
                    <a:pt x="20295" y="2740"/>
                  </a:cubicBezTo>
                  <a:cubicBezTo>
                    <a:pt x="19303" y="1985"/>
                    <a:pt x="18076" y="1702"/>
                    <a:pt x="16896" y="1324"/>
                  </a:cubicBezTo>
                  <a:cubicBezTo>
                    <a:pt x="15622" y="758"/>
                    <a:pt x="14254" y="333"/>
                    <a:pt x="12885" y="50"/>
                  </a:cubicBezTo>
                  <a:cubicBezTo>
                    <a:pt x="12640" y="16"/>
                    <a:pt x="12398" y="0"/>
                    <a:pt x="1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2484725" y="2374600"/>
              <a:ext cx="22450" cy="37800"/>
            </a:xfrm>
            <a:custGeom>
              <a:rect b="b" l="l" r="r" t="t"/>
              <a:pathLst>
                <a:path extrusionOk="0" h="1512" w="898">
                  <a:moveTo>
                    <a:pt x="331" y="1"/>
                  </a:moveTo>
                  <a:cubicBezTo>
                    <a:pt x="284" y="48"/>
                    <a:pt x="237" y="95"/>
                    <a:pt x="189" y="190"/>
                  </a:cubicBezTo>
                  <a:cubicBezTo>
                    <a:pt x="142" y="284"/>
                    <a:pt x="95" y="426"/>
                    <a:pt x="95" y="520"/>
                  </a:cubicBezTo>
                  <a:cubicBezTo>
                    <a:pt x="95" y="709"/>
                    <a:pt x="95" y="898"/>
                    <a:pt x="48" y="1086"/>
                  </a:cubicBezTo>
                  <a:cubicBezTo>
                    <a:pt x="1" y="1275"/>
                    <a:pt x="48" y="1370"/>
                    <a:pt x="48" y="1511"/>
                  </a:cubicBezTo>
                  <a:lnTo>
                    <a:pt x="897" y="1511"/>
                  </a:lnTo>
                  <a:cubicBezTo>
                    <a:pt x="850" y="1370"/>
                    <a:pt x="850" y="1228"/>
                    <a:pt x="850" y="1086"/>
                  </a:cubicBezTo>
                  <a:cubicBezTo>
                    <a:pt x="850" y="898"/>
                    <a:pt x="803" y="709"/>
                    <a:pt x="803" y="520"/>
                  </a:cubicBezTo>
                  <a:cubicBezTo>
                    <a:pt x="756" y="426"/>
                    <a:pt x="756" y="284"/>
                    <a:pt x="708" y="190"/>
                  </a:cubicBezTo>
                  <a:cubicBezTo>
                    <a:pt x="661" y="95"/>
                    <a:pt x="567" y="48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2245200" y="2358800"/>
              <a:ext cx="23625" cy="71300"/>
            </a:xfrm>
            <a:custGeom>
              <a:rect b="b" l="l" r="r" t="t"/>
              <a:pathLst>
                <a:path extrusionOk="0" h="2852" w="945">
                  <a:moveTo>
                    <a:pt x="359" y="1"/>
                  </a:moveTo>
                  <a:cubicBezTo>
                    <a:pt x="335" y="1"/>
                    <a:pt x="309" y="7"/>
                    <a:pt x="284" y="19"/>
                  </a:cubicBezTo>
                  <a:cubicBezTo>
                    <a:pt x="190" y="19"/>
                    <a:pt x="48" y="114"/>
                    <a:pt x="95" y="255"/>
                  </a:cubicBezTo>
                  <a:lnTo>
                    <a:pt x="48" y="491"/>
                  </a:lnTo>
                  <a:lnTo>
                    <a:pt x="48" y="633"/>
                  </a:lnTo>
                  <a:lnTo>
                    <a:pt x="48" y="774"/>
                  </a:lnTo>
                  <a:cubicBezTo>
                    <a:pt x="1" y="963"/>
                    <a:pt x="1" y="1152"/>
                    <a:pt x="48" y="1341"/>
                  </a:cubicBezTo>
                  <a:lnTo>
                    <a:pt x="48" y="1907"/>
                  </a:lnTo>
                  <a:cubicBezTo>
                    <a:pt x="48" y="2002"/>
                    <a:pt x="48" y="2096"/>
                    <a:pt x="1" y="2190"/>
                  </a:cubicBezTo>
                  <a:lnTo>
                    <a:pt x="1" y="2332"/>
                  </a:lnTo>
                  <a:cubicBezTo>
                    <a:pt x="1" y="2426"/>
                    <a:pt x="48" y="2521"/>
                    <a:pt x="95" y="2615"/>
                  </a:cubicBezTo>
                  <a:cubicBezTo>
                    <a:pt x="142" y="2757"/>
                    <a:pt x="284" y="2851"/>
                    <a:pt x="473" y="2851"/>
                  </a:cubicBezTo>
                  <a:cubicBezTo>
                    <a:pt x="614" y="2851"/>
                    <a:pt x="756" y="2757"/>
                    <a:pt x="850" y="2615"/>
                  </a:cubicBezTo>
                  <a:cubicBezTo>
                    <a:pt x="945" y="2379"/>
                    <a:pt x="945" y="2143"/>
                    <a:pt x="898" y="1907"/>
                  </a:cubicBezTo>
                  <a:cubicBezTo>
                    <a:pt x="898" y="1718"/>
                    <a:pt x="898" y="1482"/>
                    <a:pt x="898" y="1294"/>
                  </a:cubicBezTo>
                  <a:cubicBezTo>
                    <a:pt x="898" y="1105"/>
                    <a:pt x="850" y="869"/>
                    <a:pt x="756" y="680"/>
                  </a:cubicBezTo>
                  <a:cubicBezTo>
                    <a:pt x="709" y="491"/>
                    <a:pt x="614" y="303"/>
                    <a:pt x="520" y="114"/>
                  </a:cubicBezTo>
                  <a:cubicBezTo>
                    <a:pt x="485" y="45"/>
                    <a:pt x="426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2188575" y="3967475"/>
              <a:ext cx="311525" cy="24800"/>
            </a:xfrm>
            <a:custGeom>
              <a:rect b="b" l="l" r="r" t="t"/>
              <a:pathLst>
                <a:path extrusionOk="0" h="992" w="12461">
                  <a:moveTo>
                    <a:pt x="520" y="0"/>
                  </a:moveTo>
                  <a:cubicBezTo>
                    <a:pt x="0" y="0"/>
                    <a:pt x="0" y="803"/>
                    <a:pt x="520" y="803"/>
                  </a:cubicBezTo>
                  <a:cubicBezTo>
                    <a:pt x="3068" y="929"/>
                    <a:pt x="5617" y="992"/>
                    <a:pt x="8179" y="992"/>
                  </a:cubicBezTo>
                  <a:cubicBezTo>
                    <a:pt x="9461" y="992"/>
                    <a:pt x="10745" y="976"/>
                    <a:pt x="12035" y="944"/>
                  </a:cubicBezTo>
                  <a:cubicBezTo>
                    <a:pt x="12460" y="897"/>
                    <a:pt x="12460" y="236"/>
                    <a:pt x="12035" y="189"/>
                  </a:cubicBezTo>
                  <a:cubicBezTo>
                    <a:pt x="10810" y="219"/>
                    <a:pt x="9589" y="235"/>
                    <a:pt x="8372" y="235"/>
                  </a:cubicBezTo>
                  <a:cubicBezTo>
                    <a:pt x="5744" y="235"/>
                    <a:pt x="3132" y="162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2356885" y="4232600"/>
              <a:ext cx="91750" cy="1982350"/>
            </a:xfrm>
            <a:custGeom>
              <a:rect b="b" l="l" r="r" t="t"/>
              <a:pathLst>
                <a:path extrusionOk="0" h="79294" w="3670">
                  <a:moveTo>
                    <a:pt x="173" y="1"/>
                  </a:moveTo>
                  <a:cubicBezTo>
                    <a:pt x="89" y="1"/>
                    <a:pt x="1" y="74"/>
                    <a:pt x="27" y="203"/>
                  </a:cubicBezTo>
                  <a:cubicBezTo>
                    <a:pt x="168" y="3743"/>
                    <a:pt x="310" y="7283"/>
                    <a:pt x="451" y="10870"/>
                  </a:cubicBezTo>
                  <a:cubicBezTo>
                    <a:pt x="640" y="17052"/>
                    <a:pt x="829" y="23282"/>
                    <a:pt x="1065" y="29465"/>
                  </a:cubicBezTo>
                  <a:cubicBezTo>
                    <a:pt x="1301" y="36497"/>
                    <a:pt x="1537" y="43576"/>
                    <a:pt x="1726" y="50609"/>
                  </a:cubicBezTo>
                  <a:cubicBezTo>
                    <a:pt x="1914" y="56650"/>
                    <a:pt x="2150" y="62738"/>
                    <a:pt x="2386" y="68779"/>
                  </a:cubicBezTo>
                  <a:cubicBezTo>
                    <a:pt x="2528" y="72036"/>
                    <a:pt x="2481" y="75481"/>
                    <a:pt x="2953" y="78690"/>
                  </a:cubicBezTo>
                  <a:lnTo>
                    <a:pt x="3000" y="79021"/>
                  </a:lnTo>
                  <a:cubicBezTo>
                    <a:pt x="3038" y="79211"/>
                    <a:pt x="3161" y="79294"/>
                    <a:pt x="3287" y="79294"/>
                  </a:cubicBezTo>
                  <a:cubicBezTo>
                    <a:pt x="3474" y="79294"/>
                    <a:pt x="3670" y="79113"/>
                    <a:pt x="3613" y="78832"/>
                  </a:cubicBezTo>
                  <a:lnTo>
                    <a:pt x="3613" y="78501"/>
                  </a:lnTo>
                  <a:lnTo>
                    <a:pt x="3613" y="77935"/>
                  </a:lnTo>
                  <a:cubicBezTo>
                    <a:pt x="3613" y="77321"/>
                    <a:pt x="3566" y="76755"/>
                    <a:pt x="3519" y="76142"/>
                  </a:cubicBezTo>
                  <a:cubicBezTo>
                    <a:pt x="3425" y="74207"/>
                    <a:pt x="3330" y="72271"/>
                    <a:pt x="3283" y="70384"/>
                  </a:cubicBezTo>
                  <a:cubicBezTo>
                    <a:pt x="3047" y="64531"/>
                    <a:pt x="2906" y="58679"/>
                    <a:pt x="2670" y="52827"/>
                  </a:cubicBezTo>
                  <a:cubicBezTo>
                    <a:pt x="2434" y="45842"/>
                    <a:pt x="2245" y="38857"/>
                    <a:pt x="2009" y="31825"/>
                  </a:cubicBezTo>
                  <a:cubicBezTo>
                    <a:pt x="1773" y="25453"/>
                    <a:pt x="1537" y="19034"/>
                    <a:pt x="1254" y="12663"/>
                  </a:cubicBezTo>
                  <a:cubicBezTo>
                    <a:pt x="1159" y="10303"/>
                    <a:pt x="1018" y="7896"/>
                    <a:pt x="876" y="5489"/>
                  </a:cubicBezTo>
                  <a:cubicBezTo>
                    <a:pt x="782" y="3932"/>
                    <a:pt x="687" y="2374"/>
                    <a:pt x="451" y="817"/>
                  </a:cubicBezTo>
                  <a:cubicBezTo>
                    <a:pt x="404" y="581"/>
                    <a:pt x="357" y="392"/>
                    <a:pt x="310" y="156"/>
                  </a:cubicBezTo>
                  <a:cubicBezTo>
                    <a:pt x="310" y="50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1950825" y="4659200"/>
              <a:ext cx="60200" cy="1515900"/>
            </a:xfrm>
            <a:custGeom>
              <a:rect b="b" l="l" r="r" t="t"/>
              <a:pathLst>
                <a:path extrusionOk="0" h="60636" w="2408">
                  <a:moveTo>
                    <a:pt x="337" y="0"/>
                  </a:moveTo>
                  <a:cubicBezTo>
                    <a:pt x="166" y="0"/>
                    <a:pt x="0" y="106"/>
                    <a:pt x="24" y="319"/>
                  </a:cubicBezTo>
                  <a:cubicBezTo>
                    <a:pt x="449" y="9758"/>
                    <a:pt x="968" y="19150"/>
                    <a:pt x="1204" y="28542"/>
                  </a:cubicBezTo>
                  <a:cubicBezTo>
                    <a:pt x="1346" y="36235"/>
                    <a:pt x="1440" y="43975"/>
                    <a:pt x="1582" y="51668"/>
                  </a:cubicBezTo>
                  <a:cubicBezTo>
                    <a:pt x="1629" y="54594"/>
                    <a:pt x="1723" y="57473"/>
                    <a:pt x="1865" y="60352"/>
                  </a:cubicBezTo>
                  <a:cubicBezTo>
                    <a:pt x="1865" y="60541"/>
                    <a:pt x="2006" y="60635"/>
                    <a:pt x="2142" y="60635"/>
                  </a:cubicBezTo>
                  <a:cubicBezTo>
                    <a:pt x="2278" y="60635"/>
                    <a:pt x="2407" y="60541"/>
                    <a:pt x="2384" y="60352"/>
                  </a:cubicBezTo>
                  <a:cubicBezTo>
                    <a:pt x="2289" y="57898"/>
                    <a:pt x="2337" y="55396"/>
                    <a:pt x="2289" y="52942"/>
                  </a:cubicBezTo>
                  <a:cubicBezTo>
                    <a:pt x="2195" y="49119"/>
                    <a:pt x="2148" y="45296"/>
                    <a:pt x="2101" y="41426"/>
                  </a:cubicBezTo>
                  <a:cubicBezTo>
                    <a:pt x="2006" y="34960"/>
                    <a:pt x="1959" y="28447"/>
                    <a:pt x="1723" y="21934"/>
                  </a:cubicBezTo>
                  <a:cubicBezTo>
                    <a:pt x="1393" y="14761"/>
                    <a:pt x="1015" y="7540"/>
                    <a:pt x="685" y="319"/>
                  </a:cubicBezTo>
                  <a:cubicBezTo>
                    <a:pt x="685" y="106"/>
                    <a:pt x="508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2289955" y="4234850"/>
              <a:ext cx="73175" cy="1952325"/>
            </a:xfrm>
            <a:custGeom>
              <a:rect b="b" l="l" r="r" t="t"/>
              <a:pathLst>
                <a:path extrusionOk="0" h="78093" w="2927">
                  <a:moveTo>
                    <a:pt x="2795" y="0"/>
                  </a:moveTo>
                  <a:cubicBezTo>
                    <a:pt x="2753" y="0"/>
                    <a:pt x="2712" y="24"/>
                    <a:pt x="2691" y="66"/>
                  </a:cubicBezTo>
                  <a:cubicBezTo>
                    <a:pt x="1134" y="8137"/>
                    <a:pt x="662" y="16443"/>
                    <a:pt x="331" y="24702"/>
                  </a:cubicBezTo>
                  <a:cubicBezTo>
                    <a:pt x="142" y="29186"/>
                    <a:pt x="95" y="33622"/>
                    <a:pt x="48" y="38106"/>
                  </a:cubicBezTo>
                  <a:cubicBezTo>
                    <a:pt x="1" y="47592"/>
                    <a:pt x="48" y="57079"/>
                    <a:pt x="95" y="66565"/>
                  </a:cubicBezTo>
                  <a:cubicBezTo>
                    <a:pt x="142" y="70341"/>
                    <a:pt x="237" y="74069"/>
                    <a:pt x="331" y="77845"/>
                  </a:cubicBezTo>
                  <a:cubicBezTo>
                    <a:pt x="308" y="78010"/>
                    <a:pt x="473" y="78093"/>
                    <a:pt x="638" y="78093"/>
                  </a:cubicBezTo>
                  <a:cubicBezTo>
                    <a:pt x="803" y="78093"/>
                    <a:pt x="968" y="78010"/>
                    <a:pt x="945" y="77845"/>
                  </a:cubicBezTo>
                  <a:cubicBezTo>
                    <a:pt x="850" y="74683"/>
                    <a:pt x="898" y="71521"/>
                    <a:pt x="898" y="68359"/>
                  </a:cubicBezTo>
                  <a:cubicBezTo>
                    <a:pt x="898" y="63497"/>
                    <a:pt x="898" y="58589"/>
                    <a:pt x="850" y="53728"/>
                  </a:cubicBezTo>
                  <a:cubicBezTo>
                    <a:pt x="850" y="45185"/>
                    <a:pt x="756" y="36643"/>
                    <a:pt x="992" y="28148"/>
                  </a:cubicBezTo>
                  <a:cubicBezTo>
                    <a:pt x="1134" y="23428"/>
                    <a:pt x="1322" y="18756"/>
                    <a:pt x="1606" y="14083"/>
                  </a:cubicBezTo>
                  <a:cubicBezTo>
                    <a:pt x="1747" y="11723"/>
                    <a:pt x="1889" y="9411"/>
                    <a:pt x="2172" y="7098"/>
                  </a:cubicBezTo>
                  <a:cubicBezTo>
                    <a:pt x="2455" y="4786"/>
                    <a:pt x="2785" y="2426"/>
                    <a:pt x="2927" y="113"/>
                  </a:cubicBezTo>
                  <a:cubicBezTo>
                    <a:pt x="2901" y="35"/>
                    <a:pt x="2846" y="0"/>
                    <a:pt x="2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1597450" y="3247275"/>
              <a:ext cx="333925" cy="237300"/>
            </a:xfrm>
            <a:custGeom>
              <a:rect b="b" l="l" r="r" t="t"/>
              <a:pathLst>
                <a:path extrusionOk="0" h="9492" w="13357">
                  <a:moveTo>
                    <a:pt x="76" y="0"/>
                  </a:moveTo>
                  <a:cubicBezTo>
                    <a:pt x="26" y="0"/>
                    <a:pt x="0" y="44"/>
                    <a:pt x="0" y="113"/>
                  </a:cubicBezTo>
                  <a:cubicBezTo>
                    <a:pt x="803" y="1907"/>
                    <a:pt x="1747" y="3606"/>
                    <a:pt x="2785" y="5258"/>
                  </a:cubicBezTo>
                  <a:cubicBezTo>
                    <a:pt x="3634" y="6674"/>
                    <a:pt x="4814" y="7901"/>
                    <a:pt x="6183" y="8750"/>
                  </a:cubicBezTo>
                  <a:cubicBezTo>
                    <a:pt x="7071" y="9240"/>
                    <a:pt x="8039" y="9492"/>
                    <a:pt x="9022" y="9492"/>
                  </a:cubicBezTo>
                  <a:cubicBezTo>
                    <a:pt x="9554" y="9492"/>
                    <a:pt x="10089" y="9418"/>
                    <a:pt x="10619" y="9269"/>
                  </a:cubicBezTo>
                  <a:cubicBezTo>
                    <a:pt x="11705" y="8845"/>
                    <a:pt x="13310" y="7806"/>
                    <a:pt x="13357" y="6485"/>
                  </a:cubicBezTo>
                  <a:cubicBezTo>
                    <a:pt x="13357" y="6325"/>
                    <a:pt x="13205" y="6208"/>
                    <a:pt x="13049" y="6208"/>
                  </a:cubicBezTo>
                  <a:cubicBezTo>
                    <a:pt x="12974" y="6208"/>
                    <a:pt x="12899" y="6235"/>
                    <a:pt x="12838" y="6296"/>
                  </a:cubicBezTo>
                  <a:cubicBezTo>
                    <a:pt x="12413" y="6768"/>
                    <a:pt x="12177" y="7334"/>
                    <a:pt x="11658" y="7759"/>
                  </a:cubicBezTo>
                  <a:cubicBezTo>
                    <a:pt x="11139" y="8231"/>
                    <a:pt x="10478" y="8561"/>
                    <a:pt x="9770" y="8703"/>
                  </a:cubicBezTo>
                  <a:cubicBezTo>
                    <a:pt x="9531" y="8735"/>
                    <a:pt x="9290" y="8751"/>
                    <a:pt x="9050" y="8751"/>
                  </a:cubicBezTo>
                  <a:cubicBezTo>
                    <a:pt x="7869" y="8751"/>
                    <a:pt x="6699" y="8371"/>
                    <a:pt x="5758" y="7665"/>
                  </a:cubicBezTo>
                  <a:cubicBezTo>
                    <a:pt x="3162" y="5824"/>
                    <a:pt x="1983" y="2520"/>
                    <a:pt x="142" y="19"/>
                  </a:cubicBezTo>
                  <a:cubicBezTo>
                    <a:pt x="117" y="6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3020025" y="3076025"/>
              <a:ext cx="125475" cy="122350"/>
            </a:xfrm>
            <a:custGeom>
              <a:rect b="b" l="l" r="r" t="t"/>
              <a:pathLst>
                <a:path extrusionOk="0" h="4894" w="5019">
                  <a:moveTo>
                    <a:pt x="4244" y="1"/>
                  </a:moveTo>
                  <a:cubicBezTo>
                    <a:pt x="4098" y="1"/>
                    <a:pt x="3949" y="125"/>
                    <a:pt x="3980" y="309"/>
                  </a:cubicBezTo>
                  <a:cubicBezTo>
                    <a:pt x="4027" y="686"/>
                    <a:pt x="4169" y="1064"/>
                    <a:pt x="4263" y="1441"/>
                  </a:cubicBezTo>
                  <a:cubicBezTo>
                    <a:pt x="4310" y="1819"/>
                    <a:pt x="4357" y="2149"/>
                    <a:pt x="4310" y="2527"/>
                  </a:cubicBezTo>
                  <a:cubicBezTo>
                    <a:pt x="4357" y="3140"/>
                    <a:pt x="4121" y="3707"/>
                    <a:pt x="3649" y="4084"/>
                  </a:cubicBezTo>
                  <a:cubicBezTo>
                    <a:pt x="3388" y="4252"/>
                    <a:pt x="3120" y="4322"/>
                    <a:pt x="2852" y="4322"/>
                  </a:cubicBezTo>
                  <a:cubicBezTo>
                    <a:pt x="1908" y="4322"/>
                    <a:pt x="960" y="3456"/>
                    <a:pt x="299" y="2904"/>
                  </a:cubicBezTo>
                  <a:cubicBezTo>
                    <a:pt x="277" y="2883"/>
                    <a:pt x="249" y="2874"/>
                    <a:pt x="219" y="2874"/>
                  </a:cubicBezTo>
                  <a:cubicBezTo>
                    <a:pt x="117" y="2874"/>
                    <a:pt x="0" y="2984"/>
                    <a:pt x="110" y="3093"/>
                  </a:cubicBezTo>
                  <a:cubicBezTo>
                    <a:pt x="440" y="3565"/>
                    <a:pt x="912" y="4037"/>
                    <a:pt x="1384" y="4415"/>
                  </a:cubicBezTo>
                  <a:cubicBezTo>
                    <a:pt x="1850" y="4711"/>
                    <a:pt x="2354" y="4894"/>
                    <a:pt x="2897" y="4894"/>
                  </a:cubicBezTo>
                  <a:cubicBezTo>
                    <a:pt x="2958" y="4894"/>
                    <a:pt x="3021" y="4891"/>
                    <a:pt x="3083" y="4887"/>
                  </a:cubicBezTo>
                  <a:cubicBezTo>
                    <a:pt x="3649" y="4887"/>
                    <a:pt x="4169" y="4603"/>
                    <a:pt x="4546" y="4132"/>
                  </a:cubicBezTo>
                  <a:cubicBezTo>
                    <a:pt x="4829" y="3660"/>
                    <a:pt x="5018" y="3046"/>
                    <a:pt x="4971" y="2480"/>
                  </a:cubicBezTo>
                  <a:cubicBezTo>
                    <a:pt x="4971" y="2055"/>
                    <a:pt x="4924" y="1677"/>
                    <a:pt x="4877" y="1300"/>
                  </a:cubicBezTo>
                  <a:cubicBezTo>
                    <a:pt x="4829" y="875"/>
                    <a:pt x="4688" y="450"/>
                    <a:pt x="4452" y="120"/>
                  </a:cubicBezTo>
                  <a:cubicBezTo>
                    <a:pt x="4402" y="37"/>
                    <a:pt x="4323" y="1"/>
                    <a:pt x="4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2787950" y="3156825"/>
              <a:ext cx="355175" cy="309800"/>
            </a:xfrm>
            <a:custGeom>
              <a:rect b="b" l="l" r="r" t="t"/>
              <a:pathLst>
                <a:path extrusionOk="0" h="12392" w="14207">
                  <a:moveTo>
                    <a:pt x="14080" y="1"/>
                  </a:moveTo>
                  <a:cubicBezTo>
                    <a:pt x="14044" y="1"/>
                    <a:pt x="14004" y="17"/>
                    <a:pt x="13971" y="50"/>
                  </a:cubicBezTo>
                  <a:cubicBezTo>
                    <a:pt x="13168" y="2032"/>
                    <a:pt x="12319" y="4062"/>
                    <a:pt x="11375" y="5997"/>
                  </a:cubicBezTo>
                  <a:cubicBezTo>
                    <a:pt x="10478" y="7743"/>
                    <a:pt x="9487" y="9678"/>
                    <a:pt x="7835" y="10858"/>
                  </a:cubicBezTo>
                  <a:cubicBezTo>
                    <a:pt x="7099" y="11358"/>
                    <a:pt x="6234" y="11620"/>
                    <a:pt x="5356" y="11620"/>
                  </a:cubicBezTo>
                  <a:cubicBezTo>
                    <a:pt x="4826" y="11620"/>
                    <a:pt x="4291" y="11525"/>
                    <a:pt x="3777" y="11330"/>
                  </a:cubicBezTo>
                  <a:cubicBezTo>
                    <a:pt x="3069" y="11094"/>
                    <a:pt x="2455" y="10716"/>
                    <a:pt x="1889" y="10197"/>
                  </a:cubicBezTo>
                  <a:cubicBezTo>
                    <a:pt x="1417" y="9631"/>
                    <a:pt x="945" y="9017"/>
                    <a:pt x="567" y="8356"/>
                  </a:cubicBezTo>
                  <a:cubicBezTo>
                    <a:pt x="508" y="8258"/>
                    <a:pt x="400" y="8209"/>
                    <a:pt x="294" y="8209"/>
                  </a:cubicBezTo>
                  <a:cubicBezTo>
                    <a:pt x="145" y="8209"/>
                    <a:pt x="1" y="8305"/>
                    <a:pt x="1" y="8498"/>
                  </a:cubicBezTo>
                  <a:cubicBezTo>
                    <a:pt x="95" y="10056"/>
                    <a:pt x="1841" y="11377"/>
                    <a:pt x="3116" y="11896"/>
                  </a:cubicBezTo>
                  <a:cubicBezTo>
                    <a:pt x="3847" y="12227"/>
                    <a:pt x="4614" y="12392"/>
                    <a:pt x="5381" y="12392"/>
                  </a:cubicBezTo>
                  <a:cubicBezTo>
                    <a:pt x="6148" y="12392"/>
                    <a:pt x="6915" y="12227"/>
                    <a:pt x="7647" y="11896"/>
                  </a:cubicBezTo>
                  <a:cubicBezTo>
                    <a:pt x="9487" y="10999"/>
                    <a:pt x="10573" y="8970"/>
                    <a:pt x="11517" y="7177"/>
                  </a:cubicBezTo>
                  <a:cubicBezTo>
                    <a:pt x="12697" y="4958"/>
                    <a:pt x="13593" y="2599"/>
                    <a:pt x="14207" y="144"/>
                  </a:cubicBezTo>
                  <a:cubicBezTo>
                    <a:pt x="14207" y="53"/>
                    <a:pt x="14148" y="1"/>
                    <a:pt x="14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1873550" y="3388575"/>
              <a:ext cx="374050" cy="1351950"/>
            </a:xfrm>
            <a:custGeom>
              <a:rect b="b" l="l" r="r" t="t"/>
              <a:pathLst>
                <a:path extrusionOk="0" h="54078" w="14962">
                  <a:moveTo>
                    <a:pt x="3197" y="0"/>
                  </a:moveTo>
                  <a:cubicBezTo>
                    <a:pt x="3107" y="0"/>
                    <a:pt x="3021" y="59"/>
                    <a:pt x="3021" y="172"/>
                  </a:cubicBezTo>
                  <a:cubicBezTo>
                    <a:pt x="2879" y="2013"/>
                    <a:pt x="2502" y="3806"/>
                    <a:pt x="2313" y="5600"/>
                  </a:cubicBezTo>
                  <a:cubicBezTo>
                    <a:pt x="1888" y="9139"/>
                    <a:pt x="1463" y="12726"/>
                    <a:pt x="1180" y="16313"/>
                  </a:cubicBezTo>
                  <a:cubicBezTo>
                    <a:pt x="189" y="26366"/>
                    <a:pt x="0" y="36466"/>
                    <a:pt x="661" y="46566"/>
                  </a:cubicBezTo>
                  <a:cubicBezTo>
                    <a:pt x="755" y="47698"/>
                    <a:pt x="614" y="49209"/>
                    <a:pt x="1274" y="50200"/>
                  </a:cubicBezTo>
                  <a:cubicBezTo>
                    <a:pt x="1794" y="51144"/>
                    <a:pt x="2926" y="51380"/>
                    <a:pt x="3917" y="51663"/>
                  </a:cubicBezTo>
                  <a:lnTo>
                    <a:pt x="12932" y="54070"/>
                  </a:lnTo>
                  <a:cubicBezTo>
                    <a:pt x="12956" y="54075"/>
                    <a:pt x="12981" y="54077"/>
                    <a:pt x="13005" y="54077"/>
                  </a:cubicBezTo>
                  <a:cubicBezTo>
                    <a:pt x="13214" y="54077"/>
                    <a:pt x="13404" y="53904"/>
                    <a:pt x="13404" y="53692"/>
                  </a:cubicBezTo>
                  <a:cubicBezTo>
                    <a:pt x="12601" y="39958"/>
                    <a:pt x="13545" y="26224"/>
                    <a:pt x="14300" y="12490"/>
                  </a:cubicBezTo>
                  <a:cubicBezTo>
                    <a:pt x="14536" y="8478"/>
                    <a:pt x="14961" y="4420"/>
                    <a:pt x="14631" y="408"/>
                  </a:cubicBezTo>
                  <a:cubicBezTo>
                    <a:pt x="14631" y="326"/>
                    <a:pt x="14551" y="275"/>
                    <a:pt x="14484" y="275"/>
                  </a:cubicBezTo>
                  <a:cubicBezTo>
                    <a:pt x="14436" y="275"/>
                    <a:pt x="14395" y="301"/>
                    <a:pt x="14395" y="361"/>
                  </a:cubicBezTo>
                  <a:cubicBezTo>
                    <a:pt x="13876" y="3806"/>
                    <a:pt x="13828" y="7299"/>
                    <a:pt x="13640" y="10791"/>
                  </a:cubicBezTo>
                  <a:cubicBezTo>
                    <a:pt x="13498" y="14236"/>
                    <a:pt x="13262" y="17729"/>
                    <a:pt x="13073" y="21221"/>
                  </a:cubicBezTo>
                  <a:cubicBezTo>
                    <a:pt x="12649" y="28065"/>
                    <a:pt x="12365" y="34955"/>
                    <a:pt x="12365" y="41846"/>
                  </a:cubicBezTo>
                  <a:cubicBezTo>
                    <a:pt x="12365" y="45594"/>
                    <a:pt x="12409" y="49385"/>
                    <a:pt x="12619" y="53178"/>
                  </a:cubicBezTo>
                  <a:lnTo>
                    <a:pt x="12619" y="53178"/>
                  </a:lnTo>
                  <a:lnTo>
                    <a:pt x="5522" y="51238"/>
                  </a:lnTo>
                  <a:cubicBezTo>
                    <a:pt x="4484" y="51002"/>
                    <a:pt x="2926" y="50860"/>
                    <a:pt x="2124" y="50058"/>
                  </a:cubicBezTo>
                  <a:cubicBezTo>
                    <a:pt x="1794" y="49586"/>
                    <a:pt x="1605" y="49020"/>
                    <a:pt x="1652" y="48453"/>
                  </a:cubicBezTo>
                  <a:cubicBezTo>
                    <a:pt x="1558" y="47793"/>
                    <a:pt x="1510" y="47085"/>
                    <a:pt x="1463" y="46424"/>
                  </a:cubicBezTo>
                  <a:cubicBezTo>
                    <a:pt x="1133" y="41232"/>
                    <a:pt x="1038" y="35994"/>
                    <a:pt x="1180" y="30755"/>
                  </a:cubicBezTo>
                  <a:cubicBezTo>
                    <a:pt x="1322" y="22637"/>
                    <a:pt x="2030" y="14520"/>
                    <a:pt x="2926" y="6449"/>
                  </a:cubicBezTo>
                  <a:cubicBezTo>
                    <a:pt x="3162" y="4420"/>
                    <a:pt x="3540" y="2249"/>
                    <a:pt x="3398" y="219"/>
                  </a:cubicBezTo>
                  <a:cubicBezTo>
                    <a:pt x="3398" y="71"/>
                    <a:pt x="3295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2474100" y="3353325"/>
              <a:ext cx="358725" cy="1378750"/>
            </a:xfrm>
            <a:custGeom>
              <a:rect b="b" l="l" r="r" t="t"/>
              <a:pathLst>
                <a:path extrusionOk="0" h="55150" w="14349">
                  <a:moveTo>
                    <a:pt x="48" y="54725"/>
                  </a:moveTo>
                  <a:lnTo>
                    <a:pt x="60" y="54726"/>
                  </a:lnTo>
                  <a:lnTo>
                    <a:pt x="60" y="54726"/>
                  </a:lnTo>
                  <a:cubicBezTo>
                    <a:pt x="52" y="54756"/>
                    <a:pt x="48" y="54787"/>
                    <a:pt x="48" y="54819"/>
                  </a:cubicBezTo>
                  <a:lnTo>
                    <a:pt x="48" y="54725"/>
                  </a:lnTo>
                  <a:close/>
                  <a:moveTo>
                    <a:pt x="11658" y="1"/>
                  </a:moveTo>
                  <a:cubicBezTo>
                    <a:pt x="11564" y="1"/>
                    <a:pt x="11469" y="72"/>
                    <a:pt x="11469" y="213"/>
                  </a:cubicBezTo>
                  <a:cubicBezTo>
                    <a:pt x="11139" y="5735"/>
                    <a:pt x="11800" y="11304"/>
                    <a:pt x="12224" y="16826"/>
                  </a:cubicBezTo>
                  <a:cubicBezTo>
                    <a:pt x="12980" y="26360"/>
                    <a:pt x="13452" y="35941"/>
                    <a:pt x="13640" y="45521"/>
                  </a:cubicBezTo>
                  <a:cubicBezTo>
                    <a:pt x="13640" y="47173"/>
                    <a:pt x="13924" y="48967"/>
                    <a:pt x="13452" y="50524"/>
                  </a:cubicBezTo>
                  <a:cubicBezTo>
                    <a:pt x="13310" y="51138"/>
                    <a:pt x="13074" y="51704"/>
                    <a:pt x="12791" y="52223"/>
                  </a:cubicBezTo>
                  <a:cubicBezTo>
                    <a:pt x="12319" y="52837"/>
                    <a:pt x="11658" y="53262"/>
                    <a:pt x="10903" y="53403"/>
                  </a:cubicBezTo>
                  <a:cubicBezTo>
                    <a:pt x="7557" y="54320"/>
                    <a:pt x="4078" y="53990"/>
                    <a:pt x="682" y="54403"/>
                  </a:cubicBezTo>
                  <a:lnTo>
                    <a:pt x="682" y="54403"/>
                  </a:lnTo>
                  <a:cubicBezTo>
                    <a:pt x="625" y="53314"/>
                    <a:pt x="667" y="52226"/>
                    <a:pt x="709" y="51138"/>
                  </a:cubicBezTo>
                  <a:cubicBezTo>
                    <a:pt x="756" y="48023"/>
                    <a:pt x="803" y="44908"/>
                    <a:pt x="803" y="41793"/>
                  </a:cubicBezTo>
                  <a:cubicBezTo>
                    <a:pt x="850" y="32920"/>
                    <a:pt x="898" y="24047"/>
                    <a:pt x="850" y="15174"/>
                  </a:cubicBezTo>
                  <a:cubicBezTo>
                    <a:pt x="850" y="10455"/>
                    <a:pt x="850" y="5782"/>
                    <a:pt x="567" y="1110"/>
                  </a:cubicBezTo>
                  <a:cubicBezTo>
                    <a:pt x="567" y="968"/>
                    <a:pt x="461" y="898"/>
                    <a:pt x="355" y="898"/>
                  </a:cubicBezTo>
                  <a:cubicBezTo>
                    <a:pt x="249" y="898"/>
                    <a:pt x="142" y="968"/>
                    <a:pt x="142" y="1110"/>
                  </a:cubicBezTo>
                  <a:cubicBezTo>
                    <a:pt x="48" y="9841"/>
                    <a:pt x="237" y="18573"/>
                    <a:pt x="190" y="27304"/>
                  </a:cubicBezTo>
                  <a:cubicBezTo>
                    <a:pt x="190" y="34950"/>
                    <a:pt x="142" y="42595"/>
                    <a:pt x="48" y="50241"/>
                  </a:cubicBezTo>
                  <a:lnTo>
                    <a:pt x="1" y="53592"/>
                  </a:lnTo>
                  <a:cubicBezTo>
                    <a:pt x="1" y="53969"/>
                    <a:pt x="1" y="54394"/>
                    <a:pt x="1" y="54819"/>
                  </a:cubicBezTo>
                  <a:cubicBezTo>
                    <a:pt x="25" y="54990"/>
                    <a:pt x="188" y="55110"/>
                    <a:pt x="346" y="55134"/>
                  </a:cubicBezTo>
                  <a:lnTo>
                    <a:pt x="346" y="55134"/>
                  </a:lnTo>
                  <a:lnTo>
                    <a:pt x="331" y="55149"/>
                  </a:lnTo>
                  <a:cubicBezTo>
                    <a:pt x="357" y="55146"/>
                    <a:pt x="383" y="55142"/>
                    <a:pt x="408" y="55139"/>
                  </a:cubicBezTo>
                  <a:lnTo>
                    <a:pt x="408" y="55139"/>
                  </a:lnTo>
                  <a:cubicBezTo>
                    <a:pt x="435" y="55139"/>
                    <a:pt x="461" y="55135"/>
                    <a:pt x="486" y="55129"/>
                  </a:cubicBezTo>
                  <a:lnTo>
                    <a:pt x="486" y="55129"/>
                  </a:lnTo>
                  <a:cubicBezTo>
                    <a:pt x="3502" y="54734"/>
                    <a:pt x="6517" y="54997"/>
                    <a:pt x="9487" y="54394"/>
                  </a:cubicBezTo>
                  <a:cubicBezTo>
                    <a:pt x="10667" y="54111"/>
                    <a:pt x="12319" y="53875"/>
                    <a:pt x="13074" y="52790"/>
                  </a:cubicBezTo>
                  <a:cubicBezTo>
                    <a:pt x="13924" y="51468"/>
                    <a:pt x="14348" y="49911"/>
                    <a:pt x="14254" y="48353"/>
                  </a:cubicBezTo>
                  <a:cubicBezTo>
                    <a:pt x="14254" y="47409"/>
                    <a:pt x="14254" y="46465"/>
                    <a:pt x="14207" y="45521"/>
                  </a:cubicBezTo>
                  <a:lnTo>
                    <a:pt x="14207" y="40519"/>
                  </a:lnTo>
                  <a:cubicBezTo>
                    <a:pt x="14207" y="37640"/>
                    <a:pt x="14160" y="34761"/>
                    <a:pt x="14018" y="31882"/>
                  </a:cubicBezTo>
                  <a:cubicBezTo>
                    <a:pt x="13688" y="24378"/>
                    <a:pt x="13121" y="16873"/>
                    <a:pt x="12460" y="9369"/>
                  </a:cubicBezTo>
                  <a:cubicBezTo>
                    <a:pt x="12177" y="6302"/>
                    <a:pt x="12036" y="3281"/>
                    <a:pt x="11847" y="213"/>
                  </a:cubicBezTo>
                  <a:cubicBezTo>
                    <a:pt x="11847" y="72"/>
                    <a:pt x="11753" y="1"/>
                    <a:pt x="11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2738400" y="4694000"/>
              <a:ext cx="35425" cy="1460600"/>
            </a:xfrm>
            <a:custGeom>
              <a:rect b="b" l="l" r="r" t="t"/>
              <a:pathLst>
                <a:path extrusionOk="0" h="58424" w="1417">
                  <a:moveTo>
                    <a:pt x="827" y="0"/>
                  </a:moveTo>
                  <a:cubicBezTo>
                    <a:pt x="697" y="0"/>
                    <a:pt x="567" y="83"/>
                    <a:pt x="567" y="248"/>
                  </a:cubicBezTo>
                  <a:cubicBezTo>
                    <a:pt x="425" y="3316"/>
                    <a:pt x="473" y="6384"/>
                    <a:pt x="473" y="9404"/>
                  </a:cubicBezTo>
                  <a:cubicBezTo>
                    <a:pt x="473" y="13510"/>
                    <a:pt x="473" y="17616"/>
                    <a:pt x="425" y="21722"/>
                  </a:cubicBezTo>
                  <a:cubicBezTo>
                    <a:pt x="425" y="30359"/>
                    <a:pt x="378" y="38996"/>
                    <a:pt x="237" y="47633"/>
                  </a:cubicBezTo>
                  <a:cubicBezTo>
                    <a:pt x="189" y="51173"/>
                    <a:pt x="1" y="54712"/>
                    <a:pt x="142" y="58299"/>
                  </a:cubicBezTo>
                  <a:cubicBezTo>
                    <a:pt x="142" y="58375"/>
                    <a:pt x="223" y="58424"/>
                    <a:pt x="299" y="58424"/>
                  </a:cubicBezTo>
                  <a:cubicBezTo>
                    <a:pt x="364" y="58424"/>
                    <a:pt x="425" y="58387"/>
                    <a:pt x="425" y="58299"/>
                  </a:cubicBezTo>
                  <a:cubicBezTo>
                    <a:pt x="756" y="55279"/>
                    <a:pt x="945" y="52258"/>
                    <a:pt x="945" y="49190"/>
                  </a:cubicBezTo>
                  <a:cubicBezTo>
                    <a:pt x="1086" y="45131"/>
                    <a:pt x="1181" y="41025"/>
                    <a:pt x="1228" y="36919"/>
                  </a:cubicBezTo>
                  <a:cubicBezTo>
                    <a:pt x="1369" y="28282"/>
                    <a:pt x="1417" y="19598"/>
                    <a:pt x="1369" y="10914"/>
                  </a:cubicBezTo>
                  <a:cubicBezTo>
                    <a:pt x="1369" y="7375"/>
                    <a:pt x="1369" y="3788"/>
                    <a:pt x="1086" y="248"/>
                  </a:cubicBezTo>
                  <a:cubicBezTo>
                    <a:pt x="1086" y="83"/>
                    <a:pt x="95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2169700" y="2141275"/>
              <a:ext cx="409175" cy="163025"/>
            </a:xfrm>
            <a:custGeom>
              <a:rect b="b" l="l" r="r" t="t"/>
              <a:pathLst>
                <a:path extrusionOk="0" h="6521" w="16367">
                  <a:moveTo>
                    <a:pt x="9999" y="0"/>
                  </a:moveTo>
                  <a:cubicBezTo>
                    <a:pt x="9653" y="0"/>
                    <a:pt x="9309" y="12"/>
                    <a:pt x="8967" y="36"/>
                  </a:cubicBezTo>
                  <a:cubicBezTo>
                    <a:pt x="7599" y="131"/>
                    <a:pt x="6230" y="272"/>
                    <a:pt x="4909" y="555"/>
                  </a:cubicBezTo>
                  <a:cubicBezTo>
                    <a:pt x="3672" y="762"/>
                    <a:pt x="2435" y="1148"/>
                    <a:pt x="1135" y="1148"/>
                  </a:cubicBezTo>
                  <a:cubicBezTo>
                    <a:pt x="947" y="1148"/>
                    <a:pt x="758" y="1140"/>
                    <a:pt x="567" y="1122"/>
                  </a:cubicBezTo>
                  <a:cubicBezTo>
                    <a:pt x="425" y="1122"/>
                    <a:pt x="283" y="1216"/>
                    <a:pt x="236" y="1358"/>
                  </a:cubicBezTo>
                  <a:cubicBezTo>
                    <a:pt x="47" y="2302"/>
                    <a:pt x="0" y="3340"/>
                    <a:pt x="95" y="4284"/>
                  </a:cubicBezTo>
                  <a:cubicBezTo>
                    <a:pt x="189" y="4992"/>
                    <a:pt x="189" y="6077"/>
                    <a:pt x="803" y="6502"/>
                  </a:cubicBezTo>
                  <a:cubicBezTo>
                    <a:pt x="828" y="6515"/>
                    <a:pt x="853" y="6521"/>
                    <a:pt x="878" y="6521"/>
                  </a:cubicBezTo>
                  <a:cubicBezTo>
                    <a:pt x="944" y="6521"/>
                    <a:pt x="1004" y="6477"/>
                    <a:pt x="1039" y="6408"/>
                  </a:cubicBezTo>
                  <a:cubicBezTo>
                    <a:pt x="1275" y="5747"/>
                    <a:pt x="850" y="4850"/>
                    <a:pt x="755" y="4190"/>
                  </a:cubicBezTo>
                  <a:cubicBezTo>
                    <a:pt x="713" y="3390"/>
                    <a:pt x="746" y="2590"/>
                    <a:pt x="854" y="1790"/>
                  </a:cubicBezTo>
                  <a:lnTo>
                    <a:pt x="854" y="1790"/>
                  </a:lnTo>
                  <a:cubicBezTo>
                    <a:pt x="920" y="1791"/>
                    <a:pt x="985" y="1791"/>
                    <a:pt x="1050" y="1791"/>
                  </a:cubicBezTo>
                  <a:cubicBezTo>
                    <a:pt x="2153" y="1791"/>
                    <a:pt x="3224" y="1652"/>
                    <a:pt x="4295" y="1405"/>
                  </a:cubicBezTo>
                  <a:cubicBezTo>
                    <a:pt x="5664" y="1122"/>
                    <a:pt x="7127" y="933"/>
                    <a:pt x="8543" y="839"/>
                  </a:cubicBezTo>
                  <a:cubicBezTo>
                    <a:pt x="9096" y="779"/>
                    <a:pt x="9650" y="753"/>
                    <a:pt x="10200" y="753"/>
                  </a:cubicBezTo>
                  <a:cubicBezTo>
                    <a:pt x="10963" y="753"/>
                    <a:pt x="11719" y="804"/>
                    <a:pt x="12460" y="886"/>
                  </a:cubicBezTo>
                  <a:cubicBezTo>
                    <a:pt x="13168" y="980"/>
                    <a:pt x="13829" y="1075"/>
                    <a:pt x="14489" y="1216"/>
                  </a:cubicBezTo>
                  <a:cubicBezTo>
                    <a:pt x="15056" y="1405"/>
                    <a:pt x="15622" y="1499"/>
                    <a:pt x="16188" y="1547"/>
                  </a:cubicBezTo>
                  <a:cubicBezTo>
                    <a:pt x="16204" y="1552"/>
                    <a:pt x="16218" y="1554"/>
                    <a:pt x="16232" y="1554"/>
                  </a:cubicBezTo>
                  <a:cubicBezTo>
                    <a:pt x="16339" y="1554"/>
                    <a:pt x="16367" y="1400"/>
                    <a:pt x="16283" y="1358"/>
                  </a:cubicBezTo>
                  <a:cubicBezTo>
                    <a:pt x="15480" y="650"/>
                    <a:pt x="13970" y="461"/>
                    <a:pt x="12932" y="272"/>
                  </a:cubicBezTo>
                  <a:cubicBezTo>
                    <a:pt x="11987" y="97"/>
                    <a:pt x="10990" y="0"/>
                    <a:pt x="9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2571250" y="2172325"/>
              <a:ext cx="27950" cy="102600"/>
            </a:xfrm>
            <a:custGeom>
              <a:rect b="b" l="l" r="r" t="t"/>
              <a:pathLst>
                <a:path extrusionOk="0" h="4104" w="1118">
                  <a:moveTo>
                    <a:pt x="224" y="0"/>
                  </a:moveTo>
                  <a:cubicBezTo>
                    <a:pt x="116" y="0"/>
                    <a:pt x="1" y="84"/>
                    <a:pt x="32" y="210"/>
                  </a:cubicBezTo>
                  <a:cubicBezTo>
                    <a:pt x="268" y="824"/>
                    <a:pt x="457" y="1437"/>
                    <a:pt x="551" y="2098"/>
                  </a:cubicBezTo>
                  <a:cubicBezTo>
                    <a:pt x="598" y="2428"/>
                    <a:pt x="598" y="2759"/>
                    <a:pt x="646" y="3042"/>
                  </a:cubicBezTo>
                  <a:cubicBezTo>
                    <a:pt x="646" y="3372"/>
                    <a:pt x="693" y="3703"/>
                    <a:pt x="740" y="4033"/>
                  </a:cubicBezTo>
                  <a:cubicBezTo>
                    <a:pt x="740" y="4080"/>
                    <a:pt x="764" y="4104"/>
                    <a:pt x="787" y="4104"/>
                  </a:cubicBezTo>
                  <a:cubicBezTo>
                    <a:pt x="811" y="4104"/>
                    <a:pt x="834" y="4080"/>
                    <a:pt x="834" y="4033"/>
                  </a:cubicBezTo>
                  <a:cubicBezTo>
                    <a:pt x="976" y="3750"/>
                    <a:pt x="1070" y="3419"/>
                    <a:pt x="1118" y="3136"/>
                  </a:cubicBezTo>
                  <a:cubicBezTo>
                    <a:pt x="1118" y="2759"/>
                    <a:pt x="1118" y="2381"/>
                    <a:pt x="1070" y="2051"/>
                  </a:cubicBezTo>
                  <a:cubicBezTo>
                    <a:pt x="976" y="1343"/>
                    <a:pt x="740" y="682"/>
                    <a:pt x="362" y="69"/>
                  </a:cubicBezTo>
                  <a:cubicBezTo>
                    <a:pt x="331" y="21"/>
                    <a:pt x="279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2139400" y="2108600"/>
              <a:ext cx="56275" cy="77475"/>
            </a:xfrm>
            <a:custGeom>
              <a:rect b="b" l="l" r="r" t="t"/>
              <a:pathLst>
                <a:path extrusionOk="0" h="3099" w="2251">
                  <a:moveTo>
                    <a:pt x="239" y="1"/>
                  </a:moveTo>
                  <a:cubicBezTo>
                    <a:pt x="116" y="1"/>
                    <a:pt x="1" y="85"/>
                    <a:pt x="32" y="211"/>
                  </a:cubicBezTo>
                  <a:cubicBezTo>
                    <a:pt x="221" y="777"/>
                    <a:pt x="457" y="1296"/>
                    <a:pt x="788" y="1768"/>
                  </a:cubicBezTo>
                  <a:cubicBezTo>
                    <a:pt x="929" y="2004"/>
                    <a:pt x="1118" y="2240"/>
                    <a:pt x="1259" y="2476"/>
                  </a:cubicBezTo>
                  <a:cubicBezTo>
                    <a:pt x="1448" y="2665"/>
                    <a:pt x="1637" y="3042"/>
                    <a:pt x="1967" y="3090"/>
                  </a:cubicBezTo>
                  <a:cubicBezTo>
                    <a:pt x="1986" y="3096"/>
                    <a:pt x="2005" y="3099"/>
                    <a:pt x="2024" y="3099"/>
                  </a:cubicBezTo>
                  <a:cubicBezTo>
                    <a:pt x="2144" y="3099"/>
                    <a:pt x="2251" y="2976"/>
                    <a:pt x="2251" y="2854"/>
                  </a:cubicBezTo>
                  <a:cubicBezTo>
                    <a:pt x="2251" y="2759"/>
                    <a:pt x="2251" y="2712"/>
                    <a:pt x="2251" y="2618"/>
                  </a:cubicBezTo>
                  <a:cubicBezTo>
                    <a:pt x="2203" y="2523"/>
                    <a:pt x="2156" y="2476"/>
                    <a:pt x="2109" y="2429"/>
                  </a:cubicBezTo>
                  <a:cubicBezTo>
                    <a:pt x="2015" y="2334"/>
                    <a:pt x="1920" y="2193"/>
                    <a:pt x="1826" y="2098"/>
                  </a:cubicBezTo>
                  <a:cubicBezTo>
                    <a:pt x="1637" y="1910"/>
                    <a:pt x="1495" y="1674"/>
                    <a:pt x="1354" y="1438"/>
                  </a:cubicBezTo>
                  <a:cubicBezTo>
                    <a:pt x="1023" y="1013"/>
                    <a:pt x="740" y="541"/>
                    <a:pt x="410" y="69"/>
                  </a:cubicBezTo>
                  <a:cubicBezTo>
                    <a:pt x="363" y="22"/>
                    <a:pt x="30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6"/>
            <p:cNvSpPr/>
            <p:nvPr/>
          </p:nvSpPr>
          <p:spPr>
            <a:xfrm>
              <a:off x="2566875" y="2099625"/>
              <a:ext cx="70975" cy="80550"/>
            </a:xfrm>
            <a:custGeom>
              <a:rect b="b" l="l" r="r" t="t"/>
              <a:pathLst>
                <a:path extrusionOk="0" h="3222" w="2839">
                  <a:moveTo>
                    <a:pt x="2590" y="0"/>
                  </a:moveTo>
                  <a:cubicBezTo>
                    <a:pt x="2549" y="0"/>
                    <a:pt x="2508" y="15"/>
                    <a:pt x="2472" y="50"/>
                  </a:cubicBezTo>
                  <a:cubicBezTo>
                    <a:pt x="2284" y="286"/>
                    <a:pt x="2095" y="475"/>
                    <a:pt x="1906" y="711"/>
                  </a:cubicBezTo>
                  <a:cubicBezTo>
                    <a:pt x="1717" y="900"/>
                    <a:pt x="1529" y="1183"/>
                    <a:pt x="1293" y="1419"/>
                  </a:cubicBezTo>
                  <a:lnTo>
                    <a:pt x="726" y="2033"/>
                  </a:lnTo>
                  <a:cubicBezTo>
                    <a:pt x="490" y="2269"/>
                    <a:pt x="301" y="2505"/>
                    <a:pt x="113" y="2788"/>
                  </a:cubicBezTo>
                  <a:cubicBezTo>
                    <a:pt x="0" y="2975"/>
                    <a:pt x="155" y="3221"/>
                    <a:pt x="342" y="3221"/>
                  </a:cubicBezTo>
                  <a:cubicBezTo>
                    <a:pt x="390" y="3221"/>
                    <a:pt x="441" y="3204"/>
                    <a:pt x="490" y="3165"/>
                  </a:cubicBezTo>
                  <a:cubicBezTo>
                    <a:pt x="726" y="2977"/>
                    <a:pt x="962" y="2788"/>
                    <a:pt x="1151" y="2505"/>
                  </a:cubicBezTo>
                  <a:cubicBezTo>
                    <a:pt x="1340" y="2269"/>
                    <a:pt x="1529" y="2033"/>
                    <a:pt x="1717" y="1797"/>
                  </a:cubicBezTo>
                  <a:cubicBezTo>
                    <a:pt x="1906" y="1561"/>
                    <a:pt x="2142" y="1325"/>
                    <a:pt x="2331" y="1042"/>
                  </a:cubicBezTo>
                  <a:cubicBezTo>
                    <a:pt x="2472" y="806"/>
                    <a:pt x="2614" y="522"/>
                    <a:pt x="2803" y="239"/>
                  </a:cubicBezTo>
                  <a:cubicBezTo>
                    <a:pt x="2838" y="133"/>
                    <a:pt x="2714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6"/>
            <p:cNvSpPr/>
            <p:nvPr/>
          </p:nvSpPr>
          <p:spPr>
            <a:xfrm>
              <a:off x="2257000" y="2062825"/>
              <a:ext cx="22450" cy="36000"/>
            </a:xfrm>
            <a:custGeom>
              <a:rect b="b" l="l" r="r" t="t"/>
              <a:pathLst>
                <a:path extrusionOk="0" h="1440" w="898">
                  <a:moveTo>
                    <a:pt x="473" y="0"/>
                  </a:moveTo>
                  <a:cubicBezTo>
                    <a:pt x="367" y="0"/>
                    <a:pt x="260" y="36"/>
                    <a:pt x="190" y="107"/>
                  </a:cubicBezTo>
                  <a:cubicBezTo>
                    <a:pt x="95" y="201"/>
                    <a:pt x="48" y="295"/>
                    <a:pt x="1" y="437"/>
                  </a:cubicBezTo>
                  <a:lnTo>
                    <a:pt x="1" y="1003"/>
                  </a:lnTo>
                  <a:cubicBezTo>
                    <a:pt x="1" y="1145"/>
                    <a:pt x="48" y="1239"/>
                    <a:pt x="142" y="1334"/>
                  </a:cubicBezTo>
                  <a:cubicBezTo>
                    <a:pt x="237" y="1404"/>
                    <a:pt x="355" y="1440"/>
                    <a:pt x="473" y="1440"/>
                  </a:cubicBezTo>
                  <a:cubicBezTo>
                    <a:pt x="591" y="1440"/>
                    <a:pt x="709" y="1404"/>
                    <a:pt x="803" y="1334"/>
                  </a:cubicBezTo>
                  <a:cubicBezTo>
                    <a:pt x="850" y="1239"/>
                    <a:pt x="897" y="1145"/>
                    <a:pt x="897" y="1003"/>
                  </a:cubicBezTo>
                  <a:cubicBezTo>
                    <a:pt x="897" y="814"/>
                    <a:pt x="897" y="626"/>
                    <a:pt x="897" y="437"/>
                  </a:cubicBezTo>
                  <a:cubicBezTo>
                    <a:pt x="897" y="295"/>
                    <a:pt x="850" y="201"/>
                    <a:pt x="756" y="107"/>
                  </a:cubicBezTo>
                  <a:cubicBezTo>
                    <a:pt x="685" y="36"/>
                    <a:pt x="579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2216900" y="1992325"/>
              <a:ext cx="76700" cy="33250"/>
            </a:xfrm>
            <a:custGeom>
              <a:rect b="b" l="l" r="r" t="t"/>
              <a:pathLst>
                <a:path extrusionOk="0" h="1330" w="3068">
                  <a:moveTo>
                    <a:pt x="2737" y="0"/>
                  </a:moveTo>
                  <a:cubicBezTo>
                    <a:pt x="2454" y="0"/>
                    <a:pt x="2218" y="48"/>
                    <a:pt x="1935" y="95"/>
                  </a:cubicBezTo>
                  <a:cubicBezTo>
                    <a:pt x="1699" y="142"/>
                    <a:pt x="1463" y="236"/>
                    <a:pt x="1274" y="331"/>
                  </a:cubicBezTo>
                  <a:cubicBezTo>
                    <a:pt x="1038" y="378"/>
                    <a:pt x="802" y="520"/>
                    <a:pt x="614" y="614"/>
                  </a:cubicBezTo>
                  <a:cubicBezTo>
                    <a:pt x="472" y="661"/>
                    <a:pt x="378" y="756"/>
                    <a:pt x="283" y="850"/>
                  </a:cubicBezTo>
                  <a:lnTo>
                    <a:pt x="142" y="944"/>
                  </a:lnTo>
                  <a:cubicBezTo>
                    <a:pt x="94" y="992"/>
                    <a:pt x="94" y="1086"/>
                    <a:pt x="47" y="1133"/>
                  </a:cubicBezTo>
                  <a:cubicBezTo>
                    <a:pt x="0" y="1227"/>
                    <a:pt x="94" y="1322"/>
                    <a:pt x="189" y="1322"/>
                  </a:cubicBezTo>
                  <a:cubicBezTo>
                    <a:pt x="214" y="1327"/>
                    <a:pt x="240" y="1329"/>
                    <a:pt x="265" y="1329"/>
                  </a:cubicBezTo>
                  <a:cubicBezTo>
                    <a:pt x="475" y="1329"/>
                    <a:pt x="681" y="1170"/>
                    <a:pt x="850" y="1086"/>
                  </a:cubicBezTo>
                  <a:cubicBezTo>
                    <a:pt x="1038" y="992"/>
                    <a:pt x="1274" y="897"/>
                    <a:pt x="1463" y="850"/>
                  </a:cubicBezTo>
                  <a:cubicBezTo>
                    <a:pt x="1652" y="756"/>
                    <a:pt x="1888" y="708"/>
                    <a:pt x="2124" y="708"/>
                  </a:cubicBezTo>
                  <a:cubicBezTo>
                    <a:pt x="2313" y="661"/>
                    <a:pt x="2549" y="614"/>
                    <a:pt x="2785" y="614"/>
                  </a:cubicBezTo>
                  <a:cubicBezTo>
                    <a:pt x="3068" y="472"/>
                    <a:pt x="3021" y="48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2480000" y="2048675"/>
              <a:ext cx="20100" cy="33350"/>
            </a:xfrm>
            <a:custGeom>
              <a:rect b="b" l="l" r="r" t="t"/>
              <a:pathLst>
                <a:path extrusionOk="0" h="1334" w="804">
                  <a:moveTo>
                    <a:pt x="402" y="0"/>
                  </a:moveTo>
                  <a:cubicBezTo>
                    <a:pt x="308" y="0"/>
                    <a:pt x="213" y="35"/>
                    <a:pt x="142" y="106"/>
                  </a:cubicBezTo>
                  <a:cubicBezTo>
                    <a:pt x="95" y="153"/>
                    <a:pt x="1" y="248"/>
                    <a:pt x="1" y="342"/>
                  </a:cubicBezTo>
                  <a:lnTo>
                    <a:pt x="1" y="956"/>
                  </a:lnTo>
                  <a:cubicBezTo>
                    <a:pt x="1" y="1145"/>
                    <a:pt x="190" y="1333"/>
                    <a:pt x="378" y="1333"/>
                  </a:cubicBezTo>
                  <a:cubicBezTo>
                    <a:pt x="473" y="1333"/>
                    <a:pt x="614" y="1286"/>
                    <a:pt x="662" y="1192"/>
                  </a:cubicBezTo>
                  <a:cubicBezTo>
                    <a:pt x="756" y="1145"/>
                    <a:pt x="803" y="1050"/>
                    <a:pt x="803" y="956"/>
                  </a:cubicBezTo>
                  <a:lnTo>
                    <a:pt x="803" y="342"/>
                  </a:lnTo>
                  <a:cubicBezTo>
                    <a:pt x="803" y="248"/>
                    <a:pt x="756" y="153"/>
                    <a:pt x="662" y="106"/>
                  </a:cubicBezTo>
                  <a:cubicBezTo>
                    <a:pt x="591" y="35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6"/>
            <p:cNvSpPr/>
            <p:nvPr/>
          </p:nvSpPr>
          <p:spPr>
            <a:xfrm>
              <a:off x="2451700" y="1987175"/>
              <a:ext cx="91925" cy="40750"/>
            </a:xfrm>
            <a:custGeom>
              <a:rect b="b" l="l" r="r" t="t"/>
              <a:pathLst>
                <a:path extrusionOk="0" h="1630" w="3677">
                  <a:moveTo>
                    <a:pt x="899" y="1"/>
                  </a:moveTo>
                  <a:cubicBezTo>
                    <a:pt x="649" y="1"/>
                    <a:pt x="405" y="62"/>
                    <a:pt x="189" y="206"/>
                  </a:cubicBezTo>
                  <a:cubicBezTo>
                    <a:pt x="47" y="301"/>
                    <a:pt x="0" y="584"/>
                    <a:pt x="236" y="631"/>
                  </a:cubicBezTo>
                  <a:cubicBezTo>
                    <a:pt x="307" y="655"/>
                    <a:pt x="378" y="667"/>
                    <a:pt x="448" y="667"/>
                  </a:cubicBezTo>
                  <a:cubicBezTo>
                    <a:pt x="519" y="667"/>
                    <a:pt x="590" y="655"/>
                    <a:pt x="661" y="631"/>
                  </a:cubicBezTo>
                  <a:lnTo>
                    <a:pt x="1086" y="631"/>
                  </a:lnTo>
                  <a:cubicBezTo>
                    <a:pt x="1322" y="678"/>
                    <a:pt x="1605" y="726"/>
                    <a:pt x="1841" y="820"/>
                  </a:cubicBezTo>
                  <a:cubicBezTo>
                    <a:pt x="2077" y="914"/>
                    <a:pt x="2313" y="1009"/>
                    <a:pt x="2549" y="1150"/>
                  </a:cubicBezTo>
                  <a:cubicBezTo>
                    <a:pt x="2785" y="1292"/>
                    <a:pt x="3021" y="1481"/>
                    <a:pt x="3257" y="1622"/>
                  </a:cubicBezTo>
                  <a:cubicBezTo>
                    <a:pt x="3281" y="1627"/>
                    <a:pt x="3305" y="1630"/>
                    <a:pt x="3329" y="1630"/>
                  </a:cubicBezTo>
                  <a:cubicBezTo>
                    <a:pt x="3529" y="1630"/>
                    <a:pt x="3676" y="1456"/>
                    <a:pt x="3634" y="1245"/>
                  </a:cubicBezTo>
                  <a:cubicBezTo>
                    <a:pt x="3493" y="962"/>
                    <a:pt x="3209" y="678"/>
                    <a:pt x="2926" y="537"/>
                  </a:cubicBezTo>
                  <a:cubicBezTo>
                    <a:pt x="2643" y="348"/>
                    <a:pt x="2360" y="206"/>
                    <a:pt x="2077" y="159"/>
                  </a:cubicBezTo>
                  <a:cubicBezTo>
                    <a:pt x="1746" y="65"/>
                    <a:pt x="1463" y="18"/>
                    <a:pt x="1133" y="18"/>
                  </a:cubicBezTo>
                  <a:cubicBezTo>
                    <a:pt x="1055" y="6"/>
                    <a:pt x="977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6"/>
            <p:cNvSpPr/>
            <p:nvPr/>
          </p:nvSpPr>
          <p:spPr>
            <a:xfrm>
              <a:off x="1582100" y="3165200"/>
              <a:ext cx="154600" cy="132525"/>
            </a:xfrm>
            <a:custGeom>
              <a:rect b="b" l="l" r="r" t="t"/>
              <a:pathLst>
                <a:path extrusionOk="0" h="5301" w="6184">
                  <a:moveTo>
                    <a:pt x="1028" y="1"/>
                  </a:moveTo>
                  <a:cubicBezTo>
                    <a:pt x="918" y="1"/>
                    <a:pt x="814" y="55"/>
                    <a:pt x="756" y="187"/>
                  </a:cubicBezTo>
                  <a:cubicBezTo>
                    <a:pt x="237" y="989"/>
                    <a:pt x="1" y="1933"/>
                    <a:pt x="1" y="2924"/>
                  </a:cubicBezTo>
                  <a:cubicBezTo>
                    <a:pt x="48" y="3774"/>
                    <a:pt x="520" y="4576"/>
                    <a:pt x="1322" y="5001"/>
                  </a:cubicBezTo>
                  <a:cubicBezTo>
                    <a:pt x="1729" y="5204"/>
                    <a:pt x="2188" y="5300"/>
                    <a:pt x="2658" y="5300"/>
                  </a:cubicBezTo>
                  <a:cubicBezTo>
                    <a:pt x="2952" y="5300"/>
                    <a:pt x="3250" y="5262"/>
                    <a:pt x="3540" y="5190"/>
                  </a:cubicBezTo>
                  <a:cubicBezTo>
                    <a:pt x="4343" y="4907"/>
                    <a:pt x="5051" y="4387"/>
                    <a:pt x="5475" y="3679"/>
                  </a:cubicBezTo>
                  <a:cubicBezTo>
                    <a:pt x="5995" y="2783"/>
                    <a:pt x="6183" y="1792"/>
                    <a:pt x="6042" y="800"/>
                  </a:cubicBezTo>
                  <a:cubicBezTo>
                    <a:pt x="6042" y="713"/>
                    <a:pt x="5991" y="676"/>
                    <a:pt x="5936" y="676"/>
                  </a:cubicBezTo>
                  <a:cubicBezTo>
                    <a:pt x="5873" y="676"/>
                    <a:pt x="5806" y="725"/>
                    <a:pt x="5806" y="800"/>
                  </a:cubicBezTo>
                  <a:cubicBezTo>
                    <a:pt x="5617" y="2169"/>
                    <a:pt x="5098" y="3821"/>
                    <a:pt x="3776" y="4387"/>
                  </a:cubicBezTo>
                  <a:cubicBezTo>
                    <a:pt x="3452" y="4530"/>
                    <a:pt x="3099" y="4602"/>
                    <a:pt x="2753" y="4602"/>
                  </a:cubicBezTo>
                  <a:cubicBezTo>
                    <a:pt x="1840" y="4602"/>
                    <a:pt x="974" y="4105"/>
                    <a:pt x="803" y="3113"/>
                  </a:cubicBezTo>
                  <a:cubicBezTo>
                    <a:pt x="709" y="2216"/>
                    <a:pt x="945" y="1320"/>
                    <a:pt x="1417" y="565"/>
                  </a:cubicBezTo>
                  <a:cubicBezTo>
                    <a:pt x="1547" y="271"/>
                    <a:pt x="1273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6"/>
            <p:cNvSpPr/>
            <p:nvPr/>
          </p:nvSpPr>
          <p:spPr>
            <a:xfrm rot="5301668">
              <a:off x="2172529" y="2823954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387" y="0"/>
                  </a:moveTo>
                  <a:cubicBezTo>
                    <a:pt x="0" y="0"/>
                    <a:pt x="0" y="589"/>
                    <a:pt x="387" y="589"/>
                  </a:cubicBezTo>
                  <a:lnTo>
                    <a:pt x="2798" y="589"/>
                  </a:lnTo>
                  <a:cubicBezTo>
                    <a:pt x="3203" y="589"/>
                    <a:pt x="3203" y="0"/>
                    <a:pt x="2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6"/>
            <p:cNvSpPr/>
            <p:nvPr/>
          </p:nvSpPr>
          <p:spPr>
            <a:xfrm rot="5301668">
              <a:off x="2077164" y="2884988"/>
              <a:ext cx="188227" cy="15200"/>
            </a:xfrm>
            <a:custGeom>
              <a:rect b="b" l="l" r="r" t="t"/>
              <a:pathLst>
                <a:path extrusionOk="0" h="608" w="7529">
                  <a:moveTo>
                    <a:pt x="405" y="0"/>
                  </a:moveTo>
                  <a:cubicBezTo>
                    <a:pt x="0" y="0"/>
                    <a:pt x="0" y="607"/>
                    <a:pt x="405" y="607"/>
                  </a:cubicBezTo>
                  <a:lnTo>
                    <a:pt x="7142" y="607"/>
                  </a:lnTo>
                  <a:cubicBezTo>
                    <a:pt x="7528" y="607"/>
                    <a:pt x="7528" y="0"/>
                    <a:pt x="7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6"/>
            <p:cNvSpPr/>
            <p:nvPr/>
          </p:nvSpPr>
          <p:spPr>
            <a:xfrm rot="5301668">
              <a:off x="2080634" y="2853690"/>
              <a:ext cx="100801" cy="14750"/>
            </a:xfrm>
            <a:custGeom>
              <a:rect b="b" l="l" r="r" t="t"/>
              <a:pathLst>
                <a:path extrusionOk="0" h="590" w="4032">
                  <a:moveTo>
                    <a:pt x="405" y="1"/>
                  </a:moveTo>
                  <a:cubicBezTo>
                    <a:pt x="0" y="1"/>
                    <a:pt x="0" y="590"/>
                    <a:pt x="405" y="590"/>
                  </a:cubicBezTo>
                  <a:lnTo>
                    <a:pt x="3645" y="590"/>
                  </a:lnTo>
                  <a:cubicBezTo>
                    <a:pt x="4031" y="590"/>
                    <a:pt x="4031" y="1"/>
                    <a:pt x="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6"/>
            <p:cNvSpPr/>
            <p:nvPr/>
          </p:nvSpPr>
          <p:spPr>
            <a:xfrm rot="5301668">
              <a:off x="2110806" y="2942916"/>
              <a:ext cx="45575" cy="14750"/>
            </a:xfrm>
            <a:custGeom>
              <a:rect b="b" l="l" r="r" t="t"/>
              <a:pathLst>
                <a:path extrusionOk="0" h="590" w="1823">
                  <a:moveTo>
                    <a:pt x="387" y="1"/>
                  </a:moveTo>
                  <a:cubicBezTo>
                    <a:pt x="0" y="1"/>
                    <a:pt x="0" y="590"/>
                    <a:pt x="387" y="590"/>
                  </a:cubicBezTo>
                  <a:lnTo>
                    <a:pt x="1418" y="590"/>
                  </a:lnTo>
                  <a:cubicBezTo>
                    <a:pt x="1822" y="590"/>
                    <a:pt x="1822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6"/>
            <p:cNvSpPr/>
            <p:nvPr/>
          </p:nvSpPr>
          <p:spPr>
            <a:xfrm rot="5301668">
              <a:off x="2047087" y="2888372"/>
              <a:ext cx="91601" cy="14750"/>
            </a:xfrm>
            <a:custGeom>
              <a:rect b="b" l="l" r="r" t="t"/>
              <a:pathLst>
                <a:path extrusionOk="0" h="590" w="3664">
                  <a:moveTo>
                    <a:pt x="351" y="0"/>
                  </a:moveTo>
                  <a:cubicBezTo>
                    <a:pt x="1" y="37"/>
                    <a:pt x="1" y="571"/>
                    <a:pt x="351" y="589"/>
                  </a:cubicBezTo>
                  <a:lnTo>
                    <a:pt x="3296" y="589"/>
                  </a:lnTo>
                  <a:cubicBezTo>
                    <a:pt x="3664" y="571"/>
                    <a:pt x="3664" y="37"/>
                    <a:pt x="3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6"/>
            <p:cNvSpPr/>
            <p:nvPr/>
          </p:nvSpPr>
          <p:spPr>
            <a:xfrm rot="5301668">
              <a:off x="2175970" y="2944005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405" y="0"/>
                  </a:moveTo>
                  <a:cubicBezTo>
                    <a:pt x="0" y="0"/>
                    <a:pt x="0" y="589"/>
                    <a:pt x="405" y="589"/>
                  </a:cubicBezTo>
                  <a:lnTo>
                    <a:pt x="2816" y="589"/>
                  </a:lnTo>
                  <a:cubicBezTo>
                    <a:pt x="3203" y="589"/>
                    <a:pt x="3203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6"/>
            <p:cNvSpPr/>
            <p:nvPr/>
          </p:nvSpPr>
          <p:spPr>
            <a:xfrm rot="5301668">
              <a:off x="2162504" y="2882767"/>
              <a:ext cx="188227" cy="14750"/>
            </a:xfrm>
            <a:custGeom>
              <a:rect b="b" l="l" r="r" t="t"/>
              <a:pathLst>
                <a:path extrusionOk="0" h="590" w="7529">
                  <a:moveTo>
                    <a:pt x="387" y="1"/>
                  </a:moveTo>
                  <a:cubicBezTo>
                    <a:pt x="0" y="1"/>
                    <a:pt x="0" y="590"/>
                    <a:pt x="387" y="590"/>
                  </a:cubicBezTo>
                  <a:lnTo>
                    <a:pt x="7124" y="590"/>
                  </a:lnTo>
                  <a:cubicBezTo>
                    <a:pt x="7528" y="590"/>
                    <a:pt x="7528" y="1"/>
                    <a:pt x="7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6"/>
            <p:cNvSpPr/>
            <p:nvPr/>
          </p:nvSpPr>
          <p:spPr>
            <a:xfrm rot="5301668">
              <a:off x="2246926" y="2914038"/>
              <a:ext cx="100801" cy="15225"/>
            </a:xfrm>
            <a:custGeom>
              <a:rect b="b" l="l" r="r" t="t"/>
              <a:pathLst>
                <a:path extrusionOk="0" h="609" w="4032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3627" y="608"/>
                  </a:lnTo>
                  <a:cubicBezTo>
                    <a:pt x="4032" y="608"/>
                    <a:pt x="4032" y="1"/>
                    <a:pt x="3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6"/>
            <p:cNvSpPr/>
            <p:nvPr/>
          </p:nvSpPr>
          <p:spPr>
            <a:xfrm rot="5301668">
              <a:off x="2271982" y="2824812"/>
              <a:ext cx="45575" cy="15225"/>
            </a:xfrm>
            <a:custGeom>
              <a:rect b="b" l="l" r="r" t="t"/>
              <a:pathLst>
                <a:path extrusionOk="0" h="609" w="1823">
                  <a:moveTo>
                    <a:pt x="405" y="1"/>
                  </a:moveTo>
                  <a:cubicBezTo>
                    <a:pt x="0" y="1"/>
                    <a:pt x="0" y="590"/>
                    <a:pt x="405" y="608"/>
                  </a:cubicBezTo>
                  <a:lnTo>
                    <a:pt x="1436" y="608"/>
                  </a:lnTo>
                  <a:cubicBezTo>
                    <a:pt x="1823" y="608"/>
                    <a:pt x="182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6"/>
            <p:cNvSpPr/>
            <p:nvPr/>
          </p:nvSpPr>
          <p:spPr>
            <a:xfrm rot="5301668">
              <a:off x="2289204" y="2879800"/>
              <a:ext cx="92976" cy="14750"/>
            </a:xfrm>
            <a:custGeom>
              <a:rect b="b" l="l" r="r" t="t"/>
              <a:pathLst>
                <a:path extrusionOk="0" h="590" w="3719">
                  <a:moveTo>
                    <a:pt x="387" y="0"/>
                  </a:moveTo>
                  <a:cubicBezTo>
                    <a:pt x="1" y="0"/>
                    <a:pt x="1" y="589"/>
                    <a:pt x="387" y="589"/>
                  </a:cubicBezTo>
                  <a:lnTo>
                    <a:pt x="3332" y="589"/>
                  </a:lnTo>
                  <a:cubicBezTo>
                    <a:pt x="3719" y="589"/>
                    <a:pt x="3719" y="0"/>
                    <a:pt x="3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6"/>
            <p:cNvSpPr/>
            <p:nvPr/>
          </p:nvSpPr>
          <p:spPr>
            <a:xfrm rot="5301668">
              <a:off x="2474703" y="2814368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387" y="1"/>
                  </a:moveTo>
                  <a:cubicBezTo>
                    <a:pt x="0" y="1"/>
                    <a:pt x="0" y="590"/>
                    <a:pt x="387" y="590"/>
                  </a:cubicBezTo>
                  <a:lnTo>
                    <a:pt x="2816" y="590"/>
                  </a:lnTo>
                  <a:cubicBezTo>
                    <a:pt x="3203" y="590"/>
                    <a:pt x="320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6"/>
            <p:cNvSpPr/>
            <p:nvPr/>
          </p:nvSpPr>
          <p:spPr>
            <a:xfrm rot="5301668">
              <a:off x="2379563" y="2875620"/>
              <a:ext cx="188227" cy="14750"/>
            </a:xfrm>
            <a:custGeom>
              <a:rect b="b" l="l" r="r" t="t"/>
              <a:pathLst>
                <a:path extrusionOk="0" h="590" w="7529">
                  <a:moveTo>
                    <a:pt x="406" y="0"/>
                  </a:moveTo>
                  <a:cubicBezTo>
                    <a:pt x="1" y="0"/>
                    <a:pt x="1" y="589"/>
                    <a:pt x="406" y="589"/>
                  </a:cubicBezTo>
                  <a:lnTo>
                    <a:pt x="7142" y="589"/>
                  </a:lnTo>
                  <a:cubicBezTo>
                    <a:pt x="7529" y="589"/>
                    <a:pt x="7529" y="0"/>
                    <a:pt x="7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6"/>
            <p:cNvSpPr/>
            <p:nvPr/>
          </p:nvSpPr>
          <p:spPr>
            <a:xfrm rot="5301668">
              <a:off x="2383252" y="2844085"/>
              <a:ext cx="100351" cy="15225"/>
            </a:xfrm>
            <a:custGeom>
              <a:rect b="b" l="l" r="r" t="t"/>
              <a:pathLst>
                <a:path extrusionOk="0" h="609" w="4014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3627" y="608"/>
                  </a:lnTo>
                  <a:cubicBezTo>
                    <a:pt x="4013" y="608"/>
                    <a:pt x="4013" y="1"/>
                    <a:pt x="3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6"/>
            <p:cNvSpPr/>
            <p:nvPr/>
          </p:nvSpPr>
          <p:spPr>
            <a:xfrm rot="5301668">
              <a:off x="2413193" y="2933548"/>
              <a:ext cx="45600" cy="15225"/>
            </a:xfrm>
            <a:custGeom>
              <a:rect b="b" l="l" r="r" t="t"/>
              <a:pathLst>
                <a:path extrusionOk="0" h="609" w="1824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1418" y="608"/>
                  </a:lnTo>
                  <a:cubicBezTo>
                    <a:pt x="1823" y="608"/>
                    <a:pt x="1823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6"/>
            <p:cNvSpPr/>
            <p:nvPr/>
          </p:nvSpPr>
          <p:spPr>
            <a:xfrm rot="5301668">
              <a:off x="2348350" y="2878798"/>
              <a:ext cx="93426" cy="14750"/>
            </a:xfrm>
            <a:custGeom>
              <a:rect b="b" l="l" r="r" t="t"/>
              <a:pathLst>
                <a:path extrusionOk="0" h="590" w="3737">
                  <a:moveTo>
                    <a:pt x="387" y="0"/>
                  </a:moveTo>
                  <a:cubicBezTo>
                    <a:pt x="0" y="0"/>
                    <a:pt x="6" y="590"/>
                    <a:pt x="405" y="590"/>
                  </a:cubicBezTo>
                  <a:lnTo>
                    <a:pt x="3332" y="590"/>
                  </a:lnTo>
                  <a:cubicBezTo>
                    <a:pt x="3737" y="590"/>
                    <a:pt x="3737" y="1"/>
                    <a:pt x="3332" y="1"/>
                  </a:cubicBezTo>
                  <a:lnTo>
                    <a:pt x="405" y="1"/>
                  </a:lnTo>
                  <a:cubicBezTo>
                    <a:pt x="399" y="1"/>
                    <a:pt x="393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6"/>
            <p:cNvSpPr/>
            <p:nvPr/>
          </p:nvSpPr>
          <p:spPr>
            <a:xfrm rot="5301668">
              <a:off x="2478144" y="2934418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405" y="1"/>
                  </a:moveTo>
                  <a:cubicBezTo>
                    <a:pt x="0" y="1"/>
                    <a:pt x="0" y="590"/>
                    <a:pt x="405" y="590"/>
                  </a:cubicBezTo>
                  <a:lnTo>
                    <a:pt x="2816" y="590"/>
                  </a:lnTo>
                  <a:cubicBezTo>
                    <a:pt x="3203" y="590"/>
                    <a:pt x="320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6"/>
            <p:cNvSpPr/>
            <p:nvPr/>
          </p:nvSpPr>
          <p:spPr>
            <a:xfrm rot="5301668">
              <a:off x="2465353" y="2872936"/>
              <a:ext cx="188227" cy="15200"/>
            </a:xfrm>
            <a:custGeom>
              <a:rect b="b" l="l" r="r" t="t"/>
              <a:pathLst>
                <a:path extrusionOk="0" h="608" w="7529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7142" y="608"/>
                  </a:lnTo>
                  <a:cubicBezTo>
                    <a:pt x="7529" y="608"/>
                    <a:pt x="7529" y="1"/>
                    <a:pt x="7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6"/>
            <p:cNvSpPr/>
            <p:nvPr/>
          </p:nvSpPr>
          <p:spPr>
            <a:xfrm rot="5301668">
              <a:off x="2549325" y="2904695"/>
              <a:ext cx="100776" cy="14750"/>
            </a:xfrm>
            <a:custGeom>
              <a:rect b="b" l="l" r="r" t="t"/>
              <a:pathLst>
                <a:path extrusionOk="0" h="590" w="4031">
                  <a:moveTo>
                    <a:pt x="405" y="0"/>
                  </a:moveTo>
                  <a:cubicBezTo>
                    <a:pt x="0" y="0"/>
                    <a:pt x="0" y="589"/>
                    <a:pt x="405" y="589"/>
                  </a:cubicBezTo>
                  <a:lnTo>
                    <a:pt x="3644" y="589"/>
                  </a:lnTo>
                  <a:cubicBezTo>
                    <a:pt x="4031" y="589"/>
                    <a:pt x="4031" y="0"/>
                    <a:pt x="3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6"/>
            <p:cNvSpPr/>
            <p:nvPr/>
          </p:nvSpPr>
          <p:spPr>
            <a:xfrm rot="5301668">
              <a:off x="2574369" y="2815457"/>
              <a:ext cx="45575" cy="14750"/>
            </a:xfrm>
            <a:custGeom>
              <a:rect b="b" l="l" r="r" t="t"/>
              <a:pathLst>
                <a:path extrusionOk="0" h="590" w="1823">
                  <a:moveTo>
                    <a:pt x="406" y="0"/>
                  </a:moveTo>
                  <a:cubicBezTo>
                    <a:pt x="1" y="0"/>
                    <a:pt x="1" y="589"/>
                    <a:pt x="406" y="589"/>
                  </a:cubicBezTo>
                  <a:lnTo>
                    <a:pt x="1436" y="589"/>
                  </a:lnTo>
                  <a:cubicBezTo>
                    <a:pt x="1823" y="589"/>
                    <a:pt x="1823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6"/>
            <p:cNvSpPr/>
            <p:nvPr/>
          </p:nvSpPr>
          <p:spPr>
            <a:xfrm rot="5301668">
              <a:off x="2591135" y="2870001"/>
              <a:ext cx="93451" cy="14750"/>
            </a:xfrm>
            <a:custGeom>
              <a:rect b="b" l="l" r="r" t="t"/>
              <a:pathLst>
                <a:path extrusionOk="0" h="590" w="3738">
                  <a:moveTo>
                    <a:pt x="388" y="0"/>
                  </a:moveTo>
                  <a:cubicBezTo>
                    <a:pt x="1" y="0"/>
                    <a:pt x="7" y="590"/>
                    <a:pt x="406" y="590"/>
                  </a:cubicBezTo>
                  <a:lnTo>
                    <a:pt x="3351" y="590"/>
                  </a:lnTo>
                  <a:cubicBezTo>
                    <a:pt x="3737" y="590"/>
                    <a:pt x="3737" y="1"/>
                    <a:pt x="3351" y="1"/>
                  </a:cubicBezTo>
                  <a:lnTo>
                    <a:pt x="406" y="1"/>
                  </a:lnTo>
                  <a:cubicBezTo>
                    <a:pt x="400" y="0"/>
                    <a:pt x="394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6"/>
            <p:cNvSpPr/>
            <p:nvPr/>
          </p:nvSpPr>
          <p:spPr>
            <a:xfrm rot="5301668">
              <a:off x="2690320" y="2868795"/>
              <a:ext cx="187777" cy="14750"/>
            </a:xfrm>
            <a:custGeom>
              <a:rect b="b" l="l" r="r" t="t"/>
              <a:pathLst>
                <a:path extrusionOk="0" h="590" w="7511">
                  <a:moveTo>
                    <a:pt x="387" y="1"/>
                  </a:moveTo>
                  <a:cubicBezTo>
                    <a:pt x="1" y="1"/>
                    <a:pt x="1" y="590"/>
                    <a:pt x="387" y="590"/>
                  </a:cubicBezTo>
                  <a:lnTo>
                    <a:pt x="7124" y="590"/>
                  </a:lnTo>
                  <a:cubicBezTo>
                    <a:pt x="7510" y="590"/>
                    <a:pt x="7510" y="1"/>
                    <a:pt x="7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6"/>
            <p:cNvSpPr/>
            <p:nvPr/>
          </p:nvSpPr>
          <p:spPr>
            <a:xfrm rot="5301668">
              <a:off x="2693777" y="2837035"/>
              <a:ext cx="100326" cy="15200"/>
            </a:xfrm>
            <a:custGeom>
              <a:rect b="b" l="l" r="r" t="t"/>
              <a:pathLst>
                <a:path extrusionOk="0" h="608" w="4013">
                  <a:moveTo>
                    <a:pt x="387" y="0"/>
                  </a:moveTo>
                  <a:cubicBezTo>
                    <a:pt x="0" y="0"/>
                    <a:pt x="0" y="607"/>
                    <a:pt x="387" y="607"/>
                  </a:cubicBezTo>
                  <a:lnTo>
                    <a:pt x="3626" y="607"/>
                  </a:lnTo>
                  <a:cubicBezTo>
                    <a:pt x="4013" y="607"/>
                    <a:pt x="4013" y="0"/>
                    <a:pt x="3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6"/>
            <p:cNvSpPr/>
            <p:nvPr/>
          </p:nvSpPr>
          <p:spPr>
            <a:xfrm rot="5301668">
              <a:off x="2723705" y="2926049"/>
              <a:ext cx="45575" cy="15200"/>
            </a:xfrm>
            <a:custGeom>
              <a:rect b="b" l="l" r="r" t="t"/>
              <a:pathLst>
                <a:path extrusionOk="0" h="608" w="1823">
                  <a:moveTo>
                    <a:pt x="405" y="0"/>
                  </a:moveTo>
                  <a:cubicBezTo>
                    <a:pt x="0" y="0"/>
                    <a:pt x="0" y="607"/>
                    <a:pt x="405" y="607"/>
                  </a:cubicBezTo>
                  <a:lnTo>
                    <a:pt x="1436" y="607"/>
                  </a:lnTo>
                  <a:cubicBezTo>
                    <a:pt x="1822" y="607"/>
                    <a:pt x="1822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6"/>
            <p:cNvSpPr/>
            <p:nvPr/>
          </p:nvSpPr>
          <p:spPr>
            <a:xfrm rot="5301668">
              <a:off x="2658862" y="2871736"/>
              <a:ext cx="93451" cy="14750"/>
            </a:xfrm>
            <a:custGeom>
              <a:rect b="b" l="l" r="r" t="t"/>
              <a:pathLst>
                <a:path extrusionOk="0" h="590" w="3738">
                  <a:moveTo>
                    <a:pt x="406" y="1"/>
                  </a:moveTo>
                  <a:cubicBezTo>
                    <a:pt x="1" y="1"/>
                    <a:pt x="1" y="590"/>
                    <a:pt x="406" y="590"/>
                  </a:cubicBezTo>
                  <a:lnTo>
                    <a:pt x="3351" y="590"/>
                  </a:lnTo>
                  <a:cubicBezTo>
                    <a:pt x="3737" y="590"/>
                    <a:pt x="3737" y="1"/>
                    <a:pt x="3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6"/>
            <p:cNvSpPr/>
            <p:nvPr/>
          </p:nvSpPr>
          <p:spPr>
            <a:xfrm rot="5301668">
              <a:off x="1848807" y="2891758"/>
              <a:ext cx="188227" cy="14750"/>
            </a:xfrm>
            <a:custGeom>
              <a:rect b="b" l="l" r="r" t="t"/>
              <a:pathLst>
                <a:path extrusionOk="0" h="590" w="7529">
                  <a:moveTo>
                    <a:pt x="405" y="1"/>
                  </a:moveTo>
                  <a:cubicBezTo>
                    <a:pt x="0" y="1"/>
                    <a:pt x="0" y="590"/>
                    <a:pt x="405" y="590"/>
                  </a:cubicBezTo>
                  <a:lnTo>
                    <a:pt x="7142" y="590"/>
                  </a:lnTo>
                  <a:cubicBezTo>
                    <a:pt x="7528" y="590"/>
                    <a:pt x="7528" y="1"/>
                    <a:pt x="7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6"/>
            <p:cNvSpPr/>
            <p:nvPr/>
          </p:nvSpPr>
          <p:spPr>
            <a:xfrm rot="5301668">
              <a:off x="1933705" y="2923042"/>
              <a:ext cx="98951" cy="15225"/>
            </a:xfrm>
            <a:custGeom>
              <a:rect b="b" l="l" r="r" t="t"/>
              <a:pathLst>
                <a:path extrusionOk="0" h="609" w="3958">
                  <a:moveTo>
                    <a:pt x="369" y="1"/>
                  </a:moveTo>
                  <a:cubicBezTo>
                    <a:pt x="1" y="38"/>
                    <a:pt x="1" y="571"/>
                    <a:pt x="369" y="608"/>
                  </a:cubicBezTo>
                  <a:lnTo>
                    <a:pt x="3608" y="608"/>
                  </a:lnTo>
                  <a:cubicBezTo>
                    <a:pt x="3958" y="571"/>
                    <a:pt x="3958" y="38"/>
                    <a:pt x="3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6"/>
            <p:cNvSpPr/>
            <p:nvPr/>
          </p:nvSpPr>
          <p:spPr>
            <a:xfrm rot="5301668">
              <a:off x="1958762" y="2834279"/>
              <a:ext cx="43750" cy="15225"/>
            </a:xfrm>
            <a:custGeom>
              <a:rect b="b" l="l" r="r" t="t"/>
              <a:pathLst>
                <a:path extrusionOk="0" h="609" w="1750">
                  <a:moveTo>
                    <a:pt x="350" y="1"/>
                  </a:moveTo>
                  <a:cubicBezTo>
                    <a:pt x="1" y="38"/>
                    <a:pt x="1" y="571"/>
                    <a:pt x="350" y="608"/>
                  </a:cubicBezTo>
                  <a:lnTo>
                    <a:pt x="1400" y="608"/>
                  </a:lnTo>
                  <a:cubicBezTo>
                    <a:pt x="1749" y="571"/>
                    <a:pt x="1749" y="38"/>
                    <a:pt x="1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6"/>
            <p:cNvSpPr/>
            <p:nvPr/>
          </p:nvSpPr>
          <p:spPr>
            <a:xfrm rot="5301668">
              <a:off x="1975058" y="2888804"/>
              <a:ext cx="92976" cy="14750"/>
            </a:xfrm>
            <a:custGeom>
              <a:rect b="b" l="l" r="r" t="t"/>
              <a:pathLst>
                <a:path extrusionOk="0" h="590" w="3719">
                  <a:moveTo>
                    <a:pt x="387" y="0"/>
                  </a:moveTo>
                  <a:cubicBezTo>
                    <a:pt x="1" y="0"/>
                    <a:pt x="1" y="589"/>
                    <a:pt x="387" y="589"/>
                  </a:cubicBezTo>
                  <a:lnTo>
                    <a:pt x="3332" y="589"/>
                  </a:lnTo>
                  <a:cubicBezTo>
                    <a:pt x="3719" y="589"/>
                    <a:pt x="3719" y="0"/>
                    <a:pt x="3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6"/>
            <p:cNvSpPr/>
            <p:nvPr/>
          </p:nvSpPr>
          <p:spPr>
            <a:xfrm rot="5301668">
              <a:off x="2088710" y="2738398"/>
              <a:ext cx="251252" cy="321078"/>
            </a:xfrm>
            <a:custGeom>
              <a:rect b="b" l="l" r="r" t="t"/>
              <a:pathLst>
                <a:path extrusionOk="0" h="12843" w="10050">
                  <a:moveTo>
                    <a:pt x="4639" y="691"/>
                  </a:moveTo>
                  <a:cubicBezTo>
                    <a:pt x="9277" y="3102"/>
                    <a:pt x="9277" y="9746"/>
                    <a:pt x="4639" y="12157"/>
                  </a:cubicBezTo>
                  <a:cubicBezTo>
                    <a:pt x="0" y="9746"/>
                    <a:pt x="0" y="3102"/>
                    <a:pt x="4639" y="691"/>
                  </a:cubicBezTo>
                  <a:close/>
                  <a:moveTo>
                    <a:pt x="4657" y="0"/>
                  </a:moveTo>
                  <a:cubicBezTo>
                    <a:pt x="4606" y="0"/>
                    <a:pt x="4556" y="10"/>
                    <a:pt x="4510" y="28"/>
                  </a:cubicBezTo>
                  <a:lnTo>
                    <a:pt x="4381" y="102"/>
                  </a:lnTo>
                  <a:cubicBezTo>
                    <a:pt x="1988" y="1298"/>
                    <a:pt x="497" y="3746"/>
                    <a:pt x="516" y="6415"/>
                  </a:cubicBezTo>
                  <a:cubicBezTo>
                    <a:pt x="497" y="9084"/>
                    <a:pt x="1988" y="11550"/>
                    <a:pt x="4381" y="12746"/>
                  </a:cubicBezTo>
                  <a:lnTo>
                    <a:pt x="4510" y="12802"/>
                  </a:lnTo>
                  <a:cubicBezTo>
                    <a:pt x="4556" y="12829"/>
                    <a:pt x="4606" y="12843"/>
                    <a:pt x="4657" y="12843"/>
                  </a:cubicBezTo>
                  <a:cubicBezTo>
                    <a:pt x="4708" y="12843"/>
                    <a:pt x="4758" y="12829"/>
                    <a:pt x="4804" y="12802"/>
                  </a:cubicBezTo>
                  <a:lnTo>
                    <a:pt x="4933" y="12746"/>
                  </a:lnTo>
                  <a:cubicBezTo>
                    <a:pt x="10050" y="10078"/>
                    <a:pt x="10050" y="2752"/>
                    <a:pt x="4933" y="102"/>
                  </a:cubicBezTo>
                  <a:lnTo>
                    <a:pt x="4804" y="28"/>
                  </a:lnTo>
                  <a:cubicBezTo>
                    <a:pt x="4758" y="10"/>
                    <a:pt x="470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6"/>
            <p:cNvSpPr/>
            <p:nvPr/>
          </p:nvSpPr>
          <p:spPr>
            <a:xfrm rot="5301668">
              <a:off x="2447152" y="2781409"/>
              <a:ext cx="147326" cy="321453"/>
            </a:xfrm>
            <a:custGeom>
              <a:rect b="b" l="l" r="r" t="t"/>
              <a:pathLst>
                <a:path extrusionOk="0" h="12858" w="5893">
                  <a:moveTo>
                    <a:pt x="478" y="1"/>
                  </a:moveTo>
                  <a:cubicBezTo>
                    <a:pt x="175" y="1"/>
                    <a:pt x="0" y="451"/>
                    <a:pt x="334" y="626"/>
                  </a:cubicBezTo>
                  <a:lnTo>
                    <a:pt x="463" y="681"/>
                  </a:lnTo>
                  <a:cubicBezTo>
                    <a:pt x="5120" y="3092"/>
                    <a:pt x="5120" y="9755"/>
                    <a:pt x="463" y="12185"/>
                  </a:cubicBezTo>
                  <a:lnTo>
                    <a:pt x="334" y="12240"/>
                  </a:lnTo>
                  <a:cubicBezTo>
                    <a:pt x="224" y="12295"/>
                    <a:pt x="169" y="12406"/>
                    <a:pt x="169" y="12534"/>
                  </a:cubicBezTo>
                  <a:cubicBezTo>
                    <a:pt x="169" y="12590"/>
                    <a:pt x="169" y="12627"/>
                    <a:pt x="206" y="12682"/>
                  </a:cubicBezTo>
                  <a:cubicBezTo>
                    <a:pt x="259" y="12790"/>
                    <a:pt x="373" y="12858"/>
                    <a:pt x="494" y="12858"/>
                  </a:cubicBezTo>
                  <a:cubicBezTo>
                    <a:pt x="539" y="12858"/>
                    <a:pt x="585" y="12849"/>
                    <a:pt x="629" y="12829"/>
                  </a:cubicBezTo>
                  <a:lnTo>
                    <a:pt x="758" y="12755"/>
                  </a:lnTo>
                  <a:cubicBezTo>
                    <a:pt x="5893" y="10105"/>
                    <a:pt x="5893" y="2761"/>
                    <a:pt x="758" y="111"/>
                  </a:cubicBezTo>
                  <a:lnTo>
                    <a:pt x="629" y="37"/>
                  </a:lnTo>
                  <a:cubicBezTo>
                    <a:pt x="576" y="12"/>
                    <a:pt x="526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6"/>
            <p:cNvSpPr/>
            <p:nvPr/>
          </p:nvSpPr>
          <p:spPr>
            <a:xfrm rot="5301668">
              <a:off x="2453755" y="2668131"/>
              <a:ext cx="127626" cy="321453"/>
            </a:xfrm>
            <a:custGeom>
              <a:rect b="b" l="l" r="r" t="t"/>
              <a:pathLst>
                <a:path extrusionOk="0" h="12858" w="5105">
                  <a:moveTo>
                    <a:pt x="4642" y="1"/>
                  </a:moveTo>
                  <a:cubicBezTo>
                    <a:pt x="4595" y="1"/>
                    <a:pt x="4544" y="12"/>
                    <a:pt x="4492" y="37"/>
                  </a:cubicBezTo>
                  <a:lnTo>
                    <a:pt x="4363" y="111"/>
                  </a:lnTo>
                  <a:cubicBezTo>
                    <a:pt x="1970" y="1307"/>
                    <a:pt x="479" y="3755"/>
                    <a:pt x="498" y="6442"/>
                  </a:cubicBezTo>
                  <a:cubicBezTo>
                    <a:pt x="479" y="9111"/>
                    <a:pt x="1970" y="11559"/>
                    <a:pt x="4363" y="12755"/>
                  </a:cubicBezTo>
                  <a:lnTo>
                    <a:pt x="4492" y="12829"/>
                  </a:lnTo>
                  <a:cubicBezTo>
                    <a:pt x="4536" y="12849"/>
                    <a:pt x="4582" y="12858"/>
                    <a:pt x="4626" y="12858"/>
                  </a:cubicBezTo>
                  <a:cubicBezTo>
                    <a:pt x="4748" y="12858"/>
                    <a:pt x="4861" y="12790"/>
                    <a:pt x="4915" y="12682"/>
                  </a:cubicBezTo>
                  <a:cubicBezTo>
                    <a:pt x="5007" y="12516"/>
                    <a:pt x="4934" y="12332"/>
                    <a:pt x="4786" y="12240"/>
                  </a:cubicBezTo>
                  <a:lnTo>
                    <a:pt x="4657" y="12185"/>
                  </a:lnTo>
                  <a:cubicBezTo>
                    <a:pt x="1" y="9755"/>
                    <a:pt x="1" y="3111"/>
                    <a:pt x="4657" y="681"/>
                  </a:cubicBezTo>
                  <a:lnTo>
                    <a:pt x="4786" y="626"/>
                  </a:lnTo>
                  <a:cubicBezTo>
                    <a:pt x="5104" y="451"/>
                    <a:pt x="4941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6"/>
            <p:cNvSpPr/>
            <p:nvPr/>
          </p:nvSpPr>
          <p:spPr>
            <a:xfrm rot="5301668">
              <a:off x="1929685" y="2859624"/>
              <a:ext cx="111851" cy="168627"/>
            </a:xfrm>
            <a:custGeom>
              <a:rect b="b" l="l" r="r" t="t"/>
              <a:pathLst>
                <a:path extrusionOk="0" h="6745" w="4474">
                  <a:moveTo>
                    <a:pt x="312" y="0"/>
                  </a:moveTo>
                  <a:cubicBezTo>
                    <a:pt x="196" y="0"/>
                    <a:pt x="89" y="71"/>
                    <a:pt x="38" y="187"/>
                  </a:cubicBezTo>
                  <a:cubicBezTo>
                    <a:pt x="1" y="224"/>
                    <a:pt x="1" y="280"/>
                    <a:pt x="1" y="316"/>
                  </a:cubicBezTo>
                  <a:cubicBezTo>
                    <a:pt x="1" y="445"/>
                    <a:pt x="56" y="556"/>
                    <a:pt x="166" y="611"/>
                  </a:cubicBezTo>
                  <a:lnTo>
                    <a:pt x="295" y="666"/>
                  </a:lnTo>
                  <a:cubicBezTo>
                    <a:pt x="2467" y="1770"/>
                    <a:pt x="3829" y="3997"/>
                    <a:pt x="3792" y="6427"/>
                  </a:cubicBezTo>
                  <a:cubicBezTo>
                    <a:pt x="3792" y="6639"/>
                    <a:pt x="3953" y="6745"/>
                    <a:pt x="4114" y="6745"/>
                  </a:cubicBezTo>
                  <a:cubicBezTo>
                    <a:pt x="4275" y="6745"/>
                    <a:pt x="4437" y="6639"/>
                    <a:pt x="4437" y="6427"/>
                  </a:cubicBezTo>
                  <a:cubicBezTo>
                    <a:pt x="4473" y="3758"/>
                    <a:pt x="2982" y="1310"/>
                    <a:pt x="590" y="95"/>
                  </a:cubicBezTo>
                  <a:lnTo>
                    <a:pt x="461" y="40"/>
                  </a:lnTo>
                  <a:cubicBezTo>
                    <a:pt x="412" y="13"/>
                    <a:pt x="361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6"/>
            <p:cNvSpPr/>
            <p:nvPr/>
          </p:nvSpPr>
          <p:spPr>
            <a:xfrm rot="5301668">
              <a:off x="1924993" y="2765969"/>
              <a:ext cx="116226" cy="168977"/>
            </a:xfrm>
            <a:custGeom>
              <a:rect b="b" l="l" r="r" t="t"/>
              <a:pathLst>
                <a:path extrusionOk="0" h="6759" w="4649">
                  <a:moveTo>
                    <a:pt x="4187" y="0"/>
                  </a:moveTo>
                  <a:cubicBezTo>
                    <a:pt x="4132" y="0"/>
                    <a:pt x="4073" y="17"/>
                    <a:pt x="4013" y="54"/>
                  </a:cubicBezTo>
                  <a:lnTo>
                    <a:pt x="3884" y="128"/>
                  </a:lnTo>
                  <a:cubicBezTo>
                    <a:pt x="1491" y="1324"/>
                    <a:pt x="0" y="3772"/>
                    <a:pt x="19" y="6441"/>
                  </a:cubicBezTo>
                  <a:lnTo>
                    <a:pt x="37" y="6441"/>
                  </a:lnTo>
                  <a:cubicBezTo>
                    <a:pt x="37" y="6653"/>
                    <a:pt x="198" y="6759"/>
                    <a:pt x="359" y="6759"/>
                  </a:cubicBezTo>
                  <a:cubicBezTo>
                    <a:pt x="520" y="6759"/>
                    <a:pt x="681" y="6653"/>
                    <a:pt x="681" y="6441"/>
                  </a:cubicBezTo>
                  <a:cubicBezTo>
                    <a:pt x="645" y="4011"/>
                    <a:pt x="2007" y="1784"/>
                    <a:pt x="4178" y="698"/>
                  </a:cubicBezTo>
                  <a:lnTo>
                    <a:pt x="4307" y="625"/>
                  </a:lnTo>
                  <a:cubicBezTo>
                    <a:pt x="4649" y="470"/>
                    <a:pt x="4480" y="0"/>
                    <a:pt x="4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6"/>
            <p:cNvSpPr/>
            <p:nvPr/>
          </p:nvSpPr>
          <p:spPr>
            <a:xfrm rot="5301668">
              <a:off x="2643898" y="2789886"/>
              <a:ext cx="207552" cy="168677"/>
            </a:xfrm>
            <a:custGeom>
              <a:rect b="b" l="l" r="r" t="t"/>
              <a:pathLst>
                <a:path extrusionOk="0" h="6747" w="8302">
                  <a:moveTo>
                    <a:pt x="341" y="1"/>
                  </a:moveTo>
                  <a:cubicBezTo>
                    <a:pt x="180" y="1"/>
                    <a:pt x="19" y="111"/>
                    <a:pt x="19" y="332"/>
                  </a:cubicBezTo>
                  <a:cubicBezTo>
                    <a:pt x="0" y="3001"/>
                    <a:pt x="1473" y="5449"/>
                    <a:pt x="3866" y="6645"/>
                  </a:cubicBezTo>
                  <a:lnTo>
                    <a:pt x="3994" y="6719"/>
                  </a:lnTo>
                  <a:cubicBezTo>
                    <a:pt x="4040" y="6737"/>
                    <a:pt x="4091" y="6747"/>
                    <a:pt x="4142" y="6747"/>
                  </a:cubicBezTo>
                  <a:cubicBezTo>
                    <a:pt x="4192" y="6747"/>
                    <a:pt x="4243" y="6737"/>
                    <a:pt x="4289" y="6719"/>
                  </a:cubicBezTo>
                  <a:lnTo>
                    <a:pt x="4418" y="6645"/>
                  </a:lnTo>
                  <a:cubicBezTo>
                    <a:pt x="6810" y="5449"/>
                    <a:pt x="8301" y="3001"/>
                    <a:pt x="8265" y="332"/>
                  </a:cubicBezTo>
                  <a:cubicBezTo>
                    <a:pt x="8265" y="111"/>
                    <a:pt x="8103" y="1"/>
                    <a:pt x="7942" y="1"/>
                  </a:cubicBezTo>
                  <a:cubicBezTo>
                    <a:pt x="7781" y="1"/>
                    <a:pt x="7620" y="111"/>
                    <a:pt x="7620" y="332"/>
                  </a:cubicBezTo>
                  <a:cubicBezTo>
                    <a:pt x="7657" y="2743"/>
                    <a:pt x="6295" y="4970"/>
                    <a:pt x="4142" y="6056"/>
                  </a:cubicBezTo>
                  <a:cubicBezTo>
                    <a:pt x="1988" y="4970"/>
                    <a:pt x="645" y="2743"/>
                    <a:pt x="663" y="332"/>
                  </a:cubicBezTo>
                  <a:cubicBezTo>
                    <a:pt x="663" y="111"/>
                    <a:pt x="50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_1"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27"/>
          <p:cNvSpPr/>
          <p:nvPr/>
        </p:nvSpPr>
        <p:spPr>
          <a:xfrm>
            <a:off x="715000" y="536125"/>
            <a:ext cx="50067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63" name="Google Shape;3263;p27"/>
          <p:cNvSpPr/>
          <p:nvPr/>
        </p:nvSpPr>
        <p:spPr>
          <a:xfrm>
            <a:off x="715750" y="1036600"/>
            <a:ext cx="5006700" cy="3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27"/>
          <p:cNvSpPr/>
          <p:nvPr/>
        </p:nvSpPr>
        <p:spPr>
          <a:xfrm>
            <a:off x="714850" y="536125"/>
            <a:ext cx="5006700" cy="875700"/>
          </a:xfrm>
          <a:prstGeom prst="roundRect">
            <a:avLst>
              <a:gd fmla="val 333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27"/>
          <p:cNvSpPr txBox="1"/>
          <p:nvPr>
            <p:ph type="title"/>
          </p:nvPr>
        </p:nvSpPr>
        <p:spPr>
          <a:xfrm>
            <a:off x="715000" y="613200"/>
            <a:ext cx="5006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66" name="Google Shape;3266;p27"/>
          <p:cNvSpPr txBox="1"/>
          <p:nvPr>
            <p:ph idx="1" type="subTitle"/>
          </p:nvPr>
        </p:nvSpPr>
        <p:spPr>
          <a:xfrm>
            <a:off x="6125600" y="1913825"/>
            <a:ext cx="23109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267" name="Google Shape;3267;p27"/>
          <p:cNvGrpSpPr/>
          <p:nvPr/>
        </p:nvGrpSpPr>
        <p:grpSpPr>
          <a:xfrm>
            <a:off x="307821" y="158158"/>
            <a:ext cx="382573" cy="377956"/>
            <a:chOff x="7589183" y="-535617"/>
            <a:chExt cx="382573" cy="377956"/>
          </a:xfrm>
        </p:grpSpPr>
        <p:sp>
          <p:nvSpPr>
            <p:cNvPr id="3268" name="Google Shape;3268;p27"/>
            <p:cNvSpPr/>
            <p:nvPr/>
          </p:nvSpPr>
          <p:spPr>
            <a:xfrm>
              <a:off x="7824694" y="-24494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7"/>
            <p:cNvSpPr/>
            <p:nvPr/>
          </p:nvSpPr>
          <p:spPr>
            <a:xfrm>
              <a:off x="7695737" y="-24128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7"/>
            <p:cNvSpPr/>
            <p:nvPr/>
          </p:nvSpPr>
          <p:spPr>
            <a:xfrm>
              <a:off x="7615761" y="-41376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7"/>
            <p:cNvSpPr/>
            <p:nvPr/>
          </p:nvSpPr>
          <p:spPr>
            <a:xfrm>
              <a:off x="7695336" y="-50671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7"/>
            <p:cNvSpPr/>
            <p:nvPr/>
          </p:nvSpPr>
          <p:spPr>
            <a:xfrm>
              <a:off x="7880822" y="-44379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7"/>
            <p:cNvSpPr/>
            <p:nvPr/>
          </p:nvSpPr>
          <p:spPr>
            <a:xfrm>
              <a:off x="7889373" y="-31917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7"/>
            <p:cNvSpPr/>
            <p:nvPr/>
          </p:nvSpPr>
          <p:spPr>
            <a:xfrm>
              <a:off x="7809879" y="-50506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7"/>
            <p:cNvSpPr/>
            <p:nvPr/>
          </p:nvSpPr>
          <p:spPr>
            <a:xfrm>
              <a:off x="7620740" y="-30596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7"/>
            <p:cNvSpPr/>
            <p:nvPr/>
          </p:nvSpPr>
          <p:spPr>
            <a:xfrm>
              <a:off x="7641657" y="-46961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7"/>
            <p:cNvSpPr/>
            <p:nvPr/>
          </p:nvSpPr>
          <p:spPr>
            <a:xfrm>
              <a:off x="7742912" y="-53561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7"/>
            <p:cNvSpPr/>
            <p:nvPr/>
          </p:nvSpPr>
          <p:spPr>
            <a:xfrm>
              <a:off x="7753069" y="-23028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7"/>
            <p:cNvSpPr/>
            <p:nvPr/>
          </p:nvSpPr>
          <p:spPr>
            <a:xfrm>
              <a:off x="7896681" y="-39140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7"/>
            <p:cNvSpPr/>
            <p:nvPr/>
          </p:nvSpPr>
          <p:spPr>
            <a:xfrm>
              <a:off x="7866168" y="-27176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7"/>
            <p:cNvSpPr/>
            <p:nvPr/>
          </p:nvSpPr>
          <p:spPr>
            <a:xfrm>
              <a:off x="7617247" y="-49113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7"/>
            <p:cNvSpPr/>
            <p:nvPr/>
          </p:nvSpPr>
          <p:spPr>
            <a:xfrm>
              <a:off x="7589183" y="-35675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7"/>
            <p:cNvSpPr/>
            <p:nvPr/>
          </p:nvSpPr>
          <p:spPr>
            <a:xfrm>
              <a:off x="7629452" y="-25959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7"/>
            <p:cNvSpPr/>
            <p:nvPr/>
          </p:nvSpPr>
          <p:spPr>
            <a:xfrm>
              <a:off x="7855207" y="-50494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5" name="Google Shape;3285;p27"/>
          <p:cNvGrpSpPr/>
          <p:nvPr/>
        </p:nvGrpSpPr>
        <p:grpSpPr>
          <a:xfrm>
            <a:off x="90046" y="671871"/>
            <a:ext cx="382573" cy="377956"/>
            <a:chOff x="8280233" y="-1206729"/>
            <a:chExt cx="382573" cy="377956"/>
          </a:xfrm>
        </p:grpSpPr>
        <p:sp>
          <p:nvSpPr>
            <p:cNvPr id="3286" name="Google Shape;3286;p27"/>
            <p:cNvSpPr/>
            <p:nvPr/>
          </p:nvSpPr>
          <p:spPr>
            <a:xfrm>
              <a:off x="8515744" y="-91605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7"/>
            <p:cNvSpPr/>
            <p:nvPr/>
          </p:nvSpPr>
          <p:spPr>
            <a:xfrm>
              <a:off x="8386787" y="-91240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7"/>
            <p:cNvSpPr/>
            <p:nvPr/>
          </p:nvSpPr>
          <p:spPr>
            <a:xfrm>
              <a:off x="8306811" y="-108487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7"/>
            <p:cNvSpPr/>
            <p:nvPr/>
          </p:nvSpPr>
          <p:spPr>
            <a:xfrm>
              <a:off x="8386386" y="-117782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7"/>
            <p:cNvSpPr/>
            <p:nvPr/>
          </p:nvSpPr>
          <p:spPr>
            <a:xfrm>
              <a:off x="8571872" y="-111491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7"/>
            <p:cNvSpPr/>
            <p:nvPr/>
          </p:nvSpPr>
          <p:spPr>
            <a:xfrm>
              <a:off x="8580423" y="-99028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7"/>
            <p:cNvSpPr/>
            <p:nvPr/>
          </p:nvSpPr>
          <p:spPr>
            <a:xfrm>
              <a:off x="8500929" y="-117617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7"/>
            <p:cNvSpPr/>
            <p:nvPr/>
          </p:nvSpPr>
          <p:spPr>
            <a:xfrm>
              <a:off x="8311790" y="-97708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7"/>
            <p:cNvSpPr/>
            <p:nvPr/>
          </p:nvSpPr>
          <p:spPr>
            <a:xfrm>
              <a:off x="8332707" y="-11407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7"/>
            <p:cNvSpPr/>
            <p:nvPr/>
          </p:nvSpPr>
          <p:spPr>
            <a:xfrm>
              <a:off x="8433962" y="-1206729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7"/>
            <p:cNvSpPr/>
            <p:nvPr/>
          </p:nvSpPr>
          <p:spPr>
            <a:xfrm>
              <a:off x="8444119" y="-9014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7"/>
            <p:cNvSpPr/>
            <p:nvPr/>
          </p:nvSpPr>
          <p:spPr>
            <a:xfrm>
              <a:off x="8587731" y="-106251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7"/>
            <p:cNvSpPr/>
            <p:nvPr/>
          </p:nvSpPr>
          <p:spPr>
            <a:xfrm>
              <a:off x="8557218" y="-94287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7"/>
            <p:cNvSpPr/>
            <p:nvPr/>
          </p:nvSpPr>
          <p:spPr>
            <a:xfrm>
              <a:off x="8308297" y="-116224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7"/>
            <p:cNvSpPr/>
            <p:nvPr/>
          </p:nvSpPr>
          <p:spPr>
            <a:xfrm>
              <a:off x="8280233" y="-102786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7"/>
            <p:cNvSpPr/>
            <p:nvPr/>
          </p:nvSpPr>
          <p:spPr>
            <a:xfrm>
              <a:off x="8320502" y="-93070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7"/>
            <p:cNvSpPr/>
            <p:nvPr/>
          </p:nvSpPr>
          <p:spPr>
            <a:xfrm>
              <a:off x="8546257" y="-117605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3" name="Google Shape;3303;p27"/>
          <p:cNvGrpSpPr/>
          <p:nvPr/>
        </p:nvGrpSpPr>
        <p:grpSpPr>
          <a:xfrm>
            <a:off x="6877330" y="699676"/>
            <a:ext cx="676626" cy="684897"/>
            <a:chOff x="6400305" y="2560601"/>
            <a:chExt cx="676626" cy="684897"/>
          </a:xfrm>
        </p:grpSpPr>
        <p:sp>
          <p:nvSpPr>
            <p:cNvPr id="3304" name="Google Shape;3304;p27"/>
            <p:cNvSpPr/>
            <p:nvPr/>
          </p:nvSpPr>
          <p:spPr>
            <a:xfrm rot="-3073258">
              <a:off x="6923974" y="2899976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7"/>
            <p:cNvSpPr/>
            <p:nvPr/>
          </p:nvSpPr>
          <p:spPr>
            <a:xfrm rot="-3073258">
              <a:off x="6802535" y="3061378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7"/>
            <p:cNvSpPr/>
            <p:nvPr/>
          </p:nvSpPr>
          <p:spPr>
            <a:xfrm rot="-3073258">
              <a:off x="6501929" y="2988505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7"/>
            <p:cNvSpPr/>
            <p:nvPr/>
          </p:nvSpPr>
          <p:spPr>
            <a:xfrm rot="-3073258">
              <a:off x="6477681" y="2803537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7"/>
            <p:cNvSpPr/>
            <p:nvPr/>
          </p:nvSpPr>
          <p:spPr>
            <a:xfrm rot="-3073258">
              <a:off x="6729806" y="2631860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7"/>
            <p:cNvSpPr/>
            <p:nvPr/>
          </p:nvSpPr>
          <p:spPr>
            <a:xfrm rot="-3073258">
              <a:off x="6887999" y="2745122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7"/>
            <p:cNvSpPr/>
            <p:nvPr/>
          </p:nvSpPr>
          <p:spPr>
            <a:xfrm rot="-3073258">
              <a:off x="6593141" y="2665289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7"/>
            <p:cNvSpPr/>
            <p:nvPr/>
          </p:nvSpPr>
          <p:spPr>
            <a:xfrm rot="-3073258">
              <a:off x="6641217" y="3086845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7"/>
            <p:cNvSpPr/>
            <p:nvPr/>
          </p:nvSpPr>
          <p:spPr>
            <a:xfrm rot="-3073258">
              <a:off x="6519977" y="2701154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7"/>
            <p:cNvSpPr/>
            <p:nvPr/>
          </p:nvSpPr>
          <p:spPr>
            <a:xfrm rot="-3073258">
              <a:off x="6492342" y="2698682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7"/>
            <p:cNvSpPr/>
            <p:nvPr/>
          </p:nvSpPr>
          <p:spPr>
            <a:xfrm rot="-3073258">
              <a:off x="6878734" y="2987896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7"/>
            <p:cNvSpPr/>
            <p:nvPr/>
          </p:nvSpPr>
          <p:spPr>
            <a:xfrm rot="-3073258">
              <a:off x="6812644" y="2652282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7"/>
            <p:cNvSpPr/>
            <p:nvPr/>
          </p:nvSpPr>
          <p:spPr>
            <a:xfrm rot="-3073258">
              <a:off x="6930815" y="2801599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7"/>
            <p:cNvSpPr/>
            <p:nvPr/>
          </p:nvSpPr>
          <p:spPr>
            <a:xfrm rot="-3073258">
              <a:off x="6422663" y="2893927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7"/>
            <p:cNvSpPr/>
            <p:nvPr/>
          </p:nvSpPr>
          <p:spPr>
            <a:xfrm rot="-3073258">
              <a:off x="6549502" y="3064087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7"/>
            <p:cNvSpPr/>
            <p:nvPr/>
          </p:nvSpPr>
          <p:spPr>
            <a:xfrm rot="-3073258">
              <a:off x="6718497" y="3106051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7"/>
            <p:cNvSpPr/>
            <p:nvPr/>
          </p:nvSpPr>
          <p:spPr>
            <a:xfrm rot="-3073258">
              <a:off x="6639917" y="2586135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1" name="Google Shape;3321;p27"/>
          <p:cNvGrpSpPr/>
          <p:nvPr/>
        </p:nvGrpSpPr>
        <p:grpSpPr>
          <a:xfrm>
            <a:off x="7983083" y="501558"/>
            <a:ext cx="382573" cy="377956"/>
            <a:chOff x="7600508" y="-1099592"/>
            <a:chExt cx="382573" cy="377956"/>
          </a:xfrm>
        </p:grpSpPr>
        <p:sp>
          <p:nvSpPr>
            <p:cNvPr id="3322" name="Google Shape;3322;p27"/>
            <p:cNvSpPr/>
            <p:nvPr/>
          </p:nvSpPr>
          <p:spPr>
            <a:xfrm>
              <a:off x="7836019" y="-8089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7"/>
            <p:cNvSpPr/>
            <p:nvPr/>
          </p:nvSpPr>
          <p:spPr>
            <a:xfrm>
              <a:off x="7707062" y="-8052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7"/>
            <p:cNvSpPr/>
            <p:nvPr/>
          </p:nvSpPr>
          <p:spPr>
            <a:xfrm>
              <a:off x="7627086" y="-9777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7"/>
            <p:cNvSpPr/>
            <p:nvPr/>
          </p:nvSpPr>
          <p:spPr>
            <a:xfrm>
              <a:off x="7706661" y="-10706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7"/>
            <p:cNvSpPr/>
            <p:nvPr/>
          </p:nvSpPr>
          <p:spPr>
            <a:xfrm>
              <a:off x="7892147" y="-10077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7"/>
            <p:cNvSpPr/>
            <p:nvPr/>
          </p:nvSpPr>
          <p:spPr>
            <a:xfrm>
              <a:off x="7900698" y="-8831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7"/>
            <p:cNvSpPr/>
            <p:nvPr/>
          </p:nvSpPr>
          <p:spPr>
            <a:xfrm>
              <a:off x="7821204" y="-10690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7"/>
            <p:cNvSpPr/>
            <p:nvPr/>
          </p:nvSpPr>
          <p:spPr>
            <a:xfrm>
              <a:off x="7632065" y="-8699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7"/>
            <p:cNvSpPr/>
            <p:nvPr/>
          </p:nvSpPr>
          <p:spPr>
            <a:xfrm>
              <a:off x="7652982" y="-10335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7"/>
            <p:cNvSpPr/>
            <p:nvPr/>
          </p:nvSpPr>
          <p:spPr>
            <a:xfrm>
              <a:off x="7754237" y="-10995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7"/>
            <p:cNvSpPr/>
            <p:nvPr/>
          </p:nvSpPr>
          <p:spPr>
            <a:xfrm>
              <a:off x="7764394" y="-7942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7"/>
            <p:cNvSpPr/>
            <p:nvPr/>
          </p:nvSpPr>
          <p:spPr>
            <a:xfrm>
              <a:off x="7908006" y="-9553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7"/>
            <p:cNvSpPr/>
            <p:nvPr/>
          </p:nvSpPr>
          <p:spPr>
            <a:xfrm>
              <a:off x="7877493" y="-8357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7"/>
            <p:cNvSpPr/>
            <p:nvPr/>
          </p:nvSpPr>
          <p:spPr>
            <a:xfrm>
              <a:off x="7628572" y="-10551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7"/>
            <p:cNvSpPr/>
            <p:nvPr/>
          </p:nvSpPr>
          <p:spPr>
            <a:xfrm>
              <a:off x="7600508" y="-9207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7"/>
            <p:cNvSpPr/>
            <p:nvPr/>
          </p:nvSpPr>
          <p:spPr>
            <a:xfrm>
              <a:off x="7640777" y="-8235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7"/>
            <p:cNvSpPr/>
            <p:nvPr/>
          </p:nvSpPr>
          <p:spPr>
            <a:xfrm>
              <a:off x="7866532" y="-10689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9" name="Google Shape;3339;p27"/>
          <p:cNvGrpSpPr/>
          <p:nvPr/>
        </p:nvGrpSpPr>
        <p:grpSpPr>
          <a:xfrm>
            <a:off x="8173096" y="4060746"/>
            <a:ext cx="382573" cy="377956"/>
            <a:chOff x="9000933" y="347046"/>
            <a:chExt cx="382573" cy="377956"/>
          </a:xfrm>
        </p:grpSpPr>
        <p:sp>
          <p:nvSpPr>
            <p:cNvPr id="3340" name="Google Shape;3340;p27"/>
            <p:cNvSpPr/>
            <p:nvPr/>
          </p:nvSpPr>
          <p:spPr>
            <a:xfrm>
              <a:off x="9236444" y="63772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7"/>
            <p:cNvSpPr/>
            <p:nvPr/>
          </p:nvSpPr>
          <p:spPr>
            <a:xfrm>
              <a:off x="9107487" y="64137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7"/>
            <p:cNvSpPr/>
            <p:nvPr/>
          </p:nvSpPr>
          <p:spPr>
            <a:xfrm>
              <a:off x="9027511" y="46889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7"/>
            <p:cNvSpPr/>
            <p:nvPr/>
          </p:nvSpPr>
          <p:spPr>
            <a:xfrm>
              <a:off x="9107086" y="37595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7"/>
            <p:cNvSpPr/>
            <p:nvPr/>
          </p:nvSpPr>
          <p:spPr>
            <a:xfrm>
              <a:off x="9292572" y="43886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7"/>
            <p:cNvSpPr/>
            <p:nvPr/>
          </p:nvSpPr>
          <p:spPr>
            <a:xfrm>
              <a:off x="9301123" y="56348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7"/>
            <p:cNvSpPr/>
            <p:nvPr/>
          </p:nvSpPr>
          <p:spPr>
            <a:xfrm>
              <a:off x="9221629" y="37759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7"/>
            <p:cNvSpPr/>
            <p:nvPr/>
          </p:nvSpPr>
          <p:spPr>
            <a:xfrm>
              <a:off x="9032490" y="57669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7"/>
            <p:cNvSpPr/>
            <p:nvPr/>
          </p:nvSpPr>
          <p:spPr>
            <a:xfrm>
              <a:off x="9053407" y="4130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7"/>
            <p:cNvSpPr/>
            <p:nvPr/>
          </p:nvSpPr>
          <p:spPr>
            <a:xfrm>
              <a:off x="9154662" y="347046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7"/>
            <p:cNvSpPr/>
            <p:nvPr/>
          </p:nvSpPr>
          <p:spPr>
            <a:xfrm>
              <a:off x="9164819" y="65237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7"/>
            <p:cNvSpPr/>
            <p:nvPr/>
          </p:nvSpPr>
          <p:spPr>
            <a:xfrm>
              <a:off x="9308431" y="49125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7"/>
            <p:cNvSpPr/>
            <p:nvPr/>
          </p:nvSpPr>
          <p:spPr>
            <a:xfrm>
              <a:off x="9277918" y="61090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7"/>
            <p:cNvSpPr/>
            <p:nvPr/>
          </p:nvSpPr>
          <p:spPr>
            <a:xfrm>
              <a:off x="9028997" y="39153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7"/>
            <p:cNvSpPr/>
            <p:nvPr/>
          </p:nvSpPr>
          <p:spPr>
            <a:xfrm>
              <a:off x="9000933" y="52590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7"/>
            <p:cNvSpPr/>
            <p:nvPr/>
          </p:nvSpPr>
          <p:spPr>
            <a:xfrm>
              <a:off x="9041202" y="62306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7"/>
            <p:cNvSpPr/>
            <p:nvPr/>
          </p:nvSpPr>
          <p:spPr>
            <a:xfrm>
              <a:off x="9266957" y="37771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7" name="Google Shape;3357;p27"/>
          <p:cNvGrpSpPr/>
          <p:nvPr/>
        </p:nvGrpSpPr>
        <p:grpSpPr>
          <a:xfrm>
            <a:off x="7217601" y="4341996"/>
            <a:ext cx="524348" cy="530774"/>
            <a:chOff x="20019120" y="4408273"/>
            <a:chExt cx="1035238" cy="1047924"/>
          </a:xfrm>
        </p:grpSpPr>
        <p:sp>
          <p:nvSpPr>
            <p:cNvPr id="3358" name="Google Shape;3358;p27"/>
            <p:cNvSpPr/>
            <p:nvPr/>
          </p:nvSpPr>
          <p:spPr>
            <a:xfrm rot="-3073315">
              <a:off x="20820336" y="492753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7"/>
            <p:cNvSpPr/>
            <p:nvPr/>
          </p:nvSpPr>
          <p:spPr>
            <a:xfrm rot="-3073315">
              <a:off x="20634533" y="517448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7"/>
            <p:cNvSpPr/>
            <p:nvPr/>
          </p:nvSpPr>
          <p:spPr>
            <a:xfrm rot="-3073315">
              <a:off x="20174603" y="5062989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7"/>
            <p:cNvSpPr/>
            <p:nvPr/>
          </p:nvSpPr>
          <p:spPr>
            <a:xfrm rot="-3073315">
              <a:off x="20137505" y="477997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7"/>
            <p:cNvSpPr/>
            <p:nvPr/>
          </p:nvSpPr>
          <p:spPr>
            <a:xfrm rot="-3073315">
              <a:off x="20523257" y="4517302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7"/>
            <p:cNvSpPr/>
            <p:nvPr/>
          </p:nvSpPr>
          <p:spPr>
            <a:xfrm rot="-3073315">
              <a:off x="20765293" y="4690599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7"/>
            <p:cNvSpPr/>
            <p:nvPr/>
          </p:nvSpPr>
          <p:spPr>
            <a:xfrm rot="-3073315">
              <a:off x="20314158" y="456845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7"/>
            <p:cNvSpPr/>
            <p:nvPr/>
          </p:nvSpPr>
          <p:spPr>
            <a:xfrm rot="-3073315">
              <a:off x="20387716" y="5213454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7"/>
            <p:cNvSpPr/>
            <p:nvPr/>
          </p:nvSpPr>
          <p:spPr>
            <a:xfrm rot="-3073315">
              <a:off x="20202213" y="4623334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7"/>
            <p:cNvSpPr/>
            <p:nvPr/>
          </p:nvSpPr>
          <p:spPr>
            <a:xfrm rot="-3073315">
              <a:off x="20159935" y="4619544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7"/>
            <p:cNvSpPr/>
            <p:nvPr/>
          </p:nvSpPr>
          <p:spPr>
            <a:xfrm rot="-3073315">
              <a:off x="20751118" y="5062057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7"/>
            <p:cNvSpPr/>
            <p:nvPr/>
          </p:nvSpPr>
          <p:spPr>
            <a:xfrm rot="-3073315">
              <a:off x="20649999" y="4548549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7"/>
            <p:cNvSpPr/>
            <p:nvPr/>
          </p:nvSpPr>
          <p:spPr>
            <a:xfrm rot="-3073315">
              <a:off x="20830801" y="477701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7"/>
            <p:cNvSpPr/>
            <p:nvPr/>
          </p:nvSpPr>
          <p:spPr>
            <a:xfrm rot="-3073315">
              <a:off x="20053327" y="491828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7"/>
            <p:cNvSpPr/>
            <p:nvPr/>
          </p:nvSpPr>
          <p:spPr>
            <a:xfrm rot="-3073315">
              <a:off x="20247390" y="5178633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7"/>
            <p:cNvSpPr/>
            <p:nvPr/>
          </p:nvSpPr>
          <p:spPr>
            <a:xfrm rot="-3073315">
              <a:off x="20505953" y="524284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7"/>
            <p:cNvSpPr/>
            <p:nvPr/>
          </p:nvSpPr>
          <p:spPr>
            <a:xfrm rot="-3073315">
              <a:off x="20385726" y="444734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5" name="Google Shape;3375;p27"/>
          <p:cNvGrpSpPr/>
          <p:nvPr/>
        </p:nvGrpSpPr>
        <p:grpSpPr>
          <a:xfrm>
            <a:off x="8429149" y="4661113"/>
            <a:ext cx="449692" cy="455214"/>
            <a:chOff x="8429149" y="4661113"/>
            <a:chExt cx="449692" cy="455214"/>
          </a:xfrm>
        </p:grpSpPr>
        <p:sp>
          <p:nvSpPr>
            <p:cNvPr id="3376" name="Google Shape;3376;p27"/>
            <p:cNvSpPr/>
            <p:nvPr/>
          </p:nvSpPr>
          <p:spPr>
            <a:xfrm rot="-3073435">
              <a:off x="8777184" y="488667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7"/>
            <p:cNvSpPr/>
            <p:nvPr/>
          </p:nvSpPr>
          <p:spPr>
            <a:xfrm rot="-3073435">
              <a:off x="8696474" y="499395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7"/>
            <p:cNvSpPr/>
            <p:nvPr/>
          </p:nvSpPr>
          <p:spPr>
            <a:xfrm rot="-3073435">
              <a:off x="8496687" y="494551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7"/>
            <p:cNvSpPr/>
            <p:nvPr/>
          </p:nvSpPr>
          <p:spPr>
            <a:xfrm rot="-3073435">
              <a:off x="8480573" y="482258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7"/>
            <p:cNvSpPr/>
            <p:nvPr/>
          </p:nvSpPr>
          <p:spPr>
            <a:xfrm rot="-3073435">
              <a:off x="8648137" y="470847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7"/>
            <p:cNvSpPr/>
            <p:nvPr/>
          </p:nvSpPr>
          <p:spPr>
            <a:xfrm rot="-3073435">
              <a:off x="8753274" y="478375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7"/>
            <p:cNvSpPr/>
            <p:nvPr/>
          </p:nvSpPr>
          <p:spPr>
            <a:xfrm rot="-3073435">
              <a:off x="8557308" y="473069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7"/>
            <p:cNvSpPr/>
            <p:nvPr/>
          </p:nvSpPr>
          <p:spPr>
            <a:xfrm rot="-3073435">
              <a:off x="8589260" y="501087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7"/>
            <p:cNvSpPr/>
            <p:nvPr/>
          </p:nvSpPr>
          <p:spPr>
            <a:xfrm rot="-3073435">
              <a:off x="8508677" y="475453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7"/>
            <p:cNvSpPr/>
            <p:nvPr/>
          </p:nvSpPr>
          <p:spPr>
            <a:xfrm rot="-3073435">
              <a:off x="8490315" y="475289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7"/>
            <p:cNvSpPr/>
            <p:nvPr/>
          </p:nvSpPr>
          <p:spPr>
            <a:xfrm rot="-3073435">
              <a:off x="8747116" y="494511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7"/>
            <p:cNvSpPr/>
            <p:nvPr/>
          </p:nvSpPr>
          <p:spPr>
            <a:xfrm rot="-3073435">
              <a:off x="8703192" y="472205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7"/>
            <p:cNvSpPr/>
            <p:nvPr/>
          </p:nvSpPr>
          <p:spPr>
            <a:xfrm rot="-3073435">
              <a:off x="8781729" y="482129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7"/>
            <p:cNvSpPr/>
            <p:nvPr/>
          </p:nvSpPr>
          <p:spPr>
            <a:xfrm rot="-3073435">
              <a:off x="8444006" y="488265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7"/>
            <p:cNvSpPr/>
            <p:nvPr/>
          </p:nvSpPr>
          <p:spPr>
            <a:xfrm rot="-3073435">
              <a:off x="8528305" y="499575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7"/>
            <p:cNvSpPr/>
            <p:nvPr/>
          </p:nvSpPr>
          <p:spPr>
            <a:xfrm rot="-3073435">
              <a:off x="8640620" y="502364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7"/>
            <p:cNvSpPr/>
            <p:nvPr/>
          </p:nvSpPr>
          <p:spPr>
            <a:xfrm rot="-3073435">
              <a:off x="8588395" y="467808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3" name="Google Shape;3393;p27"/>
          <p:cNvGrpSpPr/>
          <p:nvPr/>
        </p:nvGrpSpPr>
        <p:grpSpPr>
          <a:xfrm>
            <a:off x="5385775" y="720725"/>
            <a:ext cx="158800" cy="158800"/>
            <a:chOff x="5385775" y="720725"/>
            <a:chExt cx="158800" cy="158800"/>
          </a:xfrm>
        </p:grpSpPr>
        <p:cxnSp>
          <p:nvCxnSpPr>
            <p:cNvPr id="3394" name="Google Shape;3394;p27"/>
            <p:cNvCxnSpPr/>
            <p:nvPr/>
          </p:nvCxnSpPr>
          <p:spPr>
            <a:xfrm>
              <a:off x="53857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27"/>
            <p:cNvCxnSpPr/>
            <p:nvPr/>
          </p:nvCxnSpPr>
          <p:spPr>
            <a:xfrm flipH="1" rot="10800000">
              <a:off x="53891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28"/>
          <p:cNvSpPr/>
          <p:nvPr/>
        </p:nvSpPr>
        <p:spPr>
          <a:xfrm>
            <a:off x="4966650" y="1252850"/>
            <a:ext cx="3228900" cy="33546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52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28"/>
          <p:cNvSpPr/>
          <p:nvPr/>
        </p:nvSpPr>
        <p:spPr>
          <a:xfrm>
            <a:off x="4966650" y="1252861"/>
            <a:ext cx="3228900" cy="1946400"/>
          </a:xfrm>
          <a:prstGeom prst="roundRect">
            <a:avLst>
              <a:gd fmla="val 91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28"/>
          <p:cNvSpPr/>
          <p:nvPr/>
        </p:nvSpPr>
        <p:spPr>
          <a:xfrm>
            <a:off x="4966650" y="2299980"/>
            <a:ext cx="32289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28"/>
          <p:cNvSpPr/>
          <p:nvPr/>
        </p:nvSpPr>
        <p:spPr>
          <a:xfrm>
            <a:off x="948475" y="1252850"/>
            <a:ext cx="3228900" cy="33546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52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28"/>
          <p:cNvSpPr/>
          <p:nvPr/>
        </p:nvSpPr>
        <p:spPr>
          <a:xfrm>
            <a:off x="948475" y="1252861"/>
            <a:ext cx="3228900" cy="1946400"/>
          </a:xfrm>
          <a:prstGeom prst="roundRect">
            <a:avLst>
              <a:gd fmla="val 91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28"/>
          <p:cNvSpPr/>
          <p:nvPr/>
        </p:nvSpPr>
        <p:spPr>
          <a:xfrm>
            <a:off x="948475" y="2299980"/>
            <a:ext cx="32289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28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04" name="Google Shape;3404;p28"/>
          <p:cNvSpPr txBox="1"/>
          <p:nvPr>
            <p:ph idx="1" type="subTitle"/>
          </p:nvPr>
        </p:nvSpPr>
        <p:spPr>
          <a:xfrm>
            <a:off x="1081063" y="3807875"/>
            <a:ext cx="29637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5" name="Google Shape;3405;p28"/>
          <p:cNvSpPr txBox="1"/>
          <p:nvPr>
            <p:ph idx="2" type="subTitle"/>
          </p:nvPr>
        </p:nvSpPr>
        <p:spPr>
          <a:xfrm>
            <a:off x="5099244" y="3807875"/>
            <a:ext cx="29637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6" name="Google Shape;3406;p28"/>
          <p:cNvSpPr txBox="1"/>
          <p:nvPr>
            <p:ph idx="3" type="subTitle"/>
          </p:nvPr>
        </p:nvSpPr>
        <p:spPr>
          <a:xfrm>
            <a:off x="1068763" y="1334850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7" name="Google Shape;3407;p28"/>
          <p:cNvSpPr txBox="1"/>
          <p:nvPr>
            <p:ph idx="4" type="subTitle"/>
          </p:nvPr>
        </p:nvSpPr>
        <p:spPr>
          <a:xfrm>
            <a:off x="5086944" y="1334850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08" name="Google Shape;3408;p28"/>
          <p:cNvGrpSpPr/>
          <p:nvPr/>
        </p:nvGrpSpPr>
        <p:grpSpPr>
          <a:xfrm>
            <a:off x="447274" y="304766"/>
            <a:ext cx="535153" cy="529032"/>
            <a:chOff x="9086999" y="1145216"/>
            <a:chExt cx="535153" cy="529032"/>
          </a:xfrm>
        </p:grpSpPr>
        <p:sp>
          <p:nvSpPr>
            <p:cNvPr id="3409" name="Google Shape;3409;p28"/>
            <p:cNvSpPr/>
            <p:nvPr/>
          </p:nvSpPr>
          <p:spPr>
            <a:xfrm>
              <a:off x="9219328" y="15519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8"/>
            <p:cNvSpPr/>
            <p:nvPr/>
          </p:nvSpPr>
          <p:spPr>
            <a:xfrm>
              <a:off x="9398668" y="15576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8"/>
            <p:cNvSpPr/>
            <p:nvPr/>
          </p:nvSpPr>
          <p:spPr>
            <a:xfrm>
              <a:off x="9500328" y="13165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8"/>
            <p:cNvSpPr/>
            <p:nvPr/>
          </p:nvSpPr>
          <p:spPr>
            <a:xfrm>
              <a:off x="9407787" y="11863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8"/>
            <p:cNvSpPr/>
            <p:nvPr/>
          </p:nvSpPr>
          <p:spPr>
            <a:xfrm>
              <a:off x="9130131" y="12743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8"/>
            <p:cNvSpPr/>
            <p:nvPr/>
          </p:nvSpPr>
          <p:spPr>
            <a:xfrm>
              <a:off x="9116721" y="14489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8"/>
            <p:cNvSpPr/>
            <p:nvPr/>
          </p:nvSpPr>
          <p:spPr>
            <a:xfrm>
              <a:off x="9248103" y="11895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8"/>
            <p:cNvSpPr/>
            <p:nvPr/>
          </p:nvSpPr>
          <p:spPr>
            <a:xfrm>
              <a:off x="9490737" y="14675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8"/>
            <p:cNvSpPr/>
            <p:nvPr/>
          </p:nvSpPr>
          <p:spPr>
            <a:xfrm>
              <a:off x="9146443" y="12373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8"/>
            <p:cNvSpPr/>
            <p:nvPr/>
          </p:nvSpPr>
          <p:spPr>
            <a:xfrm>
              <a:off x="9310260" y="11452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8"/>
            <p:cNvSpPr/>
            <p:nvPr/>
          </p:nvSpPr>
          <p:spPr>
            <a:xfrm>
              <a:off x="9295841" y="15730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8"/>
            <p:cNvSpPr/>
            <p:nvPr/>
          </p:nvSpPr>
          <p:spPr>
            <a:xfrm>
              <a:off x="9086999" y="13479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8"/>
            <p:cNvSpPr/>
            <p:nvPr/>
          </p:nvSpPr>
          <p:spPr>
            <a:xfrm>
              <a:off x="9121265" y="15145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8"/>
            <p:cNvSpPr/>
            <p:nvPr/>
          </p:nvSpPr>
          <p:spPr>
            <a:xfrm>
              <a:off x="9477327" y="12095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8"/>
            <p:cNvSpPr/>
            <p:nvPr/>
          </p:nvSpPr>
          <p:spPr>
            <a:xfrm>
              <a:off x="9515663" y="13961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8"/>
            <p:cNvSpPr/>
            <p:nvPr/>
          </p:nvSpPr>
          <p:spPr>
            <a:xfrm>
              <a:off x="9460037" y="15308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8"/>
            <p:cNvSpPr/>
            <p:nvPr/>
          </p:nvSpPr>
          <p:spPr>
            <a:xfrm>
              <a:off x="9143130" y="11891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6" name="Google Shape;3426;p28"/>
          <p:cNvGrpSpPr/>
          <p:nvPr/>
        </p:nvGrpSpPr>
        <p:grpSpPr>
          <a:xfrm>
            <a:off x="8228713" y="138721"/>
            <a:ext cx="400868" cy="397397"/>
            <a:chOff x="5812850" y="1867796"/>
            <a:chExt cx="400868" cy="397397"/>
          </a:xfrm>
        </p:grpSpPr>
        <p:sp>
          <p:nvSpPr>
            <p:cNvPr id="3427" name="Google Shape;3427;p28"/>
            <p:cNvSpPr/>
            <p:nvPr/>
          </p:nvSpPr>
          <p:spPr>
            <a:xfrm>
              <a:off x="6058355" y="21727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8"/>
            <p:cNvSpPr/>
            <p:nvPr/>
          </p:nvSpPr>
          <p:spPr>
            <a:xfrm>
              <a:off x="5924102" y="21766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8"/>
            <p:cNvSpPr/>
            <p:nvPr/>
          </p:nvSpPr>
          <p:spPr>
            <a:xfrm>
              <a:off x="5840395" y="19962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8"/>
            <p:cNvSpPr/>
            <p:nvPr/>
          </p:nvSpPr>
          <p:spPr>
            <a:xfrm>
              <a:off x="5923124" y="18986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8"/>
            <p:cNvSpPr/>
            <p:nvPr/>
          </p:nvSpPr>
          <p:spPr>
            <a:xfrm>
              <a:off x="6117830" y="19649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8"/>
            <p:cNvSpPr/>
            <p:nvPr/>
          </p:nvSpPr>
          <p:spPr>
            <a:xfrm>
              <a:off x="6127422" y="20954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6042516" y="19008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8"/>
            <p:cNvSpPr/>
            <p:nvPr/>
          </p:nvSpPr>
          <p:spPr>
            <a:xfrm>
              <a:off x="5845285" y="21094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8"/>
            <p:cNvSpPr/>
            <p:nvPr/>
          </p:nvSpPr>
          <p:spPr>
            <a:xfrm>
              <a:off x="5867498" y="19378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8"/>
            <p:cNvSpPr/>
            <p:nvPr/>
          </p:nvSpPr>
          <p:spPr>
            <a:xfrm>
              <a:off x="5973007" y="18677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8"/>
            <p:cNvSpPr/>
            <p:nvPr/>
          </p:nvSpPr>
          <p:spPr>
            <a:xfrm>
              <a:off x="5984176" y="21890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8"/>
            <p:cNvSpPr/>
            <p:nvPr/>
          </p:nvSpPr>
          <p:spPr>
            <a:xfrm>
              <a:off x="6136036" y="20200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8"/>
            <p:cNvSpPr/>
            <p:nvPr/>
          </p:nvSpPr>
          <p:spPr>
            <a:xfrm>
              <a:off x="6103442" y="21449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8"/>
            <p:cNvSpPr/>
            <p:nvPr/>
          </p:nvSpPr>
          <p:spPr>
            <a:xfrm>
              <a:off x="5841625" y="19162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8"/>
            <p:cNvSpPr/>
            <p:nvPr/>
          </p:nvSpPr>
          <p:spPr>
            <a:xfrm>
              <a:off x="5812850" y="20563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8"/>
            <p:cNvSpPr/>
            <p:nvPr/>
          </p:nvSpPr>
          <p:spPr>
            <a:xfrm>
              <a:off x="5855035" y="21574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8"/>
            <p:cNvSpPr/>
            <p:nvPr/>
          </p:nvSpPr>
          <p:spPr>
            <a:xfrm>
              <a:off x="6091926" y="19008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4" name="Google Shape;3444;p28"/>
          <p:cNvGrpSpPr/>
          <p:nvPr/>
        </p:nvGrpSpPr>
        <p:grpSpPr>
          <a:xfrm>
            <a:off x="8643020" y="633985"/>
            <a:ext cx="300659" cy="297030"/>
            <a:chOff x="430720" y="1978560"/>
            <a:chExt cx="300659" cy="297030"/>
          </a:xfrm>
        </p:grpSpPr>
        <p:sp>
          <p:nvSpPr>
            <p:cNvPr id="3445" name="Google Shape;3445;p28"/>
            <p:cNvSpPr/>
            <p:nvPr/>
          </p:nvSpPr>
          <p:spPr>
            <a:xfrm>
              <a:off x="615803" y="220699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4459" y="220986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451607" y="207432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4143" y="200127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659913" y="205071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666633" y="214865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604160" y="200257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455520" y="215903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471958" y="203043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51532" y="197856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59515" y="221851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672376" y="209189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648396" y="218591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452775" y="201351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430720" y="211912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462366" y="219547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639782" y="200266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125438" y="1079871"/>
            <a:ext cx="400868" cy="397397"/>
            <a:chOff x="6109900" y="2349396"/>
            <a:chExt cx="400868" cy="397397"/>
          </a:xfrm>
        </p:grpSpPr>
        <p:sp>
          <p:nvSpPr>
            <p:cNvPr id="3463" name="Google Shape;3463;p28"/>
            <p:cNvSpPr/>
            <p:nvPr/>
          </p:nvSpPr>
          <p:spPr>
            <a:xfrm>
              <a:off x="6355405" y="26543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6221152" y="26582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6137445" y="24778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6220174" y="23802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6414880" y="24465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6424472" y="25770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6339566" y="23824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6142335" y="25910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6164548" y="24194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6270057" y="23493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6281226" y="26706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6433086" y="25016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6400492" y="26265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6138675" y="23978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6109900" y="25379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6152085" y="26390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6388976" y="23824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0" name="Google Shape;3480;p28"/>
          <p:cNvGrpSpPr/>
          <p:nvPr/>
        </p:nvGrpSpPr>
        <p:grpSpPr>
          <a:xfrm>
            <a:off x="8799363" y="2571746"/>
            <a:ext cx="400868" cy="397397"/>
            <a:chOff x="6471250" y="3813921"/>
            <a:chExt cx="400868" cy="397397"/>
          </a:xfrm>
        </p:grpSpPr>
        <p:sp>
          <p:nvSpPr>
            <p:cNvPr id="3481" name="Google Shape;3481;p28"/>
            <p:cNvSpPr/>
            <p:nvPr/>
          </p:nvSpPr>
          <p:spPr>
            <a:xfrm>
              <a:off x="6716755" y="411890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6582502" y="412275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6498795" y="394236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6581524" y="384474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6776230" y="391110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6785822" y="404156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6700916" y="384701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6503685" y="405560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6525898" y="388393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6631407" y="381392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6642576" y="413521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6794436" y="396622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6761842" y="409110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6500025" y="386238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6471250" y="400247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6513435" y="410356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6750326" y="384698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8" name="Google Shape;3498;p28"/>
          <p:cNvGrpSpPr/>
          <p:nvPr/>
        </p:nvGrpSpPr>
        <p:grpSpPr>
          <a:xfrm>
            <a:off x="244824" y="4237104"/>
            <a:ext cx="400851" cy="396048"/>
            <a:chOff x="-158426" y="1484654"/>
            <a:chExt cx="400851" cy="396048"/>
          </a:xfrm>
        </p:grpSpPr>
        <p:sp>
          <p:nvSpPr>
            <p:cNvPr id="3499" name="Google Shape;3499;p28"/>
            <p:cNvSpPr/>
            <p:nvPr/>
          </p:nvSpPr>
          <p:spPr>
            <a:xfrm>
              <a:off x="88334" y="1789242"/>
              <a:ext cx="55782" cy="60749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-46783" y="1793070"/>
              <a:ext cx="55866" cy="60917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-130579" y="1612337"/>
              <a:ext cx="64237" cy="4636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-47204" y="1514944"/>
              <a:ext cx="49766" cy="62095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147142" y="1580868"/>
              <a:ext cx="63985" cy="5368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156102" y="1711454"/>
              <a:ext cx="65247" cy="4682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8"/>
            <p:cNvSpPr/>
            <p:nvPr/>
          </p:nvSpPr>
          <p:spPr>
            <a:xfrm>
              <a:off x="72811" y="1516669"/>
              <a:ext cx="50102" cy="61633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8"/>
            <p:cNvSpPr/>
            <p:nvPr/>
          </p:nvSpPr>
          <p:spPr>
            <a:xfrm>
              <a:off x="-125362" y="1725295"/>
              <a:ext cx="65415" cy="5254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8"/>
            <p:cNvSpPr/>
            <p:nvPr/>
          </p:nvSpPr>
          <p:spPr>
            <a:xfrm>
              <a:off x="-103446" y="1553817"/>
              <a:ext cx="303054" cy="262349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8"/>
            <p:cNvSpPr/>
            <p:nvPr/>
          </p:nvSpPr>
          <p:spPr>
            <a:xfrm>
              <a:off x="2645" y="1484654"/>
              <a:ext cx="73492" cy="7572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8"/>
            <p:cNvSpPr/>
            <p:nvPr/>
          </p:nvSpPr>
          <p:spPr>
            <a:xfrm>
              <a:off x="13288" y="1804597"/>
              <a:ext cx="73828" cy="7610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8"/>
            <p:cNvSpPr/>
            <p:nvPr/>
          </p:nvSpPr>
          <p:spPr>
            <a:xfrm>
              <a:off x="163758" y="1635770"/>
              <a:ext cx="78666" cy="6146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8"/>
            <p:cNvSpPr/>
            <p:nvPr/>
          </p:nvSpPr>
          <p:spPr>
            <a:xfrm>
              <a:off x="131788" y="1761139"/>
              <a:ext cx="85986" cy="69247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8"/>
            <p:cNvSpPr/>
            <p:nvPr/>
          </p:nvSpPr>
          <p:spPr>
            <a:xfrm>
              <a:off x="-129022" y="1531267"/>
              <a:ext cx="79297" cy="7644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8"/>
            <p:cNvSpPr/>
            <p:nvPr/>
          </p:nvSpPr>
          <p:spPr>
            <a:xfrm>
              <a:off x="-158426" y="1672076"/>
              <a:ext cx="80559" cy="6188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8"/>
            <p:cNvSpPr/>
            <p:nvPr/>
          </p:nvSpPr>
          <p:spPr>
            <a:xfrm>
              <a:off x="-116234" y="1773886"/>
              <a:ext cx="80601" cy="76483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8"/>
            <p:cNvSpPr/>
            <p:nvPr/>
          </p:nvSpPr>
          <p:spPr>
            <a:xfrm>
              <a:off x="120304" y="1516795"/>
              <a:ext cx="80559" cy="781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6" name="Google Shape;3516;p28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3517" name="Google Shape;3517;p28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8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8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8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8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8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8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8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8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8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8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8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8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8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8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8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8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2_2_2_1_1_2_1"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29"/>
          <p:cNvSpPr txBox="1"/>
          <p:nvPr>
            <p:ph type="title"/>
          </p:nvPr>
        </p:nvSpPr>
        <p:spPr>
          <a:xfrm>
            <a:off x="708600" y="603463"/>
            <a:ext cx="77268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36" name="Google Shape;3536;p29"/>
          <p:cNvSpPr txBox="1"/>
          <p:nvPr>
            <p:ph idx="1" type="subTitle"/>
          </p:nvPr>
        </p:nvSpPr>
        <p:spPr>
          <a:xfrm>
            <a:off x="708600" y="1697750"/>
            <a:ext cx="37329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37" name="Google Shape;3537;p29"/>
          <p:cNvSpPr txBox="1"/>
          <p:nvPr>
            <p:ph idx="2" type="subTitle"/>
          </p:nvPr>
        </p:nvSpPr>
        <p:spPr>
          <a:xfrm>
            <a:off x="714850" y="1124450"/>
            <a:ext cx="373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538" name="Google Shape;3538;p29"/>
          <p:cNvSpPr txBox="1"/>
          <p:nvPr>
            <p:ph idx="3" type="subTitle"/>
          </p:nvPr>
        </p:nvSpPr>
        <p:spPr>
          <a:xfrm>
            <a:off x="4699650" y="1697750"/>
            <a:ext cx="37284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39" name="Google Shape;3539;p29"/>
          <p:cNvSpPr txBox="1"/>
          <p:nvPr>
            <p:ph idx="4" type="subTitle"/>
          </p:nvPr>
        </p:nvSpPr>
        <p:spPr>
          <a:xfrm>
            <a:off x="4698589" y="1124450"/>
            <a:ext cx="373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540" name="Google Shape;3540;p29"/>
          <p:cNvGrpSpPr/>
          <p:nvPr/>
        </p:nvGrpSpPr>
        <p:grpSpPr>
          <a:xfrm>
            <a:off x="8523233" y="4153621"/>
            <a:ext cx="382573" cy="377956"/>
            <a:chOff x="7485958" y="359921"/>
            <a:chExt cx="382573" cy="377956"/>
          </a:xfrm>
        </p:grpSpPr>
        <p:sp>
          <p:nvSpPr>
            <p:cNvPr id="3541" name="Google Shape;3541;p29"/>
            <p:cNvSpPr/>
            <p:nvPr/>
          </p:nvSpPr>
          <p:spPr>
            <a:xfrm>
              <a:off x="7721469" y="65059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9"/>
            <p:cNvSpPr/>
            <p:nvPr/>
          </p:nvSpPr>
          <p:spPr>
            <a:xfrm>
              <a:off x="7592512" y="65424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9"/>
            <p:cNvSpPr/>
            <p:nvPr/>
          </p:nvSpPr>
          <p:spPr>
            <a:xfrm>
              <a:off x="7512536" y="48177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9"/>
            <p:cNvSpPr/>
            <p:nvPr/>
          </p:nvSpPr>
          <p:spPr>
            <a:xfrm>
              <a:off x="7592111" y="38882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9"/>
            <p:cNvSpPr/>
            <p:nvPr/>
          </p:nvSpPr>
          <p:spPr>
            <a:xfrm>
              <a:off x="7777597" y="45174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9"/>
            <p:cNvSpPr/>
            <p:nvPr/>
          </p:nvSpPr>
          <p:spPr>
            <a:xfrm>
              <a:off x="7786148" y="57636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9"/>
            <p:cNvSpPr/>
            <p:nvPr/>
          </p:nvSpPr>
          <p:spPr>
            <a:xfrm>
              <a:off x="7706654" y="39047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9"/>
            <p:cNvSpPr/>
            <p:nvPr/>
          </p:nvSpPr>
          <p:spPr>
            <a:xfrm>
              <a:off x="7517515" y="58957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9"/>
            <p:cNvSpPr/>
            <p:nvPr/>
          </p:nvSpPr>
          <p:spPr>
            <a:xfrm>
              <a:off x="7538432" y="4259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9"/>
            <p:cNvSpPr/>
            <p:nvPr/>
          </p:nvSpPr>
          <p:spPr>
            <a:xfrm>
              <a:off x="7639687" y="35992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9"/>
            <p:cNvSpPr/>
            <p:nvPr/>
          </p:nvSpPr>
          <p:spPr>
            <a:xfrm>
              <a:off x="7649844" y="66525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9"/>
            <p:cNvSpPr/>
            <p:nvPr/>
          </p:nvSpPr>
          <p:spPr>
            <a:xfrm>
              <a:off x="7793456" y="50413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9"/>
            <p:cNvSpPr/>
            <p:nvPr/>
          </p:nvSpPr>
          <p:spPr>
            <a:xfrm>
              <a:off x="7762943" y="62377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9"/>
            <p:cNvSpPr/>
            <p:nvPr/>
          </p:nvSpPr>
          <p:spPr>
            <a:xfrm>
              <a:off x="7514022" y="40440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9"/>
            <p:cNvSpPr/>
            <p:nvPr/>
          </p:nvSpPr>
          <p:spPr>
            <a:xfrm>
              <a:off x="7485958" y="53878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9"/>
            <p:cNvSpPr/>
            <p:nvPr/>
          </p:nvSpPr>
          <p:spPr>
            <a:xfrm>
              <a:off x="7526227" y="63594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9"/>
            <p:cNvSpPr/>
            <p:nvPr/>
          </p:nvSpPr>
          <p:spPr>
            <a:xfrm>
              <a:off x="7751982" y="39059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8" name="Google Shape;3558;p29"/>
          <p:cNvGrpSpPr/>
          <p:nvPr/>
        </p:nvGrpSpPr>
        <p:grpSpPr>
          <a:xfrm>
            <a:off x="8100758" y="4638546"/>
            <a:ext cx="382573" cy="377956"/>
            <a:chOff x="7718183" y="3037396"/>
            <a:chExt cx="382573" cy="377956"/>
          </a:xfrm>
        </p:grpSpPr>
        <p:sp>
          <p:nvSpPr>
            <p:cNvPr id="3559" name="Google Shape;3559;p29"/>
            <p:cNvSpPr/>
            <p:nvPr/>
          </p:nvSpPr>
          <p:spPr>
            <a:xfrm>
              <a:off x="7953694" y="332807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9"/>
            <p:cNvSpPr/>
            <p:nvPr/>
          </p:nvSpPr>
          <p:spPr>
            <a:xfrm>
              <a:off x="7824737" y="333172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9"/>
            <p:cNvSpPr/>
            <p:nvPr/>
          </p:nvSpPr>
          <p:spPr>
            <a:xfrm>
              <a:off x="7744761" y="315924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9"/>
            <p:cNvSpPr/>
            <p:nvPr/>
          </p:nvSpPr>
          <p:spPr>
            <a:xfrm>
              <a:off x="7824336" y="306630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9"/>
            <p:cNvSpPr/>
            <p:nvPr/>
          </p:nvSpPr>
          <p:spPr>
            <a:xfrm>
              <a:off x="8009822" y="312921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9"/>
            <p:cNvSpPr/>
            <p:nvPr/>
          </p:nvSpPr>
          <p:spPr>
            <a:xfrm>
              <a:off x="8018373" y="325383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9"/>
            <p:cNvSpPr/>
            <p:nvPr/>
          </p:nvSpPr>
          <p:spPr>
            <a:xfrm>
              <a:off x="7938879" y="306794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9"/>
            <p:cNvSpPr/>
            <p:nvPr/>
          </p:nvSpPr>
          <p:spPr>
            <a:xfrm>
              <a:off x="7749740" y="326704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9"/>
            <p:cNvSpPr/>
            <p:nvPr/>
          </p:nvSpPr>
          <p:spPr>
            <a:xfrm>
              <a:off x="7770657" y="310340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9"/>
            <p:cNvSpPr/>
            <p:nvPr/>
          </p:nvSpPr>
          <p:spPr>
            <a:xfrm>
              <a:off x="7871912" y="3037396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9"/>
            <p:cNvSpPr/>
            <p:nvPr/>
          </p:nvSpPr>
          <p:spPr>
            <a:xfrm>
              <a:off x="7882069" y="334272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9"/>
            <p:cNvSpPr/>
            <p:nvPr/>
          </p:nvSpPr>
          <p:spPr>
            <a:xfrm>
              <a:off x="8025681" y="318160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9"/>
            <p:cNvSpPr/>
            <p:nvPr/>
          </p:nvSpPr>
          <p:spPr>
            <a:xfrm>
              <a:off x="7995168" y="330125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9"/>
            <p:cNvSpPr/>
            <p:nvPr/>
          </p:nvSpPr>
          <p:spPr>
            <a:xfrm>
              <a:off x="7746247" y="308188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9"/>
            <p:cNvSpPr/>
            <p:nvPr/>
          </p:nvSpPr>
          <p:spPr>
            <a:xfrm>
              <a:off x="7718183" y="321625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9"/>
            <p:cNvSpPr/>
            <p:nvPr/>
          </p:nvSpPr>
          <p:spPr>
            <a:xfrm>
              <a:off x="7758452" y="331341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9"/>
            <p:cNvSpPr/>
            <p:nvPr/>
          </p:nvSpPr>
          <p:spPr>
            <a:xfrm>
              <a:off x="7984207" y="306806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6" name="Google Shape;3576;p29"/>
          <p:cNvGrpSpPr/>
          <p:nvPr/>
        </p:nvGrpSpPr>
        <p:grpSpPr>
          <a:xfrm>
            <a:off x="6509621" y="158158"/>
            <a:ext cx="382573" cy="377956"/>
            <a:chOff x="7337458" y="-3555542"/>
            <a:chExt cx="382573" cy="377956"/>
          </a:xfrm>
        </p:grpSpPr>
        <p:sp>
          <p:nvSpPr>
            <p:cNvPr id="3577" name="Google Shape;3577;p29"/>
            <p:cNvSpPr/>
            <p:nvPr/>
          </p:nvSpPr>
          <p:spPr>
            <a:xfrm>
              <a:off x="7572969" y="-32648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9"/>
            <p:cNvSpPr/>
            <p:nvPr/>
          </p:nvSpPr>
          <p:spPr>
            <a:xfrm>
              <a:off x="7444012" y="-32612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9"/>
            <p:cNvSpPr/>
            <p:nvPr/>
          </p:nvSpPr>
          <p:spPr>
            <a:xfrm>
              <a:off x="7364036" y="-34336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9"/>
            <p:cNvSpPr/>
            <p:nvPr/>
          </p:nvSpPr>
          <p:spPr>
            <a:xfrm>
              <a:off x="7443611" y="-35266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9"/>
            <p:cNvSpPr/>
            <p:nvPr/>
          </p:nvSpPr>
          <p:spPr>
            <a:xfrm>
              <a:off x="7629097" y="-34637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9"/>
            <p:cNvSpPr/>
            <p:nvPr/>
          </p:nvSpPr>
          <p:spPr>
            <a:xfrm>
              <a:off x="7637648" y="-33391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9"/>
            <p:cNvSpPr/>
            <p:nvPr/>
          </p:nvSpPr>
          <p:spPr>
            <a:xfrm>
              <a:off x="7558154" y="-35249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9"/>
            <p:cNvSpPr/>
            <p:nvPr/>
          </p:nvSpPr>
          <p:spPr>
            <a:xfrm>
              <a:off x="7369015" y="-33258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9"/>
            <p:cNvSpPr/>
            <p:nvPr/>
          </p:nvSpPr>
          <p:spPr>
            <a:xfrm>
              <a:off x="7389932" y="-34895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9"/>
            <p:cNvSpPr/>
            <p:nvPr/>
          </p:nvSpPr>
          <p:spPr>
            <a:xfrm>
              <a:off x="7491187" y="-3555542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9"/>
            <p:cNvSpPr/>
            <p:nvPr/>
          </p:nvSpPr>
          <p:spPr>
            <a:xfrm>
              <a:off x="7501344" y="-32502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9"/>
            <p:cNvSpPr/>
            <p:nvPr/>
          </p:nvSpPr>
          <p:spPr>
            <a:xfrm>
              <a:off x="7644956" y="-34113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9"/>
            <p:cNvSpPr/>
            <p:nvPr/>
          </p:nvSpPr>
          <p:spPr>
            <a:xfrm>
              <a:off x="7614443" y="-32916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9"/>
            <p:cNvSpPr/>
            <p:nvPr/>
          </p:nvSpPr>
          <p:spPr>
            <a:xfrm>
              <a:off x="7365522" y="-35110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9"/>
            <p:cNvSpPr/>
            <p:nvPr/>
          </p:nvSpPr>
          <p:spPr>
            <a:xfrm>
              <a:off x="7337458" y="-33766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9"/>
            <p:cNvSpPr/>
            <p:nvPr/>
          </p:nvSpPr>
          <p:spPr>
            <a:xfrm>
              <a:off x="7377727" y="-32795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9"/>
            <p:cNvSpPr/>
            <p:nvPr/>
          </p:nvSpPr>
          <p:spPr>
            <a:xfrm>
              <a:off x="7603482" y="-35248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4" name="Google Shape;3594;p29"/>
          <p:cNvGrpSpPr/>
          <p:nvPr/>
        </p:nvGrpSpPr>
        <p:grpSpPr>
          <a:xfrm>
            <a:off x="238146" y="347146"/>
            <a:ext cx="382573" cy="377956"/>
            <a:chOff x="7519508" y="-346629"/>
            <a:chExt cx="382573" cy="377956"/>
          </a:xfrm>
        </p:grpSpPr>
        <p:sp>
          <p:nvSpPr>
            <p:cNvPr id="3595" name="Google Shape;3595;p29"/>
            <p:cNvSpPr/>
            <p:nvPr/>
          </p:nvSpPr>
          <p:spPr>
            <a:xfrm>
              <a:off x="7755019" y="-5595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9"/>
            <p:cNvSpPr/>
            <p:nvPr/>
          </p:nvSpPr>
          <p:spPr>
            <a:xfrm>
              <a:off x="7626062" y="-5230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9"/>
            <p:cNvSpPr/>
            <p:nvPr/>
          </p:nvSpPr>
          <p:spPr>
            <a:xfrm>
              <a:off x="7546086" y="-22477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9"/>
            <p:cNvSpPr/>
            <p:nvPr/>
          </p:nvSpPr>
          <p:spPr>
            <a:xfrm>
              <a:off x="7625661" y="-31772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9"/>
            <p:cNvSpPr/>
            <p:nvPr/>
          </p:nvSpPr>
          <p:spPr>
            <a:xfrm>
              <a:off x="7811147" y="-25481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9"/>
            <p:cNvSpPr/>
            <p:nvPr/>
          </p:nvSpPr>
          <p:spPr>
            <a:xfrm>
              <a:off x="7819698" y="-13018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9"/>
            <p:cNvSpPr/>
            <p:nvPr/>
          </p:nvSpPr>
          <p:spPr>
            <a:xfrm>
              <a:off x="7740204" y="-31607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9"/>
            <p:cNvSpPr/>
            <p:nvPr/>
          </p:nvSpPr>
          <p:spPr>
            <a:xfrm>
              <a:off x="7551065" y="-11698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9"/>
            <p:cNvSpPr/>
            <p:nvPr/>
          </p:nvSpPr>
          <p:spPr>
            <a:xfrm>
              <a:off x="7571982" y="-2806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9"/>
            <p:cNvSpPr/>
            <p:nvPr/>
          </p:nvSpPr>
          <p:spPr>
            <a:xfrm>
              <a:off x="7673237" y="-346629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9"/>
            <p:cNvSpPr/>
            <p:nvPr/>
          </p:nvSpPr>
          <p:spPr>
            <a:xfrm>
              <a:off x="7683394" y="-413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9"/>
            <p:cNvSpPr/>
            <p:nvPr/>
          </p:nvSpPr>
          <p:spPr>
            <a:xfrm>
              <a:off x="7827006" y="-20241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9"/>
            <p:cNvSpPr/>
            <p:nvPr/>
          </p:nvSpPr>
          <p:spPr>
            <a:xfrm>
              <a:off x="7796493" y="-8277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9"/>
            <p:cNvSpPr/>
            <p:nvPr/>
          </p:nvSpPr>
          <p:spPr>
            <a:xfrm>
              <a:off x="7547572" y="-30214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9"/>
            <p:cNvSpPr/>
            <p:nvPr/>
          </p:nvSpPr>
          <p:spPr>
            <a:xfrm>
              <a:off x="7519508" y="-16776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9"/>
            <p:cNvSpPr/>
            <p:nvPr/>
          </p:nvSpPr>
          <p:spPr>
            <a:xfrm>
              <a:off x="7559777" y="-7060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9"/>
            <p:cNvSpPr/>
            <p:nvPr/>
          </p:nvSpPr>
          <p:spPr>
            <a:xfrm>
              <a:off x="7785532" y="-31595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2" name="Google Shape;3612;p29"/>
          <p:cNvGrpSpPr/>
          <p:nvPr/>
        </p:nvGrpSpPr>
        <p:grpSpPr>
          <a:xfrm>
            <a:off x="365346" y="3928808"/>
            <a:ext cx="382573" cy="377956"/>
            <a:chOff x="8555533" y="2050208"/>
            <a:chExt cx="382573" cy="377956"/>
          </a:xfrm>
        </p:grpSpPr>
        <p:sp>
          <p:nvSpPr>
            <p:cNvPr id="3613" name="Google Shape;3613;p29"/>
            <p:cNvSpPr/>
            <p:nvPr/>
          </p:nvSpPr>
          <p:spPr>
            <a:xfrm>
              <a:off x="8791044" y="234088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9"/>
            <p:cNvSpPr/>
            <p:nvPr/>
          </p:nvSpPr>
          <p:spPr>
            <a:xfrm>
              <a:off x="8662087" y="234453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9"/>
            <p:cNvSpPr/>
            <p:nvPr/>
          </p:nvSpPr>
          <p:spPr>
            <a:xfrm>
              <a:off x="8582111" y="217205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9"/>
            <p:cNvSpPr/>
            <p:nvPr/>
          </p:nvSpPr>
          <p:spPr>
            <a:xfrm>
              <a:off x="8661686" y="207911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9"/>
            <p:cNvSpPr/>
            <p:nvPr/>
          </p:nvSpPr>
          <p:spPr>
            <a:xfrm>
              <a:off x="8847172" y="214202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9"/>
            <p:cNvSpPr/>
            <p:nvPr/>
          </p:nvSpPr>
          <p:spPr>
            <a:xfrm>
              <a:off x="8855723" y="226664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9"/>
            <p:cNvSpPr/>
            <p:nvPr/>
          </p:nvSpPr>
          <p:spPr>
            <a:xfrm>
              <a:off x="8776229" y="208076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9"/>
            <p:cNvSpPr/>
            <p:nvPr/>
          </p:nvSpPr>
          <p:spPr>
            <a:xfrm>
              <a:off x="8587090" y="227985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9"/>
            <p:cNvSpPr/>
            <p:nvPr/>
          </p:nvSpPr>
          <p:spPr>
            <a:xfrm>
              <a:off x="8608007" y="211621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9"/>
            <p:cNvSpPr/>
            <p:nvPr/>
          </p:nvSpPr>
          <p:spPr>
            <a:xfrm>
              <a:off x="8709262" y="205020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9"/>
            <p:cNvSpPr/>
            <p:nvPr/>
          </p:nvSpPr>
          <p:spPr>
            <a:xfrm>
              <a:off x="8719419" y="235553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9"/>
            <p:cNvSpPr/>
            <p:nvPr/>
          </p:nvSpPr>
          <p:spPr>
            <a:xfrm>
              <a:off x="8863031" y="219442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9"/>
            <p:cNvSpPr/>
            <p:nvPr/>
          </p:nvSpPr>
          <p:spPr>
            <a:xfrm>
              <a:off x="8832518" y="231406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9"/>
            <p:cNvSpPr/>
            <p:nvPr/>
          </p:nvSpPr>
          <p:spPr>
            <a:xfrm>
              <a:off x="8583597" y="209469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9"/>
            <p:cNvSpPr/>
            <p:nvPr/>
          </p:nvSpPr>
          <p:spPr>
            <a:xfrm>
              <a:off x="8555533" y="222907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9"/>
            <p:cNvSpPr/>
            <p:nvPr/>
          </p:nvSpPr>
          <p:spPr>
            <a:xfrm>
              <a:off x="8595802" y="232622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9"/>
            <p:cNvSpPr/>
            <p:nvPr/>
          </p:nvSpPr>
          <p:spPr>
            <a:xfrm>
              <a:off x="8821557" y="208088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0" name="Google Shape;3630;p29"/>
          <p:cNvGrpSpPr/>
          <p:nvPr/>
        </p:nvGrpSpPr>
        <p:grpSpPr>
          <a:xfrm>
            <a:off x="167264" y="4378171"/>
            <a:ext cx="524348" cy="530774"/>
            <a:chOff x="6099402" y="4479694"/>
            <a:chExt cx="1035238" cy="1047924"/>
          </a:xfrm>
        </p:grpSpPr>
        <p:sp>
          <p:nvSpPr>
            <p:cNvPr id="3631" name="Google Shape;3631;p29"/>
            <p:cNvSpPr/>
            <p:nvPr/>
          </p:nvSpPr>
          <p:spPr>
            <a:xfrm rot="-3073315">
              <a:off x="6900617" y="4998955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9"/>
            <p:cNvSpPr/>
            <p:nvPr/>
          </p:nvSpPr>
          <p:spPr>
            <a:xfrm rot="-3073315">
              <a:off x="6714814" y="5245910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9"/>
            <p:cNvSpPr/>
            <p:nvPr/>
          </p:nvSpPr>
          <p:spPr>
            <a:xfrm rot="-3073315">
              <a:off x="6254885" y="5134410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9"/>
            <p:cNvSpPr/>
            <p:nvPr/>
          </p:nvSpPr>
          <p:spPr>
            <a:xfrm rot="-3073315">
              <a:off x="6217786" y="4851399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9"/>
            <p:cNvSpPr/>
            <p:nvPr/>
          </p:nvSpPr>
          <p:spPr>
            <a:xfrm rot="-3073315">
              <a:off x="6603538" y="4588723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9"/>
            <p:cNvSpPr/>
            <p:nvPr/>
          </p:nvSpPr>
          <p:spPr>
            <a:xfrm rot="-3073315">
              <a:off x="6845574" y="4762020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9"/>
            <p:cNvSpPr/>
            <p:nvPr/>
          </p:nvSpPr>
          <p:spPr>
            <a:xfrm rot="-3073315">
              <a:off x="6394440" y="4639872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9"/>
            <p:cNvSpPr/>
            <p:nvPr/>
          </p:nvSpPr>
          <p:spPr>
            <a:xfrm rot="-3073315">
              <a:off x="6467997" y="5284875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9"/>
            <p:cNvSpPr/>
            <p:nvPr/>
          </p:nvSpPr>
          <p:spPr>
            <a:xfrm rot="-3073315">
              <a:off x="6282494" y="4694756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9"/>
            <p:cNvSpPr/>
            <p:nvPr/>
          </p:nvSpPr>
          <p:spPr>
            <a:xfrm rot="-3073315">
              <a:off x="6240216" y="4690966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9"/>
            <p:cNvSpPr/>
            <p:nvPr/>
          </p:nvSpPr>
          <p:spPr>
            <a:xfrm rot="-3073315">
              <a:off x="6831400" y="5133479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9"/>
            <p:cNvSpPr/>
            <p:nvPr/>
          </p:nvSpPr>
          <p:spPr>
            <a:xfrm rot="-3073315">
              <a:off x="6730281" y="4619970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9"/>
            <p:cNvSpPr/>
            <p:nvPr/>
          </p:nvSpPr>
          <p:spPr>
            <a:xfrm rot="-3073315">
              <a:off x="6911082" y="4848434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9"/>
            <p:cNvSpPr/>
            <p:nvPr/>
          </p:nvSpPr>
          <p:spPr>
            <a:xfrm rot="-3073315">
              <a:off x="6133608" y="4989702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9"/>
            <p:cNvSpPr/>
            <p:nvPr/>
          </p:nvSpPr>
          <p:spPr>
            <a:xfrm rot="-3073315">
              <a:off x="6327672" y="5250054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9"/>
            <p:cNvSpPr/>
            <p:nvPr/>
          </p:nvSpPr>
          <p:spPr>
            <a:xfrm rot="-3073315">
              <a:off x="6586234" y="5314262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9"/>
            <p:cNvSpPr/>
            <p:nvPr/>
          </p:nvSpPr>
          <p:spPr>
            <a:xfrm rot="-3073315">
              <a:off x="6466007" y="4518762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4"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p30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0" name="Google Shape;3650;p30"/>
          <p:cNvSpPr txBox="1"/>
          <p:nvPr>
            <p:ph idx="1" type="subTitle"/>
          </p:nvPr>
        </p:nvSpPr>
        <p:spPr>
          <a:xfrm>
            <a:off x="717725" y="3067885"/>
            <a:ext cx="2279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1" name="Google Shape;3651;p30"/>
          <p:cNvSpPr txBox="1"/>
          <p:nvPr>
            <p:ph idx="2" type="subTitle"/>
          </p:nvPr>
        </p:nvSpPr>
        <p:spPr>
          <a:xfrm>
            <a:off x="717725" y="1658250"/>
            <a:ext cx="2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2" name="Google Shape;3652;p30"/>
          <p:cNvSpPr txBox="1"/>
          <p:nvPr>
            <p:ph idx="3" type="subTitle"/>
          </p:nvPr>
        </p:nvSpPr>
        <p:spPr>
          <a:xfrm>
            <a:off x="3432150" y="3067885"/>
            <a:ext cx="2279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3" name="Google Shape;3653;p30"/>
          <p:cNvSpPr txBox="1"/>
          <p:nvPr>
            <p:ph idx="4" type="subTitle"/>
          </p:nvPr>
        </p:nvSpPr>
        <p:spPr>
          <a:xfrm>
            <a:off x="3432150" y="1658250"/>
            <a:ext cx="2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4" name="Google Shape;3654;p30"/>
          <p:cNvSpPr txBox="1"/>
          <p:nvPr>
            <p:ph idx="5" type="subTitle"/>
          </p:nvPr>
        </p:nvSpPr>
        <p:spPr>
          <a:xfrm>
            <a:off x="6161450" y="3067885"/>
            <a:ext cx="2279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5" name="Google Shape;3655;p30"/>
          <p:cNvSpPr txBox="1"/>
          <p:nvPr>
            <p:ph idx="6" type="subTitle"/>
          </p:nvPr>
        </p:nvSpPr>
        <p:spPr>
          <a:xfrm>
            <a:off x="6161650" y="1658250"/>
            <a:ext cx="2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656" name="Google Shape;3656;p30"/>
          <p:cNvGrpSpPr/>
          <p:nvPr/>
        </p:nvGrpSpPr>
        <p:grpSpPr>
          <a:xfrm>
            <a:off x="8575508" y="236896"/>
            <a:ext cx="382573" cy="377956"/>
            <a:chOff x="15452383" y="614871"/>
            <a:chExt cx="382573" cy="377956"/>
          </a:xfrm>
        </p:grpSpPr>
        <p:sp>
          <p:nvSpPr>
            <p:cNvPr id="3657" name="Google Shape;3657;p30"/>
            <p:cNvSpPr/>
            <p:nvPr/>
          </p:nvSpPr>
          <p:spPr>
            <a:xfrm>
              <a:off x="15687894" y="90554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0"/>
            <p:cNvSpPr/>
            <p:nvPr/>
          </p:nvSpPr>
          <p:spPr>
            <a:xfrm>
              <a:off x="15558937" y="90919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0"/>
            <p:cNvSpPr/>
            <p:nvPr/>
          </p:nvSpPr>
          <p:spPr>
            <a:xfrm>
              <a:off x="15478961" y="73672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0"/>
            <p:cNvSpPr/>
            <p:nvPr/>
          </p:nvSpPr>
          <p:spPr>
            <a:xfrm>
              <a:off x="15558536" y="64377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0"/>
            <p:cNvSpPr/>
            <p:nvPr/>
          </p:nvSpPr>
          <p:spPr>
            <a:xfrm>
              <a:off x="15744022" y="70669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0"/>
            <p:cNvSpPr/>
            <p:nvPr/>
          </p:nvSpPr>
          <p:spPr>
            <a:xfrm>
              <a:off x="15752573" y="83131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0"/>
            <p:cNvSpPr/>
            <p:nvPr/>
          </p:nvSpPr>
          <p:spPr>
            <a:xfrm>
              <a:off x="15673079" y="64542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0"/>
            <p:cNvSpPr/>
            <p:nvPr/>
          </p:nvSpPr>
          <p:spPr>
            <a:xfrm>
              <a:off x="15483940" y="84452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0"/>
            <p:cNvSpPr/>
            <p:nvPr/>
          </p:nvSpPr>
          <p:spPr>
            <a:xfrm>
              <a:off x="15504857" y="6808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0"/>
            <p:cNvSpPr/>
            <p:nvPr/>
          </p:nvSpPr>
          <p:spPr>
            <a:xfrm>
              <a:off x="15606112" y="61487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0"/>
            <p:cNvSpPr/>
            <p:nvPr/>
          </p:nvSpPr>
          <p:spPr>
            <a:xfrm>
              <a:off x="15616269" y="9202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0"/>
            <p:cNvSpPr/>
            <p:nvPr/>
          </p:nvSpPr>
          <p:spPr>
            <a:xfrm>
              <a:off x="15759881" y="75908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0"/>
            <p:cNvSpPr/>
            <p:nvPr/>
          </p:nvSpPr>
          <p:spPr>
            <a:xfrm>
              <a:off x="15729368" y="87872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0"/>
            <p:cNvSpPr/>
            <p:nvPr/>
          </p:nvSpPr>
          <p:spPr>
            <a:xfrm>
              <a:off x="15480447" y="65935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0"/>
            <p:cNvSpPr/>
            <p:nvPr/>
          </p:nvSpPr>
          <p:spPr>
            <a:xfrm>
              <a:off x="15452383" y="79373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0"/>
            <p:cNvSpPr/>
            <p:nvPr/>
          </p:nvSpPr>
          <p:spPr>
            <a:xfrm>
              <a:off x="15492652" y="89089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0"/>
            <p:cNvSpPr/>
            <p:nvPr/>
          </p:nvSpPr>
          <p:spPr>
            <a:xfrm>
              <a:off x="15718407" y="64554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4" name="Google Shape;3674;p30"/>
          <p:cNvGrpSpPr/>
          <p:nvPr/>
        </p:nvGrpSpPr>
        <p:grpSpPr>
          <a:xfrm>
            <a:off x="8846033" y="885108"/>
            <a:ext cx="382573" cy="377956"/>
            <a:chOff x="10612483" y="-3461967"/>
            <a:chExt cx="382573" cy="377956"/>
          </a:xfrm>
        </p:grpSpPr>
        <p:sp>
          <p:nvSpPr>
            <p:cNvPr id="3675" name="Google Shape;3675;p30"/>
            <p:cNvSpPr/>
            <p:nvPr/>
          </p:nvSpPr>
          <p:spPr>
            <a:xfrm>
              <a:off x="10847994" y="-31712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0"/>
            <p:cNvSpPr/>
            <p:nvPr/>
          </p:nvSpPr>
          <p:spPr>
            <a:xfrm>
              <a:off x="10719037" y="-31676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0"/>
            <p:cNvSpPr/>
            <p:nvPr/>
          </p:nvSpPr>
          <p:spPr>
            <a:xfrm>
              <a:off x="10639061" y="-33401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0"/>
            <p:cNvSpPr/>
            <p:nvPr/>
          </p:nvSpPr>
          <p:spPr>
            <a:xfrm>
              <a:off x="10718636" y="-34330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0"/>
            <p:cNvSpPr/>
            <p:nvPr/>
          </p:nvSpPr>
          <p:spPr>
            <a:xfrm>
              <a:off x="10904122" y="-33701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0"/>
            <p:cNvSpPr/>
            <p:nvPr/>
          </p:nvSpPr>
          <p:spPr>
            <a:xfrm>
              <a:off x="10912673" y="-32455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0"/>
            <p:cNvSpPr/>
            <p:nvPr/>
          </p:nvSpPr>
          <p:spPr>
            <a:xfrm>
              <a:off x="10833179" y="-34314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0"/>
            <p:cNvSpPr/>
            <p:nvPr/>
          </p:nvSpPr>
          <p:spPr>
            <a:xfrm>
              <a:off x="10644040" y="-32323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0"/>
            <p:cNvSpPr/>
            <p:nvPr/>
          </p:nvSpPr>
          <p:spPr>
            <a:xfrm>
              <a:off x="10664957" y="-33959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0"/>
            <p:cNvSpPr/>
            <p:nvPr/>
          </p:nvSpPr>
          <p:spPr>
            <a:xfrm>
              <a:off x="10766212" y="-346196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0"/>
            <p:cNvSpPr/>
            <p:nvPr/>
          </p:nvSpPr>
          <p:spPr>
            <a:xfrm>
              <a:off x="10776369" y="-31566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0"/>
            <p:cNvSpPr/>
            <p:nvPr/>
          </p:nvSpPr>
          <p:spPr>
            <a:xfrm>
              <a:off x="10919981" y="-33177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0"/>
            <p:cNvSpPr/>
            <p:nvPr/>
          </p:nvSpPr>
          <p:spPr>
            <a:xfrm>
              <a:off x="10889468" y="-31981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0"/>
            <p:cNvSpPr/>
            <p:nvPr/>
          </p:nvSpPr>
          <p:spPr>
            <a:xfrm>
              <a:off x="10640547" y="-34174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0"/>
            <p:cNvSpPr/>
            <p:nvPr/>
          </p:nvSpPr>
          <p:spPr>
            <a:xfrm>
              <a:off x="10612483" y="-32831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0"/>
            <p:cNvSpPr/>
            <p:nvPr/>
          </p:nvSpPr>
          <p:spPr>
            <a:xfrm>
              <a:off x="10652752" y="-31859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0"/>
            <p:cNvSpPr/>
            <p:nvPr/>
          </p:nvSpPr>
          <p:spPr>
            <a:xfrm>
              <a:off x="10878507" y="-34312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2" name="Google Shape;3692;p30"/>
          <p:cNvGrpSpPr/>
          <p:nvPr/>
        </p:nvGrpSpPr>
        <p:grpSpPr>
          <a:xfrm>
            <a:off x="966863" y="126613"/>
            <a:ext cx="238225" cy="235350"/>
            <a:chOff x="966863" y="126613"/>
            <a:chExt cx="238225" cy="235350"/>
          </a:xfrm>
        </p:grpSpPr>
        <p:sp>
          <p:nvSpPr>
            <p:cNvPr id="3693" name="Google Shape;3693;p30"/>
            <p:cNvSpPr/>
            <p:nvPr/>
          </p:nvSpPr>
          <p:spPr>
            <a:xfrm>
              <a:off x="1113513" y="307613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0"/>
            <p:cNvSpPr/>
            <p:nvPr/>
          </p:nvSpPr>
          <p:spPr>
            <a:xfrm>
              <a:off x="1033213" y="309888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0"/>
            <p:cNvSpPr/>
            <p:nvPr/>
          </p:nvSpPr>
          <p:spPr>
            <a:xfrm>
              <a:off x="983413" y="202488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0"/>
            <p:cNvSpPr/>
            <p:nvPr/>
          </p:nvSpPr>
          <p:spPr>
            <a:xfrm>
              <a:off x="1032963" y="144613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0"/>
            <p:cNvSpPr/>
            <p:nvPr/>
          </p:nvSpPr>
          <p:spPr>
            <a:xfrm>
              <a:off x="1148463" y="183788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0"/>
            <p:cNvSpPr/>
            <p:nvPr/>
          </p:nvSpPr>
          <p:spPr>
            <a:xfrm>
              <a:off x="1153788" y="261388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0"/>
            <p:cNvSpPr/>
            <p:nvPr/>
          </p:nvSpPr>
          <p:spPr>
            <a:xfrm>
              <a:off x="1104288" y="145638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0"/>
            <p:cNvSpPr/>
            <p:nvPr/>
          </p:nvSpPr>
          <p:spPr>
            <a:xfrm>
              <a:off x="986513" y="269613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0"/>
            <p:cNvSpPr/>
            <p:nvPr/>
          </p:nvSpPr>
          <p:spPr>
            <a:xfrm>
              <a:off x="999538" y="167713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0"/>
            <p:cNvSpPr/>
            <p:nvPr/>
          </p:nvSpPr>
          <p:spPr>
            <a:xfrm>
              <a:off x="1062588" y="126613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0"/>
            <p:cNvSpPr/>
            <p:nvPr/>
          </p:nvSpPr>
          <p:spPr>
            <a:xfrm>
              <a:off x="1068913" y="316738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0"/>
            <p:cNvSpPr/>
            <p:nvPr/>
          </p:nvSpPr>
          <p:spPr>
            <a:xfrm>
              <a:off x="1158338" y="216413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0"/>
            <p:cNvSpPr/>
            <p:nvPr/>
          </p:nvSpPr>
          <p:spPr>
            <a:xfrm>
              <a:off x="1139338" y="290913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0"/>
            <p:cNvSpPr/>
            <p:nvPr/>
          </p:nvSpPr>
          <p:spPr>
            <a:xfrm>
              <a:off x="984338" y="154313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0"/>
            <p:cNvSpPr/>
            <p:nvPr/>
          </p:nvSpPr>
          <p:spPr>
            <a:xfrm>
              <a:off x="966863" y="237988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0"/>
            <p:cNvSpPr/>
            <p:nvPr/>
          </p:nvSpPr>
          <p:spPr>
            <a:xfrm>
              <a:off x="991938" y="298488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0"/>
            <p:cNvSpPr/>
            <p:nvPr/>
          </p:nvSpPr>
          <p:spPr>
            <a:xfrm>
              <a:off x="1132513" y="145713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0" name="Google Shape;3710;p30"/>
          <p:cNvGrpSpPr/>
          <p:nvPr/>
        </p:nvGrpSpPr>
        <p:grpSpPr>
          <a:xfrm>
            <a:off x="332283" y="486133"/>
            <a:ext cx="382573" cy="377956"/>
            <a:chOff x="8760608" y="-899292"/>
            <a:chExt cx="382573" cy="377956"/>
          </a:xfrm>
        </p:grpSpPr>
        <p:sp>
          <p:nvSpPr>
            <p:cNvPr id="3711" name="Google Shape;3711;p30"/>
            <p:cNvSpPr/>
            <p:nvPr/>
          </p:nvSpPr>
          <p:spPr>
            <a:xfrm>
              <a:off x="8996119" y="-6086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0"/>
            <p:cNvSpPr/>
            <p:nvPr/>
          </p:nvSpPr>
          <p:spPr>
            <a:xfrm>
              <a:off x="8867162" y="-6049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0"/>
            <p:cNvSpPr/>
            <p:nvPr/>
          </p:nvSpPr>
          <p:spPr>
            <a:xfrm>
              <a:off x="8787186" y="-7774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0"/>
            <p:cNvSpPr/>
            <p:nvPr/>
          </p:nvSpPr>
          <p:spPr>
            <a:xfrm>
              <a:off x="8866761" y="-8703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0"/>
            <p:cNvSpPr/>
            <p:nvPr/>
          </p:nvSpPr>
          <p:spPr>
            <a:xfrm>
              <a:off x="9052247" y="-8074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0"/>
            <p:cNvSpPr/>
            <p:nvPr/>
          </p:nvSpPr>
          <p:spPr>
            <a:xfrm>
              <a:off x="9060798" y="-6828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0"/>
            <p:cNvSpPr/>
            <p:nvPr/>
          </p:nvSpPr>
          <p:spPr>
            <a:xfrm>
              <a:off x="8981304" y="-8687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0"/>
            <p:cNvSpPr/>
            <p:nvPr/>
          </p:nvSpPr>
          <p:spPr>
            <a:xfrm>
              <a:off x="8792165" y="-6696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0"/>
            <p:cNvSpPr/>
            <p:nvPr/>
          </p:nvSpPr>
          <p:spPr>
            <a:xfrm>
              <a:off x="8813082" y="-8332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0"/>
            <p:cNvSpPr/>
            <p:nvPr/>
          </p:nvSpPr>
          <p:spPr>
            <a:xfrm>
              <a:off x="8914337" y="-8992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0"/>
            <p:cNvSpPr/>
            <p:nvPr/>
          </p:nvSpPr>
          <p:spPr>
            <a:xfrm>
              <a:off x="8924494" y="-5939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0"/>
            <p:cNvSpPr/>
            <p:nvPr/>
          </p:nvSpPr>
          <p:spPr>
            <a:xfrm>
              <a:off x="9068106" y="-7550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0"/>
            <p:cNvSpPr/>
            <p:nvPr/>
          </p:nvSpPr>
          <p:spPr>
            <a:xfrm>
              <a:off x="9037593" y="-6354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0"/>
            <p:cNvSpPr/>
            <p:nvPr/>
          </p:nvSpPr>
          <p:spPr>
            <a:xfrm>
              <a:off x="8788672" y="-8548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0"/>
            <p:cNvSpPr/>
            <p:nvPr/>
          </p:nvSpPr>
          <p:spPr>
            <a:xfrm>
              <a:off x="8760608" y="-7204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0"/>
            <p:cNvSpPr/>
            <p:nvPr/>
          </p:nvSpPr>
          <p:spPr>
            <a:xfrm>
              <a:off x="8800877" y="-6232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0"/>
            <p:cNvSpPr/>
            <p:nvPr/>
          </p:nvSpPr>
          <p:spPr>
            <a:xfrm>
              <a:off x="9026632" y="-8686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8" name="Google Shape;3728;p30"/>
          <p:cNvGrpSpPr/>
          <p:nvPr/>
        </p:nvGrpSpPr>
        <p:grpSpPr>
          <a:xfrm>
            <a:off x="92800" y="3168613"/>
            <a:ext cx="238225" cy="235350"/>
            <a:chOff x="8358300" y="-1138912"/>
            <a:chExt cx="238225" cy="235350"/>
          </a:xfrm>
        </p:grpSpPr>
        <p:sp>
          <p:nvSpPr>
            <p:cNvPr id="3729" name="Google Shape;3729;p30"/>
            <p:cNvSpPr/>
            <p:nvPr/>
          </p:nvSpPr>
          <p:spPr>
            <a:xfrm>
              <a:off x="8504950" y="-957912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0"/>
            <p:cNvSpPr/>
            <p:nvPr/>
          </p:nvSpPr>
          <p:spPr>
            <a:xfrm>
              <a:off x="8424650" y="-955637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0"/>
            <p:cNvSpPr/>
            <p:nvPr/>
          </p:nvSpPr>
          <p:spPr>
            <a:xfrm>
              <a:off x="8374850" y="-1063037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0"/>
            <p:cNvSpPr/>
            <p:nvPr/>
          </p:nvSpPr>
          <p:spPr>
            <a:xfrm>
              <a:off x="8424400" y="-1120912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0"/>
            <p:cNvSpPr/>
            <p:nvPr/>
          </p:nvSpPr>
          <p:spPr>
            <a:xfrm>
              <a:off x="8539900" y="-1081737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0"/>
            <p:cNvSpPr/>
            <p:nvPr/>
          </p:nvSpPr>
          <p:spPr>
            <a:xfrm>
              <a:off x="8545225" y="-1004137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0"/>
            <p:cNvSpPr/>
            <p:nvPr/>
          </p:nvSpPr>
          <p:spPr>
            <a:xfrm>
              <a:off x="8495725" y="-1119887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0"/>
            <p:cNvSpPr/>
            <p:nvPr/>
          </p:nvSpPr>
          <p:spPr>
            <a:xfrm>
              <a:off x="8377950" y="-995912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0"/>
            <p:cNvSpPr/>
            <p:nvPr/>
          </p:nvSpPr>
          <p:spPr>
            <a:xfrm>
              <a:off x="8390975" y="-1097812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0"/>
            <p:cNvSpPr/>
            <p:nvPr/>
          </p:nvSpPr>
          <p:spPr>
            <a:xfrm>
              <a:off x="8454025" y="-1138912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0"/>
            <p:cNvSpPr/>
            <p:nvPr/>
          </p:nvSpPr>
          <p:spPr>
            <a:xfrm>
              <a:off x="8460350" y="-948787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0"/>
            <p:cNvSpPr/>
            <p:nvPr/>
          </p:nvSpPr>
          <p:spPr>
            <a:xfrm>
              <a:off x="8549775" y="-1049112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0"/>
            <p:cNvSpPr/>
            <p:nvPr/>
          </p:nvSpPr>
          <p:spPr>
            <a:xfrm>
              <a:off x="8530775" y="-974612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0"/>
            <p:cNvSpPr/>
            <p:nvPr/>
          </p:nvSpPr>
          <p:spPr>
            <a:xfrm>
              <a:off x="8375775" y="-1111212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0"/>
            <p:cNvSpPr/>
            <p:nvPr/>
          </p:nvSpPr>
          <p:spPr>
            <a:xfrm>
              <a:off x="8358300" y="-1027537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0"/>
            <p:cNvSpPr/>
            <p:nvPr/>
          </p:nvSpPr>
          <p:spPr>
            <a:xfrm>
              <a:off x="8383375" y="-967037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0"/>
            <p:cNvSpPr/>
            <p:nvPr/>
          </p:nvSpPr>
          <p:spPr>
            <a:xfrm>
              <a:off x="8523950" y="-1119812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9" name="Google Shape;489;p4"/>
          <p:cNvSpPr txBox="1"/>
          <p:nvPr>
            <p:ph idx="1" type="subTitle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90" name="Google Shape;490;p4"/>
          <p:cNvGrpSpPr/>
          <p:nvPr/>
        </p:nvGrpSpPr>
        <p:grpSpPr>
          <a:xfrm>
            <a:off x="85496" y="445033"/>
            <a:ext cx="382573" cy="377956"/>
            <a:chOff x="7366858" y="-248742"/>
            <a:chExt cx="382573" cy="377956"/>
          </a:xfrm>
        </p:grpSpPr>
        <p:sp>
          <p:nvSpPr>
            <p:cNvPr id="491" name="Google Shape;491;p4"/>
            <p:cNvSpPr/>
            <p:nvPr/>
          </p:nvSpPr>
          <p:spPr>
            <a:xfrm>
              <a:off x="7602369" y="419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473412" y="455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93436" y="-1268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473011" y="-2198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658497" y="-1569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667048" y="-323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587554" y="-2181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398415" y="-190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419332" y="-1827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520587" y="-24874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530744" y="565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674356" y="-1045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643843" y="151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94922" y="-2042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66858" y="-698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407127" y="272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632882" y="-2180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5" y="4416576"/>
            <a:ext cx="676626" cy="684897"/>
            <a:chOff x="-477020" y="6277501"/>
            <a:chExt cx="676626" cy="684897"/>
          </a:xfrm>
        </p:grpSpPr>
        <p:sp>
          <p:nvSpPr>
            <p:cNvPr id="509" name="Google Shape;509;p4"/>
            <p:cNvSpPr/>
            <p:nvPr/>
          </p:nvSpPr>
          <p:spPr>
            <a:xfrm rot="-3073258">
              <a:off x="46649" y="6616876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 rot="-3073258">
              <a:off x="-74790" y="6778278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 rot="-3073258">
              <a:off x="-375396" y="6705405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-3073258">
              <a:off x="-399644" y="6520437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-3073258">
              <a:off x="-147519" y="6348760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-3073258">
              <a:off x="10674" y="6462022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-3073258">
              <a:off x="-284184" y="6382189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-3073258">
              <a:off x="-236108" y="6803745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-3073258">
              <a:off x="-357348" y="6418054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-3073258">
              <a:off x="-384983" y="6415582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-3073258">
              <a:off x="1409" y="6704796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-3073258">
              <a:off x="-64681" y="6369182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-3073258">
              <a:off x="53490" y="6518499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-3073258">
              <a:off x="-454662" y="6610827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-3073258">
              <a:off x="-327823" y="6780987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-3073258">
              <a:off x="-158828" y="6822951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-3073258">
              <a:off x="-237408" y="6303035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"/>
          <p:cNvGrpSpPr/>
          <p:nvPr/>
        </p:nvGrpSpPr>
        <p:grpSpPr>
          <a:xfrm>
            <a:off x="8553108" y="4607383"/>
            <a:ext cx="382573" cy="377956"/>
            <a:chOff x="8170533" y="3006233"/>
            <a:chExt cx="382573" cy="377956"/>
          </a:xfrm>
        </p:grpSpPr>
        <p:sp>
          <p:nvSpPr>
            <p:cNvPr id="527" name="Google Shape;527;p4"/>
            <p:cNvSpPr/>
            <p:nvPr/>
          </p:nvSpPr>
          <p:spPr>
            <a:xfrm>
              <a:off x="8406044" y="329690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277087" y="330056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197111" y="312808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276686" y="303514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462172" y="3098053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470723" y="322267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391229" y="303678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202090" y="323588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223007" y="3072237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324262" y="3006233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334419" y="331156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478031" y="3150447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447518" y="327008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8198597" y="3050718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8170533" y="318509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210802" y="328225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8436557" y="3036907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"/>
          <p:cNvGrpSpPr/>
          <p:nvPr/>
        </p:nvGrpSpPr>
        <p:grpSpPr>
          <a:xfrm>
            <a:off x="8644858" y="542396"/>
            <a:ext cx="382573" cy="377956"/>
            <a:chOff x="8109883" y="-1211154"/>
            <a:chExt cx="382573" cy="377956"/>
          </a:xfrm>
        </p:grpSpPr>
        <p:sp>
          <p:nvSpPr>
            <p:cNvPr id="545" name="Google Shape;545;p4"/>
            <p:cNvSpPr/>
            <p:nvPr/>
          </p:nvSpPr>
          <p:spPr>
            <a:xfrm>
              <a:off x="8345394" y="-920479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8216437" y="-916826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8136461" y="-108930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216036" y="-1182247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8401522" y="-111933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8410073" y="-99471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8330579" y="-118060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8141440" y="-98150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8162357" y="-11451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8263612" y="-1211154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8273769" y="-90582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8417381" y="-1066941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8386868" y="-947298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8137947" y="-116667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8109883" y="-1032293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8150152" y="-935133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8375907" y="-1180481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"/>
          <p:cNvGrpSpPr/>
          <p:nvPr/>
        </p:nvGrpSpPr>
        <p:grpSpPr>
          <a:xfrm>
            <a:off x="8429146" y="1079233"/>
            <a:ext cx="382573" cy="377956"/>
            <a:chOff x="7151158" y="-203267"/>
            <a:chExt cx="382573" cy="377956"/>
          </a:xfrm>
        </p:grpSpPr>
        <p:sp>
          <p:nvSpPr>
            <p:cNvPr id="563" name="Google Shape;563;p4"/>
            <p:cNvSpPr/>
            <p:nvPr/>
          </p:nvSpPr>
          <p:spPr>
            <a:xfrm>
              <a:off x="7386669" y="8740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7257712" y="9106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7177736" y="-814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7257311" y="-1743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7442797" y="-1114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7451348" y="1317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7371854" y="-1727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7182715" y="2638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7203632" y="-1372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7304887" y="-203267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7315044" y="10206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7458656" y="-590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7428143" y="6058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7179222" y="-1587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7151158" y="-244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7191427" y="7275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417182" y="-1725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 ">
  <p:cSld name="TITLE_AND_TWO_COLUMNS_1_4_1_2_1"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31"/>
          <p:cNvSpPr txBox="1"/>
          <p:nvPr>
            <p:ph type="title"/>
          </p:nvPr>
        </p:nvSpPr>
        <p:spPr>
          <a:xfrm>
            <a:off x="714900" y="445007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48" name="Google Shape;3748;p31"/>
          <p:cNvSpPr txBox="1"/>
          <p:nvPr>
            <p:ph idx="1" type="subTitle"/>
          </p:nvPr>
        </p:nvSpPr>
        <p:spPr>
          <a:xfrm>
            <a:off x="1603086" y="3891369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9" name="Google Shape;3749;p31"/>
          <p:cNvSpPr txBox="1"/>
          <p:nvPr>
            <p:ph idx="2" type="subTitle"/>
          </p:nvPr>
        </p:nvSpPr>
        <p:spPr>
          <a:xfrm>
            <a:off x="1603086" y="1885813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0" name="Google Shape;3750;p31"/>
          <p:cNvSpPr txBox="1"/>
          <p:nvPr>
            <p:ph idx="3" type="subTitle"/>
          </p:nvPr>
        </p:nvSpPr>
        <p:spPr>
          <a:xfrm>
            <a:off x="1603086" y="1556631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1" name="Google Shape;3751;p31"/>
          <p:cNvSpPr txBox="1"/>
          <p:nvPr>
            <p:ph idx="4" type="subTitle"/>
          </p:nvPr>
        </p:nvSpPr>
        <p:spPr>
          <a:xfrm>
            <a:off x="1603086" y="3553035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2" name="Google Shape;3752;p31"/>
          <p:cNvSpPr txBox="1"/>
          <p:nvPr>
            <p:ph idx="5" type="subTitle"/>
          </p:nvPr>
        </p:nvSpPr>
        <p:spPr>
          <a:xfrm>
            <a:off x="5543088" y="3882171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3" name="Google Shape;3753;p31"/>
          <p:cNvSpPr txBox="1"/>
          <p:nvPr>
            <p:ph idx="6" type="subTitle"/>
          </p:nvPr>
        </p:nvSpPr>
        <p:spPr>
          <a:xfrm>
            <a:off x="5543080" y="3553048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4" name="Google Shape;3754;p31"/>
          <p:cNvSpPr txBox="1"/>
          <p:nvPr>
            <p:ph idx="7" type="subTitle"/>
          </p:nvPr>
        </p:nvSpPr>
        <p:spPr>
          <a:xfrm>
            <a:off x="5543088" y="1885813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5" name="Google Shape;3755;p31"/>
          <p:cNvSpPr txBox="1"/>
          <p:nvPr>
            <p:ph idx="8" type="subTitle"/>
          </p:nvPr>
        </p:nvSpPr>
        <p:spPr>
          <a:xfrm>
            <a:off x="5543080" y="1556631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756" name="Google Shape;3756;p31"/>
          <p:cNvGrpSpPr/>
          <p:nvPr/>
        </p:nvGrpSpPr>
        <p:grpSpPr>
          <a:xfrm>
            <a:off x="8320520" y="354372"/>
            <a:ext cx="300659" cy="297030"/>
            <a:chOff x="8168120" y="201972"/>
            <a:chExt cx="300659" cy="297030"/>
          </a:xfrm>
        </p:grpSpPr>
        <p:sp>
          <p:nvSpPr>
            <p:cNvPr id="3757" name="Google Shape;3757;p31"/>
            <p:cNvSpPr/>
            <p:nvPr/>
          </p:nvSpPr>
          <p:spPr>
            <a:xfrm>
              <a:off x="8353203" y="43040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31"/>
            <p:cNvSpPr/>
            <p:nvPr/>
          </p:nvSpPr>
          <p:spPr>
            <a:xfrm>
              <a:off x="8251859" y="43327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31"/>
            <p:cNvSpPr/>
            <p:nvPr/>
          </p:nvSpPr>
          <p:spPr>
            <a:xfrm>
              <a:off x="8189007" y="29773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1"/>
            <p:cNvSpPr/>
            <p:nvPr/>
          </p:nvSpPr>
          <p:spPr>
            <a:xfrm>
              <a:off x="8251543" y="22469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1"/>
            <p:cNvSpPr/>
            <p:nvPr/>
          </p:nvSpPr>
          <p:spPr>
            <a:xfrm>
              <a:off x="8397313" y="27413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1"/>
            <p:cNvSpPr/>
            <p:nvPr/>
          </p:nvSpPr>
          <p:spPr>
            <a:xfrm>
              <a:off x="8404033" y="37206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1"/>
            <p:cNvSpPr/>
            <p:nvPr/>
          </p:nvSpPr>
          <p:spPr>
            <a:xfrm>
              <a:off x="8341560" y="22598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31"/>
            <p:cNvSpPr/>
            <p:nvPr/>
          </p:nvSpPr>
          <p:spPr>
            <a:xfrm>
              <a:off x="8192920" y="38244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31"/>
            <p:cNvSpPr/>
            <p:nvPr/>
          </p:nvSpPr>
          <p:spPr>
            <a:xfrm>
              <a:off x="8209358" y="25384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31"/>
            <p:cNvSpPr/>
            <p:nvPr/>
          </p:nvSpPr>
          <p:spPr>
            <a:xfrm>
              <a:off x="8288932" y="201972"/>
              <a:ext cx="55122" cy="5679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31"/>
            <p:cNvSpPr/>
            <p:nvPr/>
          </p:nvSpPr>
          <p:spPr>
            <a:xfrm>
              <a:off x="8296915" y="44192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31"/>
            <p:cNvSpPr/>
            <p:nvPr/>
          </p:nvSpPr>
          <p:spPr>
            <a:xfrm>
              <a:off x="8409776" y="31530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31"/>
            <p:cNvSpPr/>
            <p:nvPr/>
          </p:nvSpPr>
          <p:spPr>
            <a:xfrm>
              <a:off x="8385796" y="40933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31"/>
            <p:cNvSpPr/>
            <p:nvPr/>
          </p:nvSpPr>
          <p:spPr>
            <a:xfrm>
              <a:off x="8190175" y="23693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31"/>
            <p:cNvSpPr/>
            <p:nvPr/>
          </p:nvSpPr>
          <p:spPr>
            <a:xfrm>
              <a:off x="8168120" y="34253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31"/>
            <p:cNvSpPr/>
            <p:nvPr/>
          </p:nvSpPr>
          <p:spPr>
            <a:xfrm>
              <a:off x="8199766" y="41889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31"/>
            <p:cNvSpPr/>
            <p:nvPr/>
          </p:nvSpPr>
          <p:spPr>
            <a:xfrm>
              <a:off x="8377182" y="22607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4" name="Google Shape;3774;p31"/>
          <p:cNvGrpSpPr/>
          <p:nvPr/>
        </p:nvGrpSpPr>
        <p:grpSpPr>
          <a:xfrm>
            <a:off x="8536837" y="1136666"/>
            <a:ext cx="535153" cy="529032"/>
            <a:chOff x="9127362" y="2528616"/>
            <a:chExt cx="535153" cy="529032"/>
          </a:xfrm>
        </p:grpSpPr>
        <p:sp>
          <p:nvSpPr>
            <p:cNvPr id="3775" name="Google Shape;3775;p31"/>
            <p:cNvSpPr/>
            <p:nvPr/>
          </p:nvSpPr>
          <p:spPr>
            <a:xfrm>
              <a:off x="9259690" y="29353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31"/>
            <p:cNvSpPr/>
            <p:nvPr/>
          </p:nvSpPr>
          <p:spPr>
            <a:xfrm>
              <a:off x="9439031" y="29410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31"/>
            <p:cNvSpPr/>
            <p:nvPr/>
          </p:nvSpPr>
          <p:spPr>
            <a:xfrm>
              <a:off x="9540691" y="26999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31"/>
            <p:cNvSpPr/>
            <p:nvPr/>
          </p:nvSpPr>
          <p:spPr>
            <a:xfrm>
              <a:off x="9448149" y="25697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31"/>
            <p:cNvSpPr/>
            <p:nvPr/>
          </p:nvSpPr>
          <p:spPr>
            <a:xfrm>
              <a:off x="9170493" y="26577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31"/>
            <p:cNvSpPr/>
            <p:nvPr/>
          </p:nvSpPr>
          <p:spPr>
            <a:xfrm>
              <a:off x="9157084" y="28323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31"/>
            <p:cNvSpPr/>
            <p:nvPr/>
          </p:nvSpPr>
          <p:spPr>
            <a:xfrm>
              <a:off x="9288465" y="25729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31"/>
            <p:cNvSpPr/>
            <p:nvPr/>
          </p:nvSpPr>
          <p:spPr>
            <a:xfrm>
              <a:off x="9531099" y="28509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31"/>
            <p:cNvSpPr/>
            <p:nvPr/>
          </p:nvSpPr>
          <p:spPr>
            <a:xfrm>
              <a:off x="9186805" y="26207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31"/>
            <p:cNvSpPr/>
            <p:nvPr/>
          </p:nvSpPr>
          <p:spPr>
            <a:xfrm>
              <a:off x="9350623" y="25286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31"/>
            <p:cNvSpPr/>
            <p:nvPr/>
          </p:nvSpPr>
          <p:spPr>
            <a:xfrm>
              <a:off x="9336203" y="29564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31"/>
            <p:cNvSpPr/>
            <p:nvPr/>
          </p:nvSpPr>
          <p:spPr>
            <a:xfrm>
              <a:off x="9127362" y="27313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31"/>
            <p:cNvSpPr/>
            <p:nvPr/>
          </p:nvSpPr>
          <p:spPr>
            <a:xfrm>
              <a:off x="9161627" y="28979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31"/>
            <p:cNvSpPr/>
            <p:nvPr/>
          </p:nvSpPr>
          <p:spPr>
            <a:xfrm>
              <a:off x="9517690" y="25929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31"/>
            <p:cNvSpPr/>
            <p:nvPr/>
          </p:nvSpPr>
          <p:spPr>
            <a:xfrm>
              <a:off x="9556025" y="27795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1"/>
            <p:cNvSpPr/>
            <p:nvPr/>
          </p:nvSpPr>
          <p:spPr>
            <a:xfrm>
              <a:off x="9500399" y="29142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31"/>
            <p:cNvSpPr/>
            <p:nvPr/>
          </p:nvSpPr>
          <p:spPr>
            <a:xfrm>
              <a:off x="9183492" y="25725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2" name="Google Shape;3792;p31"/>
          <p:cNvGrpSpPr/>
          <p:nvPr/>
        </p:nvGrpSpPr>
        <p:grpSpPr>
          <a:xfrm>
            <a:off x="958362" y="238366"/>
            <a:ext cx="535153" cy="529032"/>
            <a:chOff x="1548887" y="1630316"/>
            <a:chExt cx="535153" cy="529032"/>
          </a:xfrm>
        </p:grpSpPr>
        <p:sp>
          <p:nvSpPr>
            <p:cNvPr id="3793" name="Google Shape;3793;p31"/>
            <p:cNvSpPr/>
            <p:nvPr/>
          </p:nvSpPr>
          <p:spPr>
            <a:xfrm>
              <a:off x="1681215" y="20370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31"/>
            <p:cNvSpPr/>
            <p:nvPr/>
          </p:nvSpPr>
          <p:spPr>
            <a:xfrm>
              <a:off x="1860556" y="20427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31"/>
            <p:cNvSpPr/>
            <p:nvPr/>
          </p:nvSpPr>
          <p:spPr>
            <a:xfrm>
              <a:off x="1962216" y="18016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31"/>
            <p:cNvSpPr/>
            <p:nvPr/>
          </p:nvSpPr>
          <p:spPr>
            <a:xfrm>
              <a:off x="1869674" y="16714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31"/>
            <p:cNvSpPr/>
            <p:nvPr/>
          </p:nvSpPr>
          <p:spPr>
            <a:xfrm>
              <a:off x="1592018" y="17594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31"/>
            <p:cNvSpPr/>
            <p:nvPr/>
          </p:nvSpPr>
          <p:spPr>
            <a:xfrm>
              <a:off x="1578609" y="19340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31"/>
            <p:cNvSpPr/>
            <p:nvPr/>
          </p:nvSpPr>
          <p:spPr>
            <a:xfrm>
              <a:off x="1709990" y="16746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31"/>
            <p:cNvSpPr/>
            <p:nvPr/>
          </p:nvSpPr>
          <p:spPr>
            <a:xfrm>
              <a:off x="1952624" y="19526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31"/>
            <p:cNvSpPr/>
            <p:nvPr/>
          </p:nvSpPr>
          <p:spPr>
            <a:xfrm>
              <a:off x="1608330" y="17224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31"/>
            <p:cNvSpPr/>
            <p:nvPr/>
          </p:nvSpPr>
          <p:spPr>
            <a:xfrm>
              <a:off x="1772148" y="16303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31"/>
            <p:cNvSpPr/>
            <p:nvPr/>
          </p:nvSpPr>
          <p:spPr>
            <a:xfrm>
              <a:off x="1757728" y="20581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31"/>
            <p:cNvSpPr/>
            <p:nvPr/>
          </p:nvSpPr>
          <p:spPr>
            <a:xfrm>
              <a:off x="1548887" y="18330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31"/>
            <p:cNvSpPr/>
            <p:nvPr/>
          </p:nvSpPr>
          <p:spPr>
            <a:xfrm>
              <a:off x="1583152" y="19996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31"/>
            <p:cNvSpPr/>
            <p:nvPr/>
          </p:nvSpPr>
          <p:spPr>
            <a:xfrm>
              <a:off x="1939215" y="16946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31"/>
            <p:cNvSpPr/>
            <p:nvPr/>
          </p:nvSpPr>
          <p:spPr>
            <a:xfrm>
              <a:off x="1977550" y="18812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1"/>
            <p:cNvSpPr/>
            <p:nvPr/>
          </p:nvSpPr>
          <p:spPr>
            <a:xfrm>
              <a:off x="1921924" y="20159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1"/>
            <p:cNvSpPr/>
            <p:nvPr/>
          </p:nvSpPr>
          <p:spPr>
            <a:xfrm>
              <a:off x="1605017" y="16742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0" name="Google Shape;3810;p31"/>
          <p:cNvGrpSpPr/>
          <p:nvPr/>
        </p:nvGrpSpPr>
        <p:grpSpPr>
          <a:xfrm>
            <a:off x="174720" y="1114647"/>
            <a:ext cx="300659" cy="297030"/>
            <a:chOff x="174720" y="1114647"/>
            <a:chExt cx="300659" cy="297030"/>
          </a:xfrm>
        </p:grpSpPr>
        <p:sp>
          <p:nvSpPr>
            <p:cNvPr id="3811" name="Google Shape;3811;p31"/>
            <p:cNvSpPr/>
            <p:nvPr/>
          </p:nvSpPr>
          <p:spPr>
            <a:xfrm>
              <a:off x="359803" y="1343083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1"/>
            <p:cNvSpPr/>
            <p:nvPr/>
          </p:nvSpPr>
          <p:spPr>
            <a:xfrm>
              <a:off x="258459" y="1345954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1"/>
            <p:cNvSpPr/>
            <p:nvPr/>
          </p:nvSpPr>
          <p:spPr>
            <a:xfrm>
              <a:off x="195607" y="1210407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1"/>
            <p:cNvSpPr/>
            <p:nvPr/>
          </p:nvSpPr>
          <p:spPr>
            <a:xfrm>
              <a:off x="258143" y="1137365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1"/>
            <p:cNvSpPr/>
            <p:nvPr/>
          </p:nvSpPr>
          <p:spPr>
            <a:xfrm>
              <a:off x="403913" y="1186806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1"/>
            <p:cNvSpPr/>
            <p:nvPr/>
          </p:nvSpPr>
          <p:spPr>
            <a:xfrm>
              <a:off x="410633" y="1284743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1"/>
            <p:cNvSpPr/>
            <p:nvPr/>
          </p:nvSpPr>
          <p:spPr>
            <a:xfrm>
              <a:off x="348160" y="1138658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1"/>
            <p:cNvSpPr/>
            <p:nvPr/>
          </p:nvSpPr>
          <p:spPr>
            <a:xfrm>
              <a:off x="199520" y="1295124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1"/>
            <p:cNvSpPr/>
            <p:nvPr/>
          </p:nvSpPr>
          <p:spPr>
            <a:xfrm>
              <a:off x="215958" y="1166519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1"/>
            <p:cNvSpPr/>
            <p:nvPr/>
          </p:nvSpPr>
          <p:spPr>
            <a:xfrm>
              <a:off x="295532" y="1114647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1"/>
            <p:cNvSpPr/>
            <p:nvPr/>
          </p:nvSpPr>
          <p:spPr>
            <a:xfrm>
              <a:off x="303515" y="1354599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1"/>
            <p:cNvSpPr/>
            <p:nvPr/>
          </p:nvSpPr>
          <p:spPr>
            <a:xfrm>
              <a:off x="416376" y="1227982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1"/>
            <p:cNvSpPr/>
            <p:nvPr/>
          </p:nvSpPr>
          <p:spPr>
            <a:xfrm>
              <a:off x="392396" y="1322006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1"/>
            <p:cNvSpPr/>
            <p:nvPr/>
          </p:nvSpPr>
          <p:spPr>
            <a:xfrm>
              <a:off x="196775" y="1149607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1"/>
            <p:cNvSpPr/>
            <p:nvPr/>
          </p:nvSpPr>
          <p:spPr>
            <a:xfrm>
              <a:off x="174720" y="1255211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1"/>
            <p:cNvSpPr/>
            <p:nvPr/>
          </p:nvSpPr>
          <p:spPr>
            <a:xfrm>
              <a:off x="206366" y="1331566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1"/>
            <p:cNvSpPr/>
            <p:nvPr/>
          </p:nvSpPr>
          <p:spPr>
            <a:xfrm>
              <a:off x="383782" y="1138753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8" name="Google Shape;3828;p31"/>
          <p:cNvGrpSpPr/>
          <p:nvPr/>
        </p:nvGrpSpPr>
        <p:grpSpPr>
          <a:xfrm>
            <a:off x="4192186" y="2408820"/>
            <a:ext cx="607301" cy="1098840"/>
            <a:chOff x="4192186" y="2637420"/>
            <a:chExt cx="607301" cy="1098840"/>
          </a:xfrm>
        </p:grpSpPr>
        <p:grpSp>
          <p:nvGrpSpPr>
            <p:cNvPr id="3829" name="Google Shape;3829;p31"/>
            <p:cNvGrpSpPr/>
            <p:nvPr/>
          </p:nvGrpSpPr>
          <p:grpSpPr>
            <a:xfrm>
              <a:off x="4192186" y="2637420"/>
              <a:ext cx="607301" cy="1098840"/>
              <a:chOff x="4250251" y="2742538"/>
              <a:chExt cx="491145" cy="888670"/>
            </a:xfrm>
          </p:grpSpPr>
          <p:sp>
            <p:nvSpPr>
              <p:cNvPr id="3830" name="Google Shape;3830;p31"/>
              <p:cNvSpPr/>
              <p:nvPr/>
            </p:nvSpPr>
            <p:spPr>
              <a:xfrm>
                <a:off x="4450687" y="2750010"/>
                <a:ext cx="281030" cy="159487"/>
              </a:xfrm>
              <a:custGeom>
                <a:rect b="b" l="l" r="r" t="t"/>
                <a:pathLst>
                  <a:path extrusionOk="0" h="5998" w="10569">
                    <a:moveTo>
                      <a:pt x="1383" y="1"/>
                    </a:moveTo>
                    <a:cubicBezTo>
                      <a:pt x="1107" y="1"/>
                      <a:pt x="858" y="87"/>
                      <a:pt x="703" y="325"/>
                    </a:cubicBezTo>
                    <a:cubicBezTo>
                      <a:pt x="631" y="471"/>
                      <a:pt x="582" y="616"/>
                      <a:pt x="558" y="786"/>
                    </a:cubicBezTo>
                    <a:cubicBezTo>
                      <a:pt x="461" y="1416"/>
                      <a:pt x="364" y="2070"/>
                      <a:pt x="267" y="2701"/>
                    </a:cubicBezTo>
                    <a:cubicBezTo>
                      <a:pt x="1" y="3379"/>
                      <a:pt x="534" y="4107"/>
                      <a:pt x="1261" y="4107"/>
                    </a:cubicBezTo>
                    <a:lnTo>
                      <a:pt x="8872" y="5925"/>
                    </a:lnTo>
                    <a:cubicBezTo>
                      <a:pt x="8993" y="5973"/>
                      <a:pt x="9121" y="5997"/>
                      <a:pt x="9251" y="5997"/>
                    </a:cubicBezTo>
                    <a:cubicBezTo>
                      <a:pt x="9381" y="5997"/>
                      <a:pt x="9514" y="5973"/>
                      <a:pt x="9648" y="5925"/>
                    </a:cubicBezTo>
                    <a:cubicBezTo>
                      <a:pt x="9866" y="5755"/>
                      <a:pt x="10011" y="5537"/>
                      <a:pt x="10084" y="5270"/>
                    </a:cubicBezTo>
                    <a:cubicBezTo>
                      <a:pt x="10205" y="4906"/>
                      <a:pt x="10302" y="4543"/>
                      <a:pt x="10375" y="4155"/>
                    </a:cubicBezTo>
                    <a:cubicBezTo>
                      <a:pt x="10569" y="3549"/>
                      <a:pt x="10569" y="2870"/>
                      <a:pt x="10375" y="2264"/>
                    </a:cubicBezTo>
                    <a:cubicBezTo>
                      <a:pt x="10173" y="1759"/>
                      <a:pt x="9685" y="1339"/>
                      <a:pt x="9177" y="1339"/>
                    </a:cubicBezTo>
                    <a:cubicBezTo>
                      <a:pt x="9075" y="1339"/>
                      <a:pt x="8973" y="1355"/>
                      <a:pt x="8872" y="1392"/>
                    </a:cubicBezTo>
                    <a:lnTo>
                      <a:pt x="2255" y="204"/>
                    </a:lnTo>
                    <a:cubicBezTo>
                      <a:pt x="1984" y="93"/>
                      <a:pt x="1668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31"/>
              <p:cNvSpPr/>
              <p:nvPr/>
            </p:nvSpPr>
            <p:spPr>
              <a:xfrm>
                <a:off x="4459063" y="2750436"/>
                <a:ext cx="76074" cy="114895"/>
              </a:xfrm>
              <a:custGeom>
                <a:rect b="b" l="l" r="r" t="t"/>
                <a:pathLst>
                  <a:path extrusionOk="0" h="4321" w="2861">
                    <a:moveTo>
                      <a:pt x="1079" y="0"/>
                    </a:moveTo>
                    <a:cubicBezTo>
                      <a:pt x="1025" y="0"/>
                      <a:pt x="970" y="6"/>
                      <a:pt x="922" y="18"/>
                    </a:cubicBezTo>
                    <a:cubicBezTo>
                      <a:pt x="679" y="91"/>
                      <a:pt x="607" y="382"/>
                      <a:pt x="558" y="624"/>
                    </a:cubicBezTo>
                    <a:lnTo>
                      <a:pt x="25" y="3485"/>
                    </a:lnTo>
                    <a:cubicBezTo>
                      <a:pt x="1" y="3557"/>
                      <a:pt x="1" y="3630"/>
                      <a:pt x="25" y="3727"/>
                    </a:cubicBezTo>
                    <a:cubicBezTo>
                      <a:pt x="73" y="3872"/>
                      <a:pt x="243" y="3969"/>
                      <a:pt x="413" y="4018"/>
                    </a:cubicBezTo>
                    <a:cubicBezTo>
                      <a:pt x="704" y="4105"/>
                      <a:pt x="1003" y="4149"/>
                      <a:pt x="1306" y="4149"/>
                    </a:cubicBezTo>
                    <a:cubicBezTo>
                      <a:pt x="1442" y="4149"/>
                      <a:pt x="1578" y="4140"/>
                      <a:pt x="1714" y="4123"/>
                    </a:cubicBezTo>
                    <a:lnTo>
                      <a:pt x="1714" y="4123"/>
                    </a:lnTo>
                    <a:cubicBezTo>
                      <a:pt x="1635" y="4048"/>
                      <a:pt x="1571" y="3956"/>
                      <a:pt x="1528" y="3848"/>
                    </a:cubicBezTo>
                    <a:cubicBezTo>
                      <a:pt x="1358" y="3436"/>
                      <a:pt x="1528" y="3073"/>
                      <a:pt x="1576" y="2660"/>
                    </a:cubicBezTo>
                    <a:cubicBezTo>
                      <a:pt x="1576" y="2539"/>
                      <a:pt x="1600" y="2442"/>
                      <a:pt x="1649" y="2321"/>
                    </a:cubicBezTo>
                    <a:lnTo>
                      <a:pt x="1867" y="1521"/>
                    </a:lnTo>
                    <a:cubicBezTo>
                      <a:pt x="1916" y="1352"/>
                      <a:pt x="1964" y="1182"/>
                      <a:pt x="2037" y="1036"/>
                    </a:cubicBezTo>
                    <a:cubicBezTo>
                      <a:pt x="2206" y="721"/>
                      <a:pt x="2522" y="527"/>
                      <a:pt x="2861" y="479"/>
                    </a:cubicBezTo>
                    <a:cubicBezTo>
                      <a:pt x="2837" y="479"/>
                      <a:pt x="2740" y="406"/>
                      <a:pt x="2691" y="382"/>
                    </a:cubicBezTo>
                    <a:cubicBezTo>
                      <a:pt x="2618" y="358"/>
                      <a:pt x="2546" y="309"/>
                      <a:pt x="2473" y="285"/>
                    </a:cubicBezTo>
                    <a:cubicBezTo>
                      <a:pt x="2376" y="236"/>
                      <a:pt x="2255" y="212"/>
                      <a:pt x="2134" y="212"/>
                    </a:cubicBezTo>
                    <a:cubicBezTo>
                      <a:pt x="1843" y="164"/>
                      <a:pt x="1528" y="91"/>
                      <a:pt x="1237" y="18"/>
                    </a:cubicBezTo>
                    <a:cubicBezTo>
                      <a:pt x="1188" y="6"/>
                      <a:pt x="1134" y="0"/>
                      <a:pt x="1079" y="0"/>
                    </a:cubicBezTo>
                    <a:close/>
                    <a:moveTo>
                      <a:pt x="1916" y="4091"/>
                    </a:moveTo>
                    <a:cubicBezTo>
                      <a:pt x="1848" y="4103"/>
                      <a:pt x="1781" y="4114"/>
                      <a:pt x="1714" y="4123"/>
                    </a:cubicBezTo>
                    <a:lnTo>
                      <a:pt x="1714" y="4123"/>
                    </a:lnTo>
                    <a:cubicBezTo>
                      <a:pt x="1849" y="4248"/>
                      <a:pt x="2026" y="4321"/>
                      <a:pt x="2216" y="4321"/>
                    </a:cubicBezTo>
                    <a:cubicBezTo>
                      <a:pt x="2292" y="4321"/>
                      <a:pt x="2371" y="4309"/>
                      <a:pt x="2449" y="4284"/>
                    </a:cubicBezTo>
                    <a:lnTo>
                      <a:pt x="1916" y="4091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31"/>
              <p:cNvSpPr/>
              <p:nvPr/>
            </p:nvSpPr>
            <p:spPr>
              <a:xfrm>
                <a:off x="4255382" y="2858551"/>
                <a:ext cx="478912" cy="766031"/>
              </a:xfrm>
              <a:custGeom>
                <a:rect b="b" l="l" r="r" t="t"/>
                <a:pathLst>
                  <a:path extrusionOk="0" h="28809" w="18011">
                    <a:moveTo>
                      <a:pt x="8606" y="0"/>
                    </a:moveTo>
                    <a:cubicBezTo>
                      <a:pt x="8606" y="1188"/>
                      <a:pt x="8121" y="1843"/>
                      <a:pt x="7103" y="2327"/>
                    </a:cubicBezTo>
                    <a:cubicBezTo>
                      <a:pt x="5891" y="2836"/>
                      <a:pt x="4970" y="3830"/>
                      <a:pt x="4510" y="5042"/>
                    </a:cubicBezTo>
                    <a:cubicBezTo>
                      <a:pt x="4000" y="6424"/>
                      <a:pt x="365" y="22107"/>
                      <a:pt x="171" y="23803"/>
                    </a:cubicBezTo>
                    <a:cubicBezTo>
                      <a:pt x="1" y="25500"/>
                      <a:pt x="340" y="26203"/>
                      <a:pt x="1213" y="26518"/>
                    </a:cubicBezTo>
                    <a:cubicBezTo>
                      <a:pt x="2086" y="26858"/>
                      <a:pt x="7079" y="27851"/>
                      <a:pt x="10206" y="28603"/>
                    </a:cubicBezTo>
                    <a:cubicBezTo>
                      <a:pt x="10796" y="28745"/>
                      <a:pt x="11285" y="28809"/>
                      <a:pt x="11694" y="28809"/>
                    </a:cubicBezTo>
                    <a:cubicBezTo>
                      <a:pt x="13450" y="28809"/>
                      <a:pt x="13698" y="27622"/>
                      <a:pt x="13914" y="26324"/>
                    </a:cubicBezTo>
                    <a:cubicBezTo>
                      <a:pt x="14205" y="24700"/>
                      <a:pt x="17865" y="10472"/>
                      <a:pt x="17938" y="7951"/>
                    </a:cubicBezTo>
                    <a:cubicBezTo>
                      <a:pt x="18011" y="5430"/>
                      <a:pt x="16581" y="4630"/>
                      <a:pt x="16047" y="3660"/>
                    </a:cubicBezTo>
                    <a:cubicBezTo>
                      <a:pt x="15757" y="3079"/>
                      <a:pt x="15805" y="2376"/>
                      <a:pt x="16217" y="1843"/>
                    </a:cubicBezTo>
                    <a:lnTo>
                      <a:pt x="8606" y="25"/>
                    </a:lnTo>
                    <a:lnTo>
                      <a:pt x="86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31"/>
              <p:cNvSpPr/>
              <p:nvPr/>
            </p:nvSpPr>
            <p:spPr>
              <a:xfrm>
                <a:off x="4349485" y="2935902"/>
                <a:ext cx="147628" cy="148266"/>
              </a:xfrm>
              <a:custGeom>
                <a:rect b="b" l="l" r="r" t="t"/>
                <a:pathLst>
                  <a:path extrusionOk="0" h="5576" w="5552">
                    <a:moveTo>
                      <a:pt x="1" y="5163"/>
                    </a:moveTo>
                    <a:lnTo>
                      <a:pt x="1" y="5163"/>
                    </a:lnTo>
                    <a:cubicBezTo>
                      <a:pt x="1" y="5163"/>
                      <a:pt x="1" y="5163"/>
                      <a:pt x="1" y="5163"/>
                    </a:cubicBezTo>
                    <a:cubicBezTo>
                      <a:pt x="1" y="5163"/>
                      <a:pt x="1" y="5163"/>
                      <a:pt x="1" y="5163"/>
                    </a:cubicBezTo>
                    <a:close/>
                    <a:moveTo>
                      <a:pt x="2522" y="0"/>
                    </a:moveTo>
                    <a:cubicBezTo>
                      <a:pt x="1843" y="145"/>
                      <a:pt x="1334" y="824"/>
                      <a:pt x="1067" y="1454"/>
                    </a:cubicBezTo>
                    <a:cubicBezTo>
                      <a:pt x="898" y="1842"/>
                      <a:pt x="728" y="2254"/>
                      <a:pt x="607" y="2666"/>
                    </a:cubicBezTo>
                    <a:cubicBezTo>
                      <a:pt x="316" y="3466"/>
                      <a:pt x="122" y="4315"/>
                      <a:pt x="1" y="5163"/>
                    </a:cubicBezTo>
                    <a:lnTo>
                      <a:pt x="1" y="5163"/>
                    </a:lnTo>
                    <a:cubicBezTo>
                      <a:pt x="1" y="5162"/>
                      <a:pt x="5" y="5161"/>
                      <a:pt x="11" y="5161"/>
                    </a:cubicBezTo>
                    <a:cubicBezTo>
                      <a:pt x="130" y="5161"/>
                      <a:pt x="1268" y="5358"/>
                      <a:pt x="1383" y="5381"/>
                    </a:cubicBezTo>
                    <a:lnTo>
                      <a:pt x="1819" y="5476"/>
                    </a:lnTo>
                    <a:lnTo>
                      <a:pt x="1819" y="5476"/>
                    </a:lnTo>
                    <a:cubicBezTo>
                      <a:pt x="1692" y="5421"/>
                      <a:pt x="1586" y="5338"/>
                      <a:pt x="1528" y="5212"/>
                    </a:cubicBezTo>
                    <a:cubicBezTo>
                      <a:pt x="1480" y="5042"/>
                      <a:pt x="1480" y="4872"/>
                      <a:pt x="1528" y="4727"/>
                    </a:cubicBezTo>
                    <a:lnTo>
                      <a:pt x="1940" y="2885"/>
                    </a:lnTo>
                    <a:cubicBezTo>
                      <a:pt x="2086" y="2206"/>
                      <a:pt x="2522" y="1624"/>
                      <a:pt x="3152" y="1285"/>
                    </a:cubicBezTo>
                    <a:cubicBezTo>
                      <a:pt x="3491" y="1139"/>
                      <a:pt x="3879" y="1067"/>
                      <a:pt x="4243" y="1042"/>
                    </a:cubicBezTo>
                    <a:cubicBezTo>
                      <a:pt x="4403" y="1033"/>
                      <a:pt x="4562" y="1028"/>
                      <a:pt x="4722" y="1028"/>
                    </a:cubicBezTo>
                    <a:cubicBezTo>
                      <a:pt x="4999" y="1028"/>
                      <a:pt x="5275" y="1045"/>
                      <a:pt x="5552" y="1091"/>
                    </a:cubicBezTo>
                    <a:cubicBezTo>
                      <a:pt x="5382" y="1042"/>
                      <a:pt x="5212" y="970"/>
                      <a:pt x="5043" y="897"/>
                    </a:cubicBezTo>
                    <a:cubicBezTo>
                      <a:pt x="4873" y="824"/>
                      <a:pt x="4679" y="776"/>
                      <a:pt x="4485" y="751"/>
                    </a:cubicBezTo>
                    <a:cubicBezTo>
                      <a:pt x="4408" y="751"/>
                      <a:pt x="4315" y="783"/>
                      <a:pt x="4231" y="783"/>
                    </a:cubicBezTo>
                    <a:cubicBezTo>
                      <a:pt x="4210" y="783"/>
                      <a:pt x="4190" y="781"/>
                      <a:pt x="4170" y="776"/>
                    </a:cubicBezTo>
                    <a:cubicBezTo>
                      <a:pt x="3976" y="751"/>
                      <a:pt x="3782" y="727"/>
                      <a:pt x="3588" y="679"/>
                    </a:cubicBezTo>
                    <a:cubicBezTo>
                      <a:pt x="3152" y="606"/>
                      <a:pt x="2595" y="436"/>
                      <a:pt x="2522" y="0"/>
                    </a:cubicBezTo>
                    <a:close/>
                    <a:moveTo>
                      <a:pt x="1819" y="5476"/>
                    </a:moveTo>
                    <a:cubicBezTo>
                      <a:pt x="1960" y="5536"/>
                      <a:pt x="2127" y="5562"/>
                      <a:pt x="2279" y="5575"/>
                    </a:cubicBezTo>
                    <a:lnTo>
                      <a:pt x="1819" y="5476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31"/>
              <p:cNvSpPr/>
              <p:nvPr/>
            </p:nvSpPr>
            <p:spPr>
              <a:xfrm>
                <a:off x="4631154" y="2989375"/>
                <a:ext cx="99287" cy="160524"/>
              </a:xfrm>
              <a:custGeom>
                <a:rect b="b" l="l" r="r" t="t"/>
                <a:pathLst>
                  <a:path extrusionOk="0" h="6037" w="3734">
                    <a:moveTo>
                      <a:pt x="1" y="1"/>
                    </a:moveTo>
                    <a:cubicBezTo>
                      <a:pt x="510" y="316"/>
                      <a:pt x="1116" y="510"/>
                      <a:pt x="1625" y="849"/>
                    </a:cubicBezTo>
                    <a:cubicBezTo>
                      <a:pt x="2037" y="1092"/>
                      <a:pt x="2303" y="1504"/>
                      <a:pt x="2400" y="1964"/>
                    </a:cubicBezTo>
                    <a:cubicBezTo>
                      <a:pt x="2424" y="2134"/>
                      <a:pt x="2449" y="2328"/>
                      <a:pt x="2424" y="2522"/>
                    </a:cubicBezTo>
                    <a:cubicBezTo>
                      <a:pt x="2424" y="2837"/>
                      <a:pt x="1746" y="5624"/>
                      <a:pt x="1746" y="5624"/>
                    </a:cubicBezTo>
                    <a:lnTo>
                      <a:pt x="3127" y="6037"/>
                    </a:lnTo>
                    <a:cubicBezTo>
                      <a:pt x="3418" y="5067"/>
                      <a:pt x="3612" y="4049"/>
                      <a:pt x="3709" y="3007"/>
                    </a:cubicBezTo>
                    <a:cubicBezTo>
                      <a:pt x="3733" y="2498"/>
                      <a:pt x="3685" y="1989"/>
                      <a:pt x="3564" y="1480"/>
                    </a:cubicBezTo>
                    <a:cubicBezTo>
                      <a:pt x="3491" y="971"/>
                      <a:pt x="3273" y="486"/>
                      <a:pt x="2958" y="74"/>
                    </a:cubicBezTo>
                    <a:cubicBezTo>
                      <a:pt x="2764" y="243"/>
                      <a:pt x="2521" y="340"/>
                      <a:pt x="2279" y="389"/>
                    </a:cubicBezTo>
                    <a:cubicBezTo>
                      <a:pt x="2109" y="365"/>
                      <a:pt x="1964" y="340"/>
                      <a:pt x="1794" y="292"/>
                    </a:cubicBezTo>
                    <a:cubicBezTo>
                      <a:pt x="1528" y="219"/>
                      <a:pt x="1237" y="195"/>
                      <a:pt x="946" y="171"/>
                    </a:cubicBezTo>
                    <a:cubicBezTo>
                      <a:pt x="607" y="146"/>
                      <a:pt x="316" y="98"/>
                      <a:pt x="1" y="1"/>
                    </a:cubicBez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31"/>
              <p:cNvSpPr/>
              <p:nvPr/>
            </p:nvSpPr>
            <p:spPr>
              <a:xfrm>
                <a:off x="4267002" y="3457309"/>
                <a:ext cx="63178" cy="50308"/>
              </a:xfrm>
              <a:custGeom>
                <a:rect b="b" l="l" r="r" t="t"/>
                <a:pathLst>
                  <a:path extrusionOk="0" h="1892" w="2376">
                    <a:moveTo>
                      <a:pt x="218" y="1"/>
                    </a:moveTo>
                    <a:cubicBezTo>
                      <a:pt x="73" y="98"/>
                      <a:pt x="0" y="292"/>
                      <a:pt x="73" y="486"/>
                    </a:cubicBezTo>
                    <a:cubicBezTo>
                      <a:pt x="146" y="631"/>
                      <a:pt x="267" y="776"/>
                      <a:pt x="412" y="898"/>
                    </a:cubicBezTo>
                    <a:cubicBezTo>
                      <a:pt x="970" y="1358"/>
                      <a:pt x="1649" y="1698"/>
                      <a:pt x="2376" y="1891"/>
                    </a:cubicBezTo>
                    <a:cubicBezTo>
                      <a:pt x="2206" y="1625"/>
                      <a:pt x="2036" y="1382"/>
                      <a:pt x="1842" y="1164"/>
                    </a:cubicBezTo>
                    <a:cubicBezTo>
                      <a:pt x="1624" y="946"/>
                      <a:pt x="1576" y="607"/>
                      <a:pt x="1721" y="340"/>
                    </a:cubicBez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31"/>
              <p:cNvSpPr/>
              <p:nvPr/>
            </p:nvSpPr>
            <p:spPr>
              <a:xfrm>
                <a:off x="4535775" y="3521125"/>
                <a:ext cx="91549" cy="38130"/>
              </a:xfrm>
              <a:custGeom>
                <a:rect b="b" l="l" r="r" t="t"/>
                <a:pathLst>
                  <a:path extrusionOk="0" h="1434" w="3443">
                    <a:moveTo>
                      <a:pt x="1503" y="0"/>
                    </a:moveTo>
                    <a:cubicBezTo>
                      <a:pt x="1382" y="146"/>
                      <a:pt x="1309" y="291"/>
                      <a:pt x="1285" y="461"/>
                    </a:cubicBezTo>
                    <a:cubicBezTo>
                      <a:pt x="1135" y="933"/>
                      <a:pt x="680" y="1253"/>
                      <a:pt x="191" y="1253"/>
                    </a:cubicBezTo>
                    <a:cubicBezTo>
                      <a:pt x="128" y="1253"/>
                      <a:pt x="64" y="1248"/>
                      <a:pt x="0" y="1237"/>
                    </a:cubicBezTo>
                    <a:lnTo>
                      <a:pt x="0" y="1237"/>
                    </a:lnTo>
                    <a:cubicBezTo>
                      <a:pt x="439" y="1367"/>
                      <a:pt x="895" y="1434"/>
                      <a:pt x="1351" y="1434"/>
                    </a:cubicBezTo>
                    <a:cubicBezTo>
                      <a:pt x="1828" y="1434"/>
                      <a:pt x="2305" y="1361"/>
                      <a:pt x="2763" y="1212"/>
                    </a:cubicBezTo>
                    <a:cubicBezTo>
                      <a:pt x="2933" y="1164"/>
                      <a:pt x="3103" y="1091"/>
                      <a:pt x="3248" y="970"/>
                    </a:cubicBezTo>
                    <a:cubicBezTo>
                      <a:pt x="3369" y="849"/>
                      <a:pt x="3442" y="631"/>
                      <a:pt x="3369" y="461"/>
                    </a:cubicBez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31"/>
              <p:cNvSpPr/>
              <p:nvPr/>
            </p:nvSpPr>
            <p:spPr>
              <a:xfrm>
                <a:off x="4419098" y="2899793"/>
                <a:ext cx="83812" cy="51718"/>
              </a:xfrm>
              <a:custGeom>
                <a:rect b="b" l="l" r="r" t="t"/>
                <a:pathLst>
                  <a:path extrusionOk="0" h="1945" w="3152">
                    <a:moveTo>
                      <a:pt x="2158" y="1"/>
                    </a:moveTo>
                    <a:cubicBezTo>
                      <a:pt x="2134" y="25"/>
                      <a:pt x="2085" y="49"/>
                      <a:pt x="2061" y="73"/>
                    </a:cubicBezTo>
                    <a:cubicBezTo>
                      <a:pt x="1528" y="728"/>
                      <a:pt x="437" y="752"/>
                      <a:pt x="1" y="1503"/>
                    </a:cubicBezTo>
                    <a:cubicBezTo>
                      <a:pt x="74" y="1600"/>
                      <a:pt x="195" y="1673"/>
                      <a:pt x="316" y="1697"/>
                    </a:cubicBezTo>
                    <a:cubicBezTo>
                      <a:pt x="437" y="1697"/>
                      <a:pt x="558" y="1576"/>
                      <a:pt x="510" y="1479"/>
                    </a:cubicBezTo>
                    <a:lnTo>
                      <a:pt x="510" y="1479"/>
                    </a:lnTo>
                    <a:lnTo>
                      <a:pt x="849" y="1843"/>
                    </a:lnTo>
                    <a:cubicBezTo>
                      <a:pt x="912" y="1917"/>
                      <a:pt x="999" y="1945"/>
                      <a:pt x="1092" y="1945"/>
                    </a:cubicBezTo>
                    <a:cubicBezTo>
                      <a:pt x="1213" y="1945"/>
                      <a:pt x="1346" y="1898"/>
                      <a:pt x="1455" y="1843"/>
                    </a:cubicBezTo>
                    <a:cubicBezTo>
                      <a:pt x="1916" y="1625"/>
                      <a:pt x="2352" y="1334"/>
                      <a:pt x="2716" y="970"/>
                    </a:cubicBezTo>
                    <a:cubicBezTo>
                      <a:pt x="2934" y="776"/>
                      <a:pt x="3079" y="510"/>
                      <a:pt x="3152" y="219"/>
                    </a:cubicBez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31"/>
              <p:cNvSpPr/>
              <p:nvPr/>
            </p:nvSpPr>
            <p:spPr>
              <a:xfrm>
                <a:off x="4636950" y="2931382"/>
                <a:ext cx="73495" cy="69559"/>
              </a:xfrm>
              <a:custGeom>
                <a:rect b="b" l="l" r="r" t="t"/>
                <a:pathLst>
                  <a:path extrusionOk="0" h="2616" w="2764">
                    <a:moveTo>
                      <a:pt x="1" y="0"/>
                    </a:moveTo>
                    <a:lnTo>
                      <a:pt x="1" y="0"/>
                    </a:lnTo>
                    <a:cubicBezTo>
                      <a:pt x="73" y="485"/>
                      <a:pt x="195" y="946"/>
                      <a:pt x="389" y="1406"/>
                    </a:cubicBezTo>
                    <a:cubicBezTo>
                      <a:pt x="558" y="1867"/>
                      <a:pt x="898" y="2230"/>
                      <a:pt x="1334" y="2473"/>
                    </a:cubicBezTo>
                    <a:cubicBezTo>
                      <a:pt x="1546" y="2567"/>
                      <a:pt x="1774" y="2615"/>
                      <a:pt x="2004" y="2615"/>
                    </a:cubicBezTo>
                    <a:cubicBezTo>
                      <a:pt x="2247" y="2615"/>
                      <a:pt x="2491" y="2561"/>
                      <a:pt x="2716" y="2449"/>
                    </a:cubicBezTo>
                    <a:cubicBezTo>
                      <a:pt x="2740" y="2424"/>
                      <a:pt x="2764" y="2400"/>
                      <a:pt x="2764" y="2376"/>
                    </a:cubicBezTo>
                    <a:cubicBezTo>
                      <a:pt x="2764" y="2352"/>
                      <a:pt x="2764" y="2327"/>
                      <a:pt x="2740" y="2303"/>
                    </a:cubicBezTo>
                    <a:cubicBezTo>
                      <a:pt x="2303" y="1624"/>
                      <a:pt x="1649" y="1043"/>
                      <a:pt x="1455" y="2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31"/>
              <p:cNvSpPr/>
              <p:nvPr/>
            </p:nvSpPr>
            <p:spPr>
              <a:xfrm>
                <a:off x="4330183" y="3070959"/>
                <a:ext cx="377711" cy="160524"/>
              </a:xfrm>
              <a:custGeom>
                <a:rect b="b" l="l" r="r" t="t"/>
                <a:pathLst>
                  <a:path extrusionOk="0" h="6037" w="14205">
                    <a:moveTo>
                      <a:pt x="679" y="1"/>
                    </a:moveTo>
                    <a:lnTo>
                      <a:pt x="1" y="3127"/>
                    </a:lnTo>
                    <a:lnTo>
                      <a:pt x="13551" y="6036"/>
                    </a:lnTo>
                    <a:lnTo>
                      <a:pt x="14205" y="2934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31"/>
              <p:cNvSpPr/>
              <p:nvPr/>
            </p:nvSpPr>
            <p:spPr>
              <a:xfrm>
                <a:off x="4405563" y="3115944"/>
                <a:ext cx="32892" cy="38502"/>
              </a:xfrm>
              <a:custGeom>
                <a:rect b="b" l="l" r="r" t="t"/>
                <a:pathLst>
                  <a:path extrusionOk="0" h="1448" w="1237">
                    <a:moveTo>
                      <a:pt x="637" y="0"/>
                    </a:moveTo>
                    <a:cubicBezTo>
                      <a:pt x="575" y="0"/>
                      <a:pt x="518" y="12"/>
                      <a:pt x="461" y="40"/>
                    </a:cubicBezTo>
                    <a:cubicBezTo>
                      <a:pt x="364" y="65"/>
                      <a:pt x="267" y="137"/>
                      <a:pt x="195" y="210"/>
                    </a:cubicBezTo>
                    <a:cubicBezTo>
                      <a:pt x="146" y="307"/>
                      <a:pt x="98" y="428"/>
                      <a:pt x="49" y="549"/>
                    </a:cubicBezTo>
                    <a:lnTo>
                      <a:pt x="49" y="646"/>
                    </a:lnTo>
                    <a:cubicBezTo>
                      <a:pt x="1" y="840"/>
                      <a:pt x="1" y="1010"/>
                      <a:pt x="98" y="1155"/>
                    </a:cubicBezTo>
                    <a:cubicBezTo>
                      <a:pt x="170" y="1301"/>
                      <a:pt x="292" y="1398"/>
                      <a:pt x="461" y="1422"/>
                    </a:cubicBezTo>
                    <a:cubicBezTo>
                      <a:pt x="521" y="1439"/>
                      <a:pt x="575" y="1447"/>
                      <a:pt x="626" y="1447"/>
                    </a:cubicBezTo>
                    <a:cubicBezTo>
                      <a:pt x="717" y="1447"/>
                      <a:pt x="795" y="1420"/>
                      <a:pt x="873" y="1374"/>
                    </a:cubicBezTo>
                    <a:cubicBezTo>
                      <a:pt x="995" y="1325"/>
                      <a:pt x="1067" y="1204"/>
                      <a:pt x="1116" y="1058"/>
                    </a:cubicBezTo>
                    <a:lnTo>
                      <a:pt x="825" y="1010"/>
                    </a:lnTo>
                    <a:cubicBezTo>
                      <a:pt x="801" y="1083"/>
                      <a:pt x="776" y="1155"/>
                      <a:pt x="728" y="1180"/>
                    </a:cubicBezTo>
                    <a:cubicBezTo>
                      <a:pt x="679" y="1204"/>
                      <a:pt x="607" y="1204"/>
                      <a:pt x="510" y="1204"/>
                    </a:cubicBezTo>
                    <a:cubicBezTo>
                      <a:pt x="413" y="1180"/>
                      <a:pt x="364" y="1131"/>
                      <a:pt x="316" y="1058"/>
                    </a:cubicBezTo>
                    <a:cubicBezTo>
                      <a:pt x="292" y="961"/>
                      <a:pt x="292" y="864"/>
                      <a:pt x="316" y="719"/>
                    </a:cubicBezTo>
                    <a:lnTo>
                      <a:pt x="340" y="598"/>
                    </a:lnTo>
                    <a:cubicBezTo>
                      <a:pt x="389" y="452"/>
                      <a:pt x="437" y="355"/>
                      <a:pt x="486" y="307"/>
                    </a:cubicBezTo>
                    <a:cubicBezTo>
                      <a:pt x="539" y="271"/>
                      <a:pt x="592" y="249"/>
                      <a:pt x="655" y="249"/>
                    </a:cubicBezTo>
                    <a:cubicBezTo>
                      <a:pt x="678" y="249"/>
                      <a:pt x="702" y="252"/>
                      <a:pt x="728" y="258"/>
                    </a:cubicBezTo>
                    <a:cubicBezTo>
                      <a:pt x="801" y="258"/>
                      <a:pt x="873" y="307"/>
                      <a:pt x="898" y="355"/>
                    </a:cubicBezTo>
                    <a:cubicBezTo>
                      <a:pt x="946" y="404"/>
                      <a:pt x="946" y="477"/>
                      <a:pt x="946" y="549"/>
                    </a:cubicBezTo>
                    <a:lnTo>
                      <a:pt x="1213" y="622"/>
                    </a:lnTo>
                    <a:cubicBezTo>
                      <a:pt x="1237" y="452"/>
                      <a:pt x="1213" y="331"/>
                      <a:pt x="1116" y="234"/>
                    </a:cubicBezTo>
                    <a:cubicBezTo>
                      <a:pt x="1043" y="113"/>
                      <a:pt x="922" y="40"/>
                      <a:pt x="776" y="16"/>
                    </a:cubicBezTo>
                    <a:cubicBezTo>
                      <a:pt x="726" y="6"/>
                      <a:pt x="680" y="0"/>
                      <a:pt x="6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31"/>
              <p:cNvSpPr/>
              <p:nvPr/>
            </p:nvSpPr>
            <p:spPr>
              <a:xfrm>
                <a:off x="4439732" y="3123177"/>
                <a:ext cx="32892" cy="38582"/>
              </a:xfrm>
              <a:custGeom>
                <a:rect b="b" l="l" r="r" t="t"/>
                <a:pathLst>
                  <a:path extrusionOk="0" h="1451" w="1237">
                    <a:moveTo>
                      <a:pt x="635" y="244"/>
                    </a:moveTo>
                    <a:cubicBezTo>
                      <a:pt x="656" y="244"/>
                      <a:pt x="679" y="247"/>
                      <a:pt x="703" y="253"/>
                    </a:cubicBezTo>
                    <a:cubicBezTo>
                      <a:pt x="800" y="277"/>
                      <a:pt x="873" y="326"/>
                      <a:pt x="897" y="423"/>
                    </a:cubicBezTo>
                    <a:cubicBezTo>
                      <a:pt x="946" y="496"/>
                      <a:pt x="946" y="617"/>
                      <a:pt x="922" y="762"/>
                    </a:cubicBezTo>
                    <a:lnTo>
                      <a:pt x="897" y="835"/>
                    </a:lnTo>
                    <a:cubicBezTo>
                      <a:pt x="873" y="956"/>
                      <a:pt x="825" y="1077"/>
                      <a:pt x="752" y="1126"/>
                    </a:cubicBezTo>
                    <a:cubicBezTo>
                      <a:pt x="697" y="1180"/>
                      <a:pt x="643" y="1208"/>
                      <a:pt x="578" y="1208"/>
                    </a:cubicBezTo>
                    <a:cubicBezTo>
                      <a:pt x="556" y="1208"/>
                      <a:pt x="534" y="1205"/>
                      <a:pt x="509" y="1198"/>
                    </a:cubicBezTo>
                    <a:cubicBezTo>
                      <a:pt x="413" y="1174"/>
                      <a:pt x="340" y="1126"/>
                      <a:pt x="316" y="1029"/>
                    </a:cubicBezTo>
                    <a:cubicBezTo>
                      <a:pt x="267" y="956"/>
                      <a:pt x="267" y="835"/>
                      <a:pt x="316" y="689"/>
                    </a:cubicBezTo>
                    <a:lnTo>
                      <a:pt x="316" y="617"/>
                    </a:lnTo>
                    <a:cubicBezTo>
                      <a:pt x="364" y="471"/>
                      <a:pt x="413" y="374"/>
                      <a:pt x="461" y="326"/>
                    </a:cubicBezTo>
                    <a:cubicBezTo>
                      <a:pt x="516" y="271"/>
                      <a:pt x="570" y="244"/>
                      <a:pt x="635" y="244"/>
                    </a:cubicBezTo>
                    <a:close/>
                    <a:moveTo>
                      <a:pt x="662" y="1"/>
                    </a:moveTo>
                    <a:cubicBezTo>
                      <a:pt x="586" y="1"/>
                      <a:pt x="505" y="18"/>
                      <a:pt x="437" y="35"/>
                    </a:cubicBezTo>
                    <a:cubicBezTo>
                      <a:pt x="340" y="83"/>
                      <a:pt x="243" y="132"/>
                      <a:pt x="194" y="229"/>
                    </a:cubicBezTo>
                    <a:cubicBezTo>
                      <a:pt x="122" y="326"/>
                      <a:pt x="73" y="447"/>
                      <a:pt x="25" y="568"/>
                    </a:cubicBezTo>
                    <a:lnTo>
                      <a:pt x="25" y="641"/>
                    </a:lnTo>
                    <a:cubicBezTo>
                      <a:pt x="0" y="762"/>
                      <a:pt x="0" y="883"/>
                      <a:pt x="25" y="1005"/>
                    </a:cubicBezTo>
                    <a:cubicBezTo>
                      <a:pt x="49" y="1126"/>
                      <a:pt x="97" y="1198"/>
                      <a:pt x="170" y="1271"/>
                    </a:cubicBezTo>
                    <a:cubicBezTo>
                      <a:pt x="243" y="1368"/>
                      <a:pt x="340" y="1417"/>
                      <a:pt x="461" y="1441"/>
                    </a:cubicBezTo>
                    <a:cubicBezTo>
                      <a:pt x="496" y="1448"/>
                      <a:pt x="530" y="1451"/>
                      <a:pt x="562" y="1451"/>
                    </a:cubicBezTo>
                    <a:cubicBezTo>
                      <a:pt x="639" y="1451"/>
                      <a:pt x="708" y="1434"/>
                      <a:pt x="776" y="1417"/>
                    </a:cubicBezTo>
                    <a:cubicBezTo>
                      <a:pt x="873" y="1368"/>
                      <a:pt x="970" y="1320"/>
                      <a:pt x="1043" y="1223"/>
                    </a:cubicBezTo>
                    <a:cubicBezTo>
                      <a:pt x="1115" y="1126"/>
                      <a:pt x="1164" y="1029"/>
                      <a:pt x="1188" y="883"/>
                    </a:cubicBezTo>
                    <a:lnTo>
                      <a:pt x="1212" y="811"/>
                    </a:lnTo>
                    <a:cubicBezTo>
                      <a:pt x="1237" y="689"/>
                      <a:pt x="1237" y="568"/>
                      <a:pt x="1212" y="447"/>
                    </a:cubicBezTo>
                    <a:cubicBezTo>
                      <a:pt x="1188" y="326"/>
                      <a:pt x="1115" y="253"/>
                      <a:pt x="1043" y="180"/>
                    </a:cubicBezTo>
                    <a:cubicBezTo>
                      <a:pt x="970" y="83"/>
                      <a:pt x="873" y="35"/>
                      <a:pt x="752" y="11"/>
                    </a:cubicBezTo>
                    <a:cubicBezTo>
                      <a:pt x="723" y="4"/>
                      <a:pt x="693" y="1"/>
                      <a:pt x="6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31"/>
              <p:cNvSpPr/>
              <p:nvPr/>
            </p:nvSpPr>
            <p:spPr>
              <a:xfrm>
                <a:off x="4477117" y="3127963"/>
                <a:ext cx="33530" cy="40630"/>
              </a:xfrm>
              <a:custGeom>
                <a:rect b="b" l="l" r="r" t="t"/>
                <a:pathLst>
                  <a:path extrusionOk="0" h="1528" w="1261">
                    <a:moveTo>
                      <a:pt x="0" y="0"/>
                    </a:moveTo>
                    <a:lnTo>
                      <a:pt x="194" y="1479"/>
                    </a:lnTo>
                    <a:lnTo>
                      <a:pt x="485" y="1527"/>
                    </a:lnTo>
                    <a:lnTo>
                      <a:pt x="1261" y="267"/>
                    </a:lnTo>
                    <a:lnTo>
                      <a:pt x="946" y="194"/>
                    </a:lnTo>
                    <a:lnTo>
                      <a:pt x="412" y="1164"/>
                    </a:lnTo>
                    <a:lnTo>
                      <a:pt x="315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31"/>
              <p:cNvSpPr/>
              <p:nvPr/>
            </p:nvSpPr>
            <p:spPr>
              <a:xfrm>
                <a:off x="4506765" y="3135701"/>
                <a:ext cx="14837" cy="38050"/>
              </a:xfrm>
              <a:custGeom>
                <a:rect b="b" l="l" r="r" t="t"/>
                <a:pathLst>
                  <a:path extrusionOk="0" h="1431" w="558">
                    <a:moveTo>
                      <a:pt x="291" y="0"/>
                    </a:moveTo>
                    <a:lnTo>
                      <a:pt x="0" y="1382"/>
                    </a:lnTo>
                    <a:lnTo>
                      <a:pt x="267" y="1430"/>
                    </a:lnTo>
                    <a:lnTo>
                      <a:pt x="558" y="7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31"/>
              <p:cNvSpPr/>
              <p:nvPr/>
            </p:nvSpPr>
            <p:spPr>
              <a:xfrm>
                <a:off x="4520938" y="3138918"/>
                <a:ext cx="32892" cy="39619"/>
              </a:xfrm>
              <a:custGeom>
                <a:rect b="b" l="l" r="r" t="t"/>
                <a:pathLst>
                  <a:path extrusionOk="0" h="1490" w="1237">
                    <a:moveTo>
                      <a:pt x="534" y="291"/>
                    </a:moveTo>
                    <a:lnTo>
                      <a:pt x="679" y="316"/>
                    </a:lnTo>
                    <a:cubicBezTo>
                      <a:pt x="776" y="340"/>
                      <a:pt x="849" y="413"/>
                      <a:pt x="897" y="485"/>
                    </a:cubicBezTo>
                    <a:cubicBezTo>
                      <a:pt x="946" y="582"/>
                      <a:pt x="946" y="679"/>
                      <a:pt x="922" y="825"/>
                    </a:cubicBezTo>
                    <a:lnTo>
                      <a:pt x="897" y="897"/>
                    </a:lnTo>
                    <a:cubicBezTo>
                      <a:pt x="873" y="1043"/>
                      <a:pt x="825" y="1140"/>
                      <a:pt x="752" y="1188"/>
                    </a:cubicBezTo>
                    <a:cubicBezTo>
                      <a:pt x="699" y="1224"/>
                      <a:pt x="633" y="1246"/>
                      <a:pt x="553" y="1246"/>
                    </a:cubicBezTo>
                    <a:cubicBezTo>
                      <a:pt x="524" y="1246"/>
                      <a:pt x="494" y="1243"/>
                      <a:pt x="461" y="1237"/>
                    </a:cubicBezTo>
                    <a:lnTo>
                      <a:pt x="340" y="1212"/>
                    </a:lnTo>
                    <a:lnTo>
                      <a:pt x="534" y="291"/>
                    </a:lnTo>
                    <a:close/>
                    <a:moveTo>
                      <a:pt x="291" y="0"/>
                    </a:moveTo>
                    <a:lnTo>
                      <a:pt x="1" y="1382"/>
                    </a:lnTo>
                    <a:lnTo>
                      <a:pt x="437" y="1479"/>
                    </a:lnTo>
                    <a:cubicBezTo>
                      <a:pt x="465" y="1486"/>
                      <a:pt x="496" y="1489"/>
                      <a:pt x="528" y="1489"/>
                    </a:cubicBezTo>
                    <a:cubicBezTo>
                      <a:pt x="605" y="1489"/>
                      <a:pt x="691" y="1472"/>
                      <a:pt x="776" y="1455"/>
                    </a:cubicBezTo>
                    <a:cubicBezTo>
                      <a:pt x="873" y="1431"/>
                      <a:pt x="970" y="1358"/>
                      <a:pt x="1043" y="1285"/>
                    </a:cubicBezTo>
                    <a:cubicBezTo>
                      <a:pt x="1116" y="1188"/>
                      <a:pt x="1164" y="1067"/>
                      <a:pt x="1188" y="946"/>
                    </a:cubicBezTo>
                    <a:lnTo>
                      <a:pt x="1213" y="897"/>
                    </a:lnTo>
                    <a:cubicBezTo>
                      <a:pt x="1237" y="752"/>
                      <a:pt x="1237" y="631"/>
                      <a:pt x="1188" y="534"/>
                    </a:cubicBezTo>
                    <a:cubicBezTo>
                      <a:pt x="1164" y="413"/>
                      <a:pt x="1116" y="316"/>
                      <a:pt x="1019" y="243"/>
                    </a:cubicBezTo>
                    <a:cubicBezTo>
                      <a:pt x="946" y="170"/>
                      <a:pt x="849" y="122"/>
                      <a:pt x="728" y="97"/>
                    </a:cubicBez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31"/>
              <p:cNvSpPr/>
              <p:nvPr/>
            </p:nvSpPr>
            <p:spPr>
              <a:xfrm>
                <a:off x="4556382" y="3164046"/>
                <a:ext cx="15502" cy="9067"/>
              </a:xfrm>
              <a:custGeom>
                <a:rect b="b" l="l" r="r" t="t"/>
                <a:pathLst>
                  <a:path extrusionOk="0" h="341" w="583">
                    <a:moveTo>
                      <a:pt x="49" y="1"/>
                    </a:moveTo>
                    <a:lnTo>
                      <a:pt x="1" y="219"/>
                    </a:lnTo>
                    <a:lnTo>
                      <a:pt x="534" y="340"/>
                    </a:lnTo>
                    <a:lnTo>
                      <a:pt x="583" y="122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31"/>
              <p:cNvSpPr/>
              <p:nvPr/>
            </p:nvSpPr>
            <p:spPr>
              <a:xfrm>
                <a:off x="4580234" y="3153729"/>
                <a:ext cx="18719" cy="36774"/>
              </a:xfrm>
              <a:custGeom>
                <a:rect b="b" l="l" r="r" t="t"/>
                <a:pathLst>
                  <a:path extrusionOk="0" h="1383" w="704">
                    <a:moveTo>
                      <a:pt x="679" y="1"/>
                    </a:moveTo>
                    <a:lnTo>
                      <a:pt x="49" y="98"/>
                    </a:lnTo>
                    <a:lnTo>
                      <a:pt x="1" y="316"/>
                    </a:lnTo>
                    <a:lnTo>
                      <a:pt x="1" y="316"/>
                    </a:lnTo>
                    <a:lnTo>
                      <a:pt x="364" y="292"/>
                    </a:lnTo>
                    <a:lnTo>
                      <a:pt x="364" y="292"/>
                    </a:lnTo>
                    <a:lnTo>
                      <a:pt x="122" y="1334"/>
                    </a:lnTo>
                    <a:lnTo>
                      <a:pt x="413" y="1383"/>
                    </a:lnTo>
                    <a:lnTo>
                      <a:pt x="704" y="25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31"/>
              <p:cNvSpPr/>
              <p:nvPr/>
            </p:nvSpPr>
            <p:spPr>
              <a:xfrm>
                <a:off x="4606664" y="3158409"/>
                <a:ext cx="25819" cy="36854"/>
              </a:xfrm>
              <a:custGeom>
                <a:rect b="b" l="l" r="r" t="t"/>
                <a:pathLst>
                  <a:path extrusionOk="0" h="1386" w="971">
                    <a:moveTo>
                      <a:pt x="515" y="228"/>
                    </a:moveTo>
                    <a:cubicBezTo>
                      <a:pt x="530" y="228"/>
                      <a:pt x="545" y="231"/>
                      <a:pt x="558" y="237"/>
                    </a:cubicBezTo>
                    <a:cubicBezTo>
                      <a:pt x="606" y="237"/>
                      <a:pt x="655" y="286"/>
                      <a:pt x="679" y="334"/>
                    </a:cubicBezTo>
                    <a:cubicBezTo>
                      <a:pt x="703" y="407"/>
                      <a:pt x="703" y="479"/>
                      <a:pt x="679" y="576"/>
                    </a:cubicBezTo>
                    <a:lnTo>
                      <a:pt x="655" y="673"/>
                    </a:lnTo>
                    <a:cubicBezTo>
                      <a:pt x="631" y="698"/>
                      <a:pt x="606" y="722"/>
                      <a:pt x="558" y="746"/>
                    </a:cubicBezTo>
                    <a:cubicBezTo>
                      <a:pt x="546" y="758"/>
                      <a:pt x="528" y="764"/>
                      <a:pt x="509" y="764"/>
                    </a:cubicBezTo>
                    <a:cubicBezTo>
                      <a:pt x="491" y="764"/>
                      <a:pt x="473" y="758"/>
                      <a:pt x="461" y="746"/>
                    </a:cubicBezTo>
                    <a:cubicBezTo>
                      <a:pt x="388" y="746"/>
                      <a:pt x="340" y="698"/>
                      <a:pt x="316" y="649"/>
                    </a:cubicBezTo>
                    <a:cubicBezTo>
                      <a:pt x="291" y="601"/>
                      <a:pt x="291" y="528"/>
                      <a:pt x="316" y="455"/>
                    </a:cubicBezTo>
                    <a:cubicBezTo>
                      <a:pt x="316" y="382"/>
                      <a:pt x="364" y="334"/>
                      <a:pt x="413" y="286"/>
                    </a:cubicBezTo>
                    <a:cubicBezTo>
                      <a:pt x="430" y="250"/>
                      <a:pt x="474" y="228"/>
                      <a:pt x="515" y="228"/>
                    </a:cubicBezTo>
                    <a:close/>
                    <a:moveTo>
                      <a:pt x="473" y="1"/>
                    </a:moveTo>
                    <a:cubicBezTo>
                      <a:pt x="431" y="1"/>
                      <a:pt x="388" y="7"/>
                      <a:pt x="340" y="19"/>
                    </a:cubicBezTo>
                    <a:cubicBezTo>
                      <a:pt x="267" y="43"/>
                      <a:pt x="194" y="92"/>
                      <a:pt x="146" y="164"/>
                    </a:cubicBezTo>
                    <a:cubicBezTo>
                      <a:pt x="97" y="237"/>
                      <a:pt x="49" y="310"/>
                      <a:pt x="25" y="407"/>
                    </a:cubicBezTo>
                    <a:cubicBezTo>
                      <a:pt x="0" y="552"/>
                      <a:pt x="25" y="673"/>
                      <a:pt x="73" y="770"/>
                    </a:cubicBezTo>
                    <a:cubicBezTo>
                      <a:pt x="122" y="867"/>
                      <a:pt x="219" y="916"/>
                      <a:pt x="340" y="940"/>
                    </a:cubicBezTo>
                    <a:cubicBezTo>
                      <a:pt x="366" y="946"/>
                      <a:pt x="392" y="950"/>
                      <a:pt x="417" y="950"/>
                    </a:cubicBezTo>
                    <a:cubicBezTo>
                      <a:pt x="487" y="950"/>
                      <a:pt x="553" y="927"/>
                      <a:pt x="606" y="892"/>
                    </a:cubicBezTo>
                    <a:lnTo>
                      <a:pt x="606" y="892"/>
                    </a:lnTo>
                    <a:cubicBezTo>
                      <a:pt x="543" y="1083"/>
                      <a:pt x="422" y="1163"/>
                      <a:pt x="230" y="1163"/>
                    </a:cubicBezTo>
                    <a:cubicBezTo>
                      <a:pt x="203" y="1163"/>
                      <a:pt x="175" y="1161"/>
                      <a:pt x="146" y="1158"/>
                    </a:cubicBezTo>
                    <a:lnTo>
                      <a:pt x="97" y="1134"/>
                    </a:lnTo>
                    <a:lnTo>
                      <a:pt x="49" y="1352"/>
                    </a:lnTo>
                    <a:lnTo>
                      <a:pt x="122" y="1376"/>
                    </a:lnTo>
                    <a:cubicBezTo>
                      <a:pt x="167" y="1382"/>
                      <a:pt x="212" y="1385"/>
                      <a:pt x="255" y="1385"/>
                    </a:cubicBezTo>
                    <a:cubicBezTo>
                      <a:pt x="394" y="1385"/>
                      <a:pt x="520" y="1353"/>
                      <a:pt x="631" y="1279"/>
                    </a:cubicBezTo>
                    <a:cubicBezTo>
                      <a:pt x="776" y="1158"/>
                      <a:pt x="873" y="988"/>
                      <a:pt x="922" y="770"/>
                    </a:cubicBezTo>
                    <a:lnTo>
                      <a:pt x="946" y="673"/>
                    </a:lnTo>
                    <a:cubicBezTo>
                      <a:pt x="970" y="552"/>
                      <a:pt x="970" y="455"/>
                      <a:pt x="946" y="358"/>
                    </a:cubicBezTo>
                    <a:cubicBezTo>
                      <a:pt x="922" y="261"/>
                      <a:pt x="897" y="189"/>
                      <a:pt x="825" y="140"/>
                    </a:cubicBezTo>
                    <a:cubicBezTo>
                      <a:pt x="776" y="67"/>
                      <a:pt x="703" y="43"/>
                      <a:pt x="606" y="19"/>
                    </a:cubicBezTo>
                    <a:cubicBezTo>
                      <a:pt x="558" y="7"/>
                      <a:pt x="516" y="1"/>
                      <a:pt x="4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31"/>
              <p:cNvSpPr/>
              <p:nvPr/>
            </p:nvSpPr>
            <p:spPr>
              <a:xfrm>
                <a:off x="4475814" y="2857913"/>
                <a:ext cx="28398" cy="41268"/>
              </a:xfrm>
              <a:custGeom>
                <a:rect b="b" l="l" r="r" t="t"/>
                <a:pathLst>
                  <a:path extrusionOk="0" h="1552" w="1068">
                    <a:moveTo>
                      <a:pt x="219" y="0"/>
                    </a:moveTo>
                    <a:cubicBezTo>
                      <a:pt x="49" y="461"/>
                      <a:pt x="1" y="945"/>
                      <a:pt x="49" y="1406"/>
                    </a:cubicBezTo>
                    <a:cubicBezTo>
                      <a:pt x="267" y="1454"/>
                      <a:pt x="461" y="1503"/>
                      <a:pt x="655" y="1551"/>
                    </a:cubicBezTo>
                    <a:cubicBezTo>
                      <a:pt x="752" y="1091"/>
                      <a:pt x="873" y="630"/>
                      <a:pt x="1067" y="194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31"/>
              <p:cNvSpPr/>
              <p:nvPr/>
            </p:nvSpPr>
            <p:spPr>
              <a:xfrm>
                <a:off x="4493869" y="2863072"/>
                <a:ext cx="161162" cy="69613"/>
              </a:xfrm>
              <a:custGeom>
                <a:rect b="b" l="l" r="r" t="t"/>
                <a:pathLst>
                  <a:path extrusionOk="0" h="2618" w="6061">
                    <a:moveTo>
                      <a:pt x="388" y="0"/>
                    </a:moveTo>
                    <a:cubicBezTo>
                      <a:pt x="194" y="436"/>
                      <a:pt x="73" y="897"/>
                      <a:pt x="1" y="1357"/>
                    </a:cubicBezTo>
                    <a:cubicBezTo>
                      <a:pt x="1891" y="1818"/>
                      <a:pt x="3806" y="2230"/>
                      <a:pt x="5745" y="2618"/>
                    </a:cubicBezTo>
                    <a:cubicBezTo>
                      <a:pt x="5842" y="2157"/>
                      <a:pt x="5939" y="1745"/>
                      <a:pt x="6060" y="1212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DF9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31"/>
              <p:cNvSpPr/>
              <p:nvPr/>
            </p:nvSpPr>
            <p:spPr>
              <a:xfrm>
                <a:off x="4645991" y="2895272"/>
                <a:ext cx="38688" cy="43874"/>
              </a:xfrm>
              <a:custGeom>
                <a:rect b="b" l="l" r="r" t="t"/>
                <a:pathLst>
                  <a:path extrusionOk="0" h="1650" w="1455">
                    <a:moveTo>
                      <a:pt x="315" y="1"/>
                    </a:moveTo>
                    <a:cubicBezTo>
                      <a:pt x="194" y="534"/>
                      <a:pt x="121" y="946"/>
                      <a:pt x="0" y="1407"/>
                    </a:cubicBezTo>
                    <a:cubicBezTo>
                      <a:pt x="412" y="1480"/>
                      <a:pt x="824" y="1577"/>
                      <a:pt x="1212" y="1649"/>
                    </a:cubicBezTo>
                    <a:cubicBezTo>
                      <a:pt x="1309" y="1189"/>
                      <a:pt x="1382" y="728"/>
                      <a:pt x="1454" y="268"/>
                    </a:cubicBez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31"/>
              <p:cNvSpPr/>
              <p:nvPr/>
            </p:nvSpPr>
            <p:spPr>
              <a:xfrm>
                <a:off x="4486131" y="2744426"/>
                <a:ext cx="236571" cy="54855"/>
              </a:xfrm>
              <a:custGeom>
                <a:rect b="b" l="l" r="r" t="t"/>
                <a:pathLst>
                  <a:path extrusionOk="0" h="2063" w="8897">
                    <a:moveTo>
                      <a:pt x="331" y="1"/>
                    </a:moveTo>
                    <a:cubicBezTo>
                      <a:pt x="237" y="1"/>
                      <a:pt x="143" y="28"/>
                      <a:pt x="49" y="75"/>
                    </a:cubicBezTo>
                    <a:cubicBezTo>
                      <a:pt x="1" y="75"/>
                      <a:pt x="1" y="147"/>
                      <a:pt x="25" y="172"/>
                    </a:cubicBezTo>
                    <a:cubicBezTo>
                      <a:pt x="122" y="293"/>
                      <a:pt x="267" y="366"/>
                      <a:pt x="413" y="390"/>
                    </a:cubicBezTo>
                    <a:cubicBezTo>
                      <a:pt x="607" y="438"/>
                      <a:pt x="801" y="487"/>
                      <a:pt x="994" y="511"/>
                    </a:cubicBezTo>
                    <a:lnTo>
                      <a:pt x="2085" y="753"/>
                    </a:lnTo>
                    <a:cubicBezTo>
                      <a:pt x="2812" y="899"/>
                      <a:pt x="3564" y="1044"/>
                      <a:pt x="4315" y="1214"/>
                    </a:cubicBezTo>
                    <a:cubicBezTo>
                      <a:pt x="5794" y="1529"/>
                      <a:pt x="7297" y="1893"/>
                      <a:pt x="8800" y="2062"/>
                    </a:cubicBezTo>
                    <a:cubicBezTo>
                      <a:pt x="8872" y="2062"/>
                      <a:pt x="8897" y="1965"/>
                      <a:pt x="8824" y="1941"/>
                    </a:cubicBezTo>
                    <a:cubicBezTo>
                      <a:pt x="7369" y="1505"/>
                      <a:pt x="5867" y="1214"/>
                      <a:pt x="4388" y="875"/>
                    </a:cubicBezTo>
                    <a:lnTo>
                      <a:pt x="2206" y="390"/>
                    </a:lnTo>
                    <a:lnTo>
                      <a:pt x="1067" y="147"/>
                    </a:lnTo>
                    <a:cubicBezTo>
                      <a:pt x="873" y="99"/>
                      <a:pt x="679" y="50"/>
                      <a:pt x="485" y="26"/>
                    </a:cubicBezTo>
                    <a:cubicBezTo>
                      <a:pt x="434" y="9"/>
                      <a:pt x="382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31"/>
              <p:cNvSpPr/>
              <p:nvPr/>
            </p:nvSpPr>
            <p:spPr>
              <a:xfrm>
                <a:off x="4361743" y="2859482"/>
                <a:ext cx="123776" cy="152334"/>
              </a:xfrm>
              <a:custGeom>
                <a:rect b="b" l="l" r="r" t="t"/>
                <a:pathLst>
                  <a:path extrusionOk="0" h="5729" w="4655">
                    <a:moveTo>
                      <a:pt x="4461" y="1"/>
                    </a:moveTo>
                    <a:cubicBezTo>
                      <a:pt x="4417" y="1"/>
                      <a:pt x="4371" y="20"/>
                      <a:pt x="4339" y="62"/>
                    </a:cubicBezTo>
                    <a:cubicBezTo>
                      <a:pt x="4170" y="693"/>
                      <a:pt x="4145" y="1395"/>
                      <a:pt x="3564" y="1832"/>
                    </a:cubicBezTo>
                    <a:cubicBezTo>
                      <a:pt x="3273" y="2001"/>
                      <a:pt x="2982" y="2147"/>
                      <a:pt x="2667" y="2268"/>
                    </a:cubicBezTo>
                    <a:cubicBezTo>
                      <a:pt x="2376" y="2365"/>
                      <a:pt x="2109" y="2510"/>
                      <a:pt x="1867" y="2680"/>
                    </a:cubicBezTo>
                    <a:cubicBezTo>
                      <a:pt x="873" y="3310"/>
                      <a:pt x="194" y="4353"/>
                      <a:pt x="0" y="5516"/>
                    </a:cubicBezTo>
                    <a:cubicBezTo>
                      <a:pt x="0" y="5589"/>
                      <a:pt x="25" y="5662"/>
                      <a:pt x="97" y="5710"/>
                    </a:cubicBezTo>
                    <a:cubicBezTo>
                      <a:pt x="110" y="5722"/>
                      <a:pt x="134" y="5728"/>
                      <a:pt x="158" y="5728"/>
                    </a:cubicBezTo>
                    <a:cubicBezTo>
                      <a:pt x="182" y="5728"/>
                      <a:pt x="207" y="5722"/>
                      <a:pt x="219" y="5710"/>
                    </a:cubicBezTo>
                    <a:cubicBezTo>
                      <a:pt x="291" y="5686"/>
                      <a:pt x="316" y="5637"/>
                      <a:pt x="340" y="5589"/>
                    </a:cubicBezTo>
                    <a:cubicBezTo>
                      <a:pt x="558" y="4328"/>
                      <a:pt x="1334" y="3262"/>
                      <a:pt x="2473" y="2704"/>
                    </a:cubicBezTo>
                    <a:cubicBezTo>
                      <a:pt x="3006" y="2438"/>
                      <a:pt x="3685" y="2317"/>
                      <a:pt x="4121" y="1832"/>
                    </a:cubicBezTo>
                    <a:cubicBezTo>
                      <a:pt x="4485" y="1323"/>
                      <a:pt x="4654" y="717"/>
                      <a:pt x="4582" y="87"/>
                    </a:cubicBezTo>
                    <a:cubicBezTo>
                      <a:pt x="4568" y="32"/>
                      <a:pt x="4516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31"/>
              <p:cNvSpPr/>
              <p:nvPr/>
            </p:nvSpPr>
            <p:spPr>
              <a:xfrm>
                <a:off x="4254106" y="2999240"/>
                <a:ext cx="116411" cy="516218"/>
              </a:xfrm>
              <a:custGeom>
                <a:rect b="b" l="l" r="r" t="t"/>
                <a:pathLst>
                  <a:path extrusionOk="0" h="19414" w="4378">
                    <a:moveTo>
                      <a:pt x="4251" y="1"/>
                    </a:moveTo>
                    <a:cubicBezTo>
                      <a:pt x="4203" y="1"/>
                      <a:pt x="4156" y="27"/>
                      <a:pt x="4145" y="90"/>
                    </a:cubicBezTo>
                    <a:cubicBezTo>
                      <a:pt x="3952" y="696"/>
                      <a:pt x="3782" y="1327"/>
                      <a:pt x="3661" y="1981"/>
                    </a:cubicBezTo>
                    <a:lnTo>
                      <a:pt x="3249" y="3823"/>
                    </a:lnTo>
                    <a:cubicBezTo>
                      <a:pt x="2982" y="5084"/>
                      <a:pt x="2691" y="6344"/>
                      <a:pt x="2424" y="7605"/>
                    </a:cubicBezTo>
                    <a:cubicBezTo>
                      <a:pt x="1891" y="10101"/>
                      <a:pt x="1358" y="12598"/>
                      <a:pt x="825" y="15095"/>
                    </a:cubicBezTo>
                    <a:cubicBezTo>
                      <a:pt x="655" y="15798"/>
                      <a:pt x="510" y="16501"/>
                      <a:pt x="364" y="17204"/>
                    </a:cubicBezTo>
                    <a:cubicBezTo>
                      <a:pt x="170" y="17882"/>
                      <a:pt x="49" y="18585"/>
                      <a:pt x="1" y="19312"/>
                    </a:cubicBezTo>
                    <a:cubicBezTo>
                      <a:pt x="15" y="19372"/>
                      <a:pt x="77" y="19414"/>
                      <a:pt x="133" y="19414"/>
                    </a:cubicBezTo>
                    <a:cubicBezTo>
                      <a:pt x="167" y="19414"/>
                      <a:pt x="200" y="19398"/>
                      <a:pt x="219" y="19361"/>
                    </a:cubicBezTo>
                    <a:cubicBezTo>
                      <a:pt x="437" y="18755"/>
                      <a:pt x="607" y="18149"/>
                      <a:pt x="703" y="17543"/>
                    </a:cubicBezTo>
                    <a:cubicBezTo>
                      <a:pt x="849" y="16913"/>
                      <a:pt x="970" y="16282"/>
                      <a:pt x="1116" y="15676"/>
                    </a:cubicBezTo>
                    <a:cubicBezTo>
                      <a:pt x="1382" y="14416"/>
                      <a:pt x="1649" y="13156"/>
                      <a:pt x="1915" y="11895"/>
                    </a:cubicBezTo>
                    <a:cubicBezTo>
                      <a:pt x="2473" y="9398"/>
                      <a:pt x="3030" y="6902"/>
                      <a:pt x="3539" y="4405"/>
                    </a:cubicBezTo>
                    <a:lnTo>
                      <a:pt x="3976" y="2272"/>
                    </a:lnTo>
                    <a:cubicBezTo>
                      <a:pt x="4145" y="1569"/>
                      <a:pt x="4267" y="842"/>
                      <a:pt x="4364" y="115"/>
                    </a:cubicBezTo>
                    <a:cubicBezTo>
                      <a:pt x="4377" y="46"/>
                      <a:pt x="4313" y="1"/>
                      <a:pt x="4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31"/>
              <p:cNvSpPr/>
              <p:nvPr/>
            </p:nvSpPr>
            <p:spPr>
              <a:xfrm>
                <a:off x="4250251" y="3490573"/>
                <a:ext cx="186928" cy="113087"/>
              </a:xfrm>
              <a:custGeom>
                <a:rect b="b" l="l" r="r" t="t"/>
                <a:pathLst>
                  <a:path extrusionOk="0" h="4253" w="7030">
                    <a:moveTo>
                      <a:pt x="443" y="1"/>
                    </a:moveTo>
                    <a:cubicBezTo>
                      <a:pt x="417" y="1"/>
                      <a:pt x="385" y="13"/>
                      <a:pt x="364" y="34"/>
                    </a:cubicBezTo>
                    <a:cubicBezTo>
                      <a:pt x="0" y="713"/>
                      <a:pt x="0" y="1513"/>
                      <a:pt x="364" y="2192"/>
                    </a:cubicBezTo>
                    <a:cubicBezTo>
                      <a:pt x="776" y="2822"/>
                      <a:pt x="1551" y="3113"/>
                      <a:pt x="2279" y="3258"/>
                    </a:cubicBezTo>
                    <a:cubicBezTo>
                      <a:pt x="3321" y="3476"/>
                      <a:pt x="4387" y="3719"/>
                      <a:pt x="5430" y="3961"/>
                    </a:cubicBezTo>
                    <a:lnTo>
                      <a:pt x="6278" y="4179"/>
                    </a:lnTo>
                    <a:cubicBezTo>
                      <a:pt x="6472" y="4228"/>
                      <a:pt x="6690" y="4252"/>
                      <a:pt x="6884" y="4252"/>
                    </a:cubicBezTo>
                    <a:cubicBezTo>
                      <a:pt x="7005" y="4204"/>
                      <a:pt x="7029" y="4082"/>
                      <a:pt x="6957" y="4010"/>
                    </a:cubicBezTo>
                    <a:cubicBezTo>
                      <a:pt x="6811" y="3913"/>
                      <a:pt x="6666" y="3864"/>
                      <a:pt x="6520" y="3840"/>
                    </a:cubicBezTo>
                    <a:lnTo>
                      <a:pt x="5842" y="3695"/>
                    </a:lnTo>
                    <a:lnTo>
                      <a:pt x="4145" y="3307"/>
                    </a:lnTo>
                    <a:cubicBezTo>
                      <a:pt x="3660" y="3186"/>
                      <a:pt x="3175" y="3064"/>
                      <a:pt x="2691" y="2967"/>
                    </a:cubicBezTo>
                    <a:cubicBezTo>
                      <a:pt x="2109" y="2895"/>
                      <a:pt x="1551" y="2701"/>
                      <a:pt x="1067" y="2410"/>
                    </a:cubicBezTo>
                    <a:cubicBezTo>
                      <a:pt x="679" y="2168"/>
                      <a:pt x="436" y="1755"/>
                      <a:pt x="388" y="1319"/>
                    </a:cubicBezTo>
                    <a:cubicBezTo>
                      <a:pt x="388" y="883"/>
                      <a:pt x="412" y="471"/>
                      <a:pt x="485" y="59"/>
                    </a:cubicBezTo>
                    <a:cubicBezTo>
                      <a:pt x="498" y="19"/>
                      <a:pt x="475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31"/>
              <p:cNvSpPr/>
              <p:nvPr/>
            </p:nvSpPr>
            <p:spPr>
              <a:xfrm>
                <a:off x="4669816" y="2901946"/>
                <a:ext cx="71580" cy="187646"/>
              </a:xfrm>
              <a:custGeom>
                <a:rect b="b" l="l" r="r" t="t"/>
                <a:pathLst>
                  <a:path extrusionOk="0" h="7057" w="2692">
                    <a:moveTo>
                      <a:pt x="551" y="1"/>
                    </a:moveTo>
                    <a:cubicBezTo>
                      <a:pt x="502" y="1"/>
                      <a:pt x="455" y="27"/>
                      <a:pt x="437" y="89"/>
                    </a:cubicBezTo>
                    <a:cubicBezTo>
                      <a:pt x="98" y="623"/>
                      <a:pt x="1" y="1253"/>
                      <a:pt x="146" y="1883"/>
                    </a:cubicBezTo>
                    <a:cubicBezTo>
                      <a:pt x="340" y="2489"/>
                      <a:pt x="898" y="2877"/>
                      <a:pt x="1286" y="3362"/>
                    </a:cubicBezTo>
                    <a:cubicBezTo>
                      <a:pt x="2085" y="4331"/>
                      <a:pt x="2352" y="5616"/>
                      <a:pt x="2037" y="6852"/>
                    </a:cubicBezTo>
                    <a:cubicBezTo>
                      <a:pt x="2037" y="6901"/>
                      <a:pt x="2037" y="6973"/>
                      <a:pt x="2085" y="7022"/>
                    </a:cubicBezTo>
                    <a:cubicBezTo>
                      <a:pt x="2120" y="7039"/>
                      <a:pt x="2154" y="7056"/>
                      <a:pt x="2188" y="7056"/>
                    </a:cubicBezTo>
                    <a:cubicBezTo>
                      <a:pt x="2203" y="7056"/>
                      <a:pt x="2217" y="7053"/>
                      <a:pt x="2231" y="7046"/>
                    </a:cubicBezTo>
                    <a:cubicBezTo>
                      <a:pt x="2304" y="7046"/>
                      <a:pt x="2376" y="6998"/>
                      <a:pt x="2376" y="6925"/>
                    </a:cubicBezTo>
                    <a:cubicBezTo>
                      <a:pt x="2691" y="5786"/>
                      <a:pt x="2498" y="4574"/>
                      <a:pt x="1867" y="3580"/>
                    </a:cubicBezTo>
                    <a:cubicBezTo>
                      <a:pt x="1698" y="3337"/>
                      <a:pt x="1528" y="3095"/>
                      <a:pt x="1310" y="2877"/>
                    </a:cubicBezTo>
                    <a:cubicBezTo>
                      <a:pt x="1067" y="2659"/>
                      <a:pt x="874" y="2416"/>
                      <a:pt x="680" y="2150"/>
                    </a:cubicBezTo>
                    <a:cubicBezTo>
                      <a:pt x="316" y="1519"/>
                      <a:pt x="558" y="841"/>
                      <a:pt x="680" y="186"/>
                    </a:cubicBezTo>
                    <a:cubicBezTo>
                      <a:pt x="726" y="79"/>
                      <a:pt x="636" y="1"/>
                      <a:pt x="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31"/>
              <p:cNvSpPr/>
              <p:nvPr/>
            </p:nvSpPr>
            <p:spPr>
              <a:xfrm>
                <a:off x="4616981" y="3077761"/>
                <a:ext cx="116411" cy="515873"/>
              </a:xfrm>
              <a:custGeom>
                <a:rect b="b" l="l" r="r" t="t"/>
                <a:pathLst>
                  <a:path extrusionOk="0" h="19401" w="4378">
                    <a:moveTo>
                      <a:pt x="4251" y="0"/>
                    </a:moveTo>
                    <a:cubicBezTo>
                      <a:pt x="4208" y="0"/>
                      <a:pt x="4165" y="22"/>
                      <a:pt x="4145" y="70"/>
                    </a:cubicBezTo>
                    <a:cubicBezTo>
                      <a:pt x="3951" y="701"/>
                      <a:pt x="3782" y="1331"/>
                      <a:pt x="3660" y="1961"/>
                    </a:cubicBezTo>
                    <a:lnTo>
                      <a:pt x="3248" y="3828"/>
                    </a:lnTo>
                    <a:cubicBezTo>
                      <a:pt x="2957" y="5088"/>
                      <a:pt x="2691" y="6348"/>
                      <a:pt x="2424" y="7585"/>
                    </a:cubicBezTo>
                    <a:cubicBezTo>
                      <a:pt x="1891" y="10081"/>
                      <a:pt x="1358" y="12578"/>
                      <a:pt x="824" y="15075"/>
                    </a:cubicBezTo>
                    <a:lnTo>
                      <a:pt x="364" y="17184"/>
                    </a:lnTo>
                    <a:cubicBezTo>
                      <a:pt x="170" y="17886"/>
                      <a:pt x="49" y="18589"/>
                      <a:pt x="0" y="19292"/>
                    </a:cubicBezTo>
                    <a:cubicBezTo>
                      <a:pt x="0" y="19363"/>
                      <a:pt x="58" y="19401"/>
                      <a:pt x="116" y="19401"/>
                    </a:cubicBezTo>
                    <a:cubicBezTo>
                      <a:pt x="157" y="19401"/>
                      <a:pt x="198" y="19381"/>
                      <a:pt x="218" y="19341"/>
                    </a:cubicBezTo>
                    <a:cubicBezTo>
                      <a:pt x="437" y="18759"/>
                      <a:pt x="606" y="18129"/>
                      <a:pt x="703" y="17523"/>
                    </a:cubicBezTo>
                    <a:lnTo>
                      <a:pt x="1115" y="15656"/>
                    </a:lnTo>
                    <a:cubicBezTo>
                      <a:pt x="1382" y="14396"/>
                      <a:pt x="1649" y="13136"/>
                      <a:pt x="1915" y="11899"/>
                    </a:cubicBezTo>
                    <a:cubicBezTo>
                      <a:pt x="2448" y="9403"/>
                      <a:pt x="3006" y="6906"/>
                      <a:pt x="3539" y="4385"/>
                    </a:cubicBezTo>
                    <a:lnTo>
                      <a:pt x="3976" y="2300"/>
                    </a:lnTo>
                    <a:cubicBezTo>
                      <a:pt x="4145" y="1573"/>
                      <a:pt x="4266" y="846"/>
                      <a:pt x="4363" y="119"/>
                    </a:cubicBezTo>
                    <a:cubicBezTo>
                      <a:pt x="4378" y="47"/>
                      <a:pt x="4315" y="0"/>
                      <a:pt x="4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31"/>
              <p:cNvSpPr/>
              <p:nvPr/>
            </p:nvSpPr>
            <p:spPr>
              <a:xfrm>
                <a:off x="4419098" y="3568801"/>
                <a:ext cx="208864" cy="62407"/>
              </a:xfrm>
              <a:custGeom>
                <a:rect b="b" l="l" r="r" t="t"/>
                <a:pathLst>
                  <a:path extrusionOk="0" h="2347" w="7855">
                    <a:moveTo>
                      <a:pt x="7706" y="0"/>
                    </a:moveTo>
                    <a:cubicBezTo>
                      <a:pt x="7687" y="0"/>
                      <a:pt x="7669" y="8"/>
                      <a:pt x="7660" y="25"/>
                    </a:cubicBezTo>
                    <a:cubicBezTo>
                      <a:pt x="7515" y="365"/>
                      <a:pt x="7467" y="728"/>
                      <a:pt x="7297" y="1043"/>
                    </a:cubicBezTo>
                    <a:cubicBezTo>
                      <a:pt x="7127" y="1431"/>
                      <a:pt x="6836" y="1722"/>
                      <a:pt x="6448" y="1868"/>
                    </a:cubicBezTo>
                    <a:cubicBezTo>
                      <a:pt x="6210" y="1953"/>
                      <a:pt x="5968" y="1987"/>
                      <a:pt x="5724" y="1987"/>
                    </a:cubicBezTo>
                    <a:cubicBezTo>
                      <a:pt x="5347" y="1987"/>
                      <a:pt x="4964" y="1907"/>
                      <a:pt x="4582" y="1819"/>
                    </a:cubicBezTo>
                    <a:cubicBezTo>
                      <a:pt x="3564" y="1577"/>
                      <a:pt x="2522" y="1383"/>
                      <a:pt x="1479" y="1189"/>
                    </a:cubicBezTo>
                    <a:lnTo>
                      <a:pt x="704" y="1019"/>
                    </a:lnTo>
                    <a:cubicBezTo>
                      <a:pt x="562" y="984"/>
                      <a:pt x="420" y="961"/>
                      <a:pt x="287" y="961"/>
                    </a:cubicBezTo>
                    <a:cubicBezTo>
                      <a:pt x="239" y="961"/>
                      <a:pt x="192" y="964"/>
                      <a:pt x="146" y="971"/>
                    </a:cubicBezTo>
                    <a:cubicBezTo>
                      <a:pt x="49" y="995"/>
                      <a:pt x="1" y="1140"/>
                      <a:pt x="98" y="1213"/>
                    </a:cubicBezTo>
                    <a:cubicBezTo>
                      <a:pt x="243" y="1310"/>
                      <a:pt x="413" y="1359"/>
                      <a:pt x="583" y="1383"/>
                    </a:cubicBezTo>
                    <a:lnTo>
                      <a:pt x="1334" y="1528"/>
                    </a:lnTo>
                    <a:lnTo>
                      <a:pt x="3152" y="1892"/>
                    </a:lnTo>
                    <a:cubicBezTo>
                      <a:pt x="3637" y="1989"/>
                      <a:pt x="4121" y="2086"/>
                      <a:pt x="4606" y="2207"/>
                    </a:cubicBezTo>
                    <a:cubicBezTo>
                      <a:pt x="4951" y="2284"/>
                      <a:pt x="5317" y="2347"/>
                      <a:pt x="5681" y="2347"/>
                    </a:cubicBezTo>
                    <a:cubicBezTo>
                      <a:pt x="6007" y="2347"/>
                      <a:pt x="6333" y="2296"/>
                      <a:pt x="6642" y="2159"/>
                    </a:cubicBezTo>
                    <a:cubicBezTo>
                      <a:pt x="7418" y="1819"/>
                      <a:pt x="7854" y="898"/>
                      <a:pt x="7782" y="74"/>
                    </a:cubicBezTo>
                    <a:cubicBezTo>
                      <a:pt x="7782" y="27"/>
                      <a:pt x="7741" y="0"/>
                      <a:pt x="7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31"/>
              <p:cNvSpPr/>
              <p:nvPr/>
            </p:nvSpPr>
            <p:spPr>
              <a:xfrm>
                <a:off x="4449410" y="2742538"/>
                <a:ext cx="47702" cy="121304"/>
              </a:xfrm>
              <a:custGeom>
                <a:rect b="b" l="l" r="r" t="t"/>
                <a:pathLst>
                  <a:path extrusionOk="0" h="4562" w="1794">
                    <a:moveTo>
                      <a:pt x="1436" y="0"/>
                    </a:moveTo>
                    <a:cubicBezTo>
                      <a:pt x="1376" y="0"/>
                      <a:pt x="1317" y="8"/>
                      <a:pt x="1260" y="24"/>
                    </a:cubicBezTo>
                    <a:cubicBezTo>
                      <a:pt x="1067" y="97"/>
                      <a:pt x="921" y="218"/>
                      <a:pt x="800" y="388"/>
                    </a:cubicBezTo>
                    <a:cubicBezTo>
                      <a:pt x="703" y="630"/>
                      <a:pt x="606" y="873"/>
                      <a:pt x="582" y="1115"/>
                    </a:cubicBezTo>
                    <a:cubicBezTo>
                      <a:pt x="509" y="1406"/>
                      <a:pt x="436" y="1673"/>
                      <a:pt x="388" y="1964"/>
                    </a:cubicBezTo>
                    <a:cubicBezTo>
                      <a:pt x="242" y="2473"/>
                      <a:pt x="145" y="3006"/>
                      <a:pt x="73" y="3515"/>
                    </a:cubicBezTo>
                    <a:cubicBezTo>
                      <a:pt x="0" y="3975"/>
                      <a:pt x="267" y="4412"/>
                      <a:pt x="679" y="4557"/>
                    </a:cubicBezTo>
                    <a:cubicBezTo>
                      <a:pt x="695" y="4560"/>
                      <a:pt x="710" y="4562"/>
                      <a:pt x="725" y="4562"/>
                    </a:cubicBezTo>
                    <a:cubicBezTo>
                      <a:pt x="939" y="4562"/>
                      <a:pt x="1051" y="4258"/>
                      <a:pt x="824" y="4145"/>
                    </a:cubicBezTo>
                    <a:cubicBezTo>
                      <a:pt x="436" y="4000"/>
                      <a:pt x="461" y="3612"/>
                      <a:pt x="533" y="3248"/>
                    </a:cubicBezTo>
                    <a:cubicBezTo>
                      <a:pt x="606" y="2885"/>
                      <a:pt x="703" y="2473"/>
                      <a:pt x="776" y="2085"/>
                    </a:cubicBezTo>
                    <a:cubicBezTo>
                      <a:pt x="848" y="1697"/>
                      <a:pt x="921" y="1285"/>
                      <a:pt x="1018" y="897"/>
                    </a:cubicBezTo>
                    <a:cubicBezTo>
                      <a:pt x="1042" y="727"/>
                      <a:pt x="1115" y="558"/>
                      <a:pt x="1236" y="412"/>
                    </a:cubicBezTo>
                    <a:cubicBezTo>
                      <a:pt x="1382" y="315"/>
                      <a:pt x="1551" y="218"/>
                      <a:pt x="1745" y="194"/>
                    </a:cubicBezTo>
                    <a:cubicBezTo>
                      <a:pt x="1770" y="170"/>
                      <a:pt x="1794" y="121"/>
                      <a:pt x="1770" y="97"/>
                    </a:cubicBezTo>
                    <a:cubicBezTo>
                      <a:pt x="1673" y="33"/>
                      <a:pt x="1554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31"/>
              <p:cNvSpPr/>
              <p:nvPr/>
            </p:nvSpPr>
            <p:spPr>
              <a:xfrm>
                <a:off x="4464221" y="2853659"/>
                <a:ext cx="243671" cy="57753"/>
              </a:xfrm>
              <a:custGeom>
                <a:rect b="b" l="l" r="r" t="t"/>
                <a:pathLst>
                  <a:path extrusionOk="0" h="2172" w="9164">
                    <a:moveTo>
                      <a:pt x="318" y="1"/>
                    </a:moveTo>
                    <a:cubicBezTo>
                      <a:pt x="215" y="1"/>
                      <a:pt x="115" y="18"/>
                      <a:pt x="25" y="63"/>
                    </a:cubicBezTo>
                    <a:cubicBezTo>
                      <a:pt x="1" y="63"/>
                      <a:pt x="1" y="112"/>
                      <a:pt x="25" y="136"/>
                    </a:cubicBezTo>
                    <a:cubicBezTo>
                      <a:pt x="194" y="354"/>
                      <a:pt x="607" y="402"/>
                      <a:pt x="873" y="451"/>
                    </a:cubicBezTo>
                    <a:lnTo>
                      <a:pt x="2012" y="693"/>
                    </a:lnTo>
                    <a:lnTo>
                      <a:pt x="4339" y="1202"/>
                    </a:lnTo>
                    <a:lnTo>
                      <a:pt x="8945" y="2172"/>
                    </a:lnTo>
                    <a:cubicBezTo>
                      <a:pt x="9115" y="2172"/>
                      <a:pt x="9163" y="1930"/>
                      <a:pt x="8993" y="1857"/>
                    </a:cubicBezTo>
                    <a:lnTo>
                      <a:pt x="4412" y="863"/>
                    </a:lnTo>
                    <a:lnTo>
                      <a:pt x="2134" y="378"/>
                    </a:lnTo>
                    <a:lnTo>
                      <a:pt x="994" y="136"/>
                    </a:lnTo>
                    <a:cubicBezTo>
                      <a:pt x="794" y="86"/>
                      <a:pt x="547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31"/>
              <p:cNvSpPr/>
              <p:nvPr/>
            </p:nvSpPr>
            <p:spPr>
              <a:xfrm>
                <a:off x="4471959" y="2895272"/>
                <a:ext cx="205620" cy="46453"/>
              </a:xfrm>
              <a:custGeom>
                <a:rect b="b" l="l" r="r" t="t"/>
                <a:pathLst>
                  <a:path extrusionOk="0" h="1747" w="7733">
                    <a:moveTo>
                      <a:pt x="49" y="1"/>
                    </a:moveTo>
                    <a:cubicBezTo>
                      <a:pt x="0" y="1"/>
                      <a:pt x="0" y="49"/>
                      <a:pt x="25" y="74"/>
                    </a:cubicBezTo>
                    <a:cubicBezTo>
                      <a:pt x="316" y="195"/>
                      <a:pt x="582" y="268"/>
                      <a:pt x="897" y="316"/>
                    </a:cubicBezTo>
                    <a:cubicBezTo>
                      <a:pt x="1212" y="413"/>
                      <a:pt x="1552" y="462"/>
                      <a:pt x="1891" y="534"/>
                    </a:cubicBezTo>
                    <a:lnTo>
                      <a:pt x="3830" y="971"/>
                    </a:lnTo>
                    <a:cubicBezTo>
                      <a:pt x="4460" y="1116"/>
                      <a:pt x="5091" y="1237"/>
                      <a:pt x="5721" y="1383"/>
                    </a:cubicBezTo>
                    <a:cubicBezTo>
                      <a:pt x="6351" y="1552"/>
                      <a:pt x="6981" y="1673"/>
                      <a:pt x="7636" y="1746"/>
                    </a:cubicBezTo>
                    <a:cubicBezTo>
                      <a:pt x="7709" y="1746"/>
                      <a:pt x="7733" y="1649"/>
                      <a:pt x="7660" y="1601"/>
                    </a:cubicBezTo>
                    <a:cubicBezTo>
                      <a:pt x="7054" y="1407"/>
                      <a:pt x="6448" y="1261"/>
                      <a:pt x="5818" y="1164"/>
                    </a:cubicBezTo>
                    <a:lnTo>
                      <a:pt x="3879" y="752"/>
                    </a:lnTo>
                    <a:lnTo>
                      <a:pt x="1964" y="340"/>
                    </a:lnTo>
                    <a:cubicBezTo>
                      <a:pt x="1624" y="268"/>
                      <a:pt x="1309" y="195"/>
                      <a:pt x="970" y="146"/>
                    </a:cubicBezTo>
                    <a:cubicBezTo>
                      <a:pt x="655" y="49"/>
                      <a:pt x="364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31"/>
              <p:cNvSpPr/>
              <p:nvPr/>
            </p:nvSpPr>
            <p:spPr>
              <a:xfrm>
                <a:off x="4350788" y="3071884"/>
                <a:ext cx="365878" cy="81312"/>
              </a:xfrm>
              <a:custGeom>
                <a:rect b="b" l="l" r="r" t="t"/>
                <a:pathLst>
                  <a:path extrusionOk="0" h="3058" w="13760">
                    <a:moveTo>
                      <a:pt x="25" y="1"/>
                    </a:moveTo>
                    <a:cubicBezTo>
                      <a:pt x="0" y="25"/>
                      <a:pt x="0" y="73"/>
                      <a:pt x="25" y="98"/>
                    </a:cubicBezTo>
                    <a:cubicBezTo>
                      <a:pt x="412" y="243"/>
                      <a:pt x="825" y="340"/>
                      <a:pt x="1261" y="413"/>
                    </a:cubicBezTo>
                    <a:lnTo>
                      <a:pt x="2594" y="728"/>
                    </a:lnTo>
                    <a:lnTo>
                      <a:pt x="5260" y="1310"/>
                    </a:lnTo>
                    <a:cubicBezTo>
                      <a:pt x="7030" y="1697"/>
                      <a:pt x="8799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23" y="3055"/>
                    </a:cubicBezTo>
                    <a:cubicBezTo>
                      <a:pt x="13630" y="3057"/>
                      <a:pt x="13637" y="3057"/>
                      <a:pt x="13644" y="3057"/>
                    </a:cubicBezTo>
                    <a:cubicBezTo>
                      <a:pt x="13726" y="3057"/>
                      <a:pt x="13759" y="2932"/>
                      <a:pt x="13647" y="2909"/>
                    </a:cubicBezTo>
                    <a:cubicBezTo>
                      <a:pt x="12775" y="2643"/>
                      <a:pt x="11902" y="2449"/>
                      <a:pt x="11005" y="2303"/>
                    </a:cubicBezTo>
                    <a:lnTo>
                      <a:pt x="8339" y="1722"/>
                    </a:lnTo>
                    <a:lnTo>
                      <a:pt x="3006" y="582"/>
                    </a:lnTo>
                    <a:lnTo>
                      <a:pt x="1479" y="243"/>
                    </a:lnTo>
                    <a:cubicBezTo>
                      <a:pt x="994" y="122"/>
                      <a:pt x="509" y="4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31"/>
              <p:cNvSpPr/>
              <p:nvPr/>
            </p:nvSpPr>
            <p:spPr>
              <a:xfrm>
                <a:off x="4267640" y="3456671"/>
                <a:ext cx="366118" cy="81871"/>
              </a:xfrm>
              <a:custGeom>
                <a:rect b="b" l="l" r="r" t="t"/>
                <a:pathLst>
                  <a:path extrusionOk="0" h="3079" w="13769">
                    <a:moveTo>
                      <a:pt x="49" y="1"/>
                    </a:moveTo>
                    <a:cubicBezTo>
                      <a:pt x="25" y="25"/>
                      <a:pt x="1" y="73"/>
                      <a:pt x="25" y="97"/>
                    </a:cubicBezTo>
                    <a:cubicBezTo>
                      <a:pt x="413" y="243"/>
                      <a:pt x="849" y="340"/>
                      <a:pt x="1261" y="413"/>
                    </a:cubicBezTo>
                    <a:lnTo>
                      <a:pt x="2594" y="728"/>
                    </a:lnTo>
                    <a:lnTo>
                      <a:pt x="5260" y="1309"/>
                    </a:lnTo>
                    <a:cubicBezTo>
                      <a:pt x="7030" y="1697"/>
                      <a:pt x="8824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47" y="3079"/>
                    </a:cubicBezTo>
                    <a:cubicBezTo>
                      <a:pt x="13744" y="3079"/>
                      <a:pt x="13768" y="2934"/>
                      <a:pt x="13672" y="2909"/>
                    </a:cubicBezTo>
                    <a:cubicBezTo>
                      <a:pt x="12799" y="2643"/>
                      <a:pt x="11902" y="2449"/>
                      <a:pt x="11005" y="2303"/>
                    </a:cubicBezTo>
                    <a:lnTo>
                      <a:pt x="8339" y="1722"/>
                    </a:lnTo>
                    <a:cubicBezTo>
                      <a:pt x="6569" y="1334"/>
                      <a:pt x="4800" y="970"/>
                      <a:pt x="3006" y="582"/>
                    </a:cubicBezTo>
                    <a:lnTo>
                      <a:pt x="1503" y="267"/>
                    </a:lnTo>
                    <a:cubicBezTo>
                      <a:pt x="1019" y="122"/>
                      <a:pt x="534" y="49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31"/>
              <p:cNvSpPr/>
              <p:nvPr/>
            </p:nvSpPr>
            <p:spPr>
              <a:xfrm>
                <a:off x="4413939" y="2932366"/>
                <a:ext cx="301318" cy="71527"/>
              </a:xfrm>
              <a:custGeom>
                <a:rect b="b" l="l" r="r" t="t"/>
                <a:pathLst>
                  <a:path extrusionOk="0" h="2690" w="11332">
                    <a:moveTo>
                      <a:pt x="102" y="0"/>
                    </a:moveTo>
                    <a:cubicBezTo>
                      <a:pt x="52" y="0"/>
                      <a:pt x="1" y="37"/>
                      <a:pt x="1" y="85"/>
                    </a:cubicBezTo>
                    <a:cubicBezTo>
                      <a:pt x="171" y="691"/>
                      <a:pt x="970" y="836"/>
                      <a:pt x="1504" y="957"/>
                    </a:cubicBezTo>
                    <a:cubicBezTo>
                      <a:pt x="2328" y="1127"/>
                      <a:pt x="3200" y="1321"/>
                      <a:pt x="4049" y="1490"/>
                    </a:cubicBezTo>
                    <a:cubicBezTo>
                      <a:pt x="5770" y="1854"/>
                      <a:pt x="7491" y="2193"/>
                      <a:pt x="9212" y="2509"/>
                    </a:cubicBezTo>
                    <a:cubicBezTo>
                      <a:pt x="9557" y="2564"/>
                      <a:pt x="10011" y="2689"/>
                      <a:pt x="10433" y="2689"/>
                    </a:cubicBezTo>
                    <a:cubicBezTo>
                      <a:pt x="10752" y="2689"/>
                      <a:pt x="11053" y="2617"/>
                      <a:pt x="11272" y="2387"/>
                    </a:cubicBezTo>
                    <a:cubicBezTo>
                      <a:pt x="11331" y="2309"/>
                      <a:pt x="11262" y="2198"/>
                      <a:pt x="11183" y="2198"/>
                    </a:cubicBezTo>
                    <a:cubicBezTo>
                      <a:pt x="11164" y="2198"/>
                      <a:pt x="11145" y="2204"/>
                      <a:pt x="11127" y="2218"/>
                    </a:cubicBezTo>
                    <a:cubicBezTo>
                      <a:pt x="10901" y="2347"/>
                      <a:pt x="10653" y="2412"/>
                      <a:pt x="10398" y="2412"/>
                    </a:cubicBezTo>
                    <a:cubicBezTo>
                      <a:pt x="10270" y="2412"/>
                      <a:pt x="10141" y="2395"/>
                      <a:pt x="10012" y="2363"/>
                    </a:cubicBezTo>
                    <a:cubicBezTo>
                      <a:pt x="9503" y="2290"/>
                      <a:pt x="9018" y="2169"/>
                      <a:pt x="8509" y="2096"/>
                    </a:cubicBezTo>
                    <a:cubicBezTo>
                      <a:pt x="7539" y="1903"/>
                      <a:pt x="6546" y="1709"/>
                      <a:pt x="5576" y="1490"/>
                    </a:cubicBezTo>
                    <a:cubicBezTo>
                      <a:pt x="4606" y="1297"/>
                      <a:pt x="3613" y="1103"/>
                      <a:pt x="2643" y="884"/>
                    </a:cubicBezTo>
                    <a:cubicBezTo>
                      <a:pt x="2158" y="788"/>
                      <a:pt x="1649" y="691"/>
                      <a:pt x="1164" y="569"/>
                    </a:cubicBezTo>
                    <a:cubicBezTo>
                      <a:pt x="777" y="521"/>
                      <a:pt x="413" y="327"/>
                      <a:pt x="171" y="36"/>
                    </a:cubicBezTo>
                    <a:cubicBezTo>
                      <a:pt x="154" y="11"/>
                      <a:pt x="128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31"/>
              <p:cNvSpPr/>
              <p:nvPr/>
            </p:nvSpPr>
            <p:spPr>
              <a:xfrm>
                <a:off x="4265699" y="3465632"/>
                <a:ext cx="368165" cy="97373"/>
              </a:xfrm>
              <a:custGeom>
                <a:rect b="b" l="l" r="r" t="t"/>
                <a:pathLst>
                  <a:path extrusionOk="0" h="3662" w="13846">
                    <a:moveTo>
                      <a:pt x="56" y="1"/>
                    </a:moveTo>
                    <a:cubicBezTo>
                      <a:pt x="29" y="1"/>
                      <a:pt x="1" y="21"/>
                      <a:pt x="1" y="51"/>
                    </a:cubicBezTo>
                    <a:cubicBezTo>
                      <a:pt x="49" y="803"/>
                      <a:pt x="898" y="1239"/>
                      <a:pt x="1528" y="1481"/>
                    </a:cubicBezTo>
                    <a:cubicBezTo>
                      <a:pt x="2546" y="1821"/>
                      <a:pt x="3588" y="2112"/>
                      <a:pt x="4631" y="2354"/>
                    </a:cubicBezTo>
                    <a:cubicBezTo>
                      <a:pt x="5697" y="2597"/>
                      <a:pt x="6764" y="2790"/>
                      <a:pt x="7830" y="3009"/>
                    </a:cubicBezTo>
                    <a:cubicBezTo>
                      <a:pt x="8921" y="3202"/>
                      <a:pt x="9939" y="3469"/>
                      <a:pt x="10981" y="3615"/>
                    </a:cubicBezTo>
                    <a:cubicBezTo>
                      <a:pt x="11222" y="3644"/>
                      <a:pt x="11468" y="3662"/>
                      <a:pt x="11712" y="3662"/>
                    </a:cubicBezTo>
                    <a:cubicBezTo>
                      <a:pt x="12473" y="3662"/>
                      <a:pt x="13218" y="3487"/>
                      <a:pt x="13769" y="2936"/>
                    </a:cubicBezTo>
                    <a:cubicBezTo>
                      <a:pt x="13845" y="2859"/>
                      <a:pt x="13771" y="2737"/>
                      <a:pt x="13688" y="2737"/>
                    </a:cubicBezTo>
                    <a:cubicBezTo>
                      <a:pt x="13666" y="2737"/>
                      <a:pt x="13644" y="2746"/>
                      <a:pt x="13623" y="2766"/>
                    </a:cubicBezTo>
                    <a:cubicBezTo>
                      <a:pt x="13106" y="3158"/>
                      <a:pt x="12458" y="3302"/>
                      <a:pt x="11814" y="3302"/>
                    </a:cubicBezTo>
                    <a:cubicBezTo>
                      <a:pt x="11582" y="3302"/>
                      <a:pt x="11351" y="3283"/>
                      <a:pt x="11127" y="3251"/>
                    </a:cubicBezTo>
                    <a:cubicBezTo>
                      <a:pt x="10133" y="3130"/>
                      <a:pt x="9163" y="2887"/>
                      <a:pt x="8194" y="2693"/>
                    </a:cubicBezTo>
                    <a:cubicBezTo>
                      <a:pt x="6230" y="2306"/>
                      <a:pt x="4243" y="1966"/>
                      <a:pt x="2352" y="1385"/>
                    </a:cubicBezTo>
                    <a:cubicBezTo>
                      <a:pt x="1891" y="1263"/>
                      <a:pt x="1455" y="1094"/>
                      <a:pt x="1019" y="876"/>
                    </a:cubicBezTo>
                    <a:cubicBezTo>
                      <a:pt x="631" y="682"/>
                      <a:pt x="316" y="391"/>
                      <a:pt x="98" y="27"/>
                    </a:cubicBezTo>
                    <a:cubicBezTo>
                      <a:pt x="89" y="9"/>
                      <a:pt x="72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65" name="Google Shape;3865;p31"/>
            <p:cNvCxnSpPr/>
            <p:nvPr/>
          </p:nvCxnSpPr>
          <p:spPr>
            <a:xfrm flipH="1" rot="10800000">
              <a:off x="4760945" y="2715507"/>
              <a:ext cx="25200" cy="12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32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8" name="Google Shape;3868;p32"/>
          <p:cNvSpPr txBox="1"/>
          <p:nvPr>
            <p:ph idx="1" type="subTitle"/>
          </p:nvPr>
        </p:nvSpPr>
        <p:spPr>
          <a:xfrm>
            <a:off x="717350" y="2192175"/>
            <a:ext cx="2286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9" name="Google Shape;3869;p32"/>
          <p:cNvSpPr txBox="1"/>
          <p:nvPr>
            <p:ph idx="2" type="subTitle"/>
          </p:nvPr>
        </p:nvSpPr>
        <p:spPr>
          <a:xfrm>
            <a:off x="717345" y="17459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0" name="Google Shape;3870;p32"/>
          <p:cNvSpPr txBox="1"/>
          <p:nvPr>
            <p:ph idx="3" type="subTitle"/>
          </p:nvPr>
        </p:nvSpPr>
        <p:spPr>
          <a:xfrm>
            <a:off x="3517900" y="2192175"/>
            <a:ext cx="2286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1" name="Google Shape;3871;p32"/>
          <p:cNvSpPr txBox="1"/>
          <p:nvPr>
            <p:ph idx="4" type="subTitle"/>
          </p:nvPr>
        </p:nvSpPr>
        <p:spPr>
          <a:xfrm>
            <a:off x="3517895" y="17459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2" name="Google Shape;3872;p32"/>
          <p:cNvSpPr txBox="1"/>
          <p:nvPr>
            <p:ph idx="5" type="subTitle"/>
          </p:nvPr>
        </p:nvSpPr>
        <p:spPr>
          <a:xfrm>
            <a:off x="6320850" y="2192175"/>
            <a:ext cx="2286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3" name="Google Shape;3873;p32"/>
          <p:cNvSpPr txBox="1"/>
          <p:nvPr>
            <p:ph idx="6" type="subTitle"/>
          </p:nvPr>
        </p:nvSpPr>
        <p:spPr>
          <a:xfrm>
            <a:off x="6320845" y="1745900"/>
            <a:ext cx="2103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4" name="Google Shape;3874;p32"/>
          <p:cNvSpPr txBox="1"/>
          <p:nvPr>
            <p:ph idx="7" type="subTitle"/>
          </p:nvPr>
        </p:nvSpPr>
        <p:spPr>
          <a:xfrm>
            <a:off x="717350" y="3833575"/>
            <a:ext cx="2286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5" name="Google Shape;3875;p32"/>
          <p:cNvSpPr txBox="1"/>
          <p:nvPr>
            <p:ph idx="8" type="subTitle"/>
          </p:nvPr>
        </p:nvSpPr>
        <p:spPr>
          <a:xfrm>
            <a:off x="717345" y="33873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6" name="Google Shape;3876;p32"/>
          <p:cNvSpPr txBox="1"/>
          <p:nvPr>
            <p:ph idx="9" type="subTitle"/>
          </p:nvPr>
        </p:nvSpPr>
        <p:spPr>
          <a:xfrm>
            <a:off x="3517900" y="3833575"/>
            <a:ext cx="2286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7" name="Google Shape;3877;p32"/>
          <p:cNvSpPr txBox="1"/>
          <p:nvPr>
            <p:ph idx="13" type="subTitle"/>
          </p:nvPr>
        </p:nvSpPr>
        <p:spPr>
          <a:xfrm>
            <a:off x="3517895" y="33873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8" name="Google Shape;3878;p32"/>
          <p:cNvSpPr txBox="1"/>
          <p:nvPr>
            <p:ph idx="14" type="subTitle"/>
          </p:nvPr>
        </p:nvSpPr>
        <p:spPr>
          <a:xfrm>
            <a:off x="6320850" y="3833575"/>
            <a:ext cx="2286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9" name="Google Shape;3879;p32"/>
          <p:cNvSpPr txBox="1"/>
          <p:nvPr>
            <p:ph idx="15" type="subTitle"/>
          </p:nvPr>
        </p:nvSpPr>
        <p:spPr>
          <a:xfrm>
            <a:off x="6320845" y="33873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880" name="Google Shape;3880;p32"/>
          <p:cNvGrpSpPr/>
          <p:nvPr/>
        </p:nvGrpSpPr>
        <p:grpSpPr>
          <a:xfrm>
            <a:off x="8307849" y="156691"/>
            <a:ext cx="535153" cy="529032"/>
            <a:chOff x="16947574" y="997141"/>
            <a:chExt cx="535153" cy="529032"/>
          </a:xfrm>
        </p:grpSpPr>
        <p:sp>
          <p:nvSpPr>
            <p:cNvPr id="3881" name="Google Shape;3881;p32"/>
            <p:cNvSpPr/>
            <p:nvPr/>
          </p:nvSpPr>
          <p:spPr>
            <a:xfrm>
              <a:off x="17079903" y="14038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2"/>
            <p:cNvSpPr/>
            <p:nvPr/>
          </p:nvSpPr>
          <p:spPr>
            <a:xfrm>
              <a:off x="17259243" y="14096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17360903" y="11684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2"/>
            <p:cNvSpPr/>
            <p:nvPr/>
          </p:nvSpPr>
          <p:spPr>
            <a:xfrm>
              <a:off x="17268362" y="10382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2"/>
            <p:cNvSpPr/>
            <p:nvPr/>
          </p:nvSpPr>
          <p:spPr>
            <a:xfrm>
              <a:off x="16990706" y="11263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2"/>
            <p:cNvSpPr/>
            <p:nvPr/>
          </p:nvSpPr>
          <p:spPr>
            <a:xfrm>
              <a:off x="16977296" y="13009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17108678" y="10414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17351312" y="13194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17007018" y="10893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17170835" y="9971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17156416" y="14249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16947574" y="11998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16981840" y="13664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17337902" y="10614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17376238" y="12481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17320612" y="13827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17003705" y="10410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8" name="Google Shape;3898;p32"/>
          <p:cNvGrpSpPr/>
          <p:nvPr/>
        </p:nvGrpSpPr>
        <p:grpSpPr>
          <a:xfrm>
            <a:off x="8552538" y="4607371"/>
            <a:ext cx="400868" cy="397397"/>
            <a:chOff x="6179000" y="1386846"/>
            <a:chExt cx="400868" cy="397397"/>
          </a:xfrm>
        </p:grpSpPr>
        <p:sp>
          <p:nvSpPr>
            <p:cNvPr id="3899" name="Google Shape;3899;p32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2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2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2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2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32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32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2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2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2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2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2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32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32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6" name="Google Shape;3916;p32"/>
          <p:cNvGrpSpPr/>
          <p:nvPr/>
        </p:nvGrpSpPr>
        <p:grpSpPr>
          <a:xfrm>
            <a:off x="244645" y="923935"/>
            <a:ext cx="300659" cy="297030"/>
            <a:chOff x="-7967655" y="2268510"/>
            <a:chExt cx="300659" cy="297030"/>
          </a:xfrm>
        </p:grpSpPr>
        <p:sp>
          <p:nvSpPr>
            <p:cNvPr id="3917" name="Google Shape;3917;p32"/>
            <p:cNvSpPr/>
            <p:nvPr/>
          </p:nvSpPr>
          <p:spPr>
            <a:xfrm>
              <a:off x="-7782572" y="24969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2"/>
            <p:cNvSpPr/>
            <p:nvPr/>
          </p:nvSpPr>
          <p:spPr>
            <a:xfrm>
              <a:off x="-7883916" y="24998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2"/>
            <p:cNvSpPr/>
            <p:nvPr/>
          </p:nvSpPr>
          <p:spPr>
            <a:xfrm>
              <a:off x="-7946768" y="23642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2"/>
            <p:cNvSpPr/>
            <p:nvPr/>
          </p:nvSpPr>
          <p:spPr>
            <a:xfrm>
              <a:off x="-7884232" y="22912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2"/>
            <p:cNvSpPr/>
            <p:nvPr/>
          </p:nvSpPr>
          <p:spPr>
            <a:xfrm>
              <a:off x="-7738462" y="23406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>
              <a:off x="-7731742" y="24386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2"/>
            <p:cNvSpPr/>
            <p:nvPr/>
          </p:nvSpPr>
          <p:spPr>
            <a:xfrm>
              <a:off x="-7794215" y="22925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32"/>
            <p:cNvSpPr/>
            <p:nvPr/>
          </p:nvSpPr>
          <p:spPr>
            <a:xfrm>
              <a:off x="-7942855" y="24489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32"/>
            <p:cNvSpPr/>
            <p:nvPr/>
          </p:nvSpPr>
          <p:spPr>
            <a:xfrm>
              <a:off x="-7926417" y="23203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2"/>
            <p:cNvSpPr/>
            <p:nvPr/>
          </p:nvSpPr>
          <p:spPr>
            <a:xfrm>
              <a:off x="-7846843" y="22685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2"/>
            <p:cNvSpPr/>
            <p:nvPr/>
          </p:nvSpPr>
          <p:spPr>
            <a:xfrm>
              <a:off x="-7838860" y="25084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2"/>
            <p:cNvSpPr/>
            <p:nvPr/>
          </p:nvSpPr>
          <p:spPr>
            <a:xfrm>
              <a:off x="-7725999" y="23818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2"/>
            <p:cNvSpPr/>
            <p:nvPr/>
          </p:nvSpPr>
          <p:spPr>
            <a:xfrm>
              <a:off x="-7749979" y="24758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2"/>
            <p:cNvSpPr/>
            <p:nvPr/>
          </p:nvSpPr>
          <p:spPr>
            <a:xfrm>
              <a:off x="-7945600" y="23034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2"/>
            <p:cNvSpPr/>
            <p:nvPr/>
          </p:nvSpPr>
          <p:spPr>
            <a:xfrm>
              <a:off x="-7967655" y="24090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2"/>
            <p:cNvSpPr/>
            <p:nvPr/>
          </p:nvSpPr>
          <p:spPr>
            <a:xfrm>
              <a:off x="-7936009" y="24854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2"/>
            <p:cNvSpPr/>
            <p:nvPr/>
          </p:nvSpPr>
          <p:spPr>
            <a:xfrm>
              <a:off x="-7758593" y="22926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4" name="Google Shape;3934;p32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3935" name="Google Shape;3935;p32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2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2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32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2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2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2" name="Google Shape;3952;p32"/>
          <p:cNvGrpSpPr/>
          <p:nvPr/>
        </p:nvGrpSpPr>
        <p:grpSpPr>
          <a:xfrm>
            <a:off x="144438" y="4568396"/>
            <a:ext cx="400868" cy="397397"/>
            <a:chOff x="6132950" y="1525571"/>
            <a:chExt cx="400868" cy="397397"/>
          </a:xfrm>
        </p:grpSpPr>
        <p:sp>
          <p:nvSpPr>
            <p:cNvPr id="3953" name="Google Shape;3953;p32"/>
            <p:cNvSpPr/>
            <p:nvPr/>
          </p:nvSpPr>
          <p:spPr>
            <a:xfrm>
              <a:off x="6378455" y="183055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6244202" y="183440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2"/>
            <p:cNvSpPr/>
            <p:nvPr/>
          </p:nvSpPr>
          <p:spPr>
            <a:xfrm>
              <a:off x="6160495" y="165401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2"/>
            <p:cNvSpPr/>
            <p:nvPr/>
          </p:nvSpPr>
          <p:spPr>
            <a:xfrm>
              <a:off x="6243224" y="155639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6437930" y="162275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6447522" y="175321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6362616" y="155866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6165385" y="176725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6187598" y="159558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6293107" y="152557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6304276" y="184686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6456136" y="167787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6423542" y="180275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6161725" y="157403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6132950" y="171412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6175135" y="181521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6412026" y="155863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33"/>
          <p:cNvSpPr/>
          <p:nvPr/>
        </p:nvSpPr>
        <p:spPr>
          <a:xfrm>
            <a:off x="3493556" y="736700"/>
            <a:ext cx="2163300" cy="27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33"/>
          <p:cNvSpPr/>
          <p:nvPr/>
        </p:nvSpPr>
        <p:spPr>
          <a:xfrm>
            <a:off x="6127255" y="736700"/>
            <a:ext cx="2163300" cy="27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33"/>
          <p:cNvSpPr/>
          <p:nvPr/>
        </p:nvSpPr>
        <p:spPr>
          <a:xfrm>
            <a:off x="862931" y="736700"/>
            <a:ext cx="2163300" cy="27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4" name="Google Shape;3974;p33"/>
          <p:cNvSpPr txBox="1"/>
          <p:nvPr>
            <p:ph idx="1" type="subTitle"/>
          </p:nvPr>
        </p:nvSpPr>
        <p:spPr>
          <a:xfrm>
            <a:off x="3348956" y="3683051"/>
            <a:ext cx="2452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5" name="Google Shape;3975;p33"/>
          <p:cNvSpPr txBox="1"/>
          <p:nvPr>
            <p:ph hasCustomPrompt="1" type="title"/>
          </p:nvPr>
        </p:nvSpPr>
        <p:spPr>
          <a:xfrm>
            <a:off x="3348956" y="2776688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6" name="Google Shape;3976;p33"/>
          <p:cNvSpPr txBox="1"/>
          <p:nvPr>
            <p:ph idx="2" type="subTitle"/>
          </p:nvPr>
        </p:nvSpPr>
        <p:spPr>
          <a:xfrm>
            <a:off x="718331" y="3683033"/>
            <a:ext cx="2452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7" name="Google Shape;3977;p33"/>
          <p:cNvSpPr txBox="1"/>
          <p:nvPr>
            <p:ph hasCustomPrompt="1" idx="3" type="title"/>
          </p:nvPr>
        </p:nvSpPr>
        <p:spPr>
          <a:xfrm>
            <a:off x="718331" y="2776677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8" name="Google Shape;3978;p33"/>
          <p:cNvSpPr txBox="1"/>
          <p:nvPr>
            <p:ph idx="4" type="subTitle"/>
          </p:nvPr>
        </p:nvSpPr>
        <p:spPr>
          <a:xfrm>
            <a:off x="5982655" y="3683042"/>
            <a:ext cx="2452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9" name="Google Shape;3979;p33"/>
          <p:cNvSpPr txBox="1"/>
          <p:nvPr>
            <p:ph hasCustomPrompt="1" idx="5" type="title"/>
          </p:nvPr>
        </p:nvSpPr>
        <p:spPr>
          <a:xfrm>
            <a:off x="5982655" y="2776682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80" name="Google Shape;3980;p33"/>
          <p:cNvGrpSpPr/>
          <p:nvPr/>
        </p:nvGrpSpPr>
        <p:grpSpPr>
          <a:xfrm>
            <a:off x="244645" y="923935"/>
            <a:ext cx="300659" cy="297030"/>
            <a:chOff x="-7967655" y="2268510"/>
            <a:chExt cx="300659" cy="297030"/>
          </a:xfrm>
        </p:grpSpPr>
        <p:sp>
          <p:nvSpPr>
            <p:cNvPr id="3981" name="Google Shape;3981;p33"/>
            <p:cNvSpPr/>
            <p:nvPr/>
          </p:nvSpPr>
          <p:spPr>
            <a:xfrm>
              <a:off x="-7782572" y="24969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33"/>
            <p:cNvSpPr/>
            <p:nvPr/>
          </p:nvSpPr>
          <p:spPr>
            <a:xfrm>
              <a:off x="-7883916" y="24998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33"/>
            <p:cNvSpPr/>
            <p:nvPr/>
          </p:nvSpPr>
          <p:spPr>
            <a:xfrm>
              <a:off x="-7946768" y="23642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3"/>
            <p:cNvSpPr/>
            <p:nvPr/>
          </p:nvSpPr>
          <p:spPr>
            <a:xfrm>
              <a:off x="-7884232" y="22912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3"/>
            <p:cNvSpPr/>
            <p:nvPr/>
          </p:nvSpPr>
          <p:spPr>
            <a:xfrm>
              <a:off x="-7738462" y="23406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3"/>
            <p:cNvSpPr/>
            <p:nvPr/>
          </p:nvSpPr>
          <p:spPr>
            <a:xfrm>
              <a:off x="-7731742" y="24386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3"/>
            <p:cNvSpPr/>
            <p:nvPr/>
          </p:nvSpPr>
          <p:spPr>
            <a:xfrm>
              <a:off x="-7794215" y="22925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3"/>
            <p:cNvSpPr/>
            <p:nvPr/>
          </p:nvSpPr>
          <p:spPr>
            <a:xfrm>
              <a:off x="-7942855" y="24489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3"/>
            <p:cNvSpPr/>
            <p:nvPr/>
          </p:nvSpPr>
          <p:spPr>
            <a:xfrm>
              <a:off x="-7926417" y="23203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3"/>
            <p:cNvSpPr/>
            <p:nvPr/>
          </p:nvSpPr>
          <p:spPr>
            <a:xfrm>
              <a:off x="-7846843" y="22685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33"/>
            <p:cNvSpPr/>
            <p:nvPr/>
          </p:nvSpPr>
          <p:spPr>
            <a:xfrm>
              <a:off x="-7838860" y="25084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3"/>
            <p:cNvSpPr/>
            <p:nvPr/>
          </p:nvSpPr>
          <p:spPr>
            <a:xfrm>
              <a:off x="-7725999" y="23818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3"/>
            <p:cNvSpPr/>
            <p:nvPr/>
          </p:nvSpPr>
          <p:spPr>
            <a:xfrm>
              <a:off x="-7749979" y="24758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3"/>
            <p:cNvSpPr/>
            <p:nvPr/>
          </p:nvSpPr>
          <p:spPr>
            <a:xfrm>
              <a:off x="-7945600" y="23034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33"/>
            <p:cNvSpPr/>
            <p:nvPr/>
          </p:nvSpPr>
          <p:spPr>
            <a:xfrm>
              <a:off x="-7967655" y="24090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33"/>
            <p:cNvSpPr/>
            <p:nvPr/>
          </p:nvSpPr>
          <p:spPr>
            <a:xfrm>
              <a:off x="-7936009" y="24854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3"/>
            <p:cNvSpPr/>
            <p:nvPr/>
          </p:nvSpPr>
          <p:spPr>
            <a:xfrm>
              <a:off x="-7758593" y="22926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8" name="Google Shape;3998;p33"/>
          <p:cNvGrpSpPr/>
          <p:nvPr/>
        </p:nvGrpSpPr>
        <p:grpSpPr>
          <a:xfrm>
            <a:off x="8307849" y="156691"/>
            <a:ext cx="535153" cy="529032"/>
            <a:chOff x="16947574" y="997141"/>
            <a:chExt cx="535153" cy="529032"/>
          </a:xfrm>
        </p:grpSpPr>
        <p:sp>
          <p:nvSpPr>
            <p:cNvPr id="3999" name="Google Shape;3999;p33"/>
            <p:cNvSpPr/>
            <p:nvPr/>
          </p:nvSpPr>
          <p:spPr>
            <a:xfrm>
              <a:off x="17079903" y="14038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33"/>
            <p:cNvSpPr/>
            <p:nvPr/>
          </p:nvSpPr>
          <p:spPr>
            <a:xfrm>
              <a:off x="17259243" y="14096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33"/>
            <p:cNvSpPr/>
            <p:nvPr/>
          </p:nvSpPr>
          <p:spPr>
            <a:xfrm>
              <a:off x="17360903" y="11684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3"/>
            <p:cNvSpPr/>
            <p:nvPr/>
          </p:nvSpPr>
          <p:spPr>
            <a:xfrm>
              <a:off x="17268362" y="10382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3"/>
            <p:cNvSpPr/>
            <p:nvPr/>
          </p:nvSpPr>
          <p:spPr>
            <a:xfrm>
              <a:off x="16990706" y="11263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3"/>
            <p:cNvSpPr/>
            <p:nvPr/>
          </p:nvSpPr>
          <p:spPr>
            <a:xfrm>
              <a:off x="16977296" y="13009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3"/>
            <p:cNvSpPr/>
            <p:nvPr/>
          </p:nvSpPr>
          <p:spPr>
            <a:xfrm>
              <a:off x="17108678" y="10414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3"/>
            <p:cNvSpPr/>
            <p:nvPr/>
          </p:nvSpPr>
          <p:spPr>
            <a:xfrm>
              <a:off x="17351312" y="13194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3"/>
            <p:cNvSpPr/>
            <p:nvPr/>
          </p:nvSpPr>
          <p:spPr>
            <a:xfrm>
              <a:off x="17007018" y="10893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3"/>
            <p:cNvSpPr/>
            <p:nvPr/>
          </p:nvSpPr>
          <p:spPr>
            <a:xfrm>
              <a:off x="17170835" y="9971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3"/>
            <p:cNvSpPr/>
            <p:nvPr/>
          </p:nvSpPr>
          <p:spPr>
            <a:xfrm>
              <a:off x="17156416" y="14249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3"/>
            <p:cNvSpPr/>
            <p:nvPr/>
          </p:nvSpPr>
          <p:spPr>
            <a:xfrm>
              <a:off x="16947574" y="11998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3"/>
            <p:cNvSpPr/>
            <p:nvPr/>
          </p:nvSpPr>
          <p:spPr>
            <a:xfrm>
              <a:off x="16981840" y="13664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3"/>
            <p:cNvSpPr/>
            <p:nvPr/>
          </p:nvSpPr>
          <p:spPr>
            <a:xfrm>
              <a:off x="17337902" y="10614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3"/>
            <p:cNvSpPr/>
            <p:nvPr/>
          </p:nvSpPr>
          <p:spPr>
            <a:xfrm>
              <a:off x="17376238" y="12481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3"/>
            <p:cNvSpPr/>
            <p:nvPr/>
          </p:nvSpPr>
          <p:spPr>
            <a:xfrm>
              <a:off x="17320612" y="13827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3"/>
            <p:cNvSpPr/>
            <p:nvPr/>
          </p:nvSpPr>
          <p:spPr>
            <a:xfrm>
              <a:off x="17003705" y="10410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6" name="Google Shape;4016;p33"/>
          <p:cNvGrpSpPr/>
          <p:nvPr/>
        </p:nvGrpSpPr>
        <p:grpSpPr>
          <a:xfrm>
            <a:off x="144438" y="4568396"/>
            <a:ext cx="400868" cy="397397"/>
            <a:chOff x="6132950" y="1525571"/>
            <a:chExt cx="400868" cy="397397"/>
          </a:xfrm>
        </p:grpSpPr>
        <p:sp>
          <p:nvSpPr>
            <p:cNvPr id="4017" name="Google Shape;4017;p33"/>
            <p:cNvSpPr/>
            <p:nvPr/>
          </p:nvSpPr>
          <p:spPr>
            <a:xfrm>
              <a:off x="6378455" y="183055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3"/>
            <p:cNvSpPr/>
            <p:nvPr/>
          </p:nvSpPr>
          <p:spPr>
            <a:xfrm>
              <a:off x="6244202" y="183440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3"/>
            <p:cNvSpPr/>
            <p:nvPr/>
          </p:nvSpPr>
          <p:spPr>
            <a:xfrm>
              <a:off x="6160495" y="165401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3"/>
            <p:cNvSpPr/>
            <p:nvPr/>
          </p:nvSpPr>
          <p:spPr>
            <a:xfrm>
              <a:off x="6243224" y="155639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3"/>
            <p:cNvSpPr/>
            <p:nvPr/>
          </p:nvSpPr>
          <p:spPr>
            <a:xfrm>
              <a:off x="6437930" y="162275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3"/>
            <p:cNvSpPr/>
            <p:nvPr/>
          </p:nvSpPr>
          <p:spPr>
            <a:xfrm>
              <a:off x="6447522" y="175321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3"/>
            <p:cNvSpPr/>
            <p:nvPr/>
          </p:nvSpPr>
          <p:spPr>
            <a:xfrm>
              <a:off x="6362616" y="155866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3"/>
            <p:cNvSpPr/>
            <p:nvPr/>
          </p:nvSpPr>
          <p:spPr>
            <a:xfrm>
              <a:off x="6165385" y="176725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3"/>
            <p:cNvSpPr/>
            <p:nvPr/>
          </p:nvSpPr>
          <p:spPr>
            <a:xfrm>
              <a:off x="6187598" y="159558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3"/>
            <p:cNvSpPr/>
            <p:nvPr/>
          </p:nvSpPr>
          <p:spPr>
            <a:xfrm>
              <a:off x="6293107" y="152557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3"/>
            <p:cNvSpPr/>
            <p:nvPr/>
          </p:nvSpPr>
          <p:spPr>
            <a:xfrm>
              <a:off x="6304276" y="184686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3"/>
            <p:cNvSpPr/>
            <p:nvPr/>
          </p:nvSpPr>
          <p:spPr>
            <a:xfrm>
              <a:off x="6456136" y="167787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3"/>
            <p:cNvSpPr/>
            <p:nvPr/>
          </p:nvSpPr>
          <p:spPr>
            <a:xfrm>
              <a:off x="6423542" y="180275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3"/>
            <p:cNvSpPr/>
            <p:nvPr/>
          </p:nvSpPr>
          <p:spPr>
            <a:xfrm>
              <a:off x="6161725" y="157403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3"/>
            <p:cNvSpPr/>
            <p:nvPr/>
          </p:nvSpPr>
          <p:spPr>
            <a:xfrm>
              <a:off x="6132950" y="171412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3"/>
            <p:cNvSpPr/>
            <p:nvPr/>
          </p:nvSpPr>
          <p:spPr>
            <a:xfrm>
              <a:off x="6175135" y="181521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3"/>
            <p:cNvSpPr/>
            <p:nvPr/>
          </p:nvSpPr>
          <p:spPr>
            <a:xfrm>
              <a:off x="6412026" y="155863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4" name="Google Shape;4034;p33"/>
          <p:cNvGrpSpPr/>
          <p:nvPr/>
        </p:nvGrpSpPr>
        <p:grpSpPr>
          <a:xfrm>
            <a:off x="8536837" y="1136666"/>
            <a:ext cx="535153" cy="529032"/>
            <a:chOff x="9127362" y="2528616"/>
            <a:chExt cx="535153" cy="529032"/>
          </a:xfrm>
        </p:grpSpPr>
        <p:sp>
          <p:nvSpPr>
            <p:cNvPr id="4035" name="Google Shape;4035;p33"/>
            <p:cNvSpPr/>
            <p:nvPr/>
          </p:nvSpPr>
          <p:spPr>
            <a:xfrm>
              <a:off x="9259690" y="29353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3"/>
            <p:cNvSpPr/>
            <p:nvPr/>
          </p:nvSpPr>
          <p:spPr>
            <a:xfrm>
              <a:off x="9439031" y="29410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3"/>
            <p:cNvSpPr/>
            <p:nvPr/>
          </p:nvSpPr>
          <p:spPr>
            <a:xfrm>
              <a:off x="9540691" y="26999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3"/>
            <p:cNvSpPr/>
            <p:nvPr/>
          </p:nvSpPr>
          <p:spPr>
            <a:xfrm>
              <a:off x="9448149" y="25697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9170493" y="26577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9157084" y="28323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9288465" y="25729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3"/>
            <p:cNvSpPr/>
            <p:nvPr/>
          </p:nvSpPr>
          <p:spPr>
            <a:xfrm>
              <a:off x="9531099" y="28509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33"/>
            <p:cNvSpPr/>
            <p:nvPr/>
          </p:nvSpPr>
          <p:spPr>
            <a:xfrm>
              <a:off x="9186805" y="26207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33"/>
            <p:cNvSpPr/>
            <p:nvPr/>
          </p:nvSpPr>
          <p:spPr>
            <a:xfrm>
              <a:off x="9350623" y="25286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33"/>
            <p:cNvSpPr/>
            <p:nvPr/>
          </p:nvSpPr>
          <p:spPr>
            <a:xfrm>
              <a:off x="9336203" y="29564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33"/>
            <p:cNvSpPr/>
            <p:nvPr/>
          </p:nvSpPr>
          <p:spPr>
            <a:xfrm>
              <a:off x="9127362" y="27313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33"/>
            <p:cNvSpPr/>
            <p:nvPr/>
          </p:nvSpPr>
          <p:spPr>
            <a:xfrm>
              <a:off x="9161627" y="28979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9517690" y="25929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3"/>
            <p:cNvSpPr/>
            <p:nvPr/>
          </p:nvSpPr>
          <p:spPr>
            <a:xfrm>
              <a:off x="9556025" y="27795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3"/>
            <p:cNvSpPr/>
            <p:nvPr/>
          </p:nvSpPr>
          <p:spPr>
            <a:xfrm>
              <a:off x="9500399" y="29142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9183492" y="25725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2" name="Google Shape;4052;p33"/>
          <p:cNvGrpSpPr/>
          <p:nvPr/>
        </p:nvGrpSpPr>
        <p:grpSpPr>
          <a:xfrm>
            <a:off x="44912" y="211641"/>
            <a:ext cx="535153" cy="529032"/>
            <a:chOff x="9127362" y="2528616"/>
            <a:chExt cx="535153" cy="529032"/>
          </a:xfrm>
        </p:grpSpPr>
        <p:sp>
          <p:nvSpPr>
            <p:cNvPr id="4053" name="Google Shape;4053;p33"/>
            <p:cNvSpPr/>
            <p:nvPr/>
          </p:nvSpPr>
          <p:spPr>
            <a:xfrm>
              <a:off x="9259690" y="29353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9439031" y="29410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9540691" y="26999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9448149" y="25697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9170493" y="26577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9157084" y="28323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9288465" y="25729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9531099" y="28509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9186805" y="26207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9350623" y="25286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9336203" y="29564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3"/>
            <p:cNvSpPr/>
            <p:nvPr/>
          </p:nvSpPr>
          <p:spPr>
            <a:xfrm>
              <a:off x="9127362" y="27313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3"/>
            <p:cNvSpPr/>
            <p:nvPr/>
          </p:nvSpPr>
          <p:spPr>
            <a:xfrm>
              <a:off x="9161627" y="28979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9517690" y="25929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9556025" y="27795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9500399" y="29142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9183492" y="25725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34"/>
          <p:cNvSpPr txBox="1"/>
          <p:nvPr>
            <p:ph type="title"/>
          </p:nvPr>
        </p:nvSpPr>
        <p:spPr>
          <a:xfrm>
            <a:off x="1456842" y="901075"/>
            <a:ext cx="27123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72" name="Google Shape;4072;p34"/>
          <p:cNvSpPr txBox="1"/>
          <p:nvPr>
            <p:ph idx="1" type="subTitle"/>
          </p:nvPr>
        </p:nvSpPr>
        <p:spPr>
          <a:xfrm>
            <a:off x="1402300" y="3043700"/>
            <a:ext cx="30714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073" name="Google Shape;4073;p34"/>
          <p:cNvGrpSpPr/>
          <p:nvPr/>
        </p:nvGrpSpPr>
        <p:grpSpPr>
          <a:xfrm>
            <a:off x="1190670" y="357097"/>
            <a:ext cx="300659" cy="297030"/>
            <a:chOff x="1190670" y="357097"/>
            <a:chExt cx="300659" cy="297030"/>
          </a:xfrm>
        </p:grpSpPr>
        <p:sp>
          <p:nvSpPr>
            <p:cNvPr id="4074" name="Google Shape;4074;p34"/>
            <p:cNvSpPr/>
            <p:nvPr/>
          </p:nvSpPr>
          <p:spPr>
            <a:xfrm>
              <a:off x="1375753" y="585533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1274409" y="588404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1211557" y="452857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1274093" y="379815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1419863" y="429256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1426583" y="527193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1364110" y="381108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1215470" y="537574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1231908" y="408969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1311482" y="357097"/>
              <a:ext cx="55122" cy="5679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1319465" y="597049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1432326" y="470432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1408346" y="564456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1212725" y="392057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1190670" y="497661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1222316" y="574016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1399732" y="381203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1" name="Google Shape;4091;p34"/>
          <p:cNvGrpSpPr/>
          <p:nvPr/>
        </p:nvGrpSpPr>
        <p:grpSpPr>
          <a:xfrm>
            <a:off x="246737" y="167416"/>
            <a:ext cx="535153" cy="529032"/>
            <a:chOff x="837262" y="1559366"/>
            <a:chExt cx="535153" cy="529032"/>
          </a:xfrm>
        </p:grpSpPr>
        <p:sp>
          <p:nvSpPr>
            <p:cNvPr id="4092" name="Google Shape;4092;p34"/>
            <p:cNvSpPr/>
            <p:nvPr/>
          </p:nvSpPr>
          <p:spPr>
            <a:xfrm>
              <a:off x="969590" y="19661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1148931" y="19718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1250591" y="17307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1158049" y="16005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880393" y="16885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866984" y="18631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998365" y="16036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1240999" y="18817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896705" y="16515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1060523" y="15593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1046103" y="19871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837262" y="17620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871527" y="19286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1227590" y="16237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1265925" y="18103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1210299" y="19449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893392" y="16033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9" name="Google Shape;4109;p34"/>
          <p:cNvGrpSpPr/>
          <p:nvPr/>
        </p:nvGrpSpPr>
        <p:grpSpPr>
          <a:xfrm>
            <a:off x="207720" y="1012022"/>
            <a:ext cx="300659" cy="297030"/>
            <a:chOff x="55320" y="859622"/>
            <a:chExt cx="300659" cy="297030"/>
          </a:xfrm>
        </p:grpSpPr>
        <p:sp>
          <p:nvSpPr>
            <p:cNvPr id="4110" name="Google Shape;4110;p34"/>
            <p:cNvSpPr/>
            <p:nvPr/>
          </p:nvSpPr>
          <p:spPr>
            <a:xfrm>
              <a:off x="240403" y="108805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139059" y="109092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6207" y="95538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138743" y="88234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284513" y="93178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291233" y="102971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228760" y="88363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80120" y="104009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96558" y="91149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176132" y="85962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184115" y="109957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296976" y="97295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272996" y="106698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7375" y="89458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55320" y="100018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86966" y="107654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264382" y="88372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p35"/>
          <p:cNvSpPr/>
          <p:nvPr/>
        </p:nvSpPr>
        <p:spPr>
          <a:xfrm>
            <a:off x="715000" y="536125"/>
            <a:ext cx="50067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29" name="Google Shape;4129;p35"/>
          <p:cNvSpPr/>
          <p:nvPr/>
        </p:nvSpPr>
        <p:spPr>
          <a:xfrm>
            <a:off x="715750" y="1036600"/>
            <a:ext cx="5006700" cy="3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35"/>
          <p:cNvSpPr/>
          <p:nvPr/>
        </p:nvSpPr>
        <p:spPr>
          <a:xfrm>
            <a:off x="714850" y="536125"/>
            <a:ext cx="5006700" cy="875700"/>
          </a:xfrm>
          <a:prstGeom prst="roundRect">
            <a:avLst>
              <a:gd fmla="val 333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35"/>
          <p:cNvSpPr txBox="1"/>
          <p:nvPr>
            <p:ph type="title"/>
          </p:nvPr>
        </p:nvSpPr>
        <p:spPr>
          <a:xfrm>
            <a:off x="712800" y="609375"/>
            <a:ext cx="50067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5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32" name="Google Shape;4132;p35"/>
          <p:cNvSpPr txBox="1"/>
          <p:nvPr>
            <p:ph idx="1" type="subTitle"/>
          </p:nvPr>
        </p:nvSpPr>
        <p:spPr>
          <a:xfrm>
            <a:off x="714850" y="1637538"/>
            <a:ext cx="50067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3" name="Google Shape;4133;p35"/>
          <p:cNvSpPr txBox="1"/>
          <p:nvPr/>
        </p:nvSpPr>
        <p:spPr>
          <a:xfrm>
            <a:off x="713225" y="3204700"/>
            <a:ext cx="5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34" name="Google Shape;4134;p35"/>
          <p:cNvGrpSpPr/>
          <p:nvPr/>
        </p:nvGrpSpPr>
        <p:grpSpPr>
          <a:xfrm>
            <a:off x="5385775" y="720725"/>
            <a:ext cx="158800" cy="158800"/>
            <a:chOff x="5385775" y="720725"/>
            <a:chExt cx="158800" cy="158800"/>
          </a:xfrm>
        </p:grpSpPr>
        <p:cxnSp>
          <p:nvCxnSpPr>
            <p:cNvPr id="4135" name="Google Shape;4135;p35"/>
            <p:cNvCxnSpPr/>
            <p:nvPr/>
          </p:nvCxnSpPr>
          <p:spPr>
            <a:xfrm>
              <a:off x="53857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6" name="Google Shape;4136;p35"/>
            <p:cNvCxnSpPr/>
            <p:nvPr/>
          </p:nvCxnSpPr>
          <p:spPr>
            <a:xfrm flipH="1" rot="10800000">
              <a:off x="53891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37" name="Google Shape;4137;p35"/>
          <p:cNvGrpSpPr/>
          <p:nvPr/>
        </p:nvGrpSpPr>
        <p:grpSpPr>
          <a:xfrm>
            <a:off x="5991500" y="1455059"/>
            <a:ext cx="2437548" cy="3152309"/>
            <a:chOff x="5991500" y="1455059"/>
            <a:chExt cx="2437548" cy="3152309"/>
          </a:xfrm>
        </p:grpSpPr>
        <p:sp>
          <p:nvSpPr>
            <p:cNvPr id="4138" name="Google Shape;4138;p35"/>
            <p:cNvSpPr/>
            <p:nvPr/>
          </p:nvSpPr>
          <p:spPr>
            <a:xfrm>
              <a:off x="5991500" y="4447808"/>
              <a:ext cx="2437548" cy="159560"/>
            </a:xfrm>
            <a:custGeom>
              <a:rect b="b" l="l" r="r" t="t"/>
              <a:pathLst>
                <a:path extrusionOk="0" h="7673" w="117218">
                  <a:moveTo>
                    <a:pt x="3436" y="0"/>
                  </a:moveTo>
                  <a:cubicBezTo>
                    <a:pt x="1534" y="0"/>
                    <a:pt x="0" y="1501"/>
                    <a:pt x="0" y="3436"/>
                  </a:cubicBezTo>
                  <a:lnTo>
                    <a:pt x="0" y="4237"/>
                  </a:lnTo>
                  <a:cubicBezTo>
                    <a:pt x="0" y="6138"/>
                    <a:pt x="1534" y="7672"/>
                    <a:pt x="3436" y="7672"/>
                  </a:cubicBezTo>
                  <a:lnTo>
                    <a:pt x="113781" y="7672"/>
                  </a:lnTo>
                  <a:cubicBezTo>
                    <a:pt x="115683" y="7672"/>
                    <a:pt x="117217" y="6138"/>
                    <a:pt x="117217" y="4237"/>
                  </a:cubicBezTo>
                  <a:lnTo>
                    <a:pt x="117217" y="3436"/>
                  </a:lnTo>
                  <a:cubicBezTo>
                    <a:pt x="117217" y="1501"/>
                    <a:pt x="115683" y="0"/>
                    <a:pt x="11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5"/>
            <p:cNvSpPr/>
            <p:nvPr/>
          </p:nvSpPr>
          <p:spPr>
            <a:xfrm>
              <a:off x="7818651" y="4352086"/>
              <a:ext cx="344781" cy="146376"/>
            </a:xfrm>
            <a:custGeom>
              <a:rect b="b" l="l" r="r" t="t"/>
              <a:pathLst>
                <a:path extrusionOk="0" h="7039" w="16580">
                  <a:moveTo>
                    <a:pt x="16579" y="0"/>
                  </a:moveTo>
                  <a:lnTo>
                    <a:pt x="8607" y="634"/>
                  </a:lnTo>
                  <a:lnTo>
                    <a:pt x="1" y="6671"/>
                  </a:lnTo>
                  <a:lnTo>
                    <a:pt x="16346" y="7038"/>
                  </a:lnTo>
                  <a:lnTo>
                    <a:pt x="16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5"/>
            <p:cNvSpPr/>
            <p:nvPr/>
          </p:nvSpPr>
          <p:spPr>
            <a:xfrm>
              <a:off x="6115650" y="3294209"/>
              <a:ext cx="883746" cy="1085603"/>
            </a:xfrm>
            <a:custGeom>
              <a:rect b="b" l="l" r="r" t="t"/>
              <a:pathLst>
                <a:path extrusionOk="0" h="52205" w="42498">
                  <a:moveTo>
                    <a:pt x="12577" y="0"/>
                  </a:moveTo>
                  <a:cubicBezTo>
                    <a:pt x="9641" y="0"/>
                    <a:pt x="6873" y="2736"/>
                    <a:pt x="6873" y="2736"/>
                  </a:cubicBezTo>
                  <a:cubicBezTo>
                    <a:pt x="6873" y="2736"/>
                    <a:pt x="1" y="3970"/>
                    <a:pt x="701" y="15144"/>
                  </a:cubicBezTo>
                  <a:cubicBezTo>
                    <a:pt x="1369" y="26319"/>
                    <a:pt x="5105" y="51270"/>
                    <a:pt x="5105" y="51270"/>
                  </a:cubicBezTo>
                  <a:cubicBezTo>
                    <a:pt x="6546" y="51905"/>
                    <a:pt x="8292" y="52107"/>
                    <a:pt x="9925" y="52107"/>
                  </a:cubicBezTo>
                  <a:cubicBezTo>
                    <a:pt x="12753" y="52107"/>
                    <a:pt x="15245" y="51504"/>
                    <a:pt x="15245" y="51504"/>
                  </a:cubicBezTo>
                  <a:cubicBezTo>
                    <a:pt x="15245" y="51504"/>
                    <a:pt x="15012" y="30189"/>
                    <a:pt x="14545" y="26219"/>
                  </a:cubicBezTo>
                  <a:cubicBezTo>
                    <a:pt x="14078" y="22250"/>
                    <a:pt x="14545" y="14544"/>
                    <a:pt x="14545" y="14544"/>
                  </a:cubicBezTo>
                  <a:lnTo>
                    <a:pt x="26753" y="14778"/>
                  </a:lnTo>
                  <a:cubicBezTo>
                    <a:pt x="26753" y="14778"/>
                    <a:pt x="26520" y="37994"/>
                    <a:pt x="26520" y="40429"/>
                  </a:cubicBezTo>
                  <a:cubicBezTo>
                    <a:pt x="26520" y="42864"/>
                    <a:pt x="27454" y="52204"/>
                    <a:pt x="27454" y="52204"/>
                  </a:cubicBezTo>
                  <a:cubicBezTo>
                    <a:pt x="27454" y="52204"/>
                    <a:pt x="33425" y="51137"/>
                    <a:pt x="34559" y="51037"/>
                  </a:cubicBezTo>
                  <a:cubicBezTo>
                    <a:pt x="34662" y="51033"/>
                    <a:pt x="34764" y="51031"/>
                    <a:pt x="34867" y="51031"/>
                  </a:cubicBezTo>
                  <a:cubicBezTo>
                    <a:pt x="35598" y="51031"/>
                    <a:pt x="36325" y="51136"/>
                    <a:pt x="37027" y="51370"/>
                  </a:cubicBezTo>
                  <a:cubicBezTo>
                    <a:pt x="37027" y="51370"/>
                    <a:pt x="38995" y="29355"/>
                    <a:pt x="38995" y="25752"/>
                  </a:cubicBezTo>
                  <a:cubicBezTo>
                    <a:pt x="38995" y="22149"/>
                    <a:pt x="40163" y="17813"/>
                    <a:pt x="40997" y="15378"/>
                  </a:cubicBezTo>
                  <a:cubicBezTo>
                    <a:pt x="41797" y="12943"/>
                    <a:pt x="41564" y="11542"/>
                    <a:pt x="41330" y="8373"/>
                  </a:cubicBezTo>
                  <a:cubicBezTo>
                    <a:pt x="41097" y="5237"/>
                    <a:pt x="42498" y="2435"/>
                    <a:pt x="39262" y="1635"/>
                  </a:cubicBezTo>
                  <a:cubicBezTo>
                    <a:pt x="38868" y="1534"/>
                    <a:pt x="38379" y="1490"/>
                    <a:pt x="37826" y="1490"/>
                  </a:cubicBezTo>
                  <a:cubicBezTo>
                    <a:pt x="33798" y="1490"/>
                    <a:pt x="26320" y="3836"/>
                    <a:pt x="26320" y="3836"/>
                  </a:cubicBezTo>
                  <a:cubicBezTo>
                    <a:pt x="26320" y="3836"/>
                    <a:pt x="25371" y="4198"/>
                    <a:pt x="24072" y="4198"/>
                  </a:cubicBezTo>
                  <a:cubicBezTo>
                    <a:pt x="23138" y="4198"/>
                    <a:pt x="22023" y="4011"/>
                    <a:pt x="20949" y="3369"/>
                  </a:cubicBezTo>
                  <a:cubicBezTo>
                    <a:pt x="18414" y="1868"/>
                    <a:pt x="15479" y="0"/>
                    <a:pt x="12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5"/>
            <p:cNvSpPr/>
            <p:nvPr/>
          </p:nvSpPr>
          <p:spPr>
            <a:xfrm>
              <a:off x="7007744" y="1460112"/>
              <a:ext cx="769290" cy="580077"/>
            </a:xfrm>
            <a:custGeom>
              <a:rect b="b" l="l" r="r" t="t"/>
              <a:pathLst>
                <a:path extrusionOk="0" h="27895" w="36994">
                  <a:moveTo>
                    <a:pt x="13623" y="0"/>
                  </a:moveTo>
                  <a:cubicBezTo>
                    <a:pt x="12878" y="0"/>
                    <a:pt x="12138" y="78"/>
                    <a:pt x="11442" y="200"/>
                  </a:cubicBezTo>
                  <a:cubicBezTo>
                    <a:pt x="11208" y="233"/>
                    <a:pt x="11008" y="300"/>
                    <a:pt x="10775" y="333"/>
                  </a:cubicBezTo>
                  <a:cubicBezTo>
                    <a:pt x="9474" y="634"/>
                    <a:pt x="8173" y="1067"/>
                    <a:pt x="6972" y="1634"/>
                  </a:cubicBezTo>
                  <a:cubicBezTo>
                    <a:pt x="6438" y="1834"/>
                    <a:pt x="5904" y="2101"/>
                    <a:pt x="5437" y="2468"/>
                  </a:cubicBezTo>
                  <a:cubicBezTo>
                    <a:pt x="5004" y="2869"/>
                    <a:pt x="4337" y="3069"/>
                    <a:pt x="3836" y="3402"/>
                  </a:cubicBezTo>
                  <a:cubicBezTo>
                    <a:pt x="3336" y="3702"/>
                    <a:pt x="2869" y="4103"/>
                    <a:pt x="2435" y="4503"/>
                  </a:cubicBezTo>
                  <a:cubicBezTo>
                    <a:pt x="2035" y="4870"/>
                    <a:pt x="1668" y="5270"/>
                    <a:pt x="1335" y="5704"/>
                  </a:cubicBezTo>
                  <a:cubicBezTo>
                    <a:pt x="968" y="6138"/>
                    <a:pt x="634" y="6638"/>
                    <a:pt x="367" y="7138"/>
                  </a:cubicBezTo>
                  <a:cubicBezTo>
                    <a:pt x="300" y="7338"/>
                    <a:pt x="267" y="7539"/>
                    <a:pt x="267" y="7739"/>
                  </a:cubicBezTo>
                  <a:cubicBezTo>
                    <a:pt x="234" y="8206"/>
                    <a:pt x="100" y="8639"/>
                    <a:pt x="67" y="9106"/>
                  </a:cubicBezTo>
                  <a:cubicBezTo>
                    <a:pt x="0" y="9807"/>
                    <a:pt x="134" y="10541"/>
                    <a:pt x="434" y="11208"/>
                  </a:cubicBezTo>
                  <a:cubicBezTo>
                    <a:pt x="534" y="11375"/>
                    <a:pt x="667" y="11541"/>
                    <a:pt x="767" y="11708"/>
                  </a:cubicBezTo>
                  <a:cubicBezTo>
                    <a:pt x="934" y="12209"/>
                    <a:pt x="1168" y="12709"/>
                    <a:pt x="1435" y="13176"/>
                  </a:cubicBezTo>
                  <a:cubicBezTo>
                    <a:pt x="2035" y="14077"/>
                    <a:pt x="2869" y="14777"/>
                    <a:pt x="3836" y="15177"/>
                  </a:cubicBezTo>
                  <a:cubicBezTo>
                    <a:pt x="4270" y="15377"/>
                    <a:pt x="4704" y="15511"/>
                    <a:pt x="5171" y="15544"/>
                  </a:cubicBezTo>
                  <a:cubicBezTo>
                    <a:pt x="5452" y="15570"/>
                    <a:pt x="5735" y="15582"/>
                    <a:pt x="6020" y="15582"/>
                  </a:cubicBezTo>
                  <a:cubicBezTo>
                    <a:pt x="6849" y="15582"/>
                    <a:pt x="7687" y="15476"/>
                    <a:pt x="8506" y="15277"/>
                  </a:cubicBezTo>
                  <a:lnTo>
                    <a:pt x="11609" y="14710"/>
                  </a:lnTo>
                  <a:cubicBezTo>
                    <a:pt x="11988" y="14641"/>
                    <a:pt x="12384" y="14573"/>
                    <a:pt x="12762" y="14573"/>
                  </a:cubicBezTo>
                  <a:cubicBezTo>
                    <a:pt x="13116" y="14573"/>
                    <a:pt x="13453" y="14633"/>
                    <a:pt x="13743" y="14810"/>
                  </a:cubicBezTo>
                  <a:cubicBezTo>
                    <a:pt x="14377" y="15211"/>
                    <a:pt x="14644" y="15978"/>
                    <a:pt x="15011" y="16645"/>
                  </a:cubicBezTo>
                  <a:cubicBezTo>
                    <a:pt x="15411" y="17312"/>
                    <a:pt x="15845" y="17946"/>
                    <a:pt x="16345" y="18513"/>
                  </a:cubicBezTo>
                  <a:cubicBezTo>
                    <a:pt x="16912" y="19347"/>
                    <a:pt x="17680" y="19981"/>
                    <a:pt x="18614" y="20348"/>
                  </a:cubicBezTo>
                  <a:cubicBezTo>
                    <a:pt x="19581" y="20715"/>
                    <a:pt x="20782" y="20681"/>
                    <a:pt x="21649" y="21315"/>
                  </a:cubicBezTo>
                  <a:cubicBezTo>
                    <a:pt x="21983" y="21582"/>
                    <a:pt x="22249" y="21915"/>
                    <a:pt x="22416" y="22316"/>
                  </a:cubicBezTo>
                  <a:cubicBezTo>
                    <a:pt x="22616" y="22516"/>
                    <a:pt x="22817" y="22716"/>
                    <a:pt x="23017" y="22916"/>
                  </a:cubicBezTo>
                  <a:cubicBezTo>
                    <a:pt x="23384" y="23316"/>
                    <a:pt x="23717" y="23817"/>
                    <a:pt x="23951" y="24317"/>
                  </a:cubicBezTo>
                  <a:cubicBezTo>
                    <a:pt x="24151" y="24784"/>
                    <a:pt x="24251" y="25318"/>
                    <a:pt x="24484" y="25785"/>
                  </a:cubicBezTo>
                  <a:cubicBezTo>
                    <a:pt x="25018" y="26786"/>
                    <a:pt x="26019" y="27486"/>
                    <a:pt x="27153" y="27720"/>
                  </a:cubicBezTo>
                  <a:cubicBezTo>
                    <a:pt x="27733" y="27830"/>
                    <a:pt x="28336" y="27895"/>
                    <a:pt x="28944" y="27895"/>
                  </a:cubicBezTo>
                  <a:cubicBezTo>
                    <a:pt x="29069" y="27895"/>
                    <a:pt x="29195" y="27892"/>
                    <a:pt x="29321" y="27886"/>
                  </a:cubicBezTo>
                  <a:cubicBezTo>
                    <a:pt x="29400" y="27891"/>
                    <a:pt x="29480" y="27893"/>
                    <a:pt x="29560" y="27893"/>
                  </a:cubicBezTo>
                  <a:cubicBezTo>
                    <a:pt x="30121" y="27893"/>
                    <a:pt x="30701" y="27791"/>
                    <a:pt x="31256" y="27586"/>
                  </a:cubicBezTo>
                  <a:cubicBezTo>
                    <a:pt x="31756" y="27386"/>
                    <a:pt x="32257" y="27253"/>
                    <a:pt x="32757" y="27119"/>
                  </a:cubicBezTo>
                  <a:cubicBezTo>
                    <a:pt x="34125" y="26719"/>
                    <a:pt x="35459" y="25952"/>
                    <a:pt x="36159" y="24651"/>
                  </a:cubicBezTo>
                  <a:cubicBezTo>
                    <a:pt x="36593" y="23717"/>
                    <a:pt x="36827" y="22683"/>
                    <a:pt x="36860" y="21649"/>
                  </a:cubicBezTo>
                  <a:cubicBezTo>
                    <a:pt x="36960" y="20181"/>
                    <a:pt x="36993" y="18680"/>
                    <a:pt x="36393" y="17346"/>
                  </a:cubicBezTo>
                  <a:cubicBezTo>
                    <a:pt x="35626" y="15644"/>
                    <a:pt x="33991" y="14610"/>
                    <a:pt x="32323" y="13876"/>
                  </a:cubicBezTo>
                  <a:cubicBezTo>
                    <a:pt x="31823" y="13643"/>
                    <a:pt x="31323" y="13443"/>
                    <a:pt x="30789" y="13343"/>
                  </a:cubicBezTo>
                  <a:cubicBezTo>
                    <a:pt x="30289" y="13176"/>
                    <a:pt x="29788" y="13009"/>
                    <a:pt x="29321" y="12776"/>
                  </a:cubicBezTo>
                  <a:cubicBezTo>
                    <a:pt x="28154" y="12442"/>
                    <a:pt x="26919" y="12342"/>
                    <a:pt x="25852" y="11742"/>
                  </a:cubicBezTo>
                  <a:cubicBezTo>
                    <a:pt x="23584" y="10541"/>
                    <a:pt x="22950" y="7672"/>
                    <a:pt x="21749" y="5404"/>
                  </a:cubicBezTo>
                  <a:cubicBezTo>
                    <a:pt x="21549" y="5037"/>
                    <a:pt x="21315" y="4703"/>
                    <a:pt x="21082" y="4336"/>
                  </a:cubicBezTo>
                  <a:cubicBezTo>
                    <a:pt x="20415" y="3402"/>
                    <a:pt x="19648" y="2568"/>
                    <a:pt x="18747" y="1834"/>
                  </a:cubicBezTo>
                  <a:cubicBezTo>
                    <a:pt x="18280" y="1501"/>
                    <a:pt x="17813" y="1167"/>
                    <a:pt x="17313" y="867"/>
                  </a:cubicBezTo>
                  <a:cubicBezTo>
                    <a:pt x="16213" y="233"/>
                    <a:pt x="14912" y="0"/>
                    <a:pt x="13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5"/>
            <p:cNvSpPr/>
            <p:nvPr/>
          </p:nvSpPr>
          <p:spPr>
            <a:xfrm>
              <a:off x="6323170" y="1885114"/>
              <a:ext cx="500057" cy="348462"/>
            </a:xfrm>
            <a:custGeom>
              <a:rect b="b" l="l" r="r" t="t"/>
              <a:pathLst>
                <a:path extrusionOk="0" h="16757" w="24047">
                  <a:moveTo>
                    <a:pt x="13086" y="1"/>
                  </a:moveTo>
                  <a:cubicBezTo>
                    <a:pt x="10280" y="1"/>
                    <a:pt x="4042" y="1875"/>
                    <a:pt x="4132" y="4447"/>
                  </a:cubicBezTo>
                  <a:cubicBezTo>
                    <a:pt x="4104" y="4447"/>
                    <a:pt x="4076" y="4447"/>
                    <a:pt x="4048" y="4447"/>
                  </a:cubicBezTo>
                  <a:cubicBezTo>
                    <a:pt x="193" y="4447"/>
                    <a:pt x="0" y="9030"/>
                    <a:pt x="630" y="10752"/>
                  </a:cubicBezTo>
                  <a:cubicBezTo>
                    <a:pt x="1230" y="12486"/>
                    <a:pt x="1263" y="15555"/>
                    <a:pt x="1263" y="15555"/>
                  </a:cubicBezTo>
                  <a:cubicBezTo>
                    <a:pt x="1547" y="15422"/>
                    <a:pt x="1823" y="15366"/>
                    <a:pt x="2086" y="15366"/>
                  </a:cubicBezTo>
                  <a:cubicBezTo>
                    <a:pt x="3403" y="15366"/>
                    <a:pt x="4399" y="16756"/>
                    <a:pt x="4399" y="16756"/>
                  </a:cubicBezTo>
                  <a:cubicBezTo>
                    <a:pt x="4566" y="15288"/>
                    <a:pt x="4833" y="13854"/>
                    <a:pt x="5199" y="12420"/>
                  </a:cubicBezTo>
                  <a:cubicBezTo>
                    <a:pt x="5466" y="11352"/>
                    <a:pt x="6033" y="10385"/>
                    <a:pt x="6834" y="9618"/>
                  </a:cubicBezTo>
                  <a:cubicBezTo>
                    <a:pt x="6834" y="9618"/>
                    <a:pt x="7835" y="11621"/>
                    <a:pt x="12128" y="11621"/>
                  </a:cubicBezTo>
                  <a:cubicBezTo>
                    <a:pt x="12197" y="11621"/>
                    <a:pt x="12267" y="11620"/>
                    <a:pt x="12338" y="11619"/>
                  </a:cubicBezTo>
                  <a:cubicBezTo>
                    <a:pt x="16774" y="11552"/>
                    <a:pt x="19243" y="9017"/>
                    <a:pt x="19243" y="9017"/>
                  </a:cubicBezTo>
                  <a:cubicBezTo>
                    <a:pt x="20410" y="10652"/>
                    <a:pt x="21044" y="12653"/>
                    <a:pt x="20977" y="14688"/>
                  </a:cubicBezTo>
                  <a:cubicBezTo>
                    <a:pt x="23079" y="11452"/>
                    <a:pt x="21778" y="7583"/>
                    <a:pt x="20644" y="6982"/>
                  </a:cubicBezTo>
                  <a:cubicBezTo>
                    <a:pt x="24046" y="1912"/>
                    <a:pt x="16007" y="611"/>
                    <a:pt x="13906" y="77"/>
                  </a:cubicBezTo>
                  <a:cubicBezTo>
                    <a:pt x="13688" y="26"/>
                    <a:pt x="13410" y="1"/>
                    <a:pt x="1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5"/>
            <p:cNvSpPr/>
            <p:nvPr/>
          </p:nvSpPr>
          <p:spPr>
            <a:xfrm>
              <a:off x="7263718" y="2406982"/>
              <a:ext cx="268463" cy="244882"/>
            </a:xfrm>
            <a:custGeom>
              <a:rect b="b" l="l" r="r" t="t"/>
              <a:pathLst>
                <a:path extrusionOk="0" h="11776" w="12910">
                  <a:moveTo>
                    <a:pt x="11742" y="0"/>
                  </a:moveTo>
                  <a:cubicBezTo>
                    <a:pt x="11742" y="0"/>
                    <a:pt x="3836" y="2235"/>
                    <a:pt x="0" y="4337"/>
                  </a:cubicBezTo>
                  <a:cubicBezTo>
                    <a:pt x="124" y="4325"/>
                    <a:pt x="246" y="4319"/>
                    <a:pt x="366" y="4319"/>
                  </a:cubicBezTo>
                  <a:cubicBezTo>
                    <a:pt x="3972" y="4319"/>
                    <a:pt x="5932" y="9516"/>
                    <a:pt x="2769" y="11775"/>
                  </a:cubicBezTo>
                  <a:cubicBezTo>
                    <a:pt x="5437" y="11409"/>
                    <a:pt x="12909" y="4570"/>
                    <a:pt x="12909" y="4570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5"/>
            <p:cNvSpPr/>
            <p:nvPr/>
          </p:nvSpPr>
          <p:spPr>
            <a:xfrm>
              <a:off x="7908135" y="3330269"/>
              <a:ext cx="384312" cy="1037047"/>
            </a:xfrm>
            <a:custGeom>
              <a:rect b="b" l="l" r="r" t="t"/>
              <a:pathLst>
                <a:path extrusionOk="0" h="49870" w="18481">
                  <a:moveTo>
                    <a:pt x="18180" y="1"/>
                  </a:moveTo>
                  <a:cubicBezTo>
                    <a:pt x="17814" y="234"/>
                    <a:pt x="3837" y="1769"/>
                    <a:pt x="1" y="3970"/>
                  </a:cubicBezTo>
                  <a:cubicBezTo>
                    <a:pt x="1" y="3970"/>
                    <a:pt x="1168" y="30790"/>
                    <a:pt x="1869" y="36260"/>
                  </a:cubicBezTo>
                  <a:cubicBezTo>
                    <a:pt x="2569" y="41697"/>
                    <a:pt x="3503" y="49169"/>
                    <a:pt x="3503" y="49169"/>
                  </a:cubicBezTo>
                  <a:lnTo>
                    <a:pt x="12343" y="48936"/>
                  </a:lnTo>
                  <a:lnTo>
                    <a:pt x="12343" y="49870"/>
                  </a:lnTo>
                  <a:lnTo>
                    <a:pt x="13210" y="49803"/>
                  </a:lnTo>
                  <a:lnTo>
                    <a:pt x="15845" y="49636"/>
                  </a:lnTo>
                  <a:cubicBezTo>
                    <a:pt x="15845" y="49636"/>
                    <a:pt x="17013" y="35093"/>
                    <a:pt x="17580" y="28788"/>
                  </a:cubicBezTo>
                  <a:cubicBezTo>
                    <a:pt x="18147" y="22750"/>
                    <a:pt x="18481" y="1569"/>
                    <a:pt x="18214" y="101"/>
                  </a:cubicBezTo>
                  <a:cubicBezTo>
                    <a:pt x="18180" y="1"/>
                    <a:pt x="18180" y="1"/>
                    <a:pt x="18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5"/>
            <p:cNvSpPr/>
            <p:nvPr/>
          </p:nvSpPr>
          <p:spPr>
            <a:xfrm>
              <a:off x="8182846" y="3331662"/>
              <a:ext cx="109610" cy="1034281"/>
            </a:xfrm>
            <a:custGeom>
              <a:rect b="b" l="l" r="r" t="t"/>
              <a:pathLst>
                <a:path extrusionOk="0" h="49737" w="5271">
                  <a:moveTo>
                    <a:pt x="4970" y="1"/>
                  </a:moveTo>
                  <a:lnTo>
                    <a:pt x="3736" y="167"/>
                  </a:lnTo>
                  <a:lnTo>
                    <a:pt x="2869" y="12409"/>
                  </a:lnTo>
                  <a:lnTo>
                    <a:pt x="0" y="49736"/>
                  </a:lnTo>
                  <a:lnTo>
                    <a:pt x="2635" y="49569"/>
                  </a:lnTo>
                  <a:cubicBezTo>
                    <a:pt x="2635" y="49569"/>
                    <a:pt x="3803" y="35026"/>
                    <a:pt x="4370" y="28721"/>
                  </a:cubicBezTo>
                  <a:cubicBezTo>
                    <a:pt x="4937" y="22683"/>
                    <a:pt x="5271" y="1502"/>
                    <a:pt x="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5"/>
            <p:cNvSpPr/>
            <p:nvPr/>
          </p:nvSpPr>
          <p:spPr>
            <a:xfrm>
              <a:off x="7439213" y="1954010"/>
              <a:ext cx="142217" cy="518170"/>
            </a:xfrm>
            <a:custGeom>
              <a:rect b="b" l="l" r="r" t="t"/>
              <a:pathLst>
                <a:path extrusionOk="0" h="24918" w="6839">
                  <a:moveTo>
                    <a:pt x="2836" y="0"/>
                  </a:moveTo>
                  <a:cubicBezTo>
                    <a:pt x="1301" y="1468"/>
                    <a:pt x="134" y="5271"/>
                    <a:pt x="0" y="8940"/>
                  </a:cubicBezTo>
                  <a:cubicBezTo>
                    <a:pt x="1268" y="14677"/>
                    <a:pt x="4237" y="19814"/>
                    <a:pt x="6672" y="24918"/>
                  </a:cubicBezTo>
                  <a:lnTo>
                    <a:pt x="6839" y="24818"/>
                  </a:lnTo>
                  <a:cubicBezTo>
                    <a:pt x="6839" y="24818"/>
                    <a:pt x="5771" y="21849"/>
                    <a:pt x="4203" y="15745"/>
                  </a:cubicBezTo>
                  <a:cubicBezTo>
                    <a:pt x="2636" y="9607"/>
                    <a:pt x="3136" y="9807"/>
                    <a:pt x="5071" y="4036"/>
                  </a:cubicBezTo>
                  <a:cubicBezTo>
                    <a:pt x="5071" y="4036"/>
                    <a:pt x="3503" y="2802"/>
                    <a:pt x="2836" y="0"/>
                  </a:cubicBez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5"/>
            <p:cNvSpPr/>
            <p:nvPr/>
          </p:nvSpPr>
          <p:spPr>
            <a:xfrm>
              <a:off x="7648002" y="2118400"/>
              <a:ext cx="550111" cy="1275669"/>
            </a:xfrm>
            <a:custGeom>
              <a:rect b="b" l="l" r="r" t="t"/>
              <a:pathLst>
                <a:path extrusionOk="0" h="61345" w="26454">
                  <a:moveTo>
                    <a:pt x="4638" y="1"/>
                  </a:moveTo>
                  <a:cubicBezTo>
                    <a:pt x="4638" y="2"/>
                    <a:pt x="6906" y="16046"/>
                    <a:pt x="6005" y="20782"/>
                  </a:cubicBezTo>
                  <a:cubicBezTo>
                    <a:pt x="5138" y="25486"/>
                    <a:pt x="1" y="28121"/>
                    <a:pt x="1" y="28121"/>
                  </a:cubicBezTo>
                  <a:lnTo>
                    <a:pt x="1469" y="31790"/>
                  </a:lnTo>
                  <a:cubicBezTo>
                    <a:pt x="3036" y="30890"/>
                    <a:pt x="5305" y="28821"/>
                    <a:pt x="5305" y="28821"/>
                  </a:cubicBezTo>
                  <a:cubicBezTo>
                    <a:pt x="5305" y="28821"/>
                    <a:pt x="16146" y="51371"/>
                    <a:pt x="14945" y="61345"/>
                  </a:cubicBezTo>
                  <a:cubicBezTo>
                    <a:pt x="18414" y="60277"/>
                    <a:pt x="26453" y="58543"/>
                    <a:pt x="26453" y="58543"/>
                  </a:cubicBezTo>
                  <a:cubicBezTo>
                    <a:pt x="26453" y="58543"/>
                    <a:pt x="25619" y="46134"/>
                    <a:pt x="22617" y="34059"/>
                  </a:cubicBezTo>
                  <a:cubicBezTo>
                    <a:pt x="19648" y="22017"/>
                    <a:pt x="11609" y="12910"/>
                    <a:pt x="4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5"/>
            <p:cNvSpPr/>
            <p:nvPr/>
          </p:nvSpPr>
          <p:spPr>
            <a:xfrm>
              <a:off x="7904683" y="3335135"/>
              <a:ext cx="355865" cy="1025256"/>
            </a:xfrm>
            <a:custGeom>
              <a:rect b="b" l="l" r="r" t="t"/>
              <a:pathLst>
                <a:path extrusionOk="0" h="49303" w="17113">
                  <a:moveTo>
                    <a:pt x="17112" y="0"/>
                  </a:moveTo>
                  <a:lnTo>
                    <a:pt x="0" y="3169"/>
                  </a:lnTo>
                  <a:lnTo>
                    <a:pt x="334" y="5771"/>
                  </a:lnTo>
                  <a:lnTo>
                    <a:pt x="6271" y="8740"/>
                  </a:lnTo>
                  <a:lnTo>
                    <a:pt x="9073" y="49302"/>
                  </a:lnTo>
                  <a:lnTo>
                    <a:pt x="12509" y="48702"/>
                  </a:lnTo>
                  <a:lnTo>
                    <a:pt x="17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5"/>
            <p:cNvSpPr/>
            <p:nvPr/>
          </p:nvSpPr>
          <p:spPr>
            <a:xfrm>
              <a:off x="7177000" y="2118400"/>
              <a:ext cx="603512" cy="763759"/>
            </a:xfrm>
            <a:custGeom>
              <a:rect b="b" l="l" r="r" t="t"/>
              <a:pathLst>
                <a:path extrusionOk="0" h="36728" w="29022">
                  <a:moveTo>
                    <a:pt x="27287" y="1"/>
                  </a:moveTo>
                  <a:lnTo>
                    <a:pt x="27287" y="1"/>
                  </a:lnTo>
                  <a:cubicBezTo>
                    <a:pt x="27453" y="15545"/>
                    <a:pt x="28154" y="20249"/>
                    <a:pt x="22717" y="23584"/>
                  </a:cubicBezTo>
                  <a:cubicBezTo>
                    <a:pt x="17313" y="26887"/>
                    <a:pt x="0" y="34626"/>
                    <a:pt x="0" y="34626"/>
                  </a:cubicBezTo>
                  <a:lnTo>
                    <a:pt x="1135" y="36727"/>
                  </a:lnTo>
                  <a:cubicBezTo>
                    <a:pt x="1135" y="36727"/>
                    <a:pt x="15478" y="32324"/>
                    <a:pt x="22683" y="28088"/>
                  </a:cubicBezTo>
                  <a:cubicBezTo>
                    <a:pt x="26553" y="25853"/>
                    <a:pt x="29021" y="23551"/>
                    <a:pt x="29021" y="16746"/>
                  </a:cubicBezTo>
                  <a:cubicBezTo>
                    <a:pt x="29021" y="9941"/>
                    <a:pt x="28521" y="2603"/>
                    <a:pt x="27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5"/>
            <p:cNvSpPr/>
            <p:nvPr/>
          </p:nvSpPr>
          <p:spPr>
            <a:xfrm>
              <a:off x="7344863" y="2463172"/>
              <a:ext cx="187321" cy="178296"/>
            </a:xfrm>
            <a:custGeom>
              <a:rect b="b" l="l" r="r" t="t"/>
              <a:pathLst>
                <a:path extrusionOk="0" h="8574" w="9008">
                  <a:moveTo>
                    <a:pt x="8740" y="0"/>
                  </a:moveTo>
                  <a:lnTo>
                    <a:pt x="168" y="4370"/>
                  </a:lnTo>
                  <a:cubicBezTo>
                    <a:pt x="168" y="4370"/>
                    <a:pt x="868" y="5938"/>
                    <a:pt x="1" y="8573"/>
                  </a:cubicBezTo>
                  <a:cubicBezTo>
                    <a:pt x="3303" y="7339"/>
                    <a:pt x="9007" y="1868"/>
                    <a:pt x="9007" y="18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5"/>
            <p:cNvSpPr/>
            <p:nvPr/>
          </p:nvSpPr>
          <p:spPr>
            <a:xfrm>
              <a:off x="6893971" y="2781304"/>
              <a:ext cx="285120" cy="170269"/>
            </a:xfrm>
            <a:custGeom>
              <a:rect b="b" l="l" r="r" t="t"/>
              <a:pathLst>
                <a:path extrusionOk="0" h="8188" w="13711">
                  <a:moveTo>
                    <a:pt x="10130" y="1"/>
                  </a:moveTo>
                  <a:cubicBezTo>
                    <a:pt x="8958" y="1"/>
                    <a:pt x="7790" y="75"/>
                    <a:pt x="6639" y="213"/>
                  </a:cubicBezTo>
                  <a:lnTo>
                    <a:pt x="2803" y="847"/>
                  </a:lnTo>
                  <a:cubicBezTo>
                    <a:pt x="2269" y="914"/>
                    <a:pt x="1735" y="1014"/>
                    <a:pt x="1235" y="1181"/>
                  </a:cubicBezTo>
                  <a:cubicBezTo>
                    <a:pt x="868" y="1381"/>
                    <a:pt x="1468" y="1815"/>
                    <a:pt x="2536" y="2315"/>
                  </a:cubicBezTo>
                  <a:cubicBezTo>
                    <a:pt x="2881" y="2493"/>
                    <a:pt x="3107" y="2552"/>
                    <a:pt x="3314" y="2552"/>
                  </a:cubicBezTo>
                  <a:cubicBezTo>
                    <a:pt x="3729" y="2552"/>
                    <a:pt x="4070" y="2315"/>
                    <a:pt x="5138" y="2315"/>
                  </a:cubicBezTo>
                  <a:cubicBezTo>
                    <a:pt x="6772" y="2315"/>
                    <a:pt x="6172" y="2949"/>
                    <a:pt x="6105" y="3382"/>
                  </a:cubicBezTo>
                  <a:cubicBezTo>
                    <a:pt x="6072" y="3816"/>
                    <a:pt x="5505" y="3883"/>
                    <a:pt x="4104" y="4350"/>
                  </a:cubicBezTo>
                  <a:cubicBezTo>
                    <a:pt x="3699" y="4475"/>
                    <a:pt x="3355" y="4520"/>
                    <a:pt x="3072" y="4520"/>
                  </a:cubicBezTo>
                  <a:cubicBezTo>
                    <a:pt x="2373" y="4520"/>
                    <a:pt x="2035" y="4250"/>
                    <a:pt x="2035" y="4250"/>
                  </a:cubicBezTo>
                  <a:cubicBezTo>
                    <a:pt x="2035" y="4250"/>
                    <a:pt x="1873" y="3783"/>
                    <a:pt x="964" y="3783"/>
                  </a:cubicBezTo>
                  <a:cubicBezTo>
                    <a:pt x="707" y="3783"/>
                    <a:pt x="390" y="3821"/>
                    <a:pt x="1" y="3916"/>
                  </a:cubicBezTo>
                  <a:cubicBezTo>
                    <a:pt x="232" y="5795"/>
                    <a:pt x="2242" y="5920"/>
                    <a:pt x="2774" y="5920"/>
                  </a:cubicBezTo>
                  <a:cubicBezTo>
                    <a:pt x="2856" y="5920"/>
                    <a:pt x="2903" y="5918"/>
                    <a:pt x="2903" y="5918"/>
                  </a:cubicBezTo>
                  <a:lnTo>
                    <a:pt x="2903" y="5918"/>
                  </a:lnTo>
                  <a:lnTo>
                    <a:pt x="1235" y="6785"/>
                  </a:lnTo>
                  <a:cubicBezTo>
                    <a:pt x="2002" y="7052"/>
                    <a:pt x="4270" y="7118"/>
                    <a:pt x="4270" y="7118"/>
                  </a:cubicBezTo>
                  <a:cubicBezTo>
                    <a:pt x="4270" y="7118"/>
                    <a:pt x="4037" y="7218"/>
                    <a:pt x="3670" y="8186"/>
                  </a:cubicBezTo>
                  <a:cubicBezTo>
                    <a:pt x="3724" y="8187"/>
                    <a:pt x="3777" y="8188"/>
                    <a:pt x="3831" y="8188"/>
                  </a:cubicBezTo>
                  <a:cubicBezTo>
                    <a:pt x="8431" y="8188"/>
                    <a:pt x="13710" y="4016"/>
                    <a:pt x="13710" y="4016"/>
                  </a:cubicBezTo>
                  <a:lnTo>
                    <a:pt x="11709" y="47"/>
                  </a:lnTo>
                  <a:cubicBezTo>
                    <a:pt x="11182" y="16"/>
                    <a:pt x="10656" y="1"/>
                    <a:pt x="1013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5"/>
            <p:cNvSpPr/>
            <p:nvPr/>
          </p:nvSpPr>
          <p:spPr>
            <a:xfrm>
              <a:off x="6983454" y="2510336"/>
              <a:ext cx="359338" cy="174782"/>
            </a:xfrm>
            <a:custGeom>
              <a:rect b="b" l="l" r="r" t="t"/>
              <a:pathLst>
                <a:path extrusionOk="0" h="8405" w="17280">
                  <a:moveTo>
                    <a:pt x="15845" y="1"/>
                  </a:moveTo>
                  <a:lnTo>
                    <a:pt x="12510" y="1135"/>
                  </a:lnTo>
                  <a:cubicBezTo>
                    <a:pt x="11409" y="801"/>
                    <a:pt x="10308" y="601"/>
                    <a:pt x="9174" y="534"/>
                  </a:cubicBezTo>
                  <a:cubicBezTo>
                    <a:pt x="7942" y="534"/>
                    <a:pt x="5716" y="1046"/>
                    <a:pt x="4331" y="1046"/>
                  </a:cubicBezTo>
                  <a:cubicBezTo>
                    <a:pt x="4216" y="1046"/>
                    <a:pt x="4106" y="1042"/>
                    <a:pt x="4004" y="1035"/>
                  </a:cubicBezTo>
                  <a:cubicBezTo>
                    <a:pt x="3961" y="1032"/>
                    <a:pt x="3920" y="1031"/>
                    <a:pt x="3882" y="1031"/>
                  </a:cubicBezTo>
                  <a:cubicBezTo>
                    <a:pt x="2760" y="1031"/>
                    <a:pt x="3596" y="1950"/>
                    <a:pt x="4371" y="2369"/>
                  </a:cubicBezTo>
                  <a:cubicBezTo>
                    <a:pt x="5138" y="2803"/>
                    <a:pt x="5838" y="3136"/>
                    <a:pt x="5505" y="3770"/>
                  </a:cubicBezTo>
                  <a:cubicBezTo>
                    <a:pt x="5138" y="4404"/>
                    <a:pt x="4637" y="4937"/>
                    <a:pt x="4004" y="5338"/>
                  </a:cubicBezTo>
                  <a:cubicBezTo>
                    <a:pt x="3931" y="5374"/>
                    <a:pt x="3851" y="5389"/>
                    <a:pt x="3767" y="5389"/>
                  </a:cubicBezTo>
                  <a:cubicBezTo>
                    <a:pt x="3305" y="5389"/>
                    <a:pt x="2707" y="4930"/>
                    <a:pt x="2439" y="4930"/>
                  </a:cubicBezTo>
                  <a:cubicBezTo>
                    <a:pt x="2395" y="4930"/>
                    <a:pt x="2360" y="4943"/>
                    <a:pt x="2336" y="4971"/>
                  </a:cubicBezTo>
                  <a:cubicBezTo>
                    <a:pt x="2319" y="4991"/>
                    <a:pt x="2311" y="5000"/>
                    <a:pt x="2311" y="5000"/>
                  </a:cubicBezTo>
                  <a:cubicBezTo>
                    <a:pt x="2308" y="5000"/>
                    <a:pt x="3203" y="3937"/>
                    <a:pt x="3203" y="3937"/>
                  </a:cubicBezTo>
                  <a:lnTo>
                    <a:pt x="2436" y="3103"/>
                  </a:lnTo>
                  <a:lnTo>
                    <a:pt x="1402" y="3136"/>
                  </a:lnTo>
                  <a:cubicBezTo>
                    <a:pt x="334" y="3170"/>
                    <a:pt x="1202" y="4370"/>
                    <a:pt x="1202" y="4370"/>
                  </a:cubicBezTo>
                  <a:lnTo>
                    <a:pt x="1" y="4104"/>
                  </a:lnTo>
                  <a:lnTo>
                    <a:pt x="1" y="4104"/>
                  </a:lnTo>
                  <a:cubicBezTo>
                    <a:pt x="134" y="4804"/>
                    <a:pt x="501" y="5438"/>
                    <a:pt x="1035" y="5938"/>
                  </a:cubicBezTo>
                  <a:cubicBezTo>
                    <a:pt x="1835" y="6539"/>
                    <a:pt x="3303" y="6639"/>
                    <a:pt x="3303" y="6639"/>
                  </a:cubicBezTo>
                  <a:cubicBezTo>
                    <a:pt x="3370" y="7106"/>
                    <a:pt x="3570" y="7539"/>
                    <a:pt x="3837" y="7940"/>
                  </a:cubicBezTo>
                  <a:cubicBezTo>
                    <a:pt x="3972" y="8137"/>
                    <a:pt x="4191" y="8205"/>
                    <a:pt x="4429" y="8205"/>
                  </a:cubicBezTo>
                  <a:cubicBezTo>
                    <a:pt x="4955" y="8205"/>
                    <a:pt x="5571" y="7873"/>
                    <a:pt x="5571" y="7873"/>
                  </a:cubicBezTo>
                  <a:cubicBezTo>
                    <a:pt x="6072" y="8106"/>
                    <a:pt x="6605" y="8307"/>
                    <a:pt x="7139" y="8373"/>
                  </a:cubicBezTo>
                  <a:cubicBezTo>
                    <a:pt x="7243" y="8395"/>
                    <a:pt x="7327" y="8405"/>
                    <a:pt x="7399" y="8405"/>
                  </a:cubicBezTo>
                  <a:cubicBezTo>
                    <a:pt x="7999" y="8405"/>
                    <a:pt x="7723" y="7709"/>
                    <a:pt x="10375" y="7172"/>
                  </a:cubicBezTo>
                  <a:cubicBezTo>
                    <a:pt x="13344" y="6539"/>
                    <a:pt x="14144" y="4470"/>
                    <a:pt x="14144" y="4470"/>
                  </a:cubicBezTo>
                  <a:lnTo>
                    <a:pt x="17280" y="3069"/>
                  </a:lnTo>
                  <a:cubicBezTo>
                    <a:pt x="16980" y="1969"/>
                    <a:pt x="16479" y="935"/>
                    <a:pt x="1584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5"/>
            <p:cNvSpPr/>
            <p:nvPr/>
          </p:nvSpPr>
          <p:spPr>
            <a:xfrm>
              <a:off x="7364993" y="1885322"/>
              <a:ext cx="126953" cy="141531"/>
            </a:xfrm>
            <a:custGeom>
              <a:rect b="b" l="l" r="r" t="t"/>
              <a:pathLst>
                <a:path extrusionOk="0" h="6806" w="6105">
                  <a:moveTo>
                    <a:pt x="2168" y="1"/>
                  </a:moveTo>
                  <a:cubicBezTo>
                    <a:pt x="767" y="2603"/>
                    <a:pt x="0" y="3403"/>
                    <a:pt x="0" y="3403"/>
                  </a:cubicBezTo>
                  <a:cubicBezTo>
                    <a:pt x="0" y="3403"/>
                    <a:pt x="3469" y="5571"/>
                    <a:pt x="4337" y="6806"/>
                  </a:cubicBezTo>
                  <a:cubicBezTo>
                    <a:pt x="5304" y="4104"/>
                    <a:pt x="6105" y="3403"/>
                    <a:pt x="6105" y="3403"/>
                  </a:cubicBezTo>
                  <a:cubicBezTo>
                    <a:pt x="5537" y="1602"/>
                    <a:pt x="4003" y="301"/>
                    <a:pt x="216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5"/>
            <p:cNvSpPr/>
            <p:nvPr/>
          </p:nvSpPr>
          <p:spPr>
            <a:xfrm>
              <a:off x="7070172" y="1766849"/>
              <a:ext cx="273329" cy="126122"/>
            </a:xfrm>
            <a:custGeom>
              <a:rect b="b" l="l" r="r" t="t"/>
              <a:pathLst>
                <a:path extrusionOk="0" h="6065" w="13144">
                  <a:moveTo>
                    <a:pt x="9276" y="1"/>
                  </a:moveTo>
                  <a:cubicBezTo>
                    <a:pt x="7866" y="1"/>
                    <a:pt x="6183" y="486"/>
                    <a:pt x="4437" y="794"/>
                  </a:cubicBezTo>
                  <a:cubicBezTo>
                    <a:pt x="3444" y="983"/>
                    <a:pt x="2719" y="1059"/>
                    <a:pt x="2154" y="1059"/>
                  </a:cubicBezTo>
                  <a:cubicBezTo>
                    <a:pt x="1124" y="1059"/>
                    <a:pt x="625" y="807"/>
                    <a:pt x="0" y="527"/>
                  </a:cubicBezTo>
                  <a:lnTo>
                    <a:pt x="0" y="527"/>
                  </a:lnTo>
                  <a:cubicBezTo>
                    <a:pt x="1" y="528"/>
                    <a:pt x="2802" y="3596"/>
                    <a:pt x="2802" y="6065"/>
                  </a:cubicBezTo>
                  <a:cubicBezTo>
                    <a:pt x="5871" y="4464"/>
                    <a:pt x="5938" y="4230"/>
                    <a:pt x="6905" y="3263"/>
                  </a:cubicBezTo>
                  <a:cubicBezTo>
                    <a:pt x="7618" y="2550"/>
                    <a:pt x="7987" y="2127"/>
                    <a:pt x="8665" y="2127"/>
                  </a:cubicBezTo>
                  <a:cubicBezTo>
                    <a:pt x="8907" y="2127"/>
                    <a:pt x="9189" y="2181"/>
                    <a:pt x="9541" y="2295"/>
                  </a:cubicBezTo>
                  <a:cubicBezTo>
                    <a:pt x="10841" y="2729"/>
                    <a:pt x="12943" y="3596"/>
                    <a:pt x="12943" y="3596"/>
                  </a:cubicBezTo>
                  <a:cubicBezTo>
                    <a:pt x="12943" y="3596"/>
                    <a:pt x="13143" y="2095"/>
                    <a:pt x="11542" y="728"/>
                  </a:cubicBezTo>
                  <a:cubicBezTo>
                    <a:pt x="10927" y="189"/>
                    <a:pt x="10155" y="1"/>
                    <a:pt x="927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5"/>
            <p:cNvSpPr/>
            <p:nvPr/>
          </p:nvSpPr>
          <p:spPr>
            <a:xfrm>
              <a:off x="7315728" y="1836078"/>
              <a:ext cx="103393" cy="120029"/>
            </a:xfrm>
            <a:custGeom>
              <a:rect b="b" l="l" r="r" t="t"/>
              <a:pathLst>
                <a:path extrusionOk="0" h="5772" w="4972">
                  <a:moveTo>
                    <a:pt x="1" y="0"/>
                  </a:moveTo>
                  <a:lnTo>
                    <a:pt x="1902" y="5338"/>
                  </a:lnTo>
                  <a:lnTo>
                    <a:pt x="4271" y="5771"/>
                  </a:lnTo>
                  <a:lnTo>
                    <a:pt x="4971" y="2369"/>
                  </a:lnTo>
                  <a:lnTo>
                    <a:pt x="4971" y="2369"/>
                  </a:lnTo>
                  <a:cubicBezTo>
                    <a:pt x="4745" y="2416"/>
                    <a:pt x="4517" y="2439"/>
                    <a:pt x="4288" y="2439"/>
                  </a:cubicBezTo>
                  <a:cubicBezTo>
                    <a:pt x="3708" y="2439"/>
                    <a:pt x="3129" y="2289"/>
                    <a:pt x="2603" y="2002"/>
                  </a:cubicBezTo>
                  <a:cubicBezTo>
                    <a:pt x="1902" y="1635"/>
                    <a:pt x="1368" y="1001"/>
                    <a:pt x="1135" y="2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5"/>
            <p:cNvSpPr/>
            <p:nvPr/>
          </p:nvSpPr>
          <p:spPr>
            <a:xfrm>
              <a:off x="6316142" y="2072629"/>
              <a:ext cx="447425" cy="271229"/>
            </a:xfrm>
            <a:custGeom>
              <a:rect b="b" l="l" r="r" t="t"/>
              <a:pathLst>
                <a:path extrusionOk="0" h="13043" w="21516">
                  <a:moveTo>
                    <a:pt x="19581" y="0"/>
                  </a:moveTo>
                  <a:cubicBezTo>
                    <a:pt x="19581" y="0"/>
                    <a:pt x="17292" y="2805"/>
                    <a:pt x="13634" y="2805"/>
                  </a:cubicBezTo>
                  <a:cubicBezTo>
                    <a:pt x="13570" y="2805"/>
                    <a:pt x="13507" y="2804"/>
                    <a:pt x="13443" y="2802"/>
                  </a:cubicBezTo>
                  <a:cubicBezTo>
                    <a:pt x="11175" y="2736"/>
                    <a:pt x="8973" y="1968"/>
                    <a:pt x="7172" y="634"/>
                  </a:cubicBezTo>
                  <a:cubicBezTo>
                    <a:pt x="7172" y="634"/>
                    <a:pt x="4704" y="4003"/>
                    <a:pt x="4470" y="6972"/>
                  </a:cubicBezTo>
                  <a:cubicBezTo>
                    <a:pt x="3645" y="6772"/>
                    <a:pt x="2958" y="6676"/>
                    <a:pt x="2392" y="6676"/>
                  </a:cubicBezTo>
                  <a:cubicBezTo>
                    <a:pt x="783" y="6676"/>
                    <a:pt x="150" y="7449"/>
                    <a:pt x="100" y="8807"/>
                  </a:cubicBezTo>
                  <a:cubicBezTo>
                    <a:pt x="0" y="10641"/>
                    <a:pt x="3770" y="11442"/>
                    <a:pt x="3770" y="11442"/>
                  </a:cubicBezTo>
                  <a:lnTo>
                    <a:pt x="4470" y="13043"/>
                  </a:lnTo>
                  <a:lnTo>
                    <a:pt x="5337" y="10574"/>
                  </a:lnTo>
                  <a:cubicBezTo>
                    <a:pt x="5337" y="10574"/>
                    <a:pt x="6113" y="10870"/>
                    <a:pt x="7624" y="10870"/>
                  </a:cubicBezTo>
                  <a:cubicBezTo>
                    <a:pt x="8143" y="10870"/>
                    <a:pt x="8749" y="10835"/>
                    <a:pt x="9440" y="10741"/>
                  </a:cubicBezTo>
                  <a:cubicBezTo>
                    <a:pt x="12031" y="10421"/>
                    <a:pt x="12413" y="9703"/>
                    <a:pt x="14028" y="9703"/>
                  </a:cubicBezTo>
                  <a:cubicBezTo>
                    <a:pt x="14097" y="9703"/>
                    <a:pt x="14169" y="9704"/>
                    <a:pt x="14244" y="9707"/>
                  </a:cubicBezTo>
                  <a:cubicBezTo>
                    <a:pt x="16045" y="9774"/>
                    <a:pt x="17046" y="10741"/>
                    <a:pt x="17980" y="11108"/>
                  </a:cubicBezTo>
                  <a:cubicBezTo>
                    <a:pt x="18814" y="11375"/>
                    <a:pt x="19681" y="11575"/>
                    <a:pt x="20515" y="11709"/>
                  </a:cubicBezTo>
                  <a:cubicBezTo>
                    <a:pt x="21215" y="10074"/>
                    <a:pt x="21516" y="8306"/>
                    <a:pt x="21415" y="6572"/>
                  </a:cubicBezTo>
                  <a:cubicBezTo>
                    <a:pt x="21215" y="3503"/>
                    <a:pt x="19581" y="0"/>
                    <a:pt x="1958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5"/>
            <p:cNvSpPr/>
            <p:nvPr/>
          </p:nvSpPr>
          <p:spPr>
            <a:xfrm>
              <a:off x="6443078" y="2422932"/>
              <a:ext cx="240037" cy="140533"/>
            </a:xfrm>
            <a:custGeom>
              <a:rect b="b" l="l" r="r" t="t"/>
              <a:pathLst>
                <a:path extrusionOk="0" h="6758" w="11543">
                  <a:moveTo>
                    <a:pt x="1335" y="1"/>
                  </a:moveTo>
                  <a:cubicBezTo>
                    <a:pt x="1935" y="3937"/>
                    <a:pt x="1" y="4971"/>
                    <a:pt x="1" y="4971"/>
                  </a:cubicBezTo>
                  <a:cubicBezTo>
                    <a:pt x="2035" y="6005"/>
                    <a:pt x="4237" y="6605"/>
                    <a:pt x="6472" y="6739"/>
                  </a:cubicBezTo>
                  <a:cubicBezTo>
                    <a:pt x="6625" y="6752"/>
                    <a:pt x="6778" y="6758"/>
                    <a:pt x="6931" y="6758"/>
                  </a:cubicBezTo>
                  <a:cubicBezTo>
                    <a:pt x="8770" y="6758"/>
                    <a:pt x="10526" y="5841"/>
                    <a:pt x="11542" y="4270"/>
                  </a:cubicBezTo>
                  <a:cubicBezTo>
                    <a:pt x="11542" y="4270"/>
                    <a:pt x="9808" y="2269"/>
                    <a:pt x="9541" y="167"/>
                  </a:cubicBezTo>
                  <a:cubicBezTo>
                    <a:pt x="8660" y="840"/>
                    <a:pt x="7257" y="1174"/>
                    <a:pt x="5786" y="1174"/>
                  </a:cubicBezTo>
                  <a:cubicBezTo>
                    <a:pt x="4191" y="1174"/>
                    <a:pt x="2515" y="781"/>
                    <a:pt x="13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5"/>
            <p:cNvSpPr/>
            <p:nvPr/>
          </p:nvSpPr>
          <p:spPr>
            <a:xfrm>
              <a:off x="6101780" y="2922382"/>
              <a:ext cx="272643" cy="688814"/>
            </a:xfrm>
            <a:custGeom>
              <a:rect b="b" l="l" r="r" t="t"/>
              <a:pathLst>
                <a:path extrusionOk="0" h="33124" w="13111">
                  <a:moveTo>
                    <a:pt x="11709" y="1"/>
                  </a:moveTo>
                  <a:cubicBezTo>
                    <a:pt x="11709" y="1"/>
                    <a:pt x="10085" y="864"/>
                    <a:pt x="8031" y="864"/>
                  </a:cubicBezTo>
                  <a:cubicBezTo>
                    <a:pt x="7469" y="864"/>
                    <a:pt x="6874" y="800"/>
                    <a:pt x="6272" y="635"/>
                  </a:cubicBezTo>
                  <a:lnTo>
                    <a:pt x="6272" y="635"/>
                  </a:lnTo>
                  <a:lnTo>
                    <a:pt x="7073" y="11476"/>
                  </a:lnTo>
                  <a:cubicBezTo>
                    <a:pt x="7073" y="11476"/>
                    <a:pt x="4037" y="16613"/>
                    <a:pt x="2536" y="19415"/>
                  </a:cubicBezTo>
                  <a:cubicBezTo>
                    <a:pt x="1002" y="22250"/>
                    <a:pt x="1" y="26753"/>
                    <a:pt x="1" y="28588"/>
                  </a:cubicBezTo>
                  <a:cubicBezTo>
                    <a:pt x="1" y="30303"/>
                    <a:pt x="1" y="31406"/>
                    <a:pt x="273" y="31406"/>
                  </a:cubicBezTo>
                  <a:cubicBezTo>
                    <a:pt x="292" y="31406"/>
                    <a:pt x="313" y="31401"/>
                    <a:pt x="334" y="31390"/>
                  </a:cubicBezTo>
                  <a:cubicBezTo>
                    <a:pt x="735" y="31156"/>
                    <a:pt x="1068" y="30856"/>
                    <a:pt x="1402" y="30523"/>
                  </a:cubicBezTo>
                  <a:cubicBezTo>
                    <a:pt x="1402" y="30523"/>
                    <a:pt x="1802" y="32491"/>
                    <a:pt x="2603" y="32791"/>
                  </a:cubicBezTo>
                  <a:cubicBezTo>
                    <a:pt x="2806" y="32864"/>
                    <a:pt x="2973" y="32892"/>
                    <a:pt x="3110" y="32892"/>
                  </a:cubicBezTo>
                  <a:cubicBezTo>
                    <a:pt x="3536" y="32892"/>
                    <a:pt x="3670" y="32624"/>
                    <a:pt x="3670" y="32624"/>
                  </a:cubicBezTo>
                  <a:cubicBezTo>
                    <a:pt x="3670" y="32624"/>
                    <a:pt x="3996" y="33124"/>
                    <a:pt x="4315" y="33124"/>
                  </a:cubicBezTo>
                  <a:cubicBezTo>
                    <a:pt x="4391" y="33124"/>
                    <a:pt x="4467" y="33095"/>
                    <a:pt x="4537" y="33024"/>
                  </a:cubicBezTo>
                  <a:cubicBezTo>
                    <a:pt x="4871" y="32658"/>
                    <a:pt x="4170" y="30756"/>
                    <a:pt x="4637" y="29022"/>
                  </a:cubicBezTo>
                  <a:cubicBezTo>
                    <a:pt x="5071" y="27254"/>
                    <a:pt x="6105" y="24385"/>
                    <a:pt x="6105" y="24385"/>
                  </a:cubicBezTo>
                  <a:cubicBezTo>
                    <a:pt x="7006" y="24718"/>
                    <a:pt x="7806" y="25252"/>
                    <a:pt x="8474" y="25953"/>
                  </a:cubicBezTo>
                  <a:cubicBezTo>
                    <a:pt x="9349" y="26913"/>
                    <a:pt x="9555" y="27514"/>
                    <a:pt x="9962" y="27514"/>
                  </a:cubicBezTo>
                  <a:cubicBezTo>
                    <a:pt x="10036" y="27514"/>
                    <a:pt x="10116" y="27495"/>
                    <a:pt x="10208" y="27454"/>
                  </a:cubicBezTo>
                  <a:cubicBezTo>
                    <a:pt x="10842" y="27187"/>
                    <a:pt x="10842" y="26220"/>
                    <a:pt x="9674" y="24552"/>
                  </a:cubicBezTo>
                  <a:cubicBezTo>
                    <a:pt x="8540" y="22884"/>
                    <a:pt x="7339" y="21850"/>
                    <a:pt x="7840" y="20349"/>
                  </a:cubicBezTo>
                  <a:cubicBezTo>
                    <a:pt x="8373" y="18881"/>
                    <a:pt x="11009" y="18447"/>
                    <a:pt x="11776" y="17380"/>
                  </a:cubicBezTo>
                  <a:cubicBezTo>
                    <a:pt x="12576" y="16346"/>
                    <a:pt x="13110" y="13977"/>
                    <a:pt x="13110" y="13977"/>
                  </a:cubicBezTo>
                  <a:cubicBezTo>
                    <a:pt x="13110" y="13977"/>
                    <a:pt x="12310" y="8140"/>
                    <a:pt x="11976" y="5338"/>
                  </a:cubicBezTo>
                  <a:cubicBezTo>
                    <a:pt x="11743" y="3570"/>
                    <a:pt x="11676" y="1769"/>
                    <a:pt x="117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5"/>
            <p:cNvSpPr/>
            <p:nvPr/>
          </p:nvSpPr>
          <p:spPr>
            <a:xfrm>
              <a:off x="6680316" y="2656696"/>
              <a:ext cx="323279" cy="905352"/>
            </a:xfrm>
            <a:custGeom>
              <a:rect b="b" l="l" r="r" t="t"/>
              <a:pathLst>
                <a:path extrusionOk="0" h="43537" w="15546">
                  <a:moveTo>
                    <a:pt x="11676" y="1"/>
                  </a:moveTo>
                  <a:lnTo>
                    <a:pt x="6272" y="9374"/>
                  </a:lnTo>
                  <a:cubicBezTo>
                    <a:pt x="6272" y="9374"/>
                    <a:pt x="7139" y="16046"/>
                    <a:pt x="7406" y="18814"/>
                  </a:cubicBezTo>
                  <a:cubicBezTo>
                    <a:pt x="7639" y="20816"/>
                    <a:pt x="8140" y="22784"/>
                    <a:pt x="8874" y="24652"/>
                  </a:cubicBezTo>
                  <a:cubicBezTo>
                    <a:pt x="8874" y="24652"/>
                    <a:pt x="7573" y="27187"/>
                    <a:pt x="6806" y="29289"/>
                  </a:cubicBezTo>
                  <a:cubicBezTo>
                    <a:pt x="6005" y="31390"/>
                    <a:pt x="6605" y="32458"/>
                    <a:pt x="4704" y="32958"/>
                  </a:cubicBezTo>
                  <a:cubicBezTo>
                    <a:pt x="2803" y="33492"/>
                    <a:pt x="3136" y="34893"/>
                    <a:pt x="2436" y="35493"/>
                  </a:cubicBezTo>
                  <a:cubicBezTo>
                    <a:pt x="1735" y="36093"/>
                    <a:pt x="1" y="37261"/>
                    <a:pt x="768" y="37494"/>
                  </a:cubicBezTo>
                  <a:cubicBezTo>
                    <a:pt x="1059" y="37627"/>
                    <a:pt x="1371" y="37691"/>
                    <a:pt x="1683" y="37691"/>
                  </a:cubicBezTo>
                  <a:cubicBezTo>
                    <a:pt x="2158" y="37691"/>
                    <a:pt x="2634" y="37543"/>
                    <a:pt x="3036" y="37261"/>
                  </a:cubicBezTo>
                  <a:cubicBezTo>
                    <a:pt x="3537" y="36894"/>
                    <a:pt x="4004" y="36460"/>
                    <a:pt x="4337" y="35927"/>
                  </a:cubicBezTo>
                  <a:lnTo>
                    <a:pt x="4604" y="41964"/>
                  </a:lnTo>
                  <a:cubicBezTo>
                    <a:pt x="4604" y="41964"/>
                    <a:pt x="4409" y="43036"/>
                    <a:pt x="4893" y="43036"/>
                  </a:cubicBezTo>
                  <a:cubicBezTo>
                    <a:pt x="4976" y="43036"/>
                    <a:pt x="5078" y="43005"/>
                    <a:pt x="5204" y="42932"/>
                  </a:cubicBezTo>
                  <a:cubicBezTo>
                    <a:pt x="6074" y="42449"/>
                    <a:pt x="6508" y="39539"/>
                    <a:pt x="6537" y="39340"/>
                  </a:cubicBezTo>
                  <a:lnTo>
                    <a:pt x="6537" y="39340"/>
                  </a:lnTo>
                  <a:cubicBezTo>
                    <a:pt x="6504" y="39574"/>
                    <a:pt x="5955" y="43537"/>
                    <a:pt x="6820" y="43537"/>
                  </a:cubicBezTo>
                  <a:cubicBezTo>
                    <a:pt x="6837" y="43537"/>
                    <a:pt x="6854" y="43535"/>
                    <a:pt x="6872" y="43532"/>
                  </a:cubicBezTo>
                  <a:cubicBezTo>
                    <a:pt x="7840" y="43365"/>
                    <a:pt x="8707" y="40297"/>
                    <a:pt x="8707" y="40297"/>
                  </a:cubicBezTo>
                  <a:lnTo>
                    <a:pt x="8707" y="40297"/>
                  </a:lnTo>
                  <a:cubicBezTo>
                    <a:pt x="8707" y="40297"/>
                    <a:pt x="8480" y="42448"/>
                    <a:pt x="9071" y="42448"/>
                  </a:cubicBezTo>
                  <a:cubicBezTo>
                    <a:pt x="9121" y="42448"/>
                    <a:pt x="9178" y="42432"/>
                    <a:pt x="9241" y="42398"/>
                  </a:cubicBezTo>
                  <a:cubicBezTo>
                    <a:pt x="10041" y="41931"/>
                    <a:pt x="10908" y="39696"/>
                    <a:pt x="10975" y="38895"/>
                  </a:cubicBezTo>
                  <a:cubicBezTo>
                    <a:pt x="11075" y="38095"/>
                    <a:pt x="11075" y="34959"/>
                    <a:pt x="11509" y="33925"/>
                  </a:cubicBezTo>
                  <a:cubicBezTo>
                    <a:pt x="11943" y="32858"/>
                    <a:pt x="13877" y="31123"/>
                    <a:pt x="14478" y="29555"/>
                  </a:cubicBezTo>
                  <a:cubicBezTo>
                    <a:pt x="15212" y="27854"/>
                    <a:pt x="15545" y="26053"/>
                    <a:pt x="15445" y="24218"/>
                  </a:cubicBezTo>
                  <a:cubicBezTo>
                    <a:pt x="15312" y="22117"/>
                    <a:pt x="14578" y="14178"/>
                    <a:pt x="14578" y="14178"/>
                  </a:cubicBezTo>
                  <a:cubicBezTo>
                    <a:pt x="14578" y="14178"/>
                    <a:pt x="13177" y="6539"/>
                    <a:pt x="13077" y="5071"/>
                  </a:cubicBezTo>
                  <a:cubicBezTo>
                    <a:pt x="13010" y="3637"/>
                    <a:pt x="11676" y="1"/>
                    <a:pt x="1167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5"/>
            <p:cNvSpPr/>
            <p:nvPr/>
          </p:nvSpPr>
          <p:spPr>
            <a:xfrm>
              <a:off x="6400759" y="2276780"/>
              <a:ext cx="342702" cy="166984"/>
            </a:xfrm>
            <a:custGeom>
              <a:rect b="b" l="l" r="r" t="t"/>
              <a:pathLst>
                <a:path extrusionOk="0" h="8030" w="16480">
                  <a:moveTo>
                    <a:pt x="10327" y="0"/>
                  </a:moveTo>
                  <a:cubicBezTo>
                    <a:pt x="9470" y="0"/>
                    <a:pt x="8484" y="298"/>
                    <a:pt x="7006" y="791"/>
                  </a:cubicBezTo>
                  <a:cubicBezTo>
                    <a:pt x="6093" y="1095"/>
                    <a:pt x="5167" y="1197"/>
                    <a:pt x="4332" y="1197"/>
                  </a:cubicBezTo>
                  <a:cubicBezTo>
                    <a:pt x="2603" y="1197"/>
                    <a:pt x="1268" y="757"/>
                    <a:pt x="1268" y="757"/>
                  </a:cubicBezTo>
                  <a:lnTo>
                    <a:pt x="1" y="3593"/>
                  </a:lnTo>
                  <a:cubicBezTo>
                    <a:pt x="2102" y="7562"/>
                    <a:pt x="3603" y="8029"/>
                    <a:pt x="6872" y="8029"/>
                  </a:cubicBezTo>
                  <a:cubicBezTo>
                    <a:pt x="10141" y="8029"/>
                    <a:pt x="12243" y="6862"/>
                    <a:pt x="13510" y="5561"/>
                  </a:cubicBezTo>
                  <a:cubicBezTo>
                    <a:pt x="14578" y="4427"/>
                    <a:pt x="15579" y="3193"/>
                    <a:pt x="16479" y="1892"/>
                  </a:cubicBezTo>
                  <a:cubicBezTo>
                    <a:pt x="15112" y="1892"/>
                    <a:pt x="13744" y="1525"/>
                    <a:pt x="12576" y="791"/>
                  </a:cubicBezTo>
                  <a:cubicBezTo>
                    <a:pt x="11757" y="239"/>
                    <a:pt x="11094" y="0"/>
                    <a:pt x="10327" y="0"/>
                  </a:cubicBez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5"/>
            <p:cNvSpPr/>
            <p:nvPr/>
          </p:nvSpPr>
          <p:spPr>
            <a:xfrm>
              <a:off x="7122890" y="1815968"/>
              <a:ext cx="242116" cy="197553"/>
            </a:xfrm>
            <a:custGeom>
              <a:rect b="b" l="l" r="r" t="t"/>
              <a:pathLst>
                <a:path extrusionOk="0" h="9500" w="11643">
                  <a:moveTo>
                    <a:pt x="6405" y="0"/>
                  </a:moveTo>
                  <a:cubicBezTo>
                    <a:pt x="4671" y="0"/>
                    <a:pt x="4337" y="600"/>
                    <a:pt x="3169" y="1868"/>
                  </a:cubicBezTo>
                  <a:cubicBezTo>
                    <a:pt x="2402" y="2669"/>
                    <a:pt x="1435" y="3136"/>
                    <a:pt x="367" y="3269"/>
                  </a:cubicBezTo>
                  <a:cubicBezTo>
                    <a:pt x="267" y="3703"/>
                    <a:pt x="1" y="6305"/>
                    <a:pt x="834" y="7005"/>
                  </a:cubicBezTo>
                  <a:cubicBezTo>
                    <a:pt x="1524" y="7609"/>
                    <a:pt x="4121" y="9500"/>
                    <a:pt x="5893" y="9500"/>
                  </a:cubicBezTo>
                  <a:cubicBezTo>
                    <a:pt x="6178" y="9500"/>
                    <a:pt x="6441" y="9451"/>
                    <a:pt x="6672" y="9340"/>
                  </a:cubicBezTo>
                  <a:cubicBezTo>
                    <a:pt x="8306" y="8506"/>
                    <a:pt x="11642" y="6738"/>
                    <a:pt x="11642" y="6738"/>
                  </a:cubicBezTo>
                  <a:lnTo>
                    <a:pt x="9274" y="967"/>
                  </a:lnTo>
                  <a:cubicBezTo>
                    <a:pt x="8473" y="334"/>
                    <a:pt x="7439" y="0"/>
                    <a:pt x="6405" y="0"/>
                  </a:cubicBez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5"/>
            <p:cNvSpPr/>
            <p:nvPr/>
          </p:nvSpPr>
          <p:spPr>
            <a:xfrm>
              <a:off x="6204448" y="2519362"/>
              <a:ext cx="663860" cy="862348"/>
            </a:xfrm>
            <a:custGeom>
              <a:rect b="b" l="l" r="r" t="t"/>
              <a:pathLst>
                <a:path extrusionOk="0" h="41469" w="31924">
                  <a:moveTo>
                    <a:pt x="10375" y="0"/>
                  </a:moveTo>
                  <a:cubicBezTo>
                    <a:pt x="10375" y="0"/>
                    <a:pt x="5138" y="2068"/>
                    <a:pt x="3737" y="3936"/>
                  </a:cubicBezTo>
                  <a:cubicBezTo>
                    <a:pt x="2336" y="5838"/>
                    <a:pt x="1" y="9307"/>
                    <a:pt x="234" y="12576"/>
                  </a:cubicBezTo>
                  <a:cubicBezTo>
                    <a:pt x="468" y="15845"/>
                    <a:pt x="835" y="19915"/>
                    <a:pt x="835" y="19915"/>
                  </a:cubicBezTo>
                  <a:cubicBezTo>
                    <a:pt x="1289" y="20005"/>
                    <a:pt x="1791" y="20042"/>
                    <a:pt x="2305" y="20042"/>
                  </a:cubicBezTo>
                  <a:cubicBezTo>
                    <a:pt x="4434" y="20042"/>
                    <a:pt x="6772" y="19414"/>
                    <a:pt x="6772" y="19414"/>
                  </a:cubicBezTo>
                  <a:lnTo>
                    <a:pt x="6772" y="19414"/>
                  </a:lnTo>
                  <a:cubicBezTo>
                    <a:pt x="6772" y="19414"/>
                    <a:pt x="6539" y="26553"/>
                    <a:pt x="7473" y="29788"/>
                  </a:cubicBezTo>
                  <a:cubicBezTo>
                    <a:pt x="8040" y="32023"/>
                    <a:pt x="8273" y="34291"/>
                    <a:pt x="8173" y="36593"/>
                  </a:cubicBezTo>
                  <a:cubicBezTo>
                    <a:pt x="8173" y="36593"/>
                    <a:pt x="13644" y="38561"/>
                    <a:pt x="15145" y="39595"/>
                  </a:cubicBezTo>
                  <a:cubicBezTo>
                    <a:pt x="16412" y="40496"/>
                    <a:pt x="17775" y="41469"/>
                    <a:pt x="19854" y="41469"/>
                  </a:cubicBezTo>
                  <a:cubicBezTo>
                    <a:pt x="20238" y="41469"/>
                    <a:pt x="20646" y="41436"/>
                    <a:pt x="21082" y="41363"/>
                  </a:cubicBezTo>
                  <a:cubicBezTo>
                    <a:pt x="23884" y="40896"/>
                    <a:pt x="27387" y="40062"/>
                    <a:pt x="27954" y="39495"/>
                  </a:cubicBezTo>
                  <a:cubicBezTo>
                    <a:pt x="28554" y="38895"/>
                    <a:pt x="29488" y="35859"/>
                    <a:pt x="30189" y="34258"/>
                  </a:cubicBezTo>
                  <a:cubicBezTo>
                    <a:pt x="30623" y="33224"/>
                    <a:pt x="31156" y="32223"/>
                    <a:pt x="31757" y="31289"/>
                  </a:cubicBezTo>
                  <a:lnTo>
                    <a:pt x="29121" y="16012"/>
                  </a:lnTo>
                  <a:cubicBezTo>
                    <a:pt x="28521" y="15978"/>
                    <a:pt x="27954" y="15611"/>
                    <a:pt x="27720" y="15011"/>
                  </a:cubicBezTo>
                  <a:cubicBezTo>
                    <a:pt x="27354" y="14044"/>
                    <a:pt x="29255" y="8139"/>
                    <a:pt x="29722" y="6638"/>
                  </a:cubicBezTo>
                  <a:cubicBezTo>
                    <a:pt x="30189" y="5104"/>
                    <a:pt x="31923" y="3136"/>
                    <a:pt x="31590" y="2902"/>
                  </a:cubicBezTo>
                  <a:cubicBezTo>
                    <a:pt x="31223" y="2669"/>
                    <a:pt x="26686" y="334"/>
                    <a:pt x="23084" y="100"/>
                  </a:cubicBezTo>
                  <a:cubicBezTo>
                    <a:pt x="20742" y="1154"/>
                    <a:pt x="18220" y="1698"/>
                    <a:pt x="15690" y="1698"/>
                  </a:cubicBezTo>
                  <a:cubicBezTo>
                    <a:pt x="14616" y="1698"/>
                    <a:pt x="13540" y="1600"/>
                    <a:pt x="12476" y="1401"/>
                  </a:cubicBezTo>
                  <a:cubicBezTo>
                    <a:pt x="10608" y="1034"/>
                    <a:pt x="10375" y="0"/>
                    <a:pt x="10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5"/>
            <p:cNvSpPr/>
            <p:nvPr/>
          </p:nvSpPr>
          <p:spPr>
            <a:xfrm>
              <a:off x="6773959" y="2575323"/>
              <a:ext cx="151949" cy="286721"/>
            </a:xfrm>
            <a:custGeom>
              <a:rect b="b" l="l" r="r" t="t"/>
              <a:pathLst>
                <a:path extrusionOk="0" h="13788" w="7307">
                  <a:moveTo>
                    <a:pt x="4538" y="1"/>
                  </a:moveTo>
                  <a:cubicBezTo>
                    <a:pt x="4494" y="1"/>
                    <a:pt x="4449" y="4"/>
                    <a:pt x="4404" y="11"/>
                  </a:cubicBezTo>
                  <a:cubicBezTo>
                    <a:pt x="4070" y="111"/>
                    <a:pt x="3837" y="311"/>
                    <a:pt x="3670" y="578"/>
                  </a:cubicBezTo>
                  <a:cubicBezTo>
                    <a:pt x="1402" y="3514"/>
                    <a:pt x="268" y="7183"/>
                    <a:pt x="501" y="10886"/>
                  </a:cubicBezTo>
                  <a:lnTo>
                    <a:pt x="1" y="12120"/>
                  </a:lnTo>
                  <a:cubicBezTo>
                    <a:pt x="268" y="12854"/>
                    <a:pt x="1602" y="12987"/>
                    <a:pt x="1535" y="13788"/>
                  </a:cubicBezTo>
                  <a:lnTo>
                    <a:pt x="6772" y="4848"/>
                  </a:lnTo>
                  <a:cubicBezTo>
                    <a:pt x="7006" y="4514"/>
                    <a:pt x="7173" y="4114"/>
                    <a:pt x="7239" y="3747"/>
                  </a:cubicBezTo>
                  <a:cubicBezTo>
                    <a:pt x="7306" y="3314"/>
                    <a:pt x="7106" y="2913"/>
                    <a:pt x="6739" y="2713"/>
                  </a:cubicBezTo>
                  <a:cubicBezTo>
                    <a:pt x="6572" y="2680"/>
                    <a:pt x="6372" y="2613"/>
                    <a:pt x="6205" y="2546"/>
                  </a:cubicBezTo>
                  <a:cubicBezTo>
                    <a:pt x="6005" y="2380"/>
                    <a:pt x="5872" y="2146"/>
                    <a:pt x="5838" y="1879"/>
                  </a:cubicBezTo>
                  <a:cubicBezTo>
                    <a:pt x="5772" y="1446"/>
                    <a:pt x="5638" y="1012"/>
                    <a:pt x="5471" y="612"/>
                  </a:cubicBezTo>
                  <a:cubicBezTo>
                    <a:pt x="5292" y="253"/>
                    <a:pt x="4925" y="1"/>
                    <a:pt x="4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5"/>
            <p:cNvSpPr/>
            <p:nvPr/>
          </p:nvSpPr>
          <p:spPr>
            <a:xfrm>
              <a:off x="6642176" y="4347677"/>
              <a:ext cx="322572" cy="173389"/>
            </a:xfrm>
            <a:custGeom>
              <a:rect b="b" l="l" r="r" t="t"/>
              <a:pathLst>
                <a:path extrusionOk="0" h="8338" w="15512">
                  <a:moveTo>
                    <a:pt x="11061" y="0"/>
                  </a:moveTo>
                  <a:cubicBezTo>
                    <a:pt x="9972" y="0"/>
                    <a:pt x="4693" y="543"/>
                    <a:pt x="2969" y="1313"/>
                  </a:cubicBezTo>
                  <a:cubicBezTo>
                    <a:pt x="2535" y="1480"/>
                    <a:pt x="1468" y="3981"/>
                    <a:pt x="734" y="5849"/>
                  </a:cubicBezTo>
                  <a:cubicBezTo>
                    <a:pt x="0" y="7717"/>
                    <a:pt x="400" y="8051"/>
                    <a:pt x="2502" y="8284"/>
                  </a:cubicBezTo>
                  <a:cubicBezTo>
                    <a:pt x="2820" y="8320"/>
                    <a:pt x="3268" y="8337"/>
                    <a:pt x="3804" y="8337"/>
                  </a:cubicBezTo>
                  <a:cubicBezTo>
                    <a:pt x="6757" y="8337"/>
                    <a:pt x="12393" y="7823"/>
                    <a:pt x="13777" y="7117"/>
                  </a:cubicBezTo>
                  <a:cubicBezTo>
                    <a:pt x="15444" y="6283"/>
                    <a:pt x="15511" y="6216"/>
                    <a:pt x="15178" y="5949"/>
                  </a:cubicBezTo>
                  <a:cubicBezTo>
                    <a:pt x="14877" y="5716"/>
                    <a:pt x="11575" y="112"/>
                    <a:pt x="11241" y="12"/>
                  </a:cubicBezTo>
                  <a:cubicBezTo>
                    <a:pt x="11213" y="4"/>
                    <a:pt x="11152" y="0"/>
                    <a:pt x="11061" y="0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5"/>
            <p:cNvSpPr/>
            <p:nvPr/>
          </p:nvSpPr>
          <p:spPr>
            <a:xfrm>
              <a:off x="6074038" y="4362483"/>
              <a:ext cx="334363" cy="158416"/>
            </a:xfrm>
            <a:custGeom>
              <a:rect b="b" l="l" r="r" t="t"/>
              <a:pathLst>
                <a:path extrusionOk="0" h="7618" w="16079">
                  <a:moveTo>
                    <a:pt x="7673" y="0"/>
                  </a:moveTo>
                  <a:cubicBezTo>
                    <a:pt x="7439" y="1868"/>
                    <a:pt x="5104" y="3269"/>
                    <a:pt x="3470" y="4670"/>
                  </a:cubicBezTo>
                  <a:cubicBezTo>
                    <a:pt x="1869" y="6071"/>
                    <a:pt x="1" y="7239"/>
                    <a:pt x="3470" y="7472"/>
                  </a:cubicBezTo>
                  <a:cubicBezTo>
                    <a:pt x="4815" y="7562"/>
                    <a:pt x="6298" y="7617"/>
                    <a:pt x="7713" y="7617"/>
                  </a:cubicBezTo>
                  <a:cubicBezTo>
                    <a:pt x="9982" y="7617"/>
                    <a:pt x="12075" y="7475"/>
                    <a:pt x="13143" y="7105"/>
                  </a:cubicBezTo>
                  <a:cubicBezTo>
                    <a:pt x="14911" y="6538"/>
                    <a:pt x="15712" y="5905"/>
                    <a:pt x="15712" y="3970"/>
                  </a:cubicBezTo>
                  <a:cubicBezTo>
                    <a:pt x="15745" y="2035"/>
                    <a:pt x="16079" y="367"/>
                    <a:pt x="15712" y="367"/>
                  </a:cubicBezTo>
                  <a:cubicBezTo>
                    <a:pt x="15378" y="367"/>
                    <a:pt x="7673" y="0"/>
                    <a:pt x="7673" y="0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5"/>
            <p:cNvSpPr/>
            <p:nvPr/>
          </p:nvSpPr>
          <p:spPr>
            <a:xfrm>
              <a:off x="6807960" y="2669194"/>
              <a:ext cx="116556" cy="500848"/>
            </a:xfrm>
            <a:custGeom>
              <a:rect b="b" l="l" r="r" t="t"/>
              <a:pathLst>
                <a:path extrusionOk="0" h="24085" w="5605">
                  <a:moveTo>
                    <a:pt x="5604" y="0"/>
                  </a:moveTo>
                  <a:cubicBezTo>
                    <a:pt x="5604" y="1"/>
                    <a:pt x="234" y="7206"/>
                    <a:pt x="134" y="8773"/>
                  </a:cubicBezTo>
                  <a:cubicBezTo>
                    <a:pt x="0" y="10375"/>
                    <a:pt x="2736" y="24084"/>
                    <a:pt x="2736" y="24084"/>
                  </a:cubicBezTo>
                  <a:lnTo>
                    <a:pt x="5137" y="23050"/>
                  </a:lnTo>
                  <a:cubicBezTo>
                    <a:pt x="5137" y="23050"/>
                    <a:pt x="3136" y="10241"/>
                    <a:pt x="3136" y="8140"/>
                  </a:cubicBezTo>
                  <a:cubicBezTo>
                    <a:pt x="3136" y="6038"/>
                    <a:pt x="5604" y="1"/>
                    <a:pt x="5604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5"/>
            <p:cNvSpPr/>
            <p:nvPr/>
          </p:nvSpPr>
          <p:spPr>
            <a:xfrm>
              <a:off x="6786457" y="3146456"/>
              <a:ext cx="215748" cy="416233"/>
            </a:xfrm>
            <a:custGeom>
              <a:rect b="b" l="l" r="r" t="t"/>
              <a:pathLst>
                <a:path extrusionOk="0" h="20016" w="10375">
                  <a:moveTo>
                    <a:pt x="10141" y="0"/>
                  </a:moveTo>
                  <a:lnTo>
                    <a:pt x="10141" y="0"/>
                  </a:lnTo>
                  <a:cubicBezTo>
                    <a:pt x="9674" y="1234"/>
                    <a:pt x="7706" y="5004"/>
                    <a:pt x="6405" y="7572"/>
                  </a:cubicBezTo>
                  <a:cubicBezTo>
                    <a:pt x="5137" y="10141"/>
                    <a:pt x="5004" y="11041"/>
                    <a:pt x="4537" y="11408"/>
                  </a:cubicBezTo>
                  <a:cubicBezTo>
                    <a:pt x="4437" y="11487"/>
                    <a:pt x="4343" y="11510"/>
                    <a:pt x="4250" y="11510"/>
                  </a:cubicBezTo>
                  <a:cubicBezTo>
                    <a:pt x="4108" y="11510"/>
                    <a:pt x="3966" y="11456"/>
                    <a:pt x="3803" y="11456"/>
                  </a:cubicBezTo>
                  <a:cubicBezTo>
                    <a:pt x="3568" y="11456"/>
                    <a:pt x="3289" y="11568"/>
                    <a:pt x="2902" y="12109"/>
                  </a:cubicBezTo>
                  <a:cubicBezTo>
                    <a:pt x="2561" y="12607"/>
                    <a:pt x="2414" y="12741"/>
                    <a:pt x="2264" y="12741"/>
                  </a:cubicBezTo>
                  <a:cubicBezTo>
                    <a:pt x="2090" y="12741"/>
                    <a:pt x="1913" y="12561"/>
                    <a:pt x="1424" y="12561"/>
                  </a:cubicBezTo>
                  <a:cubicBezTo>
                    <a:pt x="1347" y="12561"/>
                    <a:pt x="1262" y="12565"/>
                    <a:pt x="1168" y="12576"/>
                  </a:cubicBezTo>
                  <a:cubicBezTo>
                    <a:pt x="0" y="12709"/>
                    <a:pt x="334" y="17112"/>
                    <a:pt x="334" y="18180"/>
                  </a:cubicBezTo>
                  <a:lnTo>
                    <a:pt x="1068" y="17813"/>
                  </a:lnTo>
                  <a:cubicBezTo>
                    <a:pt x="1068" y="17813"/>
                    <a:pt x="1468" y="19948"/>
                    <a:pt x="1802" y="20015"/>
                  </a:cubicBezTo>
                  <a:cubicBezTo>
                    <a:pt x="1805" y="20015"/>
                    <a:pt x="1808" y="20016"/>
                    <a:pt x="1811" y="20016"/>
                  </a:cubicBezTo>
                  <a:cubicBezTo>
                    <a:pt x="2132" y="20016"/>
                    <a:pt x="3636" y="16779"/>
                    <a:pt x="3636" y="16779"/>
                  </a:cubicBezTo>
                  <a:lnTo>
                    <a:pt x="3636" y="16779"/>
                  </a:lnTo>
                  <a:cubicBezTo>
                    <a:pt x="3636" y="16779"/>
                    <a:pt x="3538" y="18881"/>
                    <a:pt x="4123" y="18881"/>
                  </a:cubicBezTo>
                  <a:cubicBezTo>
                    <a:pt x="4127" y="18881"/>
                    <a:pt x="4132" y="18881"/>
                    <a:pt x="4137" y="18880"/>
                  </a:cubicBezTo>
                  <a:cubicBezTo>
                    <a:pt x="4737" y="18814"/>
                    <a:pt x="6171" y="14310"/>
                    <a:pt x="6071" y="11742"/>
                  </a:cubicBezTo>
                  <a:cubicBezTo>
                    <a:pt x="5971" y="9207"/>
                    <a:pt x="6905" y="9207"/>
                    <a:pt x="8039" y="8039"/>
                  </a:cubicBezTo>
                  <a:cubicBezTo>
                    <a:pt x="9207" y="6872"/>
                    <a:pt x="10374" y="4537"/>
                    <a:pt x="10141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5"/>
            <p:cNvSpPr/>
            <p:nvPr/>
          </p:nvSpPr>
          <p:spPr>
            <a:xfrm>
              <a:off x="6216946" y="2923089"/>
              <a:ext cx="167192" cy="495295"/>
            </a:xfrm>
            <a:custGeom>
              <a:rect b="b" l="l" r="r" t="t"/>
              <a:pathLst>
                <a:path extrusionOk="0" h="23818" w="8040">
                  <a:moveTo>
                    <a:pt x="6171" y="0"/>
                  </a:moveTo>
                  <a:lnTo>
                    <a:pt x="1735" y="701"/>
                  </a:lnTo>
                  <a:lnTo>
                    <a:pt x="3736" y="1868"/>
                  </a:lnTo>
                  <a:cubicBezTo>
                    <a:pt x="3736" y="1868"/>
                    <a:pt x="5237" y="11542"/>
                    <a:pt x="4770" y="13543"/>
                  </a:cubicBezTo>
                  <a:cubicBezTo>
                    <a:pt x="4303" y="15545"/>
                    <a:pt x="1401" y="17179"/>
                    <a:pt x="701" y="19247"/>
                  </a:cubicBezTo>
                  <a:cubicBezTo>
                    <a:pt x="0" y="21349"/>
                    <a:pt x="2902" y="23817"/>
                    <a:pt x="2902" y="23817"/>
                  </a:cubicBezTo>
                  <a:cubicBezTo>
                    <a:pt x="2902" y="23817"/>
                    <a:pt x="767" y="21882"/>
                    <a:pt x="2569" y="19948"/>
                  </a:cubicBezTo>
                  <a:cubicBezTo>
                    <a:pt x="4337" y="18046"/>
                    <a:pt x="6638" y="16946"/>
                    <a:pt x="6872" y="16479"/>
                  </a:cubicBezTo>
                  <a:cubicBezTo>
                    <a:pt x="7105" y="16012"/>
                    <a:pt x="8039" y="15011"/>
                    <a:pt x="7572" y="13977"/>
                  </a:cubicBezTo>
                  <a:cubicBezTo>
                    <a:pt x="7105" y="12976"/>
                    <a:pt x="6505" y="7606"/>
                    <a:pt x="6405" y="5738"/>
                  </a:cubicBezTo>
                  <a:cubicBezTo>
                    <a:pt x="6271" y="3870"/>
                    <a:pt x="6171" y="0"/>
                    <a:pt x="6171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5"/>
            <p:cNvSpPr/>
            <p:nvPr/>
          </p:nvSpPr>
          <p:spPr>
            <a:xfrm>
              <a:off x="6163522" y="3386459"/>
              <a:ext cx="57602" cy="215062"/>
            </a:xfrm>
            <a:custGeom>
              <a:rect b="b" l="l" r="r" t="t"/>
              <a:pathLst>
                <a:path extrusionOk="0" h="10342" w="2770">
                  <a:moveTo>
                    <a:pt x="2202" y="1"/>
                  </a:moveTo>
                  <a:cubicBezTo>
                    <a:pt x="2202" y="1"/>
                    <a:pt x="234" y="4170"/>
                    <a:pt x="101" y="6972"/>
                  </a:cubicBezTo>
                  <a:cubicBezTo>
                    <a:pt x="1" y="9774"/>
                    <a:pt x="434" y="9441"/>
                    <a:pt x="1268" y="10342"/>
                  </a:cubicBezTo>
                  <a:lnTo>
                    <a:pt x="2769" y="1502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5"/>
            <p:cNvSpPr/>
            <p:nvPr/>
          </p:nvSpPr>
          <p:spPr>
            <a:xfrm>
              <a:off x="6499955" y="2426405"/>
              <a:ext cx="167192" cy="136665"/>
            </a:xfrm>
            <a:custGeom>
              <a:rect b="b" l="l" r="r" t="t"/>
              <a:pathLst>
                <a:path extrusionOk="0" h="6572" w="8040">
                  <a:moveTo>
                    <a:pt x="6806" y="0"/>
                  </a:moveTo>
                  <a:lnTo>
                    <a:pt x="6806" y="0"/>
                  </a:lnTo>
                  <a:cubicBezTo>
                    <a:pt x="4574" y="887"/>
                    <a:pt x="2927" y="1120"/>
                    <a:pt x="1814" y="1120"/>
                  </a:cubicBezTo>
                  <a:cubicBezTo>
                    <a:pt x="581" y="1120"/>
                    <a:pt x="1" y="834"/>
                    <a:pt x="1" y="834"/>
                  </a:cubicBezTo>
                  <a:lnTo>
                    <a:pt x="1" y="834"/>
                  </a:lnTo>
                  <a:cubicBezTo>
                    <a:pt x="601" y="1768"/>
                    <a:pt x="3170" y="2702"/>
                    <a:pt x="3170" y="2702"/>
                  </a:cubicBezTo>
                  <a:lnTo>
                    <a:pt x="3737" y="6572"/>
                  </a:lnTo>
                  <a:cubicBezTo>
                    <a:pt x="3737" y="6572"/>
                    <a:pt x="5738" y="6538"/>
                    <a:pt x="6872" y="5738"/>
                  </a:cubicBezTo>
                  <a:lnTo>
                    <a:pt x="8040" y="4904"/>
                  </a:lnTo>
                  <a:cubicBezTo>
                    <a:pt x="8040" y="4904"/>
                    <a:pt x="6472" y="1768"/>
                    <a:pt x="6806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5"/>
            <p:cNvSpPr/>
            <p:nvPr/>
          </p:nvSpPr>
          <p:spPr>
            <a:xfrm>
              <a:off x="6541588" y="2072629"/>
              <a:ext cx="232384" cy="238311"/>
            </a:xfrm>
            <a:custGeom>
              <a:rect b="b" l="l" r="r" t="t"/>
              <a:pathLst>
                <a:path extrusionOk="0" h="11460" w="11175">
                  <a:moveTo>
                    <a:pt x="8740" y="0"/>
                  </a:moveTo>
                  <a:cubicBezTo>
                    <a:pt x="8740" y="0"/>
                    <a:pt x="5596" y="2795"/>
                    <a:pt x="1812" y="2795"/>
                  </a:cubicBezTo>
                  <a:cubicBezTo>
                    <a:pt x="1220" y="2795"/>
                    <a:pt x="613" y="2726"/>
                    <a:pt x="0" y="2569"/>
                  </a:cubicBezTo>
                  <a:lnTo>
                    <a:pt x="0" y="2569"/>
                  </a:lnTo>
                  <a:cubicBezTo>
                    <a:pt x="1187" y="3601"/>
                    <a:pt x="2694" y="3879"/>
                    <a:pt x="3973" y="3879"/>
                  </a:cubicBezTo>
                  <a:cubicBezTo>
                    <a:pt x="5461" y="3879"/>
                    <a:pt x="6638" y="3503"/>
                    <a:pt x="6638" y="3503"/>
                  </a:cubicBezTo>
                  <a:cubicBezTo>
                    <a:pt x="6638" y="3503"/>
                    <a:pt x="9007" y="7639"/>
                    <a:pt x="7906" y="11208"/>
                  </a:cubicBezTo>
                  <a:cubicBezTo>
                    <a:pt x="8599" y="11401"/>
                    <a:pt x="9020" y="11460"/>
                    <a:pt x="9276" y="11460"/>
                  </a:cubicBezTo>
                  <a:cubicBezTo>
                    <a:pt x="9686" y="11460"/>
                    <a:pt x="9674" y="11308"/>
                    <a:pt x="9674" y="11308"/>
                  </a:cubicBezTo>
                  <a:cubicBezTo>
                    <a:pt x="9674" y="11308"/>
                    <a:pt x="11175" y="7339"/>
                    <a:pt x="10508" y="3736"/>
                  </a:cubicBezTo>
                  <a:cubicBezTo>
                    <a:pt x="9807" y="134"/>
                    <a:pt x="8740" y="0"/>
                    <a:pt x="8740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5"/>
            <p:cNvSpPr/>
            <p:nvPr/>
          </p:nvSpPr>
          <p:spPr>
            <a:xfrm>
              <a:off x="6357067" y="2241344"/>
              <a:ext cx="39552" cy="45250"/>
            </a:xfrm>
            <a:custGeom>
              <a:rect b="b" l="l" r="r" t="t"/>
              <a:pathLst>
                <a:path extrusionOk="0" h="2176" w="1902">
                  <a:moveTo>
                    <a:pt x="709" y="1"/>
                  </a:moveTo>
                  <a:cubicBezTo>
                    <a:pt x="329" y="1"/>
                    <a:pt x="0" y="176"/>
                    <a:pt x="0" y="593"/>
                  </a:cubicBezTo>
                  <a:cubicBezTo>
                    <a:pt x="0" y="760"/>
                    <a:pt x="67" y="960"/>
                    <a:pt x="234" y="1094"/>
                  </a:cubicBezTo>
                  <a:cubicBezTo>
                    <a:pt x="482" y="1404"/>
                    <a:pt x="989" y="2175"/>
                    <a:pt x="1488" y="2175"/>
                  </a:cubicBezTo>
                  <a:cubicBezTo>
                    <a:pt x="1526" y="2175"/>
                    <a:pt x="1564" y="2171"/>
                    <a:pt x="1601" y="2161"/>
                  </a:cubicBezTo>
                  <a:cubicBezTo>
                    <a:pt x="1902" y="2095"/>
                    <a:pt x="1868" y="1027"/>
                    <a:pt x="1835" y="760"/>
                  </a:cubicBezTo>
                  <a:cubicBezTo>
                    <a:pt x="1797" y="305"/>
                    <a:pt x="1209" y="1"/>
                    <a:pt x="709" y="1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5"/>
            <p:cNvSpPr/>
            <p:nvPr/>
          </p:nvSpPr>
          <p:spPr>
            <a:xfrm>
              <a:off x="7137467" y="1757699"/>
              <a:ext cx="197012" cy="72055"/>
            </a:xfrm>
            <a:custGeom>
              <a:rect b="b" l="l" r="r" t="t"/>
              <a:pathLst>
                <a:path extrusionOk="0" h="3465" w="9474">
                  <a:moveTo>
                    <a:pt x="6004" y="0"/>
                  </a:moveTo>
                  <a:cubicBezTo>
                    <a:pt x="5737" y="33"/>
                    <a:pt x="5504" y="67"/>
                    <a:pt x="5270" y="133"/>
                  </a:cubicBezTo>
                  <a:lnTo>
                    <a:pt x="2001" y="967"/>
                  </a:lnTo>
                  <a:cubicBezTo>
                    <a:pt x="1806" y="1046"/>
                    <a:pt x="1599" y="1078"/>
                    <a:pt x="1394" y="1078"/>
                  </a:cubicBezTo>
                  <a:cubicBezTo>
                    <a:pt x="1249" y="1078"/>
                    <a:pt x="1106" y="1062"/>
                    <a:pt x="967" y="1034"/>
                  </a:cubicBezTo>
                  <a:lnTo>
                    <a:pt x="0" y="1701"/>
                  </a:lnTo>
                  <a:cubicBezTo>
                    <a:pt x="634" y="2001"/>
                    <a:pt x="1268" y="2202"/>
                    <a:pt x="1901" y="2335"/>
                  </a:cubicBezTo>
                  <a:cubicBezTo>
                    <a:pt x="2169" y="2373"/>
                    <a:pt x="2438" y="2387"/>
                    <a:pt x="2707" y="2387"/>
                  </a:cubicBezTo>
                  <a:cubicBezTo>
                    <a:pt x="3422" y="2387"/>
                    <a:pt x="4140" y="2290"/>
                    <a:pt x="4849" y="2290"/>
                  </a:cubicBezTo>
                  <a:cubicBezTo>
                    <a:pt x="5272" y="2290"/>
                    <a:pt x="5691" y="2324"/>
                    <a:pt x="6104" y="2435"/>
                  </a:cubicBezTo>
                  <a:cubicBezTo>
                    <a:pt x="7157" y="2706"/>
                    <a:pt x="8101" y="3465"/>
                    <a:pt x="9132" y="3465"/>
                  </a:cubicBezTo>
                  <a:cubicBezTo>
                    <a:pt x="9245" y="3465"/>
                    <a:pt x="9359" y="3456"/>
                    <a:pt x="9473" y="3436"/>
                  </a:cubicBezTo>
                  <a:cubicBezTo>
                    <a:pt x="9207" y="2435"/>
                    <a:pt x="8640" y="1534"/>
                    <a:pt x="7872" y="834"/>
                  </a:cubicBezTo>
                  <a:cubicBezTo>
                    <a:pt x="7372" y="334"/>
                    <a:pt x="6705" y="33"/>
                    <a:pt x="6004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5"/>
            <p:cNvSpPr/>
            <p:nvPr/>
          </p:nvSpPr>
          <p:spPr>
            <a:xfrm>
              <a:off x="7312962" y="1840923"/>
              <a:ext cx="185221" cy="180376"/>
            </a:xfrm>
            <a:custGeom>
              <a:rect b="b" l="l" r="r" t="t"/>
              <a:pathLst>
                <a:path extrusionOk="0" h="8674" w="8907">
                  <a:moveTo>
                    <a:pt x="0" y="1"/>
                  </a:moveTo>
                  <a:lnTo>
                    <a:pt x="0" y="1"/>
                  </a:lnTo>
                  <a:cubicBezTo>
                    <a:pt x="1101" y="1602"/>
                    <a:pt x="1802" y="3437"/>
                    <a:pt x="2069" y="5338"/>
                  </a:cubicBezTo>
                  <a:cubicBezTo>
                    <a:pt x="3970" y="6039"/>
                    <a:pt x="5704" y="7173"/>
                    <a:pt x="7105" y="8674"/>
                  </a:cubicBezTo>
                  <a:cubicBezTo>
                    <a:pt x="7406" y="7640"/>
                    <a:pt x="8406" y="6405"/>
                    <a:pt x="8907" y="5438"/>
                  </a:cubicBezTo>
                  <a:cubicBezTo>
                    <a:pt x="8373" y="4504"/>
                    <a:pt x="7206" y="3770"/>
                    <a:pt x="6272" y="3237"/>
                  </a:cubicBezTo>
                  <a:cubicBezTo>
                    <a:pt x="5571" y="2836"/>
                    <a:pt x="4737" y="2736"/>
                    <a:pt x="4037" y="2436"/>
                  </a:cubicBezTo>
                  <a:cubicBezTo>
                    <a:pt x="3103" y="2002"/>
                    <a:pt x="2335" y="1302"/>
                    <a:pt x="1902" y="3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5"/>
            <p:cNvSpPr/>
            <p:nvPr/>
          </p:nvSpPr>
          <p:spPr>
            <a:xfrm>
              <a:off x="6986241" y="2541904"/>
              <a:ext cx="364890" cy="143985"/>
            </a:xfrm>
            <a:custGeom>
              <a:rect b="b" l="l" r="r" t="t"/>
              <a:pathLst>
                <a:path extrusionOk="0" h="6924" w="17547">
                  <a:moveTo>
                    <a:pt x="15265" y="0"/>
                  </a:moveTo>
                  <a:cubicBezTo>
                    <a:pt x="14919" y="0"/>
                    <a:pt x="14577" y="50"/>
                    <a:pt x="14244" y="150"/>
                  </a:cubicBezTo>
                  <a:cubicBezTo>
                    <a:pt x="13810" y="184"/>
                    <a:pt x="13410" y="317"/>
                    <a:pt x="13076" y="551"/>
                  </a:cubicBezTo>
                  <a:cubicBezTo>
                    <a:pt x="12809" y="851"/>
                    <a:pt x="12542" y="1185"/>
                    <a:pt x="12376" y="1551"/>
                  </a:cubicBezTo>
                  <a:cubicBezTo>
                    <a:pt x="11886" y="2170"/>
                    <a:pt x="11159" y="2509"/>
                    <a:pt x="10422" y="2509"/>
                  </a:cubicBezTo>
                  <a:cubicBezTo>
                    <a:pt x="10205" y="2509"/>
                    <a:pt x="9987" y="2480"/>
                    <a:pt x="9774" y="2419"/>
                  </a:cubicBezTo>
                  <a:cubicBezTo>
                    <a:pt x="8695" y="2089"/>
                    <a:pt x="7778" y="1007"/>
                    <a:pt x="6733" y="1007"/>
                  </a:cubicBezTo>
                  <a:cubicBezTo>
                    <a:pt x="6614" y="1007"/>
                    <a:pt x="6494" y="1021"/>
                    <a:pt x="6371" y="1051"/>
                  </a:cubicBezTo>
                  <a:lnTo>
                    <a:pt x="5604" y="1318"/>
                  </a:lnTo>
                  <a:cubicBezTo>
                    <a:pt x="5604" y="1318"/>
                    <a:pt x="5471" y="1852"/>
                    <a:pt x="5437" y="1918"/>
                  </a:cubicBezTo>
                  <a:cubicBezTo>
                    <a:pt x="5337" y="2119"/>
                    <a:pt x="5204" y="2319"/>
                    <a:pt x="5070" y="2485"/>
                  </a:cubicBezTo>
                  <a:cubicBezTo>
                    <a:pt x="4770" y="2819"/>
                    <a:pt x="4403" y="3053"/>
                    <a:pt x="4003" y="3219"/>
                  </a:cubicBezTo>
                  <a:cubicBezTo>
                    <a:pt x="3706" y="3343"/>
                    <a:pt x="3391" y="3412"/>
                    <a:pt x="3071" y="3412"/>
                  </a:cubicBezTo>
                  <a:cubicBezTo>
                    <a:pt x="2960" y="3412"/>
                    <a:pt x="2847" y="3403"/>
                    <a:pt x="2735" y="3386"/>
                  </a:cubicBezTo>
                  <a:cubicBezTo>
                    <a:pt x="2535" y="3353"/>
                    <a:pt x="2235" y="3319"/>
                    <a:pt x="2335" y="3119"/>
                  </a:cubicBezTo>
                  <a:cubicBezTo>
                    <a:pt x="2402" y="2886"/>
                    <a:pt x="2702" y="2886"/>
                    <a:pt x="2635" y="2552"/>
                  </a:cubicBezTo>
                  <a:cubicBezTo>
                    <a:pt x="2535" y="2252"/>
                    <a:pt x="2335" y="2018"/>
                    <a:pt x="2035" y="1885"/>
                  </a:cubicBezTo>
                  <a:cubicBezTo>
                    <a:pt x="1854" y="1750"/>
                    <a:pt x="1597" y="1583"/>
                    <a:pt x="1346" y="1583"/>
                  </a:cubicBezTo>
                  <a:cubicBezTo>
                    <a:pt x="1227" y="1583"/>
                    <a:pt x="1109" y="1621"/>
                    <a:pt x="1001" y="1718"/>
                  </a:cubicBezTo>
                  <a:cubicBezTo>
                    <a:pt x="667" y="2018"/>
                    <a:pt x="1101" y="2285"/>
                    <a:pt x="1201" y="2552"/>
                  </a:cubicBezTo>
                  <a:cubicBezTo>
                    <a:pt x="767" y="2519"/>
                    <a:pt x="367" y="2485"/>
                    <a:pt x="0" y="2419"/>
                  </a:cubicBezTo>
                  <a:lnTo>
                    <a:pt x="0" y="2419"/>
                  </a:lnTo>
                  <a:cubicBezTo>
                    <a:pt x="180" y="3828"/>
                    <a:pt x="1385" y="4860"/>
                    <a:pt x="2765" y="4860"/>
                  </a:cubicBezTo>
                  <a:cubicBezTo>
                    <a:pt x="2920" y="4860"/>
                    <a:pt x="3078" y="4847"/>
                    <a:pt x="3236" y="4820"/>
                  </a:cubicBezTo>
                  <a:lnTo>
                    <a:pt x="3236" y="4820"/>
                  </a:lnTo>
                  <a:cubicBezTo>
                    <a:pt x="2836" y="5354"/>
                    <a:pt x="3503" y="6055"/>
                    <a:pt x="4170" y="6121"/>
                  </a:cubicBezTo>
                  <a:cubicBezTo>
                    <a:pt x="4314" y="6136"/>
                    <a:pt x="4460" y="6139"/>
                    <a:pt x="4606" y="6139"/>
                  </a:cubicBezTo>
                  <a:cubicBezTo>
                    <a:pt x="4743" y="6139"/>
                    <a:pt x="4879" y="6136"/>
                    <a:pt x="5013" y="6136"/>
                  </a:cubicBezTo>
                  <a:cubicBezTo>
                    <a:pt x="5396" y="6136"/>
                    <a:pt x="5762" y="6161"/>
                    <a:pt x="6071" y="6355"/>
                  </a:cubicBezTo>
                  <a:cubicBezTo>
                    <a:pt x="6271" y="6555"/>
                    <a:pt x="6505" y="6722"/>
                    <a:pt x="6738" y="6855"/>
                  </a:cubicBezTo>
                  <a:cubicBezTo>
                    <a:pt x="6887" y="6901"/>
                    <a:pt x="7040" y="6923"/>
                    <a:pt x="7191" y="6923"/>
                  </a:cubicBezTo>
                  <a:cubicBezTo>
                    <a:pt x="7481" y="6923"/>
                    <a:pt x="7765" y="6842"/>
                    <a:pt x="8006" y="6688"/>
                  </a:cubicBezTo>
                  <a:lnTo>
                    <a:pt x="12142" y="4820"/>
                  </a:lnTo>
                  <a:cubicBezTo>
                    <a:pt x="12843" y="4520"/>
                    <a:pt x="13577" y="4153"/>
                    <a:pt x="13843" y="3453"/>
                  </a:cubicBezTo>
                  <a:cubicBezTo>
                    <a:pt x="13910" y="3219"/>
                    <a:pt x="14010" y="3019"/>
                    <a:pt x="14144" y="2819"/>
                  </a:cubicBezTo>
                  <a:cubicBezTo>
                    <a:pt x="14310" y="2619"/>
                    <a:pt x="14544" y="2519"/>
                    <a:pt x="14777" y="2485"/>
                  </a:cubicBezTo>
                  <a:lnTo>
                    <a:pt x="17346" y="1752"/>
                  </a:lnTo>
                  <a:cubicBezTo>
                    <a:pt x="17546" y="1051"/>
                    <a:pt x="16979" y="384"/>
                    <a:pt x="16312" y="150"/>
                  </a:cubicBezTo>
                  <a:cubicBezTo>
                    <a:pt x="15962" y="50"/>
                    <a:pt x="15611" y="0"/>
                    <a:pt x="15265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5"/>
            <p:cNvSpPr/>
            <p:nvPr/>
          </p:nvSpPr>
          <p:spPr>
            <a:xfrm>
              <a:off x="6893971" y="2805843"/>
              <a:ext cx="289965" cy="144130"/>
            </a:xfrm>
            <a:custGeom>
              <a:rect b="b" l="l" r="r" t="t"/>
              <a:pathLst>
                <a:path extrusionOk="0" h="6931" w="13944">
                  <a:moveTo>
                    <a:pt x="12076" y="1"/>
                  </a:moveTo>
                  <a:cubicBezTo>
                    <a:pt x="11175" y="801"/>
                    <a:pt x="10241" y="1569"/>
                    <a:pt x="9141" y="1936"/>
                  </a:cubicBezTo>
                  <a:cubicBezTo>
                    <a:pt x="8800" y="2049"/>
                    <a:pt x="8434" y="2108"/>
                    <a:pt x="8069" y="2108"/>
                  </a:cubicBezTo>
                  <a:cubicBezTo>
                    <a:pt x="7254" y="2108"/>
                    <a:pt x="6445" y="1813"/>
                    <a:pt x="5938" y="1168"/>
                  </a:cubicBezTo>
                  <a:lnTo>
                    <a:pt x="5938" y="1168"/>
                  </a:lnTo>
                  <a:lnTo>
                    <a:pt x="6005" y="2136"/>
                  </a:lnTo>
                  <a:cubicBezTo>
                    <a:pt x="5314" y="2741"/>
                    <a:pt x="4448" y="3097"/>
                    <a:pt x="3537" y="3097"/>
                  </a:cubicBezTo>
                  <a:cubicBezTo>
                    <a:pt x="3394" y="3097"/>
                    <a:pt x="3249" y="3088"/>
                    <a:pt x="3103" y="3070"/>
                  </a:cubicBezTo>
                  <a:cubicBezTo>
                    <a:pt x="2069" y="2970"/>
                    <a:pt x="1068" y="2703"/>
                    <a:pt x="101" y="2302"/>
                  </a:cubicBezTo>
                  <a:lnTo>
                    <a:pt x="101" y="2302"/>
                  </a:lnTo>
                  <a:cubicBezTo>
                    <a:pt x="1" y="2936"/>
                    <a:pt x="234" y="3537"/>
                    <a:pt x="701" y="3937"/>
                  </a:cubicBezTo>
                  <a:cubicBezTo>
                    <a:pt x="1168" y="4337"/>
                    <a:pt x="1702" y="4637"/>
                    <a:pt x="2302" y="4838"/>
                  </a:cubicBezTo>
                  <a:lnTo>
                    <a:pt x="1502" y="5772"/>
                  </a:lnTo>
                  <a:lnTo>
                    <a:pt x="4270" y="5805"/>
                  </a:lnTo>
                  <a:cubicBezTo>
                    <a:pt x="3870" y="5938"/>
                    <a:pt x="3537" y="6239"/>
                    <a:pt x="3336" y="6639"/>
                  </a:cubicBezTo>
                  <a:cubicBezTo>
                    <a:pt x="3669" y="6848"/>
                    <a:pt x="4034" y="6930"/>
                    <a:pt x="4411" y="6930"/>
                  </a:cubicBezTo>
                  <a:cubicBezTo>
                    <a:pt x="5057" y="6930"/>
                    <a:pt x="5741" y="6691"/>
                    <a:pt x="6372" y="6439"/>
                  </a:cubicBezTo>
                  <a:cubicBezTo>
                    <a:pt x="9007" y="5405"/>
                    <a:pt x="11676" y="4304"/>
                    <a:pt x="13944" y="2636"/>
                  </a:cubicBezTo>
                  <a:cubicBezTo>
                    <a:pt x="13510" y="1635"/>
                    <a:pt x="12843" y="735"/>
                    <a:pt x="12076" y="1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5"/>
            <p:cNvSpPr/>
            <p:nvPr/>
          </p:nvSpPr>
          <p:spPr>
            <a:xfrm>
              <a:off x="6519378" y="2307786"/>
              <a:ext cx="217141" cy="136769"/>
            </a:xfrm>
            <a:custGeom>
              <a:rect b="b" l="l" r="r" t="t"/>
              <a:pathLst>
                <a:path extrusionOk="0" h="6577" w="10442">
                  <a:moveTo>
                    <a:pt x="8040" y="0"/>
                  </a:moveTo>
                  <a:cubicBezTo>
                    <a:pt x="7239" y="1802"/>
                    <a:pt x="5605" y="3036"/>
                    <a:pt x="4004" y="4203"/>
                  </a:cubicBezTo>
                  <a:cubicBezTo>
                    <a:pt x="3103" y="4870"/>
                    <a:pt x="2169" y="5571"/>
                    <a:pt x="1068" y="5738"/>
                  </a:cubicBezTo>
                  <a:cubicBezTo>
                    <a:pt x="668" y="5804"/>
                    <a:pt x="234" y="5804"/>
                    <a:pt x="1" y="6138"/>
                  </a:cubicBezTo>
                  <a:cubicBezTo>
                    <a:pt x="301" y="6238"/>
                    <a:pt x="601" y="6305"/>
                    <a:pt x="935" y="6372"/>
                  </a:cubicBezTo>
                  <a:cubicBezTo>
                    <a:pt x="1530" y="6510"/>
                    <a:pt x="2125" y="6576"/>
                    <a:pt x="2712" y="6576"/>
                  </a:cubicBezTo>
                  <a:cubicBezTo>
                    <a:pt x="6363" y="6576"/>
                    <a:pt x="9666" y="4004"/>
                    <a:pt x="10442" y="267"/>
                  </a:cubicBezTo>
                  <a:lnTo>
                    <a:pt x="10442" y="267"/>
                  </a:lnTo>
                  <a:cubicBezTo>
                    <a:pt x="10408" y="401"/>
                    <a:pt x="10275" y="467"/>
                    <a:pt x="10141" y="467"/>
                  </a:cubicBezTo>
                  <a:lnTo>
                    <a:pt x="8040" y="0"/>
                  </a:lnTo>
                  <a:close/>
                </a:path>
              </a:pathLst>
            </a:custGeom>
            <a:solidFill>
              <a:srgbClr val="C2D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5"/>
            <p:cNvSpPr/>
            <p:nvPr/>
          </p:nvSpPr>
          <p:spPr>
            <a:xfrm>
              <a:off x="7191557" y="1822207"/>
              <a:ext cx="166506" cy="187446"/>
            </a:xfrm>
            <a:custGeom>
              <a:rect b="b" l="l" r="r" t="t"/>
              <a:pathLst>
                <a:path extrusionOk="0" h="9014" w="8007">
                  <a:moveTo>
                    <a:pt x="2936" y="0"/>
                  </a:moveTo>
                  <a:lnTo>
                    <a:pt x="2936" y="0"/>
                  </a:lnTo>
                  <a:cubicBezTo>
                    <a:pt x="5572" y="2269"/>
                    <a:pt x="4771" y="6505"/>
                    <a:pt x="1502" y="7672"/>
                  </a:cubicBezTo>
                  <a:cubicBezTo>
                    <a:pt x="1002" y="7839"/>
                    <a:pt x="501" y="7906"/>
                    <a:pt x="1" y="8039"/>
                  </a:cubicBezTo>
                  <a:cubicBezTo>
                    <a:pt x="804" y="8677"/>
                    <a:pt x="1791" y="9014"/>
                    <a:pt x="2809" y="9014"/>
                  </a:cubicBezTo>
                  <a:cubicBezTo>
                    <a:pt x="3228" y="9014"/>
                    <a:pt x="3652" y="8957"/>
                    <a:pt x="4070" y="8840"/>
                  </a:cubicBezTo>
                  <a:cubicBezTo>
                    <a:pt x="5438" y="8440"/>
                    <a:pt x="6672" y="7672"/>
                    <a:pt x="7640" y="6605"/>
                  </a:cubicBezTo>
                  <a:cubicBezTo>
                    <a:pt x="7806" y="6438"/>
                    <a:pt x="7907" y="6238"/>
                    <a:pt x="7973" y="6038"/>
                  </a:cubicBezTo>
                  <a:cubicBezTo>
                    <a:pt x="8007" y="5804"/>
                    <a:pt x="7973" y="5604"/>
                    <a:pt x="7907" y="5404"/>
                  </a:cubicBezTo>
                  <a:cubicBezTo>
                    <a:pt x="7640" y="4203"/>
                    <a:pt x="7173" y="3069"/>
                    <a:pt x="6572" y="2002"/>
                  </a:cubicBezTo>
                  <a:cubicBezTo>
                    <a:pt x="6239" y="1468"/>
                    <a:pt x="5805" y="934"/>
                    <a:pt x="5805" y="300"/>
                  </a:cubicBezTo>
                  <a:lnTo>
                    <a:pt x="5438" y="40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C2D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5"/>
            <p:cNvSpPr/>
            <p:nvPr/>
          </p:nvSpPr>
          <p:spPr>
            <a:xfrm>
              <a:off x="7941429" y="4352772"/>
              <a:ext cx="231719" cy="158874"/>
            </a:xfrm>
            <a:custGeom>
              <a:rect b="b" l="l" r="r" t="t"/>
              <a:pathLst>
                <a:path extrusionOk="0" h="7640" w="11143">
                  <a:moveTo>
                    <a:pt x="10675" y="0"/>
                  </a:moveTo>
                  <a:lnTo>
                    <a:pt x="6706" y="67"/>
                  </a:lnTo>
                  <a:cubicBezTo>
                    <a:pt x="4271" y="2402"/>
                    <a:pt x="2002" y="4937"/>
                    <a:pt x="1" y="7639"/>
                  </a:cubicBezTo>
                  <a:cubicBezTo>
                    <a:pt x="2349" y="7170"/>
                    <a:pt x="4756" y="6940"/>
                    <a:pt x="7164" y="6940"/>
                  </a:cubicBezTo>
                  <a:cubicBezTo>
                    <a:pt x="8348" y="6940"/>
                    <a:pt x="9532" y="6995"/>
                    <a:pt x="10709" y="7105"/>
                  </a:cubicBezTo>
                  <a:cubicBezTo>
                    <a:pt x="11142" y="4770"/>
                    <a:pt x="11142" y="2335"/>
                    <a:pt x="10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5"/>
            <p:cNvSpPr/>
            <p:nvPr/>
          </p:nvSpPr>
          <p:spPr>
            <a:xfrm>
              <a:off x="8158557" y="4374275"/>
              <a:ext cx="73552" cy="127494"/>
            </a:xfrm>
            <a:custGeom>
              <a:rect b="b" l="l" r="r" t="t"/>
              <a:pathLst>
                <a:path extrusionOk="0" h="6131" w="3537">
                  <a:moveTo>
                    <a:pt x="201" y="0"/>
                  </a:moveTo>
                  <a:lnTo>
                    <a:pt x="1" y="5971"/>
                  </a:lnTo>
                  <a:cubicBezTo>
                    <a:pt x="855" y="6069"/>
                    <a:pt x="1728" y="6131"/>
                    <a:pt x="2592" y="6131"/>
                  </a:cubicBezTo>
                  <a:cubicBezTo>
                    <a:pt x="2909" y="6131"/>
                    <a:pt x="3224" y="6123"/>
                    <a:pt x="3537" y="6105"/>
                  </a:cubicBezTo>
                  <a:cubicBezTo>
                    <a:pt x="3203" y="4103"/>
                    <a:pt x="2903" y="2069"/>
                    <a:pt x="2569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5"/>
            <p:cNvSpPr/>
            <p:nvPr/>
          </p:nvSpPr>
          <p:spPr>
            <a:xfrm>
              <a:off x="6686554" y="3326941"/>
              <a:ext cx="305936" cy="1171944"/>
            </a:xfrm>
            <a:custGeom>
              <a:rect b="b" l="l" r="r" t="t"/>
              <a:pathLst>
                <a:path extrusionOk="0" h="56357" w="14712">
                  <a:moveTo>
                    <a:pt x="12120" y="1"/>
                  </a:moveTo>
                  <a:cubicBezTo>
                    <a:pt x="11912" y="1"/>
                    <a:pt x="11705" y="40"/>
                    <a:pt x="11509" y="127"/>
                  </a:cubicBezTo>
                  <a:cubicBezTo>
                    <a:pt x="11376" y="428"/>
                    <a:pt x="11276" y="728"/>
                    <a:pt x="11209" y="1061"/>
                  </a:cubicBezTo>
                  <a:cubicBezTo>
                    <a:pt x="11142" y="1395"/>
                    <a:pt x="11075" y="1729"/>
                    <a:pt x="11075" y="2062"/>
                  </a:cubicBezTo>
                  <a:cubicBezTo>
                    <a:pt x="11009" y="2863"/>
                    <a:pt x="10909" y="3630"/>
                    <a:pt x="10775" y="4397"/>
                  </a:cubicBezTo>
                  <a:cubicBezTo>
                    <a:pt x="10508" y="5898"/>
                    <a:pt x="10141" y="7399"/>
                    <a:pt x="9674" y="8867"/>
                  </a:cubicBezTo>
                  <a:cubicBezTo>
                    <a:pt x="9535" y="9314"/>
                    <a:pt x="9302" y="9831"/>
                    <a:pt x="8838" y="9831"/>
                  </a:cubicBezTo>
                  <a:cubicBezTo>
                    <a:pt x="8748" y="9831"/>
                    <a:pt x="8649" y="9811"/>
                    <a:pt x="8540" y="9768"/>
                  </a:cubicBezTo>
                  <a:cubicBezTo>
                    <a:pt x="8374" y="9668"/>
                    <a:pt x="8207" y="9534"/>
                    <a:pt x="8007" y="9534"/>
                  </a:cubicBezTo>
                  <a:cubicBezTo>
                    <a:pt x="7873" y="9534"/>
                    <a:pt x="7773" y="9568"/>
                    <a:pt x="7706" y="9634"/>
                  </a:cubicBezTo>
                  <a:cubicBezTo>
                    <a:pt x="7339" y="9901"/>
                    <a:pt x="7006" y="10201"/>
                    <a:pt x="6739" y="10535"/>
                  </a:cubicBezTo>
                  <a:lnTo>
                    <a:pt x="5471" y="49663"/>
                  </a:lnTo>
                  <a:lnTo>
                    <a:pt x="6405" y="49830"/>
                  </a:lnTo>
                  <a:cubicBezTo>
                    <a:pt x="4237" y="49863"/>
                    <a:pt x="2102" y="50197"/>
                    <a:pt x="1" y="50830"/>
                  </a:cubicBezTo>
                  <a:cubicBezTo>
                    <a:pt x="1535" y="51831"/>
                    <a:pt x="3470" y="51998"/>
                    <a:pt x="5205" y="52565"/>
                  </a:cubicBezTo>
                  <a:cubicBezTo>
                    <a:pt x="6939" y="53132"/>
                    <a:pt x="8707" y="54466"/>
                    <a:pt x="8707" y="56334"/>
                  </a:cubicBezTo>
                  <a:cubicBezTo>
                    <a:pt x="8993" y="56349"/>
                    <a:pt x="9278" y="56357"/>
                    <a:pt x="9563" y="56357"/>
                  </a:cubicBezTo>
                  <a:cubicBezTo>
                    <a:pt x="11202" y="56357"/>
                    <a:pt x="12814" y="56107"/>
                    <a:pt x="14378" y="55567"/>
                  </a:cubicBezTo>
                  <a:lnTo>
                    <a:pt x="10342" y="51531"/>
                  </a:lnTo>
                  <a:cubicBezTo>
                    <a:pt x="9875" y="51131"/>
                    <a:pt x="9508" y="50630"/>
                    <a:pt x="9274" y="50097"/>
                  </a:cubicBezTo>
                  <a:cubicBezTo>
                    <a:pt x="9107" y="49530"/>
                    <a:pt x="9041" y="48962"/>
                    <a:pt x="9107" y="48429"/>
                  </a:cubicBezTo>
                  <a:cubicBezTo>
                    <a:pt x="9608" y="33518"/>
                    <a:pt x="14711" y="19041"/>
                    <a:pt x="14611" y="4130"/>
                  </a:cubicBezTo>
                  <a:cubicBezTo>
                    <a:pt x="14611" y="3130"/>
                    <a:pt x="14545" y="2062"/>
                    <a:pt x="14044" y="1195"/>
                  </a:cubicBezTo>
                  <a:cubicBezTo>
                    <a:pt x="13653" y="516"/>
                    <a:pt x="12873" y="1"/>
                    <a:pt x="12120" y="1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5"/>
            <p:cNvSpPr/>
            <p:nvPr/>
          </p:nvSpPr>
          <p:spPr>
            <a:xfrm>
              <a:off x="6468740" y="1903289"/>
              <a:ext cx="241430" cy="84719"/>
            </a:xfrm>
            <a:custGeom>
              <a:rect b="b" l="l" r="r" t="t"/>
              <a:pathLst>
                <a:path extrusionOk="0" h="4074" w="11610">
                  <a:moveTo>
                    <a:pt x="66" y="1952"/>
                  </a:moveTo>
                  <a:cubicBezTo>
                    <a:pt x="44" y="1959"/>
                    <a:pt x="22" y="1965"/>
                    <a:pt x="1" y="1972"/>
                  </a:cubicBezTo>
                  <a:lnTo>
                    <a:pt x="34" y="1972"/>
                  </a:lnTo>
                  <a:cubicBezTo>
                    <a:pt x="45" y="1966"/>
                    <a:pt x="55" y="1959"/>
                    <a:pt x="66" y="1952"/>
                  </a:cubicBezTo>
                  <a:close/>
                  <a:moveTo>
                    <a:pt x="6926" y="0"/>
                  </a:moveTo>
                  <a:cubicBezTo>
                    <a:pt x="4533" y="0"/>
                    <a:pt x="2150" y="658"/>
                    <a:pt x="66" y="1952"/>
                  </a:cubicBezTo>
                  <a:lnTo>
                    <a:pt x="66" y="1952"/>
                  </a:lnTo>
                  <a:cubicBezTo>
                    <a:pt x="373" y="1864"/>
                    <a:pt x="718" y="1835"/>
                    <a:pt x="1073" y="1835"/>
                  </a:cubicBezTo>
                  <a:cubicBezTo>
                    <a:pt x="1674" y="1835"/>
                    <a:pt x="2305" y="1918"/>
                    <a:pt x="2836" y="1939"/>
                  </a:cubicBezTo>
                  <a:cubicBezTo>
                    <a:pt x="2269" y="2306"/>
                    <a:pt x="1735" y="2739"/>
                    <a:pt x="1302" y="3240"/>
                  </a:cubicBezTo>
                  <a:cubicBezTo>
                    <a:pt x="2102" y="2773"/>
                    <a:pt x="3003" y="2539"/>
                    <a:pt x="3937" y="2539"/>
                  </a:cubicBezTo>
                  <a:cubicBezTo>
                    <a:pt x="3236" y="2906"/>
                    <a:pt x="2636" y="3440"/>
                    <a:pt x="2169" y="4074"/>
                  </a:cubicBezTo>
                  <a:cubicBezTo>
                    <a:pt x="4150" y="3341"/>
                    <a:pt x="6220" y="2983"/>
                    <a:pt x="8323" y="2983"/>
                  </a:cubicBezTo>
                  <a:cubicBezTo>
                    <a:pt x="8806" y="2983"/>
                    <a:pt x="9289" y="3002"/>
                    <a:pt x="9774" y="3040"/>
                  </a:cubicBezTo>
                  <a:cubicBezTo>
                    <a:pt x="8840" y="2739"/>
                    <a:pt x="7906" y="2539"/>
                    <a:pt x="6939" y="2506"/>
                  </a:cubicBezTo>
                  <a:cubicBezTo>
                    <a:pt x="7655" y="2224"/>
                    <a:pt x="8426" y="2083"/>
                    <a:pt x="9200" y="2083"/>
                  </a:cubicBezTo>
                  <a:cubicBezTo>
                    <a:pt x="9616" y="2083"/>
                    <a:pt x="10033" y="2124"/>
                    <a:pt x="10442" y="2206"/>
                  </a:cubicBezTo>
                  <a:cubicBezTo>
                    <a:pt x="9541" y="1538"/>
                    <a:pt x="8473" y="1172"/>
                    <a:pt x="7373" y="1172"/>
                  </a:cubicBezTo>
                  <a:cubicBezTo>
                    <a:pt x="8313" y="919"/>
                    <a:pt x="9285" y="793"/>
                    <a:pt x="10266" y="793"/>
                  </a:cubicBezTo>
                  <a:cubicBezTo>
                    <a:pt x="10713" y="793"/>
                    <a:pt x="11161" y="819"/>
                    <a:pt x="11609" y="871"/>
                  </a:cubicBezTo>
                  <a:cubicBezTo>
                    <a:pt x="10099" y="289"/>
                    <a:pt x="8510" y="0"/>
                    <a:pt x="6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5"/>
            <p:cNvSpPr/>
            <p:nvPr/>
          </p:nvSpPr>
          <p:spPr>
            <a:xfrm>
              <a:off x="7068093" y="1486045"/>
              <a:ext cx="305915" cy="97549"/>
            </a:xfrm>
            <a:custGeom>
              <a:rect b="b" l="l" r="r" t="t"/>
              <a:pathLst>
                <a:path extrusionOk="0" h="4691" w="14711">
                  <a:moveTo>
                    <a:pt x="198" y="3592"/>
                  </a:moveTo>
                  <a:cubicBezTo>
                    <a:pt x="140" y="3624"/>
                    <a:pt x="85" y="3656"/>
                    <a:pt x="34" y="3690"/>
                  </a:cubicBezTo>
                  <a:lnTo>
                    <a:pt x="0" y="3723"/>
                  </a:lnTo>
                  <a:cubicBezTo>
                    <a:pt x="66" y="3679"/>
                    <a:pt x="132" y="3636"/>
                    <a:pt x="198" y="3592"/>
                  </a:cubicBezTo>
                  <a:close/>
                  <a:moveTo>
                    <a:pt x="10153" y="0"/>
                  </a:moveTo>
                  <a:cubicBezTo>
                    <a:pt x="9117" y="0"/>
                    <a:pt x="8076" y="136"/>
                    <a:pt x="7072" y="387"/>
                  </a:cubicBezTo>
                  <a:cubicBezTo>
                    <a:pt x="4613" y="970"/>
                    <a:pt x="2342" y="2180"/>
                    <a:pt x="198" y="3592"/>
                  </a:cubicBezTo>
                  <a:lnTo>
                    <a:pt x="198" y="3592"/>
                  </a:lnTo>
                  <a:cubicBezTo>
                    <a:pt x="1250" y="3021"/>
                    <a:pt x="3461" y="2710"/>
                    <a:pt x="4504" y="2489"/>
                  </a:cubicBezTo>
                  <a:lnTo>
                    <a:pt x="4504" y="2489"/>
                  </a:lnTo>
                  <a:cubicBezTo>
                    <a:pt x="3636" y="2889"/>
                    <a:pt x="2902" y="3523"/>
                    <a:pt x="2369" y="4323"/>
                  </a:cubicBezTo>
                  <a:cubicBezTo>
                    <a:pt x="3469" y="3790"/>
                    <a:pt x="4604" y="3323"/>
                    <a:pt x="5771" y="2889"/>
                  </a:cubicBezTo>
                  <a:lnTo>
                    <a:pt x="5771" y="2889"/>
                  </a:lnTo>
                  <a:cubicBezTo>
                    <a:pt x="5037" y="3389"/>
                    <a:pt x="4403" y="3990"/>
                    <a:pt x="3870" y="4690"/>
                  </a:cubicBezTo>
                  <a:cubicBezTo>
                    <a:pt x="6171" y="3389"/>
                    <a:pt x="8740" y="2689"/>
                    <a:pt x="11375" y="2622"/>
                  </a:cubicBezTo>
                  <a:cubicBezTo>
                    <a:pt x="10441" y="2255"/>
                    <a:pt x="9440" y="2055"/>
                    <a:pt x="8440" y="2022"/>
                  </a:cubicBezTo>
                  <a:cubicBezTo>
                    <a:pt x="9778" y="1715"/>
                    <a:pt x="11139" y="1572"/>
                    <a:pt x="12484" y="1572"/>
                  </a:cubicBezTo>
                  <a:cubicBezTo>
                    <a:pt x="12749" y="1572"/>
                    <a:pt x="13013" y="1577"/>
                    <a:pt x="13276" y="1588"/>
                  </a:cubicBezTo>
                  <a:cubicBezTo>
                    <a:pt x="12533" y="1245"/>
                    <a:pt x="11741" y="1074"/>
                    <a:pt x="10941" y="1074"/>
                  </a:cubicBezTo>
                  <a:cubicBezTo>
                    <a:pt x="10808" y="1074"/>
                    <a:pt x="10675" y="1078"/>
                    <a:pt x="10541" y="1088"/>
                  </a:cubicBezTo>
                  <a:cubicBezTo>
                    <a:pt x="11304" y="958"/>
                    <a:pt x="12076" y="890"/>
                    <a:pt x="12854" y="890"/>
                  </a:cubicBezTo>
                  <a:cubicBezTo>
                    <a:pt x="13471" y="890"/>
                    <a:pt x="14091" y="933"/>
                    <a:pt x="14711" y="1021"/>
                  </a:cubicBezTo>
                  <a:cubicBezTo>
                    <a:pt x="13301" y="316"/>
                    <a:pt x="11733" y="0"/>
                    <a:pt x="1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5"/>
            <p:cNvSpPr/>
            <p:nvPr/>
          </p:nvSpPr>
          <p:spPr>
            <a:xfrm>
              <a:off x="6535349" y="2834978"/>
              <a:ext cx="330204" cy="512347"/>
            </a:xfrm>
            <a:custGeom>
              <a:rect b="b" l="l" r="r" t="t"/>
              <a:pathLst>
                <a:path extrusionOk="0" h="24638" w="15879">
                  <a:moveTo>
                    <a:pt x="12943" y="1"/>
                  </a:moveTo>
                  <a:lnTo>
                    <a:pt x="12009" y="68"/>
                  </a:lnTo>
                  <a:cubicBezTo>
                    <a:pt x="11175" y="4137"/>
                    <a:pt x="11175" y="8340"/>
                    <a:pt x="11942" y="12443"/>
                  </a:cubicBezTo>
                  <a:cubicBezTo>
                    <a:pt x="12042" y="12877"/>
                    <a:pt x="12075" y="13310"/>
                    <a:pt x="12042" y="13744"/>
                  </a:cubicBezTo>
                  <a:cubicBezTo>
                    <a:pt x="11909" y="14244"/>
                    <a:pt x="11675" y="14678"/>
                    <a:pt x="11308" y="15012"/>
                  </a:cubicBezTo>
                  <a:cubicBezTo>
                    <a:pt x="9307" y="17146"/>
                    <a:pt x="6138" y="17580"/>
                    <a:pt x="3236" y="18047"/>
                  </a:cubicBezTo>
                  <a:cubicBezTo>
                    <a:pt x="2769" y="18147"/>
                    <a:pt x="2102" y="18481"/>
                    <a:pt x="2335" y="18948"/>
                  </a:cubicBezTo>
                  <a:cubicBezTo>
                    <a:pt x="2435" y="19248"/>
                    <a:pt x="2835" y="19281"/>
                    <a:pt x="3169" y="19281"/>
                  </a:cubicBezTo>
                  <a:lnTo>
                    <a:pt x="11608" y="19148"/>
                  </a:lnTo>
                  <a:cubicBezTo>
                    <a:pt x="12109" y="19148"/>
                    <a:pt x="12809" y="19381"/>
                    <a:pt x="12642" y="19848"/>
                  </a:cubicBezTo>
                  <a:cubicBezTo>
                    <a:pt x="12576" y="19982"/>
                    <a:pt x="12442" y="20115"/>
                    <a:pt x="12309" y="20215"/>
                  </a:cubicBezTo>
                  <a:cubicBezTo>
                    <a:pt x="9755" y="21910"/>
                    <a:pt x="6659" y="22284"/>
                    <a:pt x="3540" y="22284"/>
                  </a:cubicBezTo>
                  <a:cubicBezTo>
                    <a:pt x="2422" y="22284"/>
                    <a:pt x="1301" y="22236"/>
                    <a:pt x="200" y="22183"/>
                  </a:cubicBezTo>
                  <a:lnTo>
                    <a:pt x="200" y="22183"/>
                  </a:lnTo>
                  <a:cubicBezTo>
                    <a:pt x="0" y="22417"/>
                    <a:pt x="300" y="22717"/>
                    <a:pt x="567" y="22850"/>
                  </a:cubicBezTo>
                  <a:cubicBezTo>
                    <a:pt x="2769" y="23885"/>
                    <a:pt x="5137" y="24485"/>
                    <a:pt x="7572" y="24618"/>
                  </a:cubicBezTo>
                  <a:cubicBezTo>
                    <a:pt x="7775" y="24631"/>
                    <a:pt x="7981" y="24638"/>
                    <a:pt x="8189" y="24638"/>
                  </a:cubicBezTo>
                  <a:cubicBezTo>
                    <a:pt x="10179" y="24638"/>
                    <a:pt x="12358" y="24031"/>
                    <a:pt x="13143" y="22250"/>
                  </a:cubicBezTo>
                  <a:cubicBezTo>
                    <a:pt x="13510" y="21383"/>
                    <a:pt x="13476" y="20382"/>
                    <a:pt x="13810" y="19481"/>
                  </a:cubicBezTo>
                  <a:cubicBezTo>
                    <a:pt x="14143" y="18581"/>
                    <a:pt x="14777" y="17980"/>
                    <a:pt x="15311" y="17246"/>
                  </a:cubicBezTo>
                  <a:cubicBezTo>
                    <a:pt x="15611" y="16946"/>
                    <a:pt x="15778" y="16579"/>
                    <a:pt x="15878" y="16146"/>
                  </a:cubicBezTo>
                  <a:cubicBezTo>
                    <a:pt x="15878" y="15912"/>
                    <a:pt x="15878" y="15645"/>
                    <a:pt x="15811" y="15378"/>
                  </a:cubicBezTo>
                  <a:lnTo>
                    <a:pt x="13410" y="2503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5"/>
            <p:cNvSpPr/>
            <p:nvPr/>
          </p:nvSpPr>
          <p:spPr>
            <a:xfrm>
              <a:off x="6325146" y="2737176"/>
              <a:ext cx="166506" cy="593094"/>
            </a:xfrm>
            <a:custGeom>
              <a:rect b="b" l="l" r="r" t="t"/>
              <a:pathLst>
                <a:path extrusionOk="0" h="28521" w="8007">
                  <a:moveTo>
                    <a:pt x="535" y="0"/>
                  </a:moveTo>
                  <a:lnTo>
                    <a:pt x="1" y="4537"/>
                  </a:lnTo>
                  <a:cubicBezTo>
                    <a:pt x="1002" y="5738"/>
                    <a:pt x="1035" y="7472"/>
                    <a:pt x="1002" y="9040"/>
                  </a:cubicBezTo>
                  <a:cubicBezTo>
                    <a:pt x="868" y="12876"/>
                    <a:pt x="601" y="16779"/>
                    <a:pt x="1335" y="20548"/>
                  </a:cubicBezTo>
                  <a:cubicBezTo>
                    <a:pt x="1702" y="22416"/>
                    <a:pt x="2302" y="24385"/>
                    <a:pt x="1735" y="26219"/>
                  </a:cubicBezTo>
                  <a:cubicBezTo>
                    <a:pt x="3937" y="26553"/>
                    <a:pt x="6005" y="27553"/>
                    <a:pt x="8007" y="28521"/>
                  </a:cubicBezTo>
                  <a:cubicBezTo>
                    <a:pt x="6539" y="27754"/>
                    <a:pt x="5238" y="26619"/>
                    <a:pt x="4271" y="25218"/>
                  </a:cubicBezTo>
                  <a:lnTo>
                    <a:pt x="6439" y="24852"/>
                  </a:lnTo>
                  <a:cubicBezTo>
                    <a:pt x="3937" y="21015"/>
                    <a:pt x="2936" y="16412"/>
                    <a:pt x="3637" y="11909"/>
                  </a:cubicBezTo>
                  <a:cubicBezTo>
                    <a:pt x="3837" y="10541"/>
                    <a:pt x="4204" y="9107"/>
                    <a:pt x="3637" y="7873"/>
                  </a:cubicBezTo>
                  <a:cubicBezTo>
                    <a:pt x="3270" y="7239"/>
                    <a:pt x="2870" y="6639"/>
                    <a:pt x="2369" y="6138"/>
                  </a:cubicBezTo>
                  <a:cubicBezTo>
                    <a:pt x="1035" y="4370"/>
                    <a:pt x="368" y="2202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5"/>
            <p:cNvSpPr/>
            <p:nvPr/>
          </p:nvSpPr>
          <p:spPr>
            <a:xfrm>
              <a:off x="6287693" y="2739255"/>
              <a:ext cx="63841" cy="194724"/>
            </a:xfrm>
            <a:custGeom>
              <a:rect b="b" l="l" r="r" t="t"/>
              <a:pathLst>
                <a:path extrusionOk="0" h="9364" w="3070">
                  <a:moveTo>
                    <a:pt x="1935" y="0"/>
                  </a:moveTo>
                  <a:cubicBezTo>
                    <a:pt x="868" y="1235"/>
                    <a:pt x="234" y="2769"/>
                    <a:pt x="101" y="4404"/>
                  </a:cubicBezTo>
                  <a:cubicBezTo>
                    <a:pt x="1" y="6038"/>
                    <a:pt x="67" y="7673"/>
                    <a:pt x="334" y="9274"/>
                  </a:cubicBezTo>
                  <a:cubicBezTo>
                    <a:pt x="614" y="9334"/>
                    <a:pt x="897" y="9364"/>
                    <a:pt x="1179" y="9364"/>
                  </a:cubicBezTo>
                  <a:cubicBezTo>
                    <a:pt x="1837" y="9364"/>
                    <a:pt x="2486" y="9200"/>
                    <a:pt x="3069" y="8874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5"/>
            <p:cNvSpPr/>
            <p:nvPr/>
          </p:nvSpPr>
          <p:spPr>
            <a:xfrm>
              <a:off x="6760088" y="2605372"/>
              <a:ext cx="83949" cy="201712"/>
            </a:xfrm>
            <a:custGeom>
              <a:rect b="b" l="l" r="r" t="t"/>
              <a:pathLst>
                <a:path extrusionOk="0" h="9700" w="4037">
                  <a:moveTo>
                    <a:pt x="4037" y="1"/>
                  </a:moveTo>
                  <a:cubicBezTo>
                    <a:pt x="2569" y="1101"/>
                    <a:pt x="1435" y="2536"/>
                    <a:pt x="701" y="4204"/>
                  </a:cubicBezTo>
                  <a:cubicBezTo>
                    <a:pt x="368" y="5004"/>
                    <a:pt x="134" y="5838"/>
                    <a:pt x="67" y="6705"/>
                  </a:cubicBezTo>
                  <a:cubicBezTo>
                    <a:pt x="1" y="7239"/>
                    <a:pt x="1" y="7739"/>
                    <a:pt x="67" y="8273"/>
                  </a:cubicBezTo>
                  <a:cubicBezTo>
                    <a:pt x="67" y="8507"/>
                    <a:pt x="101" y="9541"/>
                    <a:pt x="334" y="9674"/>
                  </a:cubicBezTo>
                  <a:cubicBezTo>
                    <a:pt x="368" y="9691"/>
                    <a:pt x="401" y="9699"/>
                    <a:pt x="434" y="9699"/>
                  </a:cubicBezTo>
                  <a:cubicBezTo>
                    <a:pt x="468" y="9699"/>
                    <a:pt x="501" y="9691"/>
                    <a:pt x="534" y="9674"/>
                  </a:cubicBezTo>
                  <a:cubicBezTo>
                    <a:pt x="701" y="9574"/>
                    <a:pt x="801" y="9207"/>
                    <a:pt x="868" y="9040"/>
                  </a:cubicBezTo>
                  <a:cubicBezTo>
                    <a:pt x="935" y="8874"/>
                    <a:pt x="1001" y="8740"/>
                    <a:pt x="1035" y="8573"/>
                  </a:cubicBezTo>
                  <a:cubicBezTo>
                    <a:pt x="1202" y="8073"/>
                    <a:pt x="1202" y="7539"/>
                    <a:pt x="1368" y="7039"/>
                  </a:cubicBezTo>
                  <a:cubicBezTo>
                    <a:pt x="1802" y="5871"/>
                    <a:pt x="2336" y="4671"/>
                    <a:pt x="2936" y="3536"/>
                  </a:cubicBezTo>
                  <a:cubicBezTo>
                    <a:pt x="3236" y="3036"/>
                    <a:pt x="3470" y="2502"/>
                    <a:pt x="3670" y="1935"/>
                  </a:cubicBezTo>
                  <a:cubicBezTo>
                    <a:pt x="3737" y="1602"/>
                    <a:pt x="3803" y="1301"/>
                    <a:pt x="3870" y="968"/>
                  </a:cubicBezTo>
                  <a:cubicBezTo>
                    <a:pt x="3904" y="801"/>
                    <a:pt x="3904" y="101"/>
                    <a:pt x="4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5"/>
            <p:cNvSpPr/>
            <p:nvPr/>
          </p:nvSpPr>
          <p:spPr>
            <a:xfrm>
              <a:off x="6797562" y="2663642"/>
              <a:ext cx="90874" cy="190773"/>
            </a:xfrm>
            <a:custGeom>
              <a:rect b="b" l="l" r="r" t="t"/>
              <a:pathLst>
                <a:path extrusionOk="0" h="9174" w="4370">
                  <a:moveTo>
                    <a:pt x="4336" y="1"/>
                  </a:moveTo>
                  <a:cubicBezTo>
                    <a:pt x="3769" y="134"/>
                    <a:pt x="3436" y="734"/>
                    <a:pt x="3202" y="1301"/>
                  </a:cubicBezTo>
                  <a:lnTo>
                    <a:pt x="0" y="8173"/>
                  </a:lnTo>
                  <a:lnTo>
                    <a:pt x="200" y="9174"/>
                  </a:lnTo>
                  <a:cubicBezTo>
                    <a:pt x="1601" y="7006"/>
                    <a:pt x="2835" y="4737"/>
                    <a:pt x="3803" y="2369"/>
                  </a:cubicBezTo>
                  <a:cubicBezTo>
                    <a:pt x="4170" y="1635"/>
                    <a:pt x="4370" y="801"/>
                    <a:pt x="4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5"/>
            <p:cNvSpPr/>
            <p:nvPr/>
          </p:nvSpPr>
          <p:spPr>
            <a:xfrm>
              <a:off x="6302957" y="3405195"/>
              <a:ext cx="418291" cy="973913"/>
            </a:xfrm>
            <a:custGeom>
              <a:rect b="b" l="l" r="r" t="t"/>
              <a:pathLst>
                <a:path extrusionOk="0" h="46834" w="20115">
                  <a:moveTo>
                    <a:pt x="4504" y="0"/>
                  </a:moveTo>
                  <a:cubicBezTo>
                    <a:pt x="4170" y="2469"/>
                    <a:pt x="2602" y="4570"/>
                    <a:pt x="1635" y="6872"/>
                  </a:cubicBezTo>
                  <a:cubicBezTo>
                    <a:pt x="0" y="10775"/>
                    <a:pt x="134" y="15178"/>
                    <a:pt x="334" y="19414"/>
                  </a:cubicBezTo>
                  <a:cubicBezTo>
                    <a:pt x="734" y="28554"/>
                    <a:pt x="1101" y="37694"/>
                    <a:pt x="1535" y="46834"/>
                  </a:cubicBezTo>
                  <a:cubicBezTo>
                    <a:pt x="3336" y="46734"/>
                    <a:pt x="5104" y="46434"/>
                    <a:pt x="6839" y="45900"/>
                  </a:cubicBezTo>
                  <a:cubicBezTo>
                    <a:pt x="6071" y="40396"/>
                    <a:pt x="6005" y="34792"/>
                    <a:pt x="6672" y="29288"/>
                  </a:cubicBezTo>
                  <a:cubicBezTo>
                    <a:pt x="6839" y="28287"/>
                    <a:pt x="6872" y="27287"/>
                    <a:pt x="6805" y="26253"/>
                  </a:cubicBezTo>
                  <a:cubicBezTo>
                    <a:pt x="6638" y="25452"/>
                    <a:pt x="6438" y="24618"/>
                    <a:pt x="6171" y="23851"/>
                  </a:cubicBezTo>
                  <a:cubicBezTo>
                    <a:pt x="5838" y="22216"/>
                    <a:pt x="5671" y="20548"/>
                    <a:pt x="5704" y="18881"/>
                  </a:cubicBezTo>
                  <a:cubicBezTo>
                    <a:pt x="5638" y="15478"/>
                    <a:pt x="5571" y="12042"/>
                    <a:pt x="5504" y="8640"/>
                  </a:cubicBezTo>
                  <a:lnTo>
                    <a:pt x="5504" y="8640"/>
                  </a:lnTo>
                  <a:cubicBezTo>
                    <a:pt x="8351" y="8996"/>
                    <a:pt x="11227" y="9174"/>
                    <a:pt x="14103" y="9174"/>
                  </a:cubicBezTo>
                  <a:cubicBezTo>
                    <a:pt x="15541" y="9174"/>
                    <a:pt x="16979" y="9129"/>
                    <a:pt x="18414" y="9040"/>
                  </a:cubicBezTo>
                  <a:lnTo>
                    <a:pt x="18414" y="7372"/>
                  </a:lnTo>
                  <a:lnTo>
                    <a:pt x="18814" y="4470"/>
                  </a:lnTo>
                  <a:cubicBezTo>
                    <a:pt x="19514" y="3570"/>
                    <a:pt x="19948" y="2536"/>
                    <a:pt x="20115" y="1435"/>
                  </a:cubicBezTo>
                  <a:lnTo>
                    <a:pt x="20115" y="1435"/>
                  </a:lnTo>
                  <a:cubicBezTo>
                    <a:pt x="17784" y="2616"/>
                    <a:pt x="15222" y="3246"/>
                    <a:pt x="12618" y="3246"/>
                  </a:cubicBezTo>
                  <a:cubicBezTo>
                    <a:pt x="12426" y="3246"/>
                    <a:pt x="12234" y="3243"/>
                    <a:pt x="12042" y="3236"/>
                  </a:cubicBezTo>
                  <a:cubicBezTo>
                    <a:pt x="9207" y="3136"/>
                    <a:pt x="6538" y="1968"/>
                    <a:pt x="4504" y="0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5"/>
            <p:cNvSpPr/>
            <p:nvPr/>
          </p:nvSpPr>
          <p:spPr>
            <a:xfrm>
              <a:off x="6206527" y="4355538"/>
              <a:ext cx="200485" cy="167899"/>
            </a:xfrm>
            <a:custGeom>
              <a:rect b="b" l="l" r="r" t="t"/>
              <a:pathLst>
                <a:path extrusionOk="0" h="8074" w="9641">
                  <a:moveTo>
                    <a:pt x="1502" y="1"/>
                  </a:moveTo>
                  <a:lnTo>
                    <a:pt x="5405" y="2069"/>
                  </a:lnTo>
                  <a:cubicBezTo>
                    <a:pt x="5571" y="2169"/>
                    <a:pt x="5738" y="2269"/>
                    <a:pt x="5772" y="2436"/>
                  </a:cubicBezTo>
                  <a:cubicBezTo>
                    <a:pt x="5772" y="2569"/>
                    <a:pt x="5705" y="2669"/>
                    <a:pt x="5638" y="2769"/>
                  </a:cubicBezTo>
                  <a:cubicBezTo>
                    <a:pt x="4104" y="4871"/>
                    <a:pt x="2036" y="6472"/>
                    <a:pt x="1" y="8073"/>
                  </a:cubicBezTo>
                  <a:lnTo>
                    <a:pt x="3070" y="7506"/>
                  </a:lnTo>
                  <a:cubicBezTo>
                    <a:pt x="4337" y="7306"/>
                    <a:pt x="5605" y="6939"/>
                    <a:pt x="6806" y="6405"/>
                  </a:cubicBezTo>
                  <a:cubicBezTo>
                    <a:pt x="8006" y="5838"/>
                    <a:pt x="8940" y="4804"/>
                    <a:pt x="9374" y="3570"/>
                  </a:cubicBezTo>
                  <a:cubicBezTo>
                    <a:pt x="9474" y="3070"/>
                    <a:pt x="9541" y="2603"/>
                    <a:pt x="9574" y="2102"/>
                  </a:cubicBezTo>
                  <a:cubicBezTo>
                    <a:pt x="9641" y="1502"/>
                    <a:pt x="9608" y="901"/>
                    <a:pt x="9407" y="301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5"/>
            <p:cNvSpPr/>
            <p:nvPr/>
          </p:nvSpPr>
          <p:spPr>
            <a:xfrm>
              <a:off x="6950847" y="3613984"/>
              <a:ext cx="48577" cy="234484"/>
            </a:xfrm>
            <a:custGeom>
              <a:rect b="b" l="l" r="r" t="t"/>
              <a:pathLst>
                <a:path extrusionOk="0" h="11276" w="2336">
                  <a:moveTo>
                    <a:pt x="835" y="1"/>
                  </a:moveTo>
                  <a:lnTo>
                    <a:pt x="1" y="5405"/>
                  </a:lnTo>
                  <a:lnTo>
                    <a:pt x="134" y="11276"/>
                  </a:lnTo>
                  <a:cubicBezTo>
                    <a:pt x="902" y="9908"/>
                    <a:pt x="1635" y="8507"/>
                    <a:pt x="2336" y="7106"/>
                  </a:cubicBezTo>
                  <a:cubicBezTo>
                    <a:pt x="2336" y="5572"/>
                    <a:pt x="2169" y="4037"/>
                    <a:pt x="2169" y="2503"/>
                  </a:cubicBezTo>
                  <a:cubicBezTo>
                    <a:pt x="2102" y="1502"/>
                    <a:pt x="1602" y="601"/>
                    <a:pt x="835" y="1"/>
                  </a:cubicBezTo>
                  <a:close/>
                </a:path>
              </a:pathLst>
            </a:custGeom>
            <a:solidFill>
              <a:srgbClr val="DAC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5"/>
            <p:cNvSpPr/>
            <p:nvPr/>
          </p:nvSpPr>
          <p:spPr>
            <a:xfrm>
              <a:off x="6953633" y="3761758"/>
              <a:ext cx="60368" cy="714475"/>
            </a:xfrm>
            <a:custGeom>
              <a:rect b="b" l="l" r="r" t="t"/>
              <a:pathLst>
                <a:path extrusionOk="0" h="34358" w="2903">
                  <a:moveTo>
                    <a:pt x="2202" y="0"/>
                  </a:moveTo>
                  <a:cubicBezTo>
                    <a:pt x="1501" y="1401"/>
                    <a:pt x="768" y="2769"/>
                    <a:pt x="0" y="4170"/>
                  </a:cubicBezTo>
                  <a:lnTo>
                    <a:pt x="801" y="34191"/>
                  </a:lnTo>
                  <a:lnTo>
                    <a:pt x="2902" y="34358"/>
                  </a:lnTo>
                  <a:cubicBezTo>
                    <a:pt x="2902" y="34358"/>
                    <a:pt x="2202" y="1701"/>
                    <a:pt x="2202" y="133"/>
                  </a:cubicBezTo>
                  <a:cubicBezTo>
                    <a:pt x="2202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5"/>
            <p:cNvSpPr/>
            <p:nvPr/>
          </p:nvSpPr>
          <p:spPr>
            <a:xfrm>
              <a:off x="6417417" y="3593189"/>
              <a:ext cx="269150" cy="89502"/>
            </a:xfrm>
            <a:custGeom>
              <a:rect b="b" l="l" r="r" t="t"/>
              <a:pathLst>
                <a:path extrusionOk="0" h="4304" w="12943">
                  <a:moveTo>
                    <a:pt x="12943" y="0"/>
                  </a:moveTo>
                  <a:lnTo>
                    <a:pt x="0" y="167"/>
                  </a:lnTo>
                  <a:lnTo>
                    <a:pt x="100" y="4303"/>
                  </a:lnTo>
                  <a:cubicBezTo>
                    <a:pt x="467" y="4303"/>
                    <a:pt x="12709" y="3936"/>
                    <a:pt x="12709" y="3936"/>
                  </a:cubicBezTo>
                  <a:lnTo>
                    <a:pt x="12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5"/>
            <p:cNvSpPr/>
            <p:nvPr/>
          </p:nvSpPr>
          <p:spPr>
            <a:xfrm>
              <a:off x="6304558" y="2134704"/>
              <a:ext cx="466640" cy="323695"/>
            </a:xfrm>
            <a:custGeom>
              <a:rect b="b" l="l" r="r" t="t"/>
              <a:pathLst>
                <a:path extrusionOk="0" h="15566" w="22440">
                  <a:moveTo>
                    <a:pt x="21597" y="0"/>
                  </a:moveTo>
                  <a:cubicBezTo>
                    <a:pt x="21451" y="0"/>
                    <a:pt x="21321" y="92"/>
                    <a:pt x="21339" y="284"/>
                  </a:cubicBezTo>
                  <a:cubicBezTo>
                    <a:pt x="21339" y="1318"/>
                    <a:pt x="21539" y="2352"/>
                    <a:pt x="21539" y="3386"/>
                  </a:cubicBezTo>
                  <a:cubicBezTo>
                    <a:pt x="21505" y="4421"/>
                    <a:pt x="21372" y="5488"/>
                    <a:pt x="21105" y="6522"/>
                  </a:cubicBezTo>
                  <a:cubicBezTo>
                    <a:pt x="20638" y="8490"/>
                    <a:pt x="19604" y="10291"/>
                    <a:pt x="18203" y="11759"/>
                  </a:cubicBezTo>
                  <a:cubicBezTo>
                    <a:pt x="16509" y="13432"/>
                    <a:pt x="14212" y="14450"/>
                    <a:pt x="11919" y="14450"/>
                  </a:cubicBezTo>
                  <a:cubicBezTo>
                    <a:pt x="10556" y="14450"/>
                    <a:pt x="9194" y="14090"/>
                    <a:pt x="7962" y="13294"/>
                  </a:cubicBezTo>
                  <a:cubicBezTo>
                    <a:pt x="6228" y="12226"/>
                    <a:pt x="5060" y="10458"/>
                    <a:pt x="4760" y="8423"/>
                  </a:cubicBezTo>
                  <a:cubicBezTo>
                    <a:pt x="4760" y="8157"/>
                    <a:pt x="4527" y="7923"/>
                    <a:pt x="4260" y="7923"/>
                  </a:cubicBezTo>
                  <a:cubicBezTo>
                    <a:pt x="2992" y="7823"/>
                    <a:pt x="1324" y="7456"/>
                    <a:pt x="1091" y="5955"/>
                  </a:cubicBezTo>
                  <a:cubicBezTo>
                    <a:pt x="928" y="4762"/>
                    <a:pt x="1977" y="3789"/>
                    <a:pt x="3110" y="3789"/>
                  </a:cubicBezTo>
                  <a:cubicBezTo>
                    <a:pt x="3371" y="3789"/>
                    <a:pt x="3637" y="3841"/>
                    <a:pt x="3893" y="3954"/>
                  </a:cubicBezTo>
                  <a:cubicBezTo>
                    <a:pt x="3940" y="3983"/>
                    <a:pt x="3986" y="3996"/>
                    <a:pt x="4029" y="3996"/>
                  </a:cubicBezTo>
                  <a:cubicBezTo>
                    <a:pt x="4229" y="3996"/>
                    <a:pt x="4358" y="3718"/>
                    <a:pt x="4193" y="3553"/>
                  </a:cubicBezTo>
                  <a:cubicBezTo>
                    <a:pt x="3735" y="3262"/>
                    <a:pt x="3239" y="3130"/>
                    <a:pt x="2757" y="3130"/>
                  </a:cubicBezTo>
                  <a:cubicBezTo>
                    <a:pt x="1414" y="3130"/>
                    <a:pt x="173" y="4158"/>
                    <a:pt x="124" y="5655"/>
                  </a:cubicBezTo>
                  <a:cubicBezTo>
                    <a:pt x="1" y="7799"/>
                    <a:pt x="2044" y="8677"/>
                    <a:pt x="3826" y="8936"/>
                  </a:cubicBezTo>
                  <a:lnTo>
                    <a:pt x="3826" y="8936"/>
                  </a:lnTo>
                  <a:cubicBezTo>
                    <a:pt x="4481" y="12746"/>
                    <a:pt x="8063" y="15566"/>
                    <a:pt x="11910" y="15566"/>
                  </a:cubicBezTo>
                  <a:cubicBezTo>
                    <a:pt x="11995" y="15566"/>
                    <a:pt x="12080" y="15565"/>
                    <a:pt x="12165" y="15562"/>
                  </a:cubicBezTo>
                  <a:cubicBezTo>
                    <a:pt x="16569" y="15428"/>
                    <a:pt x="20271" y="12126"/>
                    <a:pt x="21639" y="8056"/>
                  </a:cubicBezTo>
                  <a:cubicBezTo>
                    <a:pt x="22073" y="6789"/>
                    <a:pt x="22306" y="5455"/>
                    <a:pt x="22339" y="4154"/>
                  </a:cubicBezTo>
                  <a:cubicBezTo>
                    <a:pt x="22439" y="2819"/>
                    <a:pt x="22306" y="1485"/>
                    <a:pt x="21939" y="218"/>
                  </a:cubicBezTo>
                  <a:cubicBezTo>
                    <a:pt x="21876" y="75"/>
                    <a:pt x="21730" y="0"/>
                    <a:pt x="2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5"/>
            <p:cNvSpPr/>
            <p:nvPr/>
          </p:nvSpPr>
          <p:spPr>
            <a:xfrm>
              <a:off x="6670604" y="2256442"/>
              <a:ext cx="27761" cy="26389"/>
            </a:xfrm>
            <a:custGeom>
              <a:rect b="b" l="l" r="r" t="t"/>
              <a:pathLst>
                <a:path extrusionOk="0" h="1269" w="1335">
                  <a:moveTo>
                    <a:pt x="668" y="1"/>
                  </a:moveTo>
                  <a:cubicBezTo>
                    <a:pt x="601" y="1"/>
                    <a:pt x="534" y="34"/>
                    <a:pt x="468" y="101"/>
                  </a:cubicBezTo>
                  <a:cubicBezTo>
                    <a:pt x="424" y="123"/>
                    <a:pt x="395" y="159"/>
                    <a:pt x="370" y="200"/>
                  </a:cubicBezTo>
                  <a:lnTo>
                    <a:pt x="370" y="200"/>
                  </a:lnTo>
                  <a:cubicBezTo>
                    <a:pt x="369" y="200"/>
                    <a:pt x="369" y="201"/>
                    <a:pt x="368" y="201"/>
                  </a:cubicBezTo>
                  <a:cubicBezTo>
                    <a:pt x="301" y="268"/>
                    <a:pt x="234" y="301"/>
                    <a:pt x="201" y="368"/>
                  </a:cubicBezTo>
                  <a:cubicBezTo>
                    <a:pt x="201" y="379"/>
                    <a:pt x="200" y="389"/>
                    <a:pt x="198" y="399"/>
                  </a:cubicBezTo>
                  <a:lnTo>
                    <a:pt x="198" y="399"/>
                  </a:lnTo>
                  <a:cubicBezTo>
                    <a:pt x="191" y="407"/>
                    <a:pt x="185" y="415"/>
                    <a:pt x="178" y="423"/>
                  </a:cubicBezTo>
                  <a:lnTo>
                    <a:pt x="178" y="423"/>
                  </a:lnTo>
                  <a:cubicBezTo>
                    <a:pt x="108" y="473"/>
                    <a:pt x="56" y="546"/>
                    <a:pt x="34" y="635"/>
                  </a:cubicBezTo>
                  <a:cubicBezTo>
                    <a:pt x="1" y="701"/>
                    <a:pt x="1" y="768"/>
                    <a:pt x="34" y="835"/>
                  </a:cubicBezTo>
                  <a:cubicBezTo>
                    <a:pt x="34" y="902"/>
                    <a:pt x="67" y="968"/>
                    <a:pt x="134" y="1002"/>
                  </a:cubicBezTo>
                  <a:cubicBezTo>
                    <a:pt x="167" y="1035"/>
                    <a:pt x="201" y="1102"/>
                    <a:pt x="268" y="1135"/>
                  </a:cubicBezTo>
                  <a:cubicBezTo>
                    <a:pt x="303" y="1153"/>
                    <a:pt x="330" y="1161"/>
                    <a:pt x="357" y="1170"/>
                  </a:cubicBezTo>
                  <a:lnTo>
                    <a:pt x="357" y="1170"/>
                  </a:lnTo>
                  <a:cubicBezTo>
                    <a:pt x="378" y="1181"/>
                    <a:pt x="403" y="1191"/>
                    <a:pt x="434" y="1202"/>
                  </a:cubicBezTo>
                  <a:cubicBezTo>
                    <a:pt x="435" y="1203"/>
                    <a:pt x="436" y="1204"/>
                    <a:pt x="437" y="1205"/>
                  </a:cubicBezTo>
                  <a:lnTo>
                    <a:pt x="437" y="1205"/>
                  </a:lnTo>
                  <a:lnTo>
                    <a:pt x="401" y="1202"/>
                  </a:lnTo>
                  <a:lnTo>
                    <a:pt x="401" y="1202"/>
                  </a:lnTo>
                  <a:cubicBezTo>
                    <a:pt x="468" y="1235"/>
                    <a:pt x="568" y="1268"/>
                    <a:pt x="634" y="1268"/>
                  </a:cubicBezTo>
                  <a:lnTo>
                    <a:pt x="868" y="1268"/>
                  </a:lnTo>
                  <a:lnTo>
                    <a:pt x="1035" y="1202"/>
                  </a:lnTo>
                  <a:cubicBezTo>
                    <a:pt x="1101" y="1135"/>
                    <a:pt x="1202" y="1068"/>
                    <a:pt x="1235" y="968"/>
                  </a:cubicBezTo>
                  <a:lnTo>
                    <a:pt x="1235" y="935"/>
                  </a:lnTo>
                  <a:cubicBezTo>
                    <a:pt x="1268" y="902"/>
                    <a:pt x="1302" y="835"/>
                    <a:pt x="1302" y="768"/>
                  </a:cubicBezTo>
                  <a:cubicBezTo>
                    <a:pt x="1335" y="701"/>
                    <a:pt x="1335" y="635"/>
                    <a:pt x="1335" y="568"/>
                  </a:cubicBezTo>
                  <a:lnTo>
                    <a:pt x="1335" y="535"/>
                  </a:lnTo>
                  <a:lnTo>
                    <a:pt x="1335" y="368"/>
                  </a:lnTo>
                  <a:cubicBezTo>
                    <a:pt x="1335" y="301"/>
                    <a:pt x="1268" y="234"/>
                    <a:pt x="1235" y="201"/>
                  </a:cubicBezTo>
                  <a:lnTo>
                    <a:pt x="1135" y="101"/>
                  </a:lnTo>
                  <a:cubicBezTo>
                    <a:pt x="1101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5"/>
            <p:cNvSpPr/>
            <p:nvPr/>
          </p:nvSpPr>
          <p:spPr>
            <a:xfrm>
              <a:off x="6531169" y="2245358"/>
              <a:ext cx="30548" cy="24996"/>
            </a:xfrm>
            <a:custGeom>
              <a:rect b="b" l="l" r="r" t="t"/>
              <a:pathLst>
                <a:path extrusionOk="0" h="1202" w="1469">
                  <a:moveTo>
                    <a:pt x="735" y="0"/>
                  </a:moveTo>
                  <a:cubicBezTo>
                    <a:pt x="1" y="67"/>
                    <a:pt x="1" y="1134"/>
                    <a:pt x="735" y="1201"/>
                  </a:cubicBezTo>
                  <a:cubicBezTo>
                    <a:pt x="1469" y="1134"/>
                    <a:pt x="1469" y="67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5"/>
            <p:cNvSpPr/>
            <p:nvPr/>
          </p:nvSpPr>
          <p:spPr>
            <a:xfrm>
              <a:off x="6431287" y="2412576"/>
              <a:ext cx="55523" cy="125269"/>
            </a:xfrm>
            <a:custGeom>
              <a:rect b="b" l="l" r="r" t="t"/>
              <a:pathLst>
                <a:path extrusionOk="0" h="6024" w="2670">
                  <a:moveTo>
                    <a:pt x="1694" y="1"/>
                  </a:moveTo>
                  <a:cubicBezTo>
                    <a:pt x="1569" y="1"/>
                    <a:pt x="1446" y="111"/>
                    <a:pt x="1468" y="265"/>
                  </a:cubicBezTo>
                  <a:cubicBezTo>
                    <a:pt x="1468" y="565"/>
                    <a:pt x="1535" y="899"/>
                    <a:pt x="1602" y="1232"/>
                  </a:cubicBezTo>
                  <a:cubicBezTo>
                    <a:pt x="1668" y="1566"/>
                    <a:pt x="1702" y="1866"/>
                    <a:pt x="1702" y="2200"/>
                  </a:cubicBezTo>
                  <a:cubicBezTo>
                    <a:pt x="1702" y="2633"/>
                    <a:pt x="1635" y="3034"/>
                    <a:pt x="1535" y="3434"/>
                  </a:cubicBezTo>
                  <a:cubicBezTo>
                    <a:pt x="1502" y="3567"/>
                    <a:pt x="1468" y="3701"/>
                    <a:pt x="1435" y="3834"/>
                  </a:cubicBezTo>
                  <a:lnTo>
                    <a:pt x="1401" y="3934"/>
                  </a:lnTo>
                  <a:cubicBezTo>
                    <a:pt x="1335" y="4068"/>
                    <a:pt x="1335" y="4101"/>
                    <a:pt x="1268" y="4168"/>
                  </a:cubicBezTo>
                  <a:cubicBezTo>
                    <a:pt x="1168" y="4301"/>
                    <a:pt x="1068" y="4435"/>
                    <a:pt x="934" y="4535"/>
                  </a:cubicBezTo>
                  <a:cubicBezTo>
                    <a:pt x="668" y="4735"/>
                    <a:pt x="434" y="4935"/>
                    <a:pt x="201" y="5135"/>
                  </a:cubicBezTo>
                  <a:cubicBezTo>
                    <a:pt x="34" y="5302"/>
                    <a:pt x="0" y="5569"/>
                    <a:pt x="101" y="5769"/>
                  </a:cubicBezTo>
                  <a:cubicBezTo>
                    <a:pt x="206" y="5927"/>
                    <a:pt x="374" y="6023"/>
                    <a:pt x="556" y="6023"/>
                  </a:cubicBezTo>
                  <a:cubicBezTo>
                    <a:pt x="603" y="6023"/>
                    <a:pt x="652" y="6016"/>
                    <a:pt x="701" y="6003"/>
                  </a:cubicBezTo>
                  <a:cubicBezTo>
                    <a:pt x="1301" y="5736"/>
                    <a:pt x="1802" y="5302"/>
                    <a:pt x="2169" y="4768"/>
                  </a:cubicBezTo>
                  <a:cubicBezTo>
                    <a:pt x="2402" y="4435"/>
                    <a:pt x="2536" y="4034"/>
                    <a:pt x="2569" y="3634"/>
                  </a:cubicBezTo>
                  <a:cubicBezTo>
                    <a:pt x="2569" y="3467"/>
                    <a:pt x="2602" y="3301"/>
                    <a:pt x="2636" y="3134"/>
                  </a:cubicBezTo>
                  <a:lnTo>
                    <a:pt x="2636" y="3034"/>
                  </a:lnTo>
                  <a:cubicBezTo>
                    <a:pt x="2636" y="2934"/>
                    <a:pt x="2669" y="2867"/>
                    <a:pt x="2669" y="2767"/>
                  </a:cubicBezTo>
                  <a:cubicBezTo>
                    <a:pt x="2669" y="2567"/>
                    <a:pt x="2669" y="2400"/>
                    <a:pt x="2669" y="2200"/>
                  </a:cubicBezTo>
                  <a:cubicBezTo>
                    <a:pt x="2636" y="1800"/>
                    <a:pt x="2536" y="1433"/>
                    <a:pt x="2369" y="1066"/>
                  </a:cubicBezTo>
                  <a:cubicBezTo>
                    <a:pt x="2269" y="699"/>
                    <a:pt x="2102" y="365"/>
                    <a:pt x="1868" y="98"/>
                  </a:cubicBezTo>
                  <a:cubicBezTo>
                    <a:pt x="1823" y="30"/>
                    <a:pt x="1758" y="1"/>
                    <a:pt x="1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5"/>
            <p:cNvSpPr/>
            <p:nvPr/>
          </p:nvSpPr>
          <p:spPr>
            <a:xfrm>
              <a:off x="6437651" y="2412971"/>
              <a:ext cx="254468" cy="159914"/>
            </a:xfrm>
            <a:custGeom>
              <a:rect b="b" l="l" r="r" t="t"/>
              <a:pathLst>
                <a:path extrusionOk="0" h="7690" w="12237">
                  <a:moveTo>
                    <a:pt x="9992" y="1"/>
                  </a:moveTo>
                  <a:cubicBezTo>
                    <a:pt x="9919" y="1"/>
                    <a:pt x="9849" y="46"/>
                    <a:pt x="9835" y="146"/>
                  </a:cubicBezTo>
                  <a:cubicBezTo>
                    <a:pt x="9284" y="1586"/>
                    <a:pt x="10082" y="3560"/>
                    <a:pt x="11147" y="4674"/>
                  </a:cubicBezTo>
                  <a:lnTo>
                    <a:pt x="11147" y="4674"/>
                  </a:lnTo>
                  <a:cubicBezTo>
                    <a:pt x="9853" y="6023"/>
                    <a:pt x="8024" y="6686"/>
                    <a:pt x="6166" y="6717"/>
                  </a:cubicBezTo>
                  <a:cubicBezTo>
                    <a:pt x="6061" y="6721"/>
                    <a:pt x="5957" y="6722"/>
                    <a:pt x="5852" y="6722"/>
                  </a:cubicBezTo>
                  <a:cubicBezTo>
                    <a:pt x="4923" y="6722"/>
                    <a:pt x="4000" y="6590"/>
                    <a:pt x="3130" y="6350"/>
                  </a:cubicBezTo>
                  <a:cubicBezTo>
                    <a:pt x="2163" y="6050"/>
                    <a:pt x="1262" y="5450"/>
                    <a:pt x="295" y="5316"/>
                  </a:cubicBezTo>
                  <a:cubicBezTo>
                    <a:pt x="280" y="5313"/>
                    <a:pt x="266" y="5312"/>
                    <a:pt x="252" y="5312"/>
                  </a:cubicBezTo>
                  <a:cubicBezTo>
                    <a:pt x="106" y="5312"/>
                    <a:pt x="1" y="5462"/>
                    <a:pt x="61" y="5583"/>
                  </a:cubicBezTo>
                  <a:cubicBezTo>
                    <a:pt x="595" y="6551"/>
                    <a:pt x="1829" y="6951"/>
                    <a:pt x="2797" y="7251"/>
                  </a:cubicBezTo>
                  <a:cubicBezTo>
                    <a:pt x="3788" y="7552"/>
                    <a:pt x="4834" y="7690"/>
                    <a:pt x="5886" y="7690"/>
                  </a:cubicBezTo>
                  <a:cubicBezTo>
                    <a:pt x="6001" y="7690"/>
                    <a:pt x="6117" y="7688"/>
                    <a:pt x="6232" y="7685"/>
                  </a:cubicBezTo>
                  <a:cubicBezTo>
                    <a:pt x="8467" y="7585"/>
                    <a:pt x="10669" y="6751"/>
                    <a:pt x="12070" y="4949"/>
                  </a:cubicBezTo>
                  <a:cubicBezTo>
                    <a:pt x="12237" y="4783"/>
                    <a:pt x="12237" y="4516"/>
                    <a:pt x="12070" y="4349"/>
                  </a:cubicBezTo>
                  <a:cubicBezTo>
                    <a:pt x="10936" y="3415"/>
                    <a:pt x="10202" y="1647"/>
                    <a:pt x="10169" y="213"/>
                  </a:cubicBezTo>
                  <a:cubicBezTo>
                    <a:pt x="10188" y="80"/>
                    <a:pt x="10087" y="1"/>
                    <a:pt x="9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5"/>
            <p:cNvSpPr/>
            <p:nvPr/>
          </p:nvSpPr>
          <p:spPr>
            <a:xfrm>
              <a:off x="6411864" y="2502330"/>
              <a:ext cx="282105" cy="95595"/>
            </a:xfrm>
            <a:custGeom>
              <a:rect b="b" l="l" r="r" t="t"/>
              <a:pathLst>
                <a:path extrusionOk="0" h="4597" w="13566">
                  <a:moveTo>
                    <a:pt x="12889" y="0"/>
                  </a:moveTo>
                  <a:cubicBezTo>
                    <a:pt x="12724" y="0"/>
                    <a:pt x="12565" y="74"/>
                    <a:pt x="12476" y="252"/>
                  </a:cubicBezTo>
                  <a:cubicBezTo>
                    <a:pt x="11509" y="2387"/>
                    <a:pt x="9340" y="3555"/>
                    <a:pt x="7039" y="3555"/>
                  </a:cubicBezTo>
                  <a:cubicBezTo>
                    <a:pt x="5738" y="3555"/>
                    <a:pt x="4437" y="3254"/>
                    <a:pt x="3269" y="2687"/>
                  </a:cubicBezTo>
                  <a:cubicBezTo>
                    <a:pt x="2702" y="2420"/>
                    <a:pt x="2202" y="2053"/>
                    <a:pt x="1635" y="1753"/>
                  </a:cubicBezTo>
                  <a:cubicBezTo>
                    <a:pt x="1435" y="1687"/>
                    <a:pt x="1235" y="1553"/>
                    <a:pt x="1068" y="1386"/>
                  </a:cubicBezTo>
                  <a:cubicBezTo>
                    <a:pt x="868" y="1220"/>
                    <a:pt x="768" y="986"/>
                    <a:pt x="568" y="819"/>
                  </a:cubicBezTo>
                  <a:cubicBezTo>
                    <a:pt x="544" y="796"/>
                    <a:pt x="512" y="785"/>
                    <a:pt x="479" y="785"/>
                  </a:cubicBezTo>
                  <a:cubicBezTo>
                    <a:pt x="419" y="785"/>
                    <a:pt x="356" y="821"/>
                    <a:pt x="334" y="886"/>
                  </a:cubicBezTo>
                  <a:cubicBezTo>
                    <a:pt x="0" y="1953"/>
                    <a:pt x="1802" y="2854"/>
                    <a:pt x="2502" y="3254"/>
                  </a:cubicBezTo>
                  <a:cubicBezTo>
                    <a:pt x="3837" y="4055"/>
                    <a:pt x="5371" y="4522"/>
                    <a:pt x="6939" y="4589"/>
                  </a:cubicBezTo>
                  <a:cubicBezTo>
                    <a:pt x="7048" y="4594"/>
                    <a:pt x="7157" y="4597"/>
                    <a:pt x="7266" y="4597"/>
                  </a:cubicBezTo>
                  <a:cubicBezTo>
                    <a:pt x="9861" y="4597"/>
                    <a:pt x="12450" y="3085"/>
                    <a:pt x="13410" y="652"/>
                  </a:cubicBezTo>
                  <a:cubicBezTo>
                    <a:pt x="13566" y="297"/>
                    <a:pt x="13217" y="0"/>
                    <a:pt x="12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5"/>
            <p:cNvSpPr/>
            <p:nvPr/>
          </p:nvSpPr>
          <p:spPr>
            <a:xfrm>
              <a:off x="6203055" y="2500541"/>
              <a:ext cx="248937" cy="439336"/>
            </a:xfrm>
            <a:custGeom>
              <a:rect b="b" l="l" r="r" t="t"/>
              <a:pathLst>
                <a:path extrusionOk="0" h="21127" w="11971">
                  <a:moveTo>
                    <a:pt x="11777" y="0"/>
                  </a:moveTo>
                  <a:cubicBezTo>
                    <a:pt x="11766" y="0"/>
                    <a:pt x="11754" y="2"/>
                    <a:pt x="11743" y="5"/>
                  </a:cubicBezTo>
                  <a:cubicBezTo>
                    <a:pt x="10142" y="805"/>
                    <a:pt x="8574" y="1672"/>
                    <a:pt x="6873" y="2273"/>
                  </a:cubicBezTo>
                  <a:cubicBezTo>
                    <a:pt x="5305" y="2773"/>
                    <a:pt x="3870" y="4074"/>
                    <a:pt x="2836" y="5342"/>
                  </a:cubicBezTo>
                  <a:cubicBezTo>
                    <a:pt x="1769" y="6576"/>
                    <a:pt x="968" y="8044"/>
                    <a:pt x="501" y="9611"/>
                  </a:cubicBezTo>
                  <a:cubicBezTo>
                    <a:pt x="234" y="10412"/>
                    <a:pt x="68" y="11279"/>
                    <a:pt x="34" y="12113"/>
                  </a:cubicBezTo>
                  <a:cubicBezTo>
                    <a:pt x="34" y="13014"/>
                    <a:pt x="134" y="13881"/>
                    <a:pt x="68" y="14782"/>
                  </a:cubicBezTo>
                  <a:cubicBezTo>
                    <a:pt x="1" y="15849"/>
                    <a:pt x="1" y="16917"/>
                    <a:pt x="68" y="18018"/>
                  </a:cubicBezTo>
                  <a:cubicBezTo>
                    <a:pt x="101" y="18585"/>
                    <a:pt x="168" y="19152"/>
                    <a:pt x="201" y="19719"/>
                  </a:cubicBezTo>
                  <a:cubicBezTo>
                    <a:pt x="268" y="20219"/>
                    <a:pt x="234" y="20653"/>
                    <a:pt x="568" y="21020"/>
                  </a:cubicBezTo>
                  <a:cubicBezTo>
                    <a:pt x="640" y="21092"/>
                    <a:pt x="737" y="21126"/>
                    <a:pt x="832" y="21126"/>
                  </a:cubicBezTo>
                  <a:cubicBezTo>
                    <a:pt x="957" y="21126"/>
                    <a:pt x="1078" y="21067"/>
                    <a:pt x="1135" y="20953"/>
                  </a:cubicBezTo>
                  <a:cubicBezTo>
                    <a:pt x="1435" y="20486"/>
                    <a:pt x="1302" y="19919"/>
                    <a:pt x="1269" y="19385"/>
                  </a:cubicBezTo>
                  <a:cubicBezTo>
                    <a:pt x="1235" y="18785"/>
                    <a:pt x="1202" y="18151"/>
                    <a:pt x="1168" y="17551"/>
                  </a:cubicBezTo>
                  <a:cubicBezTo>
                    <a:pt x="1102" y="16416"/>
                    <a:pt x="1135" y="15316"/>
                    <a:pt x="1202" y="14215"/>
                  </a:cubicBezTo>
                  <a:cubicBezTo>
                    <a:pt x="1269" y="13114"/>
                    <a:pt x="1035" y="12080"/>
                    <a:pt x="1235" y="11012"/>
                  </a:cubicBezTo>
                  <a:cubicBezTo>
                    <a:pt x="1435" y="9978"/>
                    <a:pt x="1769" y="8978"/>
                    <a:pt x="2236" y="8044"/>
                  </a:cubicBezTo>
                  <a:cubicBezTo>
                    <a:pt x="3170" y="6142"/>
                    <a:pt x="4571" y="4508"/>
                    <a:pt x="6339" y="3340"/>
                  </a:cubicBezTo>
                  <a:cubicBezTo>
                    <a:pt x="7173" y="2773"/>
                    <a:pt x="8207" y="2473"/>
                    <a:pt x="9074" y="1973"/>
                  </a:cubicBezTo>
                  <a:cubicBezTo>
                    <a:pt x="10041" y="1439"/>
                    <a:pt x="10975" y="839"/>
                    <a:pt x="11909" y="271"/>
                  </a:cubicBezTo>
                  <a:cubicBezTo>
                    <a:pt x="11970" y="150"/>
                    <a:pt x="11892" y="0"/>
                    <a:pt x="11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5"/>
            <p:cNvSpPr/>
            <p:nvPr/>
          </p:nvSpPr>
          <p:spPr>
            <a:xfrm>
              <a:off x="6392441" y="2075124"/>
              <a:ext cx="77856" cy="177839"/>
            </a:xfrm>
            <a:custGeom>
              <a:rect b="b" l="l" r="r" t="t"/>
              <a:pathLst>
                <a:path extrusionOk="0" h="8552" w="3744">
                  <a:moveTo>
                    <a:pt x="3261" y="0"/>
                  </a:moveTo>
                  <a:cubicBezTo>
                    <a:pt x="3113" y="0"/>
                    <a:pt x="2975" y="83"/>
                    <a:pt x="2936" y="281"/>
                  </a:cubicBezTo>
                  <a:cubicBezTo>
                    <a:pt x="2702" y="914"/>
                    <a:pt x="2369" y="1515"/>
                    <a:pt x="1935" y="2015"/>
                  </a:cubicBezTo>
                  <a:cubicBezTo>
                    <a:pt x="1468" y="2549"/>
                    <a:pt x="1135" y="3183"/>
                    <a:pt x="934" y="3883"/>
                  </a:cubicBezTo>
                  <a:cubicBezTo>
                    <a:pt x="701" y="4550"/>
                    <a:pt x="601" y="5251"/>
                    <a:pt x="568" y="5951"/>
                  </a:cubicBezTo>
                  <a:cubicBezTo>
                    <a:pt x="563" y="6061"/>
                    <a:pt x="559" y="6170"/>
                    <a:pt x="557" y="6279"/>
                  </a:cubicBezTo>
                  <a:lnTo>
                    <a:pt x="557" y="6279"/>
                  </a:lnTo>
                  <a:cubicBezTo>
                    <a:pt x="536" y="6193"/>
                    <a:pt x="518" y="6106"/>
                    <a:pt x="501" y="6018"/>
                  </a:cubicBezTo>
                  <a:cubicBezTo>
                    <a:pt x="466" y="5931"/>
                    <a:pt x="358" y="5880"/>
                    <a:pt x="259" y="5880"/>
                  </a:cubicBezTo>
                  <a:cubicBezTo>
                    <a:pt x="167" y="5880"/>
                    <a:pt x="83" y="5922"/>
                    <a:pt x="67" y="6018"/>
                  </a:cubicBezTo>
                  <a:cubicBezTo>
                    <a:pt x="0" y="6885"/>
                    <a:pt x="234" y="7719"/>
                    <a:pt x="768" y="8386"/>
                  </a:cubicBezTo>
                  <a:cubicBezTo>
                    <a:pt x="844" y="8500"/>
                    <a:pt x="958" y="8552"/>
                    <a:pt x="1071" y="8552"/>
                  </a:cubicBezTo>
                  <a:cubicBezTo>
                    <a:pt x="1255" y="8552"/>
                    <a:pt x="1435" y="8414"/>
                    <a:pt x="1435" y="8186"/>
                  </a:cubicBezTo>
                  <a:cubicBezTo>
                    <a:pt x="1468" y="7486"/>
                    <a:pt x="1502" y="6752"/>
                    <a:pt x="1535" y="6018"/>
                  </a:cubicBezTo>
                  <a:cubicBezTo>
                    <a:pt x="1568" y="5351"/>
                    <a:pt x="1702" y="4650"/>
                    <a:pt x="1902" y="3983"/>
                  </a:cubicBezTo>
                  <a:cubicBezTo>
                    <a:pt x="2302" y="2749"/>
                    <a:pt x="3470" y="1815"/>
                    <a:pt x="3703" y="481"/>
                  </a:cubicBezTo>
                  <a:cubicBezTo>
                    <a:pt x="3744" y="198"/>
                    <a:pt x="3490" y="0"/>
                    <a:pt x="3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5"/>
            <p:cNvSpPr/>
            <p:nvPr/>
          </p:nvSpPr>
          <p:spPr>
            <a:xfrm>
              <a:off x="6322380" y="1878480"/>
              <a:ext cx="463375" cy="331722"/>
            </a:xfrm>
            <a:custGeom>
              <a:rect b="b" l="l" r="r" t="t"/>
              <a:pathLst>
                <a:path extrusionOk="0" h="15952" w="22283">
                  <a:moveTo>
                    <a:pt x="13725" y="1"/>
                  </a:moveTo>
                  <a:cubicBezTo>
                    <a:pt x="12942" y="1"/>
                    <a:pt x="12154" y="71"/>
                    <a:pt x="11375" y="196"/>
                  </a:cubicBezTo>
                  <a:cubicBezTo>
                    <a:pt x="9607" y="497"/>
                    <a:pt x="7873" y="1030"/>
                    <a:pt x="6238" y="1764"/>
                  </a:cubicBezTo>
                  <a:cubicBezTo>
                    <a:pt x="5141" y="2268"/>
                    <a:pt x="4071" y="3088"/>
                    <a:pt x="3799" y="4294"/>
                  </a:cubicBezTo>
                  <a:lnTo>
                    <a:pt x="3799" y="4294"/>
                  </a:lnTo>
                  <a:cubicBezTo>
                    <a:pt x="1850" y="4296"/>
                    <a:pt x="411" y="6062"/>
                    <a:pt x="134" y="7969"/>
                  </a:cubicBezTo>
                  <a:cubicBezTo>
                    <a:pt x="0" y="9203"/>
                    <a:pt x="67" y="10470"/>
                    <a:pt x="367" y="11671"/>
                  </a:cubicBezTo>
                  <a:cubicBezTo>
                    <a:pt x="634" y="13039"/>
                    <a:pt x="768" y="14573"/>
                    <a:pt x="1335" y="15841"/>
                  </a:cubicBezTo>
                  <a:cubicBezTo>
                    <a:pt x="1361" y="15920"/>
                    <a:pt x="1418" y="15952"/>
                    <a:pt x="1478" y="15952"/>
                  </a:cubicBezTo>
                  <a:cubicBezTo>
                    <a:pt x="1570" y="15952"/>
                    <a:pt x="1668" y="15875"/>
                    <a:pt x="1668" y="15774"/>
                  </a:cubicBezTo>
                  <a:cubicBezTo>
                    <a:pt x="1735" y="14673"/>
                    <a:pt x="1468" y="13539"/>
                    <a:pt x="1268" y="12472"/>
                  </a:cubicBezTo>
                  <a:cubicBezTo>
                    <a:pt x="1068" y="11371"/>
                    <a:pt x="934" y="10237"/>
                    <a:pt x="901" y="9136"/>
                  </a:cubicBezTo>
                  <a:cubicBezTo>
                    <a:pt x="901" y="7506"/>
                    <a:pt x="1755" y="5170"/>
                    <a:pt x="3656" y="5170"/>
                  </a:cubicBezTo>
                  <a:cubicBezTo>
                    <a:pt x="3779" y="5170"/>
                    <a:pt x="3905" y="5180"/>
                    <a:pt x="4037" y="5200"/>
                  </a:cubicBezTo>
                  <a:cubicBezTo>
                    <a:pt x="4076" y="5209"/>
                    <a:pt x="4114" y="5213"/>
                    <a:pt x="4152" y="5213"/>
                  </a:cubicBezTo>
                  <a:cubicBezTo>
                    <a:pt x="4402" y="5213"/>
                    <a:pt x="4604" y="5027"/>
                    <a:pt x="4604" y="4766"/>
                  </a:cubicBezTo>
                  <a:cubicBezTo>
                    <a:pt x="4704" y="3632"/>
                    <a:pt x="5771" y="2965"/>
                    <a:pt x="6705" y="2565"/>
                  </a:cubicBezTo>
                  <a:cubicBezTo>
                    <a:pt x="7939" y="1998"/>
                    <a:pt x="9240" y="1597"/>
                    <a:pt x="10575" y="1330"/>
                  </a:cubicBezTo>
                  <a:cubicBezTo>
                    <a:pt x="11621" y="1086"/>
                    <a:pt x="12701" y="935"/>
                    <a:pt x="13770" y="935"/>
                  </a:cubicBezTo>
                  <a:cubicBezTo>
                    <a:pt x="15327" y="935"/>
                    <a:pt x="16863" y="1254"/>
                    <a:pt x="18247" y="2064"/>
                  </a:cubicBezTo>
                  <a:cubicBezTo>
                    <a:pt x="19281" y="2631"/>
                    <a:pt x="20115" y="3465"/>
                    <a:pt x="20682" y="4499"/>
                  </a:cubicBezTo>
                  <a:cubicBezTo>
                    <a:pt x="21416" y="5934"/>
                    <a:pt x="20815" y="7101"/>
                    <a:pt x="19748" y="8102"/>
                  </a:cubicBezTo>
                  <a:cubicBezTo>
                    <a:pt x="17880" y="9903"/>
                    <a:pt x="15445" y="11338"/>
                    <a:pt x="12810" y="11538"/>
                  </a:cubicBezTo>
                  <a:cubicBezTo>
                    <a:pt x="12653" y="11546"/>
                    <a:pt x="12497" y="11550"/>
                    <a:pt x="12342" y="11550"/>
                  </a:cubicBezTo>
                  <a:cubicBezTo>
                    <a:pt x="11231" y="11550"/>
                    <a:pt x="10131" y="11339"/>
                    <a:pt x="9107" y="10871"/>
                  </a:cubicBezTo>
                  <a:cubicBezTo>
                    <a:pt x="7873" y="10337"/>
                    <a:pt x="7039" y="9403"/>
                    <a:pt x="6105" y="8469"/>
                  </a:cubicBezTo>
                  <a:cubicBezTo>
                    <a:pt x="6039" y="8403"/>
                    <a:pt x="5960" y="8375"/>
                    <a:pt x="5882" y="8375"/>
                  </a:cubicBezTo>
                  <a:cubicBezTo>
                    <a:pt x="5683" y="8375"/>
                    <a:pt x="5490" y="8563"/>
                    <a:pt x="5538" y="8802"/>
                  </a:cubicBezTo>
                  <a:cubicBezTo>
                    <a:pt x="5971" y="10070"/>
                    <a:pt x="7139" y="11004"/>
                    <a:pt x="8306" y="11605"/>
                  </a:cubicBezTo>
                  <a:cubicBezTo>
                    <a:pt x="9507" y="12205"/>
                    <a:pt x="10808" y="12539"/>
                    <a:pt x="12142" y="12539"/>
                  </a:cubicBezTo>
                  <a:cubicBezTo>
                    <a:pt x="12175" y="12539"/>
                    <a:pt x="12208" y="12539"/>
                    <a:pt x="12241" y="12539"/>
                  </a:cubicBezTo>
                  <a:cubicBezTo>
                    <a:pt x="15207" y="12539"/>
                    <a:pt x="18037" y="11049"/>
                    <a:pt x="20181" y="9069"/>
                  </a:cubicBezTo>
                  <a:cubicBezTo>
                    <a:pt x="21282" y="8102"/>
                    <a:pt x="22283" y="6801"/>
                    <a:pt x="21983" y="5233"/>
                  </a:cubicBezTo>
                  <a:cubicBezTo>
                    <a:pt x="21749" y="3899"/>
                    <a:pt x="20749" y="2665"/>
                    <a:pt x="19681" y="1864"/>
                  </a:cubicBezTo>
                  <a:cubicBezTo>
                    <a:pt x="17948" y="522"/>
                    <a:pt x="15858" y="1"/>
                    <a:pt x="13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5"/>
            <p:cNvSpPr/>
            <p:nvPr/>
          </p:nvSpPr>
          <p:spPr>
            <a:xfrm>
              <a:off x="6722635" y="2026816"/>
              <a:ext cx="68686" cy="174345"/>
            </a:xfrm>
            <a:custGeom>
              <a:rect b="b" l="l" r="r" t="t"/>
              <a:pathLst>
                <a:path extrusionOk="0" h="8384" w="3303">
                  <a:moveTo>
                    <a:pt x="1150" y="0"/>
                  </a:moveTo>
                  <a:cubicBezTo>
                    <a:pt x="1133" y="0"/>
                    <a:pt x="1117" y="1"/>
                    <a:pt x="1101" y="2"/>
                  </a:cubicBezTo>
                  <a:cubicBezTo>
                    <a:pt x="734" y="2"/>
                    <a:pt x="601" y="502"/>
                    <a:pt x="901" y="702"/>
                  </a:cubicBezTo>
                  <a:cubicBezTo>
                    <a:pt x="1168" y="802"/>
                    <a:pt x="1435" y="969"/>
                    <a:pt x="1668" y="1136"/>
                  </a:cubicBezTo>
                  <a:cubicBezTo>
                    <a:pt x="1868" y="1303"/>
                    <a:pt x="2002" y="1503"/>
                    <a:pt x="2135" y="1736"/>
                  </a:cubicBezTo>
                  <a:cubicBezTo>
                    <a:pt x="2402" y="2370"/>
                    <a:pt x="2502" y="3037"/>
                    <a:pt x="2436" y="3704"/>
                  </a:cubicBezTo>
                  <a:cubicBezTo>
                    <a:pt x="2394" y="4574"/>
                    <a:pt x="2250" y="5431"/>
                    <a:pt x="2011" y="6268"/>
                  </a:cubicBezTo>
                  <a:lnTo>
                    <a:pt x="2011" y="6268"/>
                  </a:lnTo>
                  <a:cubicBezTo>
                    <a:pt x="1769" y="4895"/>
                    <a:pt x="1301" y="3533"/>
                    <a:pt x="501" y="2403"/>
                  </a:cubicBezTo>
                  <a:cubicBezTo>
                    <a:pt x="456" y="2348"/>
                    <a:pt x="382" y="2322"/>
                    <a:pt x="307" y="2322"/>
                  </a:cubicBezTo>
                  <a:cubicBezTo>
                    <a:pt x="156" y="2322"/>
                    <a:pt x="0" y="2426"/>
                    <a:pt x="67" y="2604"/>
                  </a:cubicBezTo>
                  <a:cubicBezTo>
                    <a:pt x="801" y="4338"/>
                    <a:pt x="1368" y="6073"/>
                    <a:pt x="1401" y="7974"/>
                  </a:cubicBezTo>
                  <a:cubicBezTo>
                    <a:pt x="1401" y="8205"/>
                    <a:pt x="1627" y="8384"/>
                    <a:pt x="1835" y="8384"/>
                  </a:cubicBezTo>
                  <a:cubicBezTo>
                    <a:pt x="1957" y="8384"/>
                    <a:pt x="2074" y="8322"/>
                    <a:pt x="2135" y="8174"/>
                  </a:cubicBezTo>
                  <a:cubicBezTo>
                    <a:pt x="2836" y="6640"/>
                    <a:pt x="3236" y="4972"/>
                    <a:pt x="3269" y="3271"/>
                  </a:cubicBezTo>
                  <a:cubicBezTo>
                    <a:pt x="3303" y="2503"/>
                    <a:pt x="3103" y="1736"/>
                    <a:pt x="2702" y="1102"/>
                  </a:cubicBezTo>
                  <a:cubicBezTo>
                    <a:pt x="2377" y="615"/>
                    <a:pt x="1767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5"/>
            <p:cNvSpPr/>
            <p:nvPr/>
          </p:nvSpPr>
          <p:spPr>
            <a:xfrm>
              <a:off x="6499144" y="2189646"/>
              <a:ext cx="83388" cy="31109"/>
            </a:xfrm>
            <a:custGeom>
              <a:rect b="b" l="l" r="r" t="t"/>
              <a:pathLst>
                <a:path extrusionOk="0" h="1496" w="4010">
                  <a:moveTo>
                    <a:pt x="3113" y="1"/>
                  </a:moveTo>
                  <a:cubicBezTo>
                    <a:pt x="2129" y="1"/>
                    <a:pt x="1181" y="271"/>
                    <a:pt x="340" y="811"/>
                  </a:cubicBezTo>
                  <a:cubicBezTo>
                    <a:pt x="0" y="1009"/>
                    <a:pt x="213" y="1496"/>
                    <a:pt x="530" y="1496"/>
                  </a:cubicBezTo>
                  <a:cubicBezTo>
                    <a:pt x="587" y="1496"/>
                    <a:pt x="646" y="1480"/>
                    <a:pt x="707" y="1445"/>
                  </a:cubicBezTo>
                  <a:cubicBezTo>
                    <a:pt x="1424" y="1043"/>
                    <a:pt x="2240" y="864"/>
                    <a:pt x="3048" y="864"/>
                  </a:cubicBezTo>
                  <a:cubicBezTo>
                    <a:pt x="3180" y="864"/>
                    <a:pt x="3311" y="869"/>
                    <a:pt x="3442" y="878"/>
                  </a:cubicBezTo>
                  <a:cubicBezTo>
                    <a:pt x="4009" y="878"/>
                    <a:pt x="4009" y="11"/>
                    <a:pt x="3442" y="11"/>
                  </a:cubicBezTo>
                  <a:cubicBezTo>
                    <a:pt x="3332" y="4"/>
                    <a:pt x="3222" y="1"/>
                    <a:pt x="3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5"/>
            <p:cNvSpPr/>
            <p:nvPr/>
          </p:nvSpPr>
          <p:spPr>
            <a:xfrm>
              <a:off x="6664365" y="2190540"/>
              <a:ext cx="67313" cy="23623"/>
            </a:xfrm>
            <a:custGeom>
              <a:rect b="b" l="l" r="r" t="t"/>
              <a:pathLst>
                <a:path extrusionOk="0" h="1136" w="3237">
                  <a:moveTo>
                    <a:pt x="934" y="1"/>
                  </a:moveTo>
                  <a:cubicBezTo>
                    <a:pt x="703" y="1"/>
                    <a:pt x="346" y="51"/>
                    <a:pt x="190" y="217"/>
                  </a:cubicBezTo>
                  <a:lnTo>
                    <a:pt x="190" y="217"/>
                  </a:lnTo>
                  <a:lnTo>
                    <a:pt x="201" y="201"/>
                  </a:lnTo>
                  <a:lnTo>
                    <a:pt x="101" y="268"/>
                  </a:lnTo>
                  <a:cubicBezTo>
                    <a:pt x="0" y="401"/>
                    <a:pt x="67" y="601"/>
                    <a:pt x="234" y="635"/>
                  </a:cubicBezTo>
                  <a:lnTo>
                    <a:pt x="283" y="635"/>
                  </a:lnTo>
                  <a:cubicBezTo>
                    <a:pt x="389" y="668"/>
                    <a:pt x="495" y="668"/>
                    <a:pt x="601" y="668"/>
                  </a:cubicBezTo>
                  <a:lnTo>
                    <a:pt x="934" y="668"/>
                  </a:lnTo>
                  <a:cubicBezTo>
                    <a:pt x="993" y="658"/>
                    <a:pt x="1052" y="654"/>
                    <a:pt x="1110" y="654"/>
                  </a:cubicBezTo>
                  <a:cubicBezTo>
                    <a:pt x="1252" y="654"/>
                    <a:pt x="1393" y="678"/>
                    <a:pt x="1535" y="701"/>
                  </a:cubicBezTo>
                  <a:cubicBezTo>
                    <a:pt x="1735" y="735"/>
                    <a:pt x="1969" y="802"/>
                    <a:pt x="2169" y="868"/>
                  </a:cubicBezTo>
                  <a:lnTo>
                    <a:pt x="2436" y="1002"/>
                  </a:lnTo>
                  <a:cubicBezTo>
                    <a:pt x="2536" y="1068"/>
                    <a:pt x="2702" y="1135"/>
                    <a:pt x="2836" y="1135"/>
                  </a:cubicBezTo>
                  <a:cubicBezTo>
                    <a:pt x="3069" y="1102"/>
                    <a:pt x="3236" y="868"/>
                    <a:pt x="3136" y="635"/>
                  </a:cubicBezTo>
                  <a:lnTo>
                    <a:pt x="3036" y="535"/>
                  </a:lnTo>
                  <a:cubicBezTo>
                    <a:pt x="2969" y="468"/>
                    <a:pt x="2869" y="401"/>
                    <a:pt x="2802" y="368"/>
                  </a:cubicBezTo>
                  <a:cubicBezTo>
                    <a:pt x="2669" y="301"/>
                    <a:pt x="2536" y="234"/>
                    <a:pt x="2402" y="201"/>
                  </a:cubicBezTo>
                  <a:cubicBezTo>
                    <a:pt x="2135" y="101"/>
                    <a:pt x="1902" y="34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5"/>
            <p:cNvSpPr/>
            <p:nvPr/>
          </p:nvSpPr>
          <p:spPr>
            <a:xfrm>
              <a:off x="6402839" y="2267838"/>
              <a:ext cx="341308" cy="71888"/>
            </a:xfrm>
            <a:custGeom>
              <a:rect b="b" l="l" r="r" t="t"/>
              <a:pathLst>
                <a:path extrusionOk="0" h="3457" w="16413">
                  <a:moveTo>
                    <a:pt x="10029" y="0"/>
                  </a:moveTo>
                  <a:cubicBezTo>
                    <a:pt x="9877" y="0"/>
                    <a:pt x="9725" y="7"/>
                    <a:pt x="9574" y="20"/>
                  </a:cubicBezTo>
                  <a:cubicBezTo>
                    <a:pt x="8774" y="187"/>
                    <a:pt x="7973" y="387"/>
                    <a:pt x="7206" y="620"/>
                  </a:cubicBezTo>
                  <a:cubicBezTo>
                    <a:pt x="6155" y="911"/>
                    <a:pt x="5043" y="1127"/>
                    <a:pt x="3943" y="1127"/>
                  </a:cubicBezTo>
                  <a:cubicBezTo>
                    <a:pt x="3402" y="1127"/>
                    <a:pt x="2863" y="1075"/>
                    <a:pt x="2336" y="954"/>
                  </a:cubicBezTo>
                  <a:cubicBezTo>
                    <a:pt x="1989" y="889"/>
                    <a:pt x="1558" y="669"/>
                    <a:pt x="1180" y="669"/>
                  </a:cubicBezTo>
                  <a:cubicBezTo>
                    <a:pt x="976" y="669"/>
                    <a:pt x="787" y="733"/>
                    <a:pt x="635" y="921"/>
                  </a:cubicBezTo>
                  <a:cubicBezTo>
                    <a:pt x="468" y="1187"/>
                    <a:pt x="368" y="1521"/>
                    <a:pt x="301" y="1821"/>
                  </a:cubicBezTo>
                  <a:cubicBezTo>
                    <a:pt x="168" y="2255"/>
                    <a:pt x="68" y="2689"/>
                    <a:pt x="1" y="3122"/>
                  </a:cubicBezTo>
                  <a:cubicBezTo>
                    <a:pt x="21" y="3327"/>
                    <a:pt x="192" y="3456"/>
                    <a:pt x="360" y="3456"/>
                  </a:cubicBezTo>
                  <a:cubicBezTo>
                    <a:pt x="466" y="3456"/>
                    <a:pt x="570" y="3405"/>
                    <a:pt x="635" y="3289"/>
                  </a:cubicBezTo>
                  <a:cubicBezTo>
                    <a:pt x="768" y="2989"/>
                    <a:pt x="901" y="2689"/>
                    <a:pt x="968" y="2355"/>
                  </a:cubicBezTo>
                  <a:cubicBezTo>
                    <a:pt x="1047" y="2145"/>
                    <a:pt x="1084" y="1749"/>
                    <a:pt x="1211" y="1509"/>
                  </a:cubicBezTo>
                  <a:lnTo>
                    <a:pt x="1211" y="1509"/>
                  </a:lnTo>
                  <a:cubicBezTo>
                    <a:pt x="1485" y="1547"/>
                    <a:pt x="1755" y="1611"/>
                    <a:pt x="2002" y="1721"/>
                  </a:cubicBezTo>
                  <a:cubicBezTo>
                    <a:pt x="2302" y="1788"/>
                    <a:pt x="2603" y="1855"/>
                    <a:pt x="2903" y="1888"/>
                  </a:cubicBezTo>
                  <a:cubicBezTo>
                    <a:pt x="3220" y="1921"/>
                    <a:pt x="3545" y="1938"/>
                    <a:pt x="3874" y="1938"/>
                  </a:cubicBezTo>
                  <a:cubicBezTo>
                    <a:pt x="4204" y="1938"/>
                    <a:pt x="4537" y="1921"/>
                    <a:pt x="4871" y="1888"/>
                  </a:cubicBezTo>
                  <a:cubicBezTo>
                    <a:pt x="6139" y="1721"/>
                    <a:pt x="7373" y="1454"/>
                    <a:pt x="8574" y="1054"/>
                  </a:cubicBezTo>
                  <a:cubicBezTo>
                    <a:pt x="9066" y="882"/>
                    <a:pt x="9596" y="782"/>
                    <a:pt x="10121" y="782"/>
                  </a:cubicBezTo>
                  <a:cubicBezTo>
                    <a:pt x="10307" y="782"/>
                    <a:pt x="10492" y="794"/>
                    <a:pt x="10675" y="821"/>
                  </a:cubicBezTo>
                  <a:cubicBezTo>
                    <a:pt x="11409" y="954"/>
                    <a:pt x="12109" y="1221"/>
                    <a:pt x="12777" y="1588"/>
                  </a:cubicBezTo>
                  <a:cubicBezTo>
                    <a:pt x="13310" y="1888"/>
                    <a:pt x="13877" y="2121"/>
                    <a:pt x="14478" y="2255"/>
                  </a:cubicBezTo>
                  <a:cubicBezTo>
                    <a:pt x="14778" y="2288"/>
                    <a:pt x="15078" y="2305"/>
                    <a:pt x="15378" y="2305"/>
                  </a:cubicBezTo>
                  <a:cubicBezTo>
                    <a:pt x="15679" y="2305"/>
                    <a:pt x="15979" y="2288"/>
                    <a:pt x="16279" y="2255"/>
                  </a:cubicBezTo>
                  <a:cubicBezTo>
                    <a:pt x="16379" y="2222"/>
                    <a:pt x="16413" y="2088"/>
                    <a:pt x="16312" y="2021"/>
                  </a:cubicBezTo>
                  <a:cubicBezTo>
                    <a:pt x="15579" y="1821"/>
                    <a:pt x="14778" y="1788"/>
                    <a:pt x="14078" y="1554"/>
                  </a:cubicBezTo>
                  <a:cubicBezTo>
                    <a:pt x="13310" y="1254"/>
                    <a:pt x="12643" y="687"/>
                    <a:pt x="11876" y="354"/>
                  </a:cubicBezTo>
                  <a:cubicBezTo>
                    <a:pt x="11286" y="112"/>
                    <a:pt x="10653" y="0"/>
                    <a:pt x="10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6395207" y="2205991"/>
              <a:ext cx="25703" cy="93785"/>
            </a:xfrm>
            <a:custGeom>
              <a:rect b="b" l="l" r="r" t="t"/>
              <a:pathLst>
                <a:path extrusionOk="0" h="4510" w="1236">
                  <a:moveTo>
                    <a:pt x="430" y="0"/>
                  </a:moveTo>
                  <a:cubicBezTo>
                    <a:pt x="251" y="0"/>
                    <a:pt x="68" y="109"/>
                    <a:pt x="68" y="325"/>
                  </a:cubicBezTo>
                  <a:cubicBezTo>
                    <a:pt x="1" y="1059"/>
                    <a:pt x="34" y="1793"/>
                    <a:pt x="201" y="2527"/>
                  </a:cubicBezTo>
                  <a:cubicBezTo>
                    <a:pt x="268" y="2861"/>
                    <a:pt x="368" y="3194"/>
                    <a:pt x="468" y="3528"/>
                  </a:cubicBezTo>
                  <a:cubicBezTo>
                    <a:pt x="535" y="3694"/>
                    <a:pt x="601" y="3861"/>
                    <a:pt x="668" y="4028"/>
                  </a:cubicBezTo>
                  <a:cubicBezTo>
                    <a:pt x="735" y="4195"/>
                    <a:pt x="835" y="4328"/>
                    <a:pt x="968" y="4462"/>
                  </a:cubicBezTo>
                  <a:cubicBezTo>
                    <a:pt x="1002" y="4495"/>
                    <a:pt x="1042" y="4510"/>
                    <a:pt x="1082" y="4510"/>
                  </a:cubicBezTo>
                  <a:cubicBezTo>
                    <a:pt x="1161" y="4510"/>
                    <a:pt x="1235" y="4451"/>
                    <a:pt x="1235" y="4362"/>
                  </a:cubicBezTo>
                  <a:cubicBezTo>
                    <a:pt x="1235" y="4195"/>
                    <a:pt x="1235" y="4028"/>
                    <a:pt x="1202" y="3861"/>
                  </a:cubicBezTo>
                  <a:cubicBezTo>
                    <a:pt x="1135" y="3694"/>
                    <a:pt x="1102" y="3561"/>
                    <a:pt x="1035" y="3394"/>
                  </a:cubicBezTo>
                  <a:cubicBezTo>
                    <a:pt x="968" y="3061"/>
                    <a:pt x="902" y="2694"/>
                    <a:pt x="835" y="2360"/>
                  </a:cubicBezTo>
                  <a:cubicBezTo>
                    <a:pt x="735" y="1693"/>
                    <a:pt x="701" y="1026"/>
                    <a:pt x="768" y="325"/>
                  </a:cubicBezTo>
                  <a:cubicBezTo>
                    <a:pt x="785" y="109"/>
                    <a:pt x="61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6671997" y="2512416"/>
              <a:ext cx="199840" cy="87609"/>
            </a:xfrm>
            <a:custGeom>
              <a:rect b="b" l="l" r="r" t="t"/>
              <a:pathLst>
                <a:path extrusionOk="0" h="4213" w="9610">
                  <a:moveTo>
                    <a:pt x="367" y="1"/>
                  </a:moveTo>
                  <a:cubicBezTo>
                    <a:pt x="134" y="1"/>
                    <a:pt x="0" y="334"/>
                    <a:pt x="234" y="434"/>
                  </a:cubicBezTo>
                  <a:cubicBezTo>
                    <a:pt x="968" y="735"/>
                    <a:pt x="1702" y="968"/>
                    <a:pt x="2435" y="1135"/>
                  </a:cubicBezTo>
                  <a:cubicBezTo>
                    <a:pt x="3169" y="1335"/>
                    <a:pt x="3903" y="1602"/>
                    <a:pt x="4637" y="1835"/>
                  </a:cubicBezTo>
                  <a:cubicBezTo>
                    <a:pt x="5371" y="2102"/>
                    <a:pt x="6071" y="2402"/>
                    <a:pt x="6772" y="2769"/>
                  </a:cubicBezTo>
                  <a:cubicBezTo>
                    <a:pt x="7472" y="3203"/>
                    <a:pt x="8140" y="3637"/>
                    <a:pt x="8773" y="4137"/>
                  </a:cubicBezTo>
                  <a:cubicBezTo>
                    <a:pt x="8850" y="4190"/>
                    <a:pt x="8927" y="4213"/>
                    <a:pt x="9001" y="4213"/>
                  </a:cubicBezTo>
                  <a:cubicBezTo>
                    <a:pt x="9346" y="4213"/>
                    <a:pt x="9609" y="3711"/>
                    <a:pt x="9307" y="3436"/>
                  </a:cubicBezTo>
                  <a:cubicBezTo>
                    <a:pt x="8240" y="2269"/>
                    <a:pt x="6572" y="1535"/>
                    <a:pt x="5104" y="1001"/>
                  </a:cubicBezTo>
                  <a:cubicBezTo>
                    <a:pt x="4337" y="735"/>
                    <a:pt x="3570" y="534"/>
                    <a:pt x="2802" y="368"/>
                  </a:cubicBezTo>
                  <a:cubicBezTo>
                    <a:pt x="2002" y="167"/>
                    <a:pt x="1168" y="34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6314748" y="2707604"/>
              <a:ext cx="72845" cy="593385"/>
            </a:xfrm>
            <a:custGeom>
              <a:rect b="b" l="l" r="r" t="t"/>
              <a:pathLst>
                <a:path extrusionOk="0" h="28535" w="3503">
                  <a:moveTo>
                    <a:pt x="1073" y="1"/>
                  </a:moveTo>
                  <a:cubicBezTo>
                    <a:pt x="1009" y="1"/>
                    <a:pt x="948" y="38"/>
                    <a:pt x="934" y="121"/>
                  </a:cubicBezTo>
                  <a:cubicBezTo>
                    <a:pt x="0" y="1589"/>
                    <a:pt x="301" y="3757"/>
                    <a:pt x="434" y="5392"/>
                  </a:cubicBezTo>
                  <a:cubicBezTo>
                    <a:pt x="634" y="7360"/>
                    <a:pt x="968" y="9295"/>
                    <a:pt x="968" y="11296"/>
                  </a:cubicBezTo>
                  <a:cubicBezTo>
                    <a:pt x="968" y="15199"/>
                    <a:pt x="1301" y="19135"/>
                    <a:pt x="1969" y="23005"/>
                  </a:cubicBezTo>
                  <a:cubicBezTo>
                    <a:pt x="2169" y="23939"/>
                    <a:pt x="2569" y="24973"/>
                    <a:pt x="2469" y="25907"/>
                  </a:cubicBezTo>
                  <a:cubicBezTo>
                    <a:pt x="2436" y="26307"/>
                    <a:pt x="2335" y="26707"/>
                    <a:pt x="2335" y="27107"/>
                  </a:cubicBezTo>
                  <a:cubicBezTo>
                    <a:pt x="2302" y="27508"/>
                    <a:pt x="2235" y="28075"/>
                    <a:pt x="2469" y="28375"/>
                  </a:cubicBezTo>
                  <a:cubicBezTo>
                    <a:pt x="2567" y="28473"/>
                    <a:pt x="2682" y="28535"/>
                    <a:pt x="2802" y="28535"/>
                  </a:cubicBezTo>
                  <a:cubicBezTo>
                    <a:pt x="2847" y="28535"/>
                    <a:pt x="2891" y="28526"/>
                    <a:pt x="2936" y="28508"/>
                  </a:cubicBezTo>
                  <a:cubicBezTo>
                    <a:pt x="3303" y="28408"/>
                    <a:pt x="3303" y="27941"/>
                    <a:pt x="3303" y="27641"/>
                  </a:cubicBezTo>
                  <a:cubicBezTo>
                    <a:pt x="3303" y="26774"/>
                    <a:pt x="3503" y="25907"/>
                    <a:pt x="3370" y="25039"/>
                  </a:cubicBezTo>
                  <a:cubicBezTo>
                    <a:pt x="3236" y="24072"/>
                    <a:pt x="2936" y="23138"/>
                    <a:pt x="2802" y="22204"/>
                  </a:cubicBezTo>
                  <a:cubicBezTo>
                    <a:pt x="2669" y="21237"/>
                    <a:pt x="2502" y="20169"/>
                    <a:pt x="2402" y="19135"/>
                  </a:cubicBezTo>
                  <a:cubicBezTo>
                    <a:pt x="2135" y="17167"/>
                    <a:pt x="2002" y="15166"/>
                    <a:pt x="1935" y="13198"/>
                  </a:cubicBezTo>
                  <a:cubicBezTo>
                    <a:pt x="1902" y="12097"/>
                    <a:pt x="1935" y="11029"/>
                    <a:pt x="1868" y="9962"/>
                  </a:cubicBezTo>
                  <a:cubicBezTo>
                    <a:pt x="1802" y="8861"/>
                    <a:pt x="1602" y="7794"/>
                    <a:pt x="1468" y="6726"/>
                  </a:cubicBezTo>
                  <a:cubicBezTo>
                    <a:pt x="1301" y="5659"/>
                    <a:pt x="1135" y="4558"/>
                    <a:pt x="1101" y="3457"/>
                  </a:cubicBezTo>
                  <a:cubicBezTo>
                    <a:pt x="1035" y="2356"/>
                    <a:pt x="1168" y="1289"/>
                    <a:pt x="1235" y="188"/>
                  </a:cubicBezTo>
                  <a:cubicBezTo>
                    <a:pt x="1254" y="72"/>
                    <a:pt x="1161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5"/>
            <p:cNvSpPr/>
            <p:nvPr/>
          </p:nvSpPr>
          <p:spPr>
            <a:xfrm>
              <a:off x="6372602" y="3287201"/>
              <a:ext cx="408809" cy="106762"/>
            </a:xfrm>
            <a:custGeom>
              <a:rect b="b" l="l" r="r" t="t"/>
              <a:pathLst>
                <a:path extrusionOk="0" h="5134" w="19659">
                  <a:moveTo>
                    <a:pt x="310" y="0"/>
                  </a:moveTo>
                  <a:cubicBezTo>
                    <a:pt x="104" y="0"/>
                    <a:pt x="0" y="213"/>
                    <a:pt x="187" y="337"/>
                  </a:cubicBezTo>
                  <a:cubicBezTo>
                    <a:pt x="454" y="471"/>
                    <a:pt x="588" y="738"/>
                    <a:pt x="854" y="871"/>
                  </a:cubicBezTo>
                  <a:cubicBezTo>
                    <a:pt x="1255" y="1038"/>
                    <a:pt x="1655" y="1171"/>
                    <a:pt x="2089" y="1271"/>
                  </a:cubicBezTo>
                  <a:cubicBezTo>
                    <a:pt x="2923" y="1571"/>
                    <a:pt x="3756" y="1905"/>
                    <a:pt x="4590" y="2239"/>
                  </a:cubicBezTo>
                  <a:cubicBezTo>
                    <a:pt x="5424" y="2606"/>
                    <a:pt x="6225" y="3006"/>
                    <a:pt x="7025" y="3439"/>
                  </a:cubicBezTo>
                  <a:cubicBezTo>
                    <a:pt x="7726" y="3906"/>
                    <a:pt x="8493" y="4307"/>
                    <a:pt x="9260" y="4707"/>
                  </a:cubicBezTo>
                  <a:cubicBezTo>
                    <a:pt x="9978" y="5019"/>
                    <a:pt x="10739" y="5134"/>
                    <a:pt x="11510" y="5134"/>
                  </a:cubicBezTo>
                  <a:cubicBezTo>
                    <a:pt x="12388" y="5134"/>
                    <a:pt x="13278" y="4985"/>
                    <a:pt x="14131" y="4807"/>
                  </a:cubicBezTo>
                  <a:cubicBezTo>
                    <a:pt x="14964" y="4607"/>
                    <a:pt x="15832" y="4373"/>
                    <a:pt x="16699" y="4173"/>
                  </a:cubicBezTo>
                  <a:cubicBezTo>
                    <a:pt x="17600" y="3973"/>
                    <a:pt x="18467" y="3706"/>
                    <a:pt x="19334" y="3373"/>
                  </a:cubicBezTo>
                  <a:cubicBezTo>
                    <a:pt x="19658" y="3243"/>
                    <a:pt x="19510" y="2704"/>
                    <a:pt x="19196" y="2704"/>
                  </a:cubicBezTo>
                  <a:cubicBezTo>
                    <a:pt x="19186" y="2704"/>
                    <a:pt x="19177" y="2705"/>
                    <a:pt x="19167" y="2706"/>
                  </a:cubicBezTo>
                  <a:cubicBezTo>
                    <a:pt x="18300" y="2806"/>
                    <a:pt x="17466" y="2972"/>
                    <a:pt x="16666" y="3206"/>
                  </a:cubicBezTo>
                  <a:cubicBezTo>
                    <a:pt x="15832" y="3373"/>
                    <a:pt x="14998" y="3573"/>
                    <a:pt x="14197" y="3773"/>
                  </a:cubicBezTo>
                  <a:cubicBezTo>
                    <a:pt x="13340" y="3962"/>
                    <a:pt x="12466" y="4124"/>
                    <a:pt x="11606" y="4124"/>
                  </a:cubicBezTo>
                  <a:cubicBezTo>
                    <a:pt x="10791" y="4124"/>
                    <a:pt x="9989" y="3978"/>
                    <a:pt x="9227" y="3573"/>
                  </a:cubicBezTo>
                  <a:cubicBezTo>
                    <a:pt x="7759" y="2806"/>
                    <a:pt x="6425" y="1972"/>
                    <a:pt x="4891" y="1305"/>
                  </a:cubicBezTo>
                  <a:cubicBezTo>
                    <a:pt x="3456" y="671"/>
                    <a:pt x="1922" y="237"/>
                    <a:pt x="354" y="4"/>
                  </a:cubicBezTo>
                  <a:cubicBezTo>
                    <a:pt x="339" y="2"/>
                    <a:pt x="32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5"/>
            <p:cNvSpPr/>
            <p:nvPr/>
          </p:nvSpPr>
          <p:spPr>
            <a:xfrm>
              <a:off x="6772586" y="2566630"/>
              <a:ext cx="167192" cy="295143"/>
            </a:xfrm>
            <a:custGeom>
              <a:rect b="b" l="l" r="r" t="t"/>
              <a:pathLst>
                <a:path extrusionOk="0" h="14193" w="8040">
                  <a:moveTo>
                    <a:pt x="5174" y="958"/>
                  </a:moveTo>
                  <a:cubicBezTo>
                    <a:pt x="5812" y="958"/>
                    <a:pt x="5446" y="2312"/>
                    <a:pt x="5704" y="2731"/>
                  </a:cubicBezTo>
                  <a:cubicBezTo>
                    <a:pt x="5904" y="2998"/>
                    <a:pt x="6171" y="3164"/>
                    <a:pt x="6505" y="3198"/>
                  </a:cubicBezTo>
                  <a:cubicBezTo>
                    <a:pt x="7239" y="3365"/>
                    <a:pt x="7072" y="3998"/>
                    <a:pt x="6772" y="4532"/>
                  </a:cubicBezTo>
                  <a:cubicBezTo>
                    <a:pt x="6238" y="5466"/>
                    <a:pt x="5471" y="6267"/>
                    <a:pt x="4970" y="7201"/>
                  </a:cubicBezTo>
                  <a:cubicBezTo>
                    <a:pt x="4437" y="8268"/>
                    <a:pt x="3703" y="9235"/>
                    <a:pt x="3102" y="10270"/>
                  </a:cubicBezTo>
                  <a:cubicBezTo>
                    <a:pt x="2550" y="11180"/>
                    <a:pt x="2067" y="12137"/>
                    <a:pt x="1671" y="13139"/>
                  </a:cubicBezTo>
                  <a:lnTo>
                    <a:pt x="1671" y="13139"/>
                  </a:lnTo>
                  <a:cubicBezTo>
                    <a:pt x="1649" y="13105"/>
                    <a:pt x="1626" y="13071"/>
                    <a:pt x="1601" y="13038"/>
                  </a:cubicBezTo>
                  <a:cubicBezTo>
                    <a:pt x="1535" y="12938"/>
                    <a:pt x="1468" y="12838"/>
                    <a:pt x="1368" y="12771"/>
                  </a:cubicBezTo>
                  <a:cubicBezTo>
                    <a:pt x="1234" y="12671"/>
                    <a:pt x="901" y="12638"/>
                    <a:pt x="834" y="12571"/>
                  </a:cubicBezTo>
                  <a:cubicBezTo>
                    <a:pt x="601" y="12371"/>
                    <a:pt x="867" y="11270"/>
                    <a:pt x="901" y="10970"/>
                  </a:cubicBezTo>
                  <a:cubicBezTo>
                    <a:pt x="1001" y="10403"/>
                    <a:pt x="1134" y="9836"/>
                    <a:pt x="1301" y="9269"/>
                  </a:cubicBezTo>
                  <a:cubicBezTo>
                    <a:pt x="1568" y="8201"/>
                    <a:pt x="1968" y="7134"/>
                    <a:pt x="2369" y="6100"/>
                  </a:cubicBezTo>
                  <a:cubicBezTo>
                    <a:pt x="2735" y="5066"/>
                    <a:pt x="3136" y="3932"/>
                    <a:pt x="3603" y="2898"/>
                  </a:cubicBezTo>
                  <a:cubicBezTo>
                    <a:pt x="3803" y="2531"/>
                    <a:pt x="4003" y="2197"/>
                    <a:pt x="4237" y="1897"/>
                  </a:cubicBezTo>
                  <a:cubicBezTo>
                    <a:pt x="4470" y="1563"/>
                    <a:pt x="4670" y="1030"/>
                    <a:pt x="5104" y="963"/>
                  </a:cubicBezTo>
                  <a:cubicBezTo>
                    <a:pt x="5128" y="960"/>
                    <a:pt x="5152" y="958"/>
                    <a:pt x="5174" y="958"/>
                  </a:cubicBezTo>
                  <a:close/>
                  <a:moveTo>
                    <a:pt x="5206" y="0"/>
                  </a:moveTo>
                  <a:cubicBezTo>
                    <a:pt x="4566" y="0"/>
                    <a:pt x="4007" y="485"/>
                    <a:pt x="3669" y="1030"/>
                  </a:cubicBezTo>
                  <a:cubicBezTo>
                    <a:pt x="3436" y="1397"/>
                    <a:pt x="3169" y="1697"/>
                    <a:pt x="2969" y="2064"/>
                  </a:cubicBezTo>
                  <a:cubicBezTo>
                    <a:pt x="2702" y="2597"/>
                    <a:pt x="2469" y="3164"/>
                    <a:pt x="2235" y="3732"/>
                  </a:cubicBezTo>
                  <a:cubicBezTo>
                    <a:pt x="1768" y="4966"/>
                    <a:pt x="1301" y="6233"/>
                    <a:pt x="901" y="7501"/>
                  </a:cubicBezTo>
                  <a:cubicBezTo>
                    <a:pt x="434" y="8869"/>
                    <a:pt x="134" y="10270"/>
                    <a:pt x="67" y="11704"/>
                  </a:cubicBezTo>
                  <a:cubicBezTo>
                    <a:pt x="67" y="12138"/>
                    <a:pt x="0" y="12805"/>
                    <a:pt x="400" y="13105"/>
                  </a:cubicBezTo>
                  <a:cubicBezTo>
                    <a:pt x="634" y="13238"/>
                    <a:pt x="934" y="13205"/>
                    <a:pt x="1134" y="13372"/>
                  </a:cubicBezTo>
                  <a:cubicBezTo>
                    <a:pt x="1245" y="13464"/>
                    <a:pt x="1356" y="13577"/>
                    <a:pt x="1461" y="13698"/>
                  </a:cubicBezTo>
                  <a:lnTo>
                    <a:pt x="1461" y="13698"/>
                  </a:lnTo>
                  <a:cubicBezTo>
                    <a:pt x="1452" y="13723"/>
                    <a:pt x="1443" y="13747"/>
                    <a:pt x="1435" y="13772"/>
                  </a:cubicBezTo>
                  <a:cubicBezTo>
                    <a:pt x="1348" y="14031"/>
                    <a:pt x="1555" y="14193"/>
                    <a:pt x="1767" y="14193"/>
                  </a:cubicBezTo>
                  <a:cubicBezTo>
                    <a:pt x="1882" y="14193"/>
                    <a:pt x="1998" y="14145"/>
                    <a:pt x="2068" y="14039"/>
                  </a:cubicBezTo>
                  <a:cubicBezTo>
                    <a:pt x="2836" y="12938"/>
                    <a:pt x="3336" y="11671"/>
                    <a:pt x="4003" y="10536"/>
                  </a:cubicBezTo>
                  <a:cubicBezTo>
                    <a:pt x="4337" y="9936"/>
                    <a:pt x="4704" y="9369"/>
                    <a:pt x="5070" y="8835"/>
                  </a:cubicBezTo>
                  <a:cubicBezTo>
                    <a:pt x="5437" y="8335"/>
                    <a:pt x="5671" y="7768"/>
                    <a:pt x="6038" y="7267"/>
                  </a:cubicBezTo>
                  <a:cubicBezTo>
                    <a:pt x="6371" y="6767"/>
                    <a:pt x="6772" y="6233"/>
                    <a:pt x="7139" y="5700"/>
                  </a:cubicBezTo>
                  <a:cubicBezTo>
                    <a:pt x="7539" y="5233"/>
                    <a:pt x="7806" y="4666"/>
                    <a:pt x="7973" y="4032"/>
                  </a:cubicBezTo>
                  <a:cubicBezTo>
                    <a:pt x="8039" y="3631"/>
                    <a:pt x="7939" y="3198"/>
                    <a:pt x="7739" y="2864"/>
                  </a:cubicBezTo>
                  <a:cubicBezTo>
                    <a:pt x="7606" y="2664"/>
                    <a:pt x="7472" y="2531"/>
                    <a:pt x="7272" y="2431"/>
                  </a:cubicBezTo>
                  <a:cubicBezTo>
                    <a:pt x="7105" y="2331"/>
                    <a:pt x="6772" y="2364"/>
                    <a:pt x="6605" y="2230"/>
                  </a:cubicBezTo>
                  <a:cubicBezTo>
                    <a:pt x="6438" y="2130"/>
                    <a:pt x="6538" y="1397"/>
                    <a:pt x="6505" y="1130"/>
                  </a:cubicBezTo>
                  <a:cubicBezTo>
                    <a:pt x="6471" y="663"/>
                    <a:pt x="6205" y="296"/>
                    <a:pt x="5771" y="129"/>
                  </a:cubicBezTo>
                  <a:cubicBezTo>
                    <a:pt x="5578" y="40"/>
                    <a:pt x="5389" y="0"/>
                    <a:pt x="5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5"/>
            <p:cNvSpPr/>
            <p:nvPr/>
          </p:nvSpPr>
          <p:spPr>
            <a:xfrm>
              <a:off x="6961619" y="2942159"/>
              <a:ext cx="48910" cy="354180"/>
            </a:xfrm>
            <a:custGeom>
              <a:rect b="b" l="l" r="r" t="t"/>
              <a:pathLst>
                <a:path extrusionOk="0" h="17032" w="2352">
                  <a:moveTo>
                    <a:pt x="801" y="0"/>
                  </a:moveTo>
                  <a:cubicBezTo>
                    <a:pt x="567" y="0"/>
                    <a:pt x="350" y="151"/>
                    <a:pt x="384" y="451"/>
                  </a:cubicBezTo>
                  <a:cubicBezTo>
                    <a:pt x="784" y="3520"/>
                    <a:pt x="1117" y="6589"/>
                    <a:pt x="1351" y="9691"/>
                  </a:cubicBezTo>
                  <a:cubicBezTo>
                    <a:pt x="1584" y="12226"/>
                    <a:pt x="1451" y="14661"/>
                    <a:pt x="50" y="16863"/>
                  </a:cubicBezTo>
                  <a:cubicBezTo>
                    <a:pt x="0" y="16938"/>
                    <a:pt x="63" y="17031"/>
                    <a:pt x="125" y="17031"/>
                  </a:cubicBezTo>
                  <a:cubicBezTo>
                    <a:pt x="146" y="17031"/>
                    <a:pt x="167" y="17021"/>
                    <a:pt x="183" y="16996"/>
                  </a:cubicBezTo>
                  <a:cubicBezTo>
                    <a:pt x="2252" y="15495"/>
                    <a:pt x="2352" y="12526"/>
                    <a:pt x="2252" y="10191"/>
                  </a:cubicBezTo>
                  <a:cubicBezTo>
                    <a:pt x="2118" y="6955"/>
                    <a:pt x="1751" y="3686"/>
                    <a:pt x="1318" y="451"/>
                  </a:cubicBezTo>
                  <a:cubicBezTo>
                    <a:pt x="1284" y="151"/>
                    <a:pt x="1034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5"/>
            <p:cNvSpPr/>
            <p:nvPr/>
          </p:nvSpPr>
          <p:spPr>
            <a:xfrm>
              <a:off x="6952240" y="2828989"/>
              <a:ext cx="25682" cy="54150"/>
            </a:xfrm>
            <a:custGeom>
              <a:rect b="b" l="l" r="r" t="t"/>
              <a:pathLst>
                <a:path extrusionOk="0" h="2604" w="1235">
                  <a:moveTo>
                    <a:pt x="531" y="0"/>
                  </a:moveTo>
                  <a:cubicBezTo>
                    <a:pt x="478" y="0"/>
                    <a:pt x="423" y="8"/>
                    <a:pt x="368" y="22"/>
                  </a:cubicBezTo>
                  <a:cubicBezTo>
                    <a:pt x="134" y="89"/>
                    <a:pt x="1" y="322"/>
                    <a:pt x="67" y="589"/>
                  </a:cubicBezTo>
                  <a:cubicBezTo>
                    <a:pt x="134" y="1123"/>
                    <a:pt x="234" y="1690"/>
                    <a:pt x="301" y="2257"/>
                  </a:cubicBezTo>
                  <a:cubicBezTo>
                    <a:pt x="334" y="2357"/>
                    <a:pt x="434" y="2457"/>
                    <a:pt x="534" y="2524"/>
                  </a:cubicBezTo>
                  <a:cubicBezTo>
                    <a:pt x="608" y="2573"/>
                    <a:pt x="699" y="2604"/>
                    <a:pt x="795" y="2604"/>
                  </a:cubicBezTo>
                  <a:cubicBezTo>
                    <a:pt x="830" y="2604"/>
                    <a:pt x="866" y="2599"/>
                    <a:pt x="901" y="2590"/>
                  </a:cubicBezTo>
                  <a:cubicBezTo>
                    <a:pt x="1001" y="2557"/>
                    <a:pt x="1101" y="2457"/>
                    <a:pt x="1168" y="2357"/>
                  </a:cubicBezTo>
                  <a:cubicBezTo>
                    <a:pt x="1235" y="2257"/>
                    <a:pt x="1235" y="2123"/>
                    <a:pt x="1202" y="1990"/>
                  </a:cubicBezTo>
                  <a:cubicBezTo>
                    <a:pt x="1135" y="1456"/>
                    <a:pt x="1035" y="889"/>
                    <a:pt x="935" y="322"/>
                  </a:cubicBezTo>
                  <a:cubicBezTo>
                    <a:pt x="901" y="222"/>
                    <a:pt x="835" y="122"/>
                    <a:pt x="735" y="55"/>
                  </a:cubicBezTo>
                  <a:cubicBezTo>
                    <a:pt x="676" y="16"/>
                    <a:pt x="60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5"/>
            <p:cNvSpPr/>
            <p:nvPr/>
          </p:nvSpPr>
          <p:spPr>
            <a:xfrm>
              <a:off x="6927264" y="2666990"/>
              <a:ext cx="39407" cy="144068"/>
            </a:xfrm>
            <a:custGeom>
              <a:rect b="b" l="l" r="r" t="t"/>
              <a:pathLst>
                <a:path extrusionOk="0" h="6928" w="1895">
                  <a:moveTo>
                    <a:pt x="151" y="0"/>
                  </a:moveTo>
                  <a:cubicBezTo>
                    <a:pt x="77" y="0"/>
                    <a:pt x="1" y="57"/>
                    <a:pt x="1" y="140"/>
                  </a:cubicBezTo>
                  <a:cubicBezTo>
                    <a:pt x="1" y="1241"/>
                    <a:pt x="134" y="2308"/>
                    <a:pt x="368" y="3342"/>
                  </a:cubicBezTo>
                  <a:cubicBezTo>
                    <a:pt x="568" y="4443"/>
                    <a:pt x="735" y="5510"/>
                    <a:pt x="935" y="6578"/>
                  </a:cubicBezTo>
                  <a:cubicBezTo>
                    <a:pt x="975" y="6822"/>
                    <a:pt x="1148" y="6928"/>
                    <a:pt x="1332" y="6928"/>
                  </a:cubicBezTo>
                  <a:cubicBezTo>
                    <a:pt x="1601" y="6928"/>
                    <a:pt x="1895" y="6701"/>
                    <a:pt x="1835" y="6344"/>
                  </a:cubicBezTo>
                  <a:cubicBezTo>
                    <a:pt x="1635" y="5277"/>
                    <a:pt x="1402" y="4209"/>
                    <a:pt x="1202" y="3142"/>
                  </a:cubicBezTo>
                  <a:cubicBezTo>
                    <a:pt x="1035" y="2074"/>
                    <a:pt x="701" y="1040"/>
                    <a:pt x="268" y="73"/>
                  </a:cubicBezTo>
                  <a:cubicBezTo>
                    <a:pt x="242" y="22"/>
                    <a:pt x="19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5"/>
            <p:cNvSpPr/>
            <p:nvPr/>
          </p:nvSpPr>
          <p:spPr>
            <a:xfrm>
              <a:off x="6694706" y="3157768"/>
              <a:ext cx="200672" cy="273392"/>
            </a:xfrm>
            <a:custGeom>
              <a:rect b="b" l="l" r="r" t="t"/>
              <a:pathLst>
                <a:path extrusionOk="0" h="13147" w="9650">
                  <a:moveTo>
                    <a:pt x="9179" y="0"/>
                  </a:moveTo>
                  <a:cubicBezTo>
                    <a:pt x="8148" y="0"/>
                    <a:pt x="7378" y="1028"/>
                    <a:pt x="6947" y="1858"/>
                  </a:cubicBezTo>
                  <a:cubicBezTo>
                    <a:pt x="6180" y="3359"/>
                    <a:pt x="5713" y="5060"/>
                    <a:pt x="5180" y="6628"/>
                  </a:cubicBezTo>
                  <a:cubicBezTo>
                    <a:pt x="5079" y="7062"/>
                    <a:pt x="4946" y="7462"/>
                    <a:pt x="4779" y="7862"/>
                  </a:cubicBezTo>
                  <a:cubicBezTo>
                    <a:pt x="4612" y="8129"/>
                    <a:pt x="4379" y="8296"/>
                    <a:pt x="4112" y="8429"/>
                  </a:cubicBezTo>
                  <a:cubicBezTo>
                    <a:pt x="3512" y="8629"/>
                    <a:pt x="2978" y="8963"/>
                    <a:pt x="2511" y="9397"/>
                  </a:cubicBezTo>
                  <a:cubicBezTo>
                    <a:pt x="2111" y="9864"/>
                    <a:pt x="1777" y="10397"/>
                    <a:pt x="1477" y="10931"/>
                  </a:cubicBezTo>
                  <a:cubicBezTo>
                    <a:pt x="1143" y="11498"/>
                    <a:pt x="710" y="12032"/>
                    <a:pt x="243" y="12499"/>
                  </a:cubicBezTo>
                  <a:cubicBezTo>
                    <a:pt x="1" y="12741"/>
                    <a:pt x="197" y="13146"/>
                    <a:pt x="509" y="13146"/>
                  </a:cubicBezTo>
                  <a:cubicBezTo>
                    <a:pt x="541" y="13146"/>
                    <a:pt x="575" y="13142"/>
                    <a:pt x="610" y="13133"/>
                  </a:cubicBezTo>
                  <a:cubicBezTo>
                    <a:pt x="1777" y="12766"/>
                    <a:pt x="2211" y="11398"/>
                    <a:pt x="2878" y="10464"/>
                  </a:cubicBezTo>
                  <a:cubicBezTo>
                    <a:pt x="3245" y="9964"/>
                    <a:pt x="3745" y="9597"/>
                    <a:pt x="4312" y="9363"/>
                  </a:cubicBezTo>
                  <a:cubicBezTo>
                    <a:pt x="4879" y="9163"/>
                    <a:pt x="5346" y="8796"/>
                    <a:pt x="5647" y="8296"/>
                  </a:cubicBezTo>
                  <a:cubicBezTo>
                    <a:pt x="5947" y="7529"/>
                    <a:pt x="6214" y="6728"/>
                    <a:pt x="6414" y="5894"/>
                  </a:cubicBezTo>
                  <a:cubicBezTo>
                    <a:pt x="6714" y="5027"/>
                    <a:pt x="6981" y="4160"/>
                    <a:pt x="7281" y="3292"/>
                  </a:cubicBezTo>
                  <a:cubicBezTo>
                    <a:pt x="7448" y="2692"/>
                    <a:pt x="7715" y="2091"/>
                    <a:pt x="8048" y="1558"/>
                  </a:cubicBezTo>
                  <a:cubicBezTo>
                    <a:pt x="8415" y="1024"/>
                    <a:pt x="8916" y="590"/>
                    <a:pt x="9516" y="357"/>
                  </a:cubicBezTo>
                  <a:cubicBezTo>
                    <a:pt x="9649" y="290"/>
                    <a:pt x="9616" y="23"/>
                    <a:pt x="9449" y="23"/>
                  </a:cubicBezTo>
                  <a:cubicBezTo>
                    <a:pt x="9357" y="8"/>
                    <a:pt x="9268" y="0"/>
                    <a:pt x="9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5"/>
            <p:cNvSpPr/>
            <p:nvPr/>
          </p:nvSpPr>
          <p:spPr>
            <a:xfrm>
              <a:off x="6764954" y="3261476"/>
              <a:ext cx="228371" cy="313110"/>
            </a:xfrm>
            <a:custGeom>
              <a:rect b="b" l="l" r="r" t="t"/>
              <a:pathLst>
                <a:path extrusionOk="0" h="15057" w="10982">
                  <a:moveTo>
                    <a:pt x="10694" y="1"/>
                  </a:moveTo>
                  <a:cubicBezTo>
                    <a:pt x="10640" y="1"/>
                    <a:pt x="10586" y="13"/>
                    <a:pt x="10541" y="40"/>
                  </a:cubicBezTo>
                  <a:cubicBezTo>
                    <a:pt x="9941" y="640"/>
                    <a:pt x="9374" y="1274"/>
                    <a:pt x="8940" y="1975"/>
                  </a:cubicBezTo>
                  <a:cubicBezTo>
                    <a:pt x="8473" y="2608"/>
                    <a:pt x="7973" y="3209"/>
                    <a:pt x="7572" y="3843"/>
                  </a:cubicBezTo>
                  <a:cubicBezTo>
                    <a:pt x="6738" y="5210"/>
                    <a:pt x="7039" y="6911"/>
                    <a:pt x="6772" y="8412"/>
                  </a:cubicBezTo>
                  <a:cubicBezTo>
                    <a:pt x="6638" y="9213"/>
                    <a:pt x="6438" y="9980"/>
                    <a:pt x="6171" y="10781"/>
                  </a:cubicBezTo>
                  <a:cubicBezTo>
                    <a:pt x="6038" y="11181"/>
                    <a:pt x="5904" y="11581"/>
                    <a:pt x="5738" y="11948"/>
                  </a:cubicBezTo>
                  <a:cubicBezTo>
                    <a:pt x="5638" y="12149"/>
                    <a:pt x="5571" y="12349"/>
                    <a:pt x="5471" y="12549"/>
                  </a:cubicBezTo>
                  <a:cubicBezTo>
                    <a:pt x="5395" y="12701"/>
                    <a:pt x="5338" y="12873"/>
                    <a:pt x="5271" y="12873"/>
                  </a:cubicBezTo>
                  <a:cubicBezTo>
                    <a:pt x="5250" y="12873"/>
                    <a:pt x="5228" y="12856"/>
                    <a:pt x="5204" y="12816"/>
                  </a:cubicBezTo>
                  <a:cubicBezTo>
                    <a:pt x="5137" y="12716"/>
                    <a:pt x="5237" y="12415"/>
                    <a:pt x="5237" y="12282"/>
                  </a:cubicBezTo>
                  <a:cubicBezTo>
                    <a:pt x="5237" y="12048"/>
                    <a:pt x="5271" y="11815"/>
                    <a:pt x="5304" y="11581"/>
                  </a:cubicBezTo>
                  <a:cubicBezTo>
                    <a:pt x="5337" y="11148"/>
                    <a:pt x="5371" y="10681"/>
                    <a:pt x="5404" y="10214"/>
                  </a:cubicBezTo>
                  <a:lnTo>
                    <a:pt x="5638" y="7478"/>
                  </a:lnTo>
                  <a:cubicBezTo>
                    <a:pt x="5619" y="7237"/>
                    <a:pt x="5414" y="7099"/>
                    <a:pt x="5219" y="7099"/>
                  </a:cubicBezTo>
                  <a:cubicBezTo>
                    <a:pt x="5064" y="7099"/>
                    <a:pt x="4915" y="7186"/>
                    <a:pt x="4870" y="7378"/>
                  </a:cubicBezTo>
                  <a:cubicBezTo>
                    <a:pt x="4864" y="7412"/>
                    <a:pt x="4857" y="7446"/>
                    <a:pt x="4850" y="7480"/>
                  </a:cubicBezTo>
                  <a:lnTo>
                    <a:pt x="4850" y="7480"/>
                  </a:lnTo>
                  <a:lnTo>
                    <a:pt x="4837" y="7478"/>
                  </a:lnTo>
                  <a:cubicBezTo>
                    <a:pt x="4835" y="7512"/>
                    <a:pt x="4833" y="7545"/>
                    <a:pt x="4831" y="7578"/>
                  </a:cubicBezTo>
                  <a:lnTo>
                    <a:pt x="4831" y="7578"/>
                  </a:lnTo>
                  <a:cubicBezTo>
                    <a:pt x="4580" y="8849"/>
                    <a:pt x="4355" y="10147"/>
                    <a:pt x="4070" y="11415"/>
                  </a:cubicBezTo>
                  <a:cubicBezTo>
                    <a:pt x="3851" y="12345"/>
                    <a:pt x="3542" y="13254"/>
                    <a:pt x="2940" y="13974"/>
                  </a:cubicBezTo>
                  <a:lnTo>
                    <a:pt x="2940" y="13974"/>
                  </a:lnTo>
                  <a:cubicBezTo>
                    <a:pt x="2598" y="12620"/>
                    <a:pt x="2808" y="11209"/>
                    <a:pt x="3069" y="9847"/>
                  </a:cubicBezTo>
                  <a:cubicBezTo>
                    <a:pt x="3068" y="9839"/>
                    <a:pt x="3068" y="9830"/>
                    <a:pt x="3067" y="9822"/>
                  </a:cubicBezTo>
                  <a:lnTo>
                    <a:pt x="3067" y="9822"/>
                  </a:lnTo>
                  <a:cubicBezTo>
                    <a:pt x="3067" y="9819"/>
                    <a:pt x="3068" y="9816"/>
                    <a:pt x="3069" y="9813"/>
                  </a:cubicBezTo>
                  <a:lnTo>
                    <a:pt x="3065" y="9813"/>
                  </a:lnTo>
                  <a:lnTo>
                    <a:pt x="3065" y="9813"/>
                  </a:lnTo>
                  <a:cubicBezTo>
                    <a:pt x="3030" y="9564"/>
                    <a:pt x="2826" y="9412"/>
                    <a:pt x="2621" y="9412"/>
                  </a:cubicBezTo>
                  <a:cubicBezTo>
                    <a:pt x="2489" y="9412"/>
                    <a:pt x="2357" y="9474"/>
                    <a:pt x="2269" y="9613"/>
                  </a:cubicBezTo>
                  <a:cubicBezTo>
                    <a:pt x="2269" y="9613"/>
                    <a:pt x="2269" y="9613"/>
                    <a:pt x="2269" y="9613"/>
                  </a:cubicBezTo>
                  <a:lnTo>
                    <a:pt x="2269" y="9613"/>
                  </a:lnTo>
                  <a:lnTo>
                    <a:pt x="1568" y="11948"/>
                  </a:lnTo>
                  <a:cubicBezTo>
                    <a:pt x="1488" y="12188"/>
                    <a:pt x="1303" y="13253"/>
                    <a:pt x="944" y="13575"/>
                  </a:cubicBezTo>
                  <a:lnTo>
                    <a:pt x="944" y="13575"/>
                  </a:lnTo>
                  <a:cubicBezTo>
                    <a:pt x="892" y="12492"/>
                    <a:pt x="863" y="11390"/>
                    <a:pt x="834" y="10314"/>
                  </a:cubicBezTo>
                  <a:cubicBezTo>
                    <a:pt x="801" y="9046"/>
                    <a:pt x="834" y="7812"/>
                    <a:pt x="701" y="6544"/>
                  </a:cubicBezTo>
                  <a:cubicBezTo>
                    <a:pt x="681" y="6409"/>
                    <a:pt x="538" y="6318"/>
                    <a:pt x="415" y="6318"/>
                  </a:cubicBezTo>
                  <a:cubicBezTo>
                    <a:pt x="326" y="6318"/>
                    <a:pt x="248" y="6366"/>
                    <a:pt x="234" y="6478"/>
                  </a:cubicBezTo>
                  <a:cubicBezTo>
                    <a:pt x="67" y="7712"/>
                    <a:pt x="0" y="8946"/>
                    <a:pt x="34" y="10180"/>
                  </a:cubicBezTo>
                  <a:cubicBezTo>
                    <a:pt x="34" y="11481"/>
                    <a:pt x="34" y="12782"/>
                    <a:pt x="100" y="14050"/>
                  </a:cubicBezTo>
                  <a:cubicBezTo>
                    <a:pt x="100" y="14250"/>
                    <a:pt x="234" y="14417"/>
                    <a:pt x="401" y="14484"/>
                  </a:cubicBezTo>
                  <a:cubicBezTo>
                    <a:pt x="516" y="14522"/>
                    <a:pt x="627" y="14540"/>
                    <a:pt x="733" y="14540"/>
                  </a:cubicBezTo>
                  <a:cubicBezTo>
                    <a:pt x="1359" y="14540"/>
                    <a:pt x="1807" y="13920"/>
                    <a:pt x="2035" y="13349"/>
                  </a:cubicBezTo>
                  <a:cubicBezTo>
                    <a:pt x="2036" y="13347"/>
                    <a:pt x="2037" y="13344"/>
                    <a:pt x="2038" y="13341"/>
                  </a:cubicBezTo>
                  <a:lnTo>
                    <a:pt x="2038" y="13341"/>
                  </a:lnTo>
                  <a:cubicBezTo>
                    <a:pt x="2098" y="13828"/>
                    <a:pt x="2212" y="14310"/>
                    <a:pt x="2402" y="14784"/>
                  </a:cubicBezTo>
                  <a:cubicBezTo>
                    <a:pt x="2466" y="14954"/>
                    <a:pt x="2624" y="15056"/>
                    <a:pt x="2783" y="15056"/>
                  </a:cubicBezTo>
                  <a:cubicBezTo>
                    <a:pt x="2873" y="15056"/>
                    <a:pt x="2963" y="15023"/>
                    <a:pt x="3036" y="14951"/>
                  </a:cubicBezTo>
                  <a:cubicBezTo>
                    <a:pt x="3644" y="14413"/>
                    <a:pt x="4121" y="13727"/>
                    <a:pt x="4444" y="12963"/>
                  </a:cubicBezTo>
                  <a:lnTo>
                    <a:pt x="4444" y="12963"/>
                  </a:lnTo>
                  <a:cubicBezTo>
                    <a:pt x="4463" y="13116"/>
                    <a:pt x="4503" y="13269"/>
                    <a:pt x="4570" y="13416"/>
                  </a:cubicBezTo>
                  <a:cubicBezTo>
                    <a:pt x="4710" y="13655"/>
                    <a:pt x="4910" y="13751"/>
                    <a:pt x="5118" y="13751"/>
                  </a:cubicBezTo>
                  <a:cubicBezTo>
                    <a:pt x="5406" y="13751"/>
                    <a:pt x="5711" y="13567"/>
                    <a:pt x="5904" y="13316"/>
                  </a:cubicBezTo>
                  <a:cubicBezTo>
                    <a:pt x="6405" y="12649"/>
                    <a:pt x="6672" y="11648"/>
                    <a:pt x="6939" y="10881"/>
                  </a:cubicBezTo>
                  <a:cubicBezTo>
                    <a:pt x="7205" y="9980"/>
                    <a:pt x="7439" y="9046"/>
                    <a:pt x="7572" y="8079"/>
                  </a:cubicBezTo>
                  <a:cubicBezTo>
                    <a:pt x="7706" y="7145"/>
                    <a:pt x="7639" y="6144"/>
                    <a:pt x="7806" y="5210"/>
                  </a:cubicBezTo>
                  <a:cubicBezTo>
                    <a:pt x="8006" y="4276"/>
                    <a:pt x="8706" y="3476"/>
                    <a:pt x="9274" y="2708"/>
                  </a:cubicBezTo>
                  <a:cubicBezTo>
                    <a:pt x="9841" y="1941"/>
                    <a:pt x="10541" y="1174"/>
                    <a:pt x="10908" y="240"/>
                  </a:cubicBezTo>
                  <a:cubicBezTo>
                    <a:pt x="10981" y="93"/>
                    <a:pt x="10840" y="1"/>
                    <a:pt x="10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5"/>
            <p:cNvSpPr/>
            <p:nvPr/>
          </p:nvSpPr>
          <p:spPr>
            <a:xfrm>
              <a:off x="6263424" y="3279340"/>
              <a:ext cx="118095" cy="69039"/>
            </a:xfrm>
            <a:custGeom>
              <a:rect b="b" l="l" r="r" t="t"/>
              <a:pathLst>
                <a:path extrusionOk="0" h="3320" w="5679">
                  <a:moveTo>
                    <a:pt x="5294" y="1"/>
                  </a:moveTo>
                  <a:cubicBezTo>
                    <a:pt x="5266" y="1"/>
                    <a:pt x="5235" y="5"/>
                    <a:pt x="5204" y="15"/>
                  </a:cubicBezTo>
                  <a:cubicBezTo>
                    <a:pt x="3436" y="582"/>
                    <a:pt x="1935" y="1749"/>
                    <a:pt x="267" y="2517"/>
                  </a:cubicBezTo>
                  <a:cubicBezTo>
                    <a:pt x="67" y="2650"/>
                    <a:pt x="0" y="2917"/>
                    <a:pt x="100" y="3117"/>
                  </a:cubicBezTo>
                  <a:cubicBezTo>
                    <a:pt x="186" y="3246"/>
                    <a:pt x="328" y="3320"/>
                    <a:pt x="472" y="3320"/>
                  </a:cubicBezTo>
                  <a:cubicBezTo>
                    <a:pt x="550" y="3320"/>
                    <a:pt x="630" y="3298"/>
                    <a:pt x="701" y="3250"/>
                  </a:cubicBezTo>
                  <a:cubicBezTo>
                    <a:pt x="2335" y="2450"/>
                    <a:pt x="3903" y="1549"/>
                    <a:pt x="5437" y="548"/>
                  </a:cubicBezTo>
                  <a:cubicBezTo>
                    <a:pt x="5679" y="398"/>
                    <a:pt x="5565" y="1"/>
                    <a:pt x="5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5"/>
            <p:cNvSpPr/>
            <p:nvPr/>
          </p:nvSpPr>
          <p:spPr>
            <a:xfrm>
              <a:off x="6124322" y="3543404"/>
              <a:ext cx="109278" cy="825520"/>
            </a:xfrm>
            <a:custGeom>
              <a:rect b="b" l="l" r="r" t="t"/>
              <a:pathLst>
                <a:path extrusionOk="0" h="39698" w="5255">
                  <a:moveTo>
                    <a:pt x="430" y="1"/>
                  </a:moveTo>
                  <a:cubicBezTo>
                    <a:pt x="209" y="1"/>
                    <a:pt x="1" y="143"/>
                    <a:pt x="18" y="426"/>
                  </a:cubicBezTo>
                  <a:cubicBezTo>
                    <a:pt x="318" y="5230"/>
                    <a:pt x="885" y="9966"/>
                    <a:pt x="1419" y="14736"/>
                  </a:cubicBezTo>
                  <a:cubicBezTo>
                    <a:pt x="2086" y="20874"/>
                    <a:pt x="2786" y="27012"/>
                    <a:pt x="3720" y="33083"/>
                  </a:cubicBezTo>
                  <a:cubicBezTo>
                    <a:pt x="4054" y="35251"/>
                    <a:pt x="4321" y="37486"/>
                    <a:pt x="4954" y="39588"/>
                  </a:cubicBezTo>
                  <a:cubicBezTo>
                    <a:pt x="4985" y="39663"/>
                    <a:pt x="5048" y="39697"/>
                    <a:pt x="5110" y="39697"/>
                  </a:cubicBezTo>
                  <a:cubicBezTo>
                    <a:pt x="5184" y="39697"/>
                    <a:pt x="5255" y="39646"/>
                    <a:pt x="5255" y="39554"/>
                  </a:cubicBezTo>
                  <a:cubicBezTo>
                    <a:pt x="4354" y="34884"/>
                    <a:pt x="3920" y="30114"/>
                    <a:pt x="3387" y="25377"/>
                  </a:cubicBezTo>
                  <a:cubicBezTo>
                    <a:pt x="2720" y="19273"/>
                    <a:pt x="2086" y="13135"/>
                    <a:pt x="1552" y="6998"/>
                  </a:cubicBezTo>
                  <a:cubicBezTo>
                    <a:pt x="1352" y="4796"/>
                    <a:pt x="1118" y="2628"/>
                    <a:pt x="918" y="426"/>
                  </a:cubicBezTo>
                  <a:cubicBezTo>
                    <a:pt x="885" y="143"/>
                    <a:pt x="65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5"/>
            <p:cNvSpPr/>
            <p:nvPr/>
          </p:nvSpPr>
          <p:spPr>
            <a:xfrm>
              <a:off x="6408391" y="3515912"/>
              <a:ext cx="43732" cy="857149"/>
            </a:xfrm>
            <a:custGeom>
              <a:rect b="b" l="l" r="r" t="t"/>
              <a:pathLst>
                <a:path extrusionOk="0" h="41219" w="2103">
                  <a:moveTo>
                    <a:pt x="497" y="0"/>
                  </a:moveTo>
                  <a:cubicBezTo>
                    <a:pt x="461" y="0"/>
                    <a:pt x="434" y="17"/>
                    <a:pt x="434" y="47"/>
                  </a:cubicBezTo>
                  <a:cubicBezTo>
                    <a:pt x="301" y="1114"/>
                    <a:pt x="268" y="2182"/>
                    <a:pt x="368" y="3249"/>
                  </a:cubicBezTo>
                  <a:cubicBezTo>
                    <a:pt x="401" y="3783"/>
                    <a:pt x="368" y="4317"/>
                    <a:pt x="301" y="4850"/>
                  </a:cubicBezTo>
                  <a:cubicBezTo>
                    <a:pt x="167" y="5317"/>
                    <a:pt x="101" y="5818"/>
                    <a:pt x="67" y="6285"/>
                  </a:cubicBezTo>
                  <a:cubicBezTo>
                    <a:pt x="1" y="8586"/>
                    <a:pt x="201" y="10921"/>
                    <a:pt x="301" y="13223"/>
                  </a:cubicBezTo>
                  <a:cubicBezTo>
                    <a:pt x="468" y="15892"/>
                    <a:pt x="768" y="18560"/>
                    <a:pt x="835" y="21195"/>
                  </a:cubicBezTo>
                  <a:cubicBezTo>
                    <a:pt x="935" y="26032"/>
                    <a:pt x="935" y="30869"/>
                    <a:pt x="1001" y="35706"/>
                  </a:cubicBezTo>
                  <a:cubicBezTo>
                    <a:pt x="1001" y="36807"/>
                    <a:pt x="1035" y="37941"/>
                    <a:pt x="1068" y="39042"/>
                  </a:cubicBezTo>
                  <a:cubicBezTo>
                    <a:pt x="1068" y="39442"/>
                    <a:pt x="1135" y="39875"/>
                    <a:pt x="1202" y="40276"/>
                  </a:cubicBezTo>
                  <a:cubicBezTo>
                    <a:pt x="1235" y="40409"/>
                    <a:pt x="1268" y="40543"/>
                    <a:pt x="1302" y="40709"/>
                  </a:cubicBezTo>
                  <a:cubicBezTo>
                    <a:pt x="1327" y="40813"/>
                    <a:pt x="1373" y="40996"/>
                    <a:pt x="1377" y="40996"/>
                  </a:cubicBezTo>
                  <a:cubicBezTo>
                    <a:pt x="1377" y="40996"/>
                    <a:pt x="1377" y="40996"/>
                    <a:pt x="1377" y="40995"/>
                  </a:cubicBezTo>
                  <a:lnTo>
                    <a:pt x="1377" y="40995"/>
                  </a:lnTo>
                  <a:cubicBezTo>
                    <a:pt x="1417" y="41144"/>
                    <a:pt x="1558" y="41218"/>
                    <a:pt x="1694" y="41218"/>
                  </a:cubicBezTo>
                  <a:cubicBezTo>
                    <a:pt x="1844" y="41218"/>
                    <a:pt x="1985" y="41126"/>
                    <a:pt x="1969" y="40943"/>
                  </a:cubicBezTo>
                  <a:cubicBezTo>
                    <a:pt x="1935" y="40543"/>
                    <a:pt x="2102" y="39809"/>
                    <a:pt x="2069" y="39275"/>
                  </a:cubicBezTo>
                  <a:cubicBezTo>
                    <a:pt x="2035" y="38341"/>
                    <a:pt x="2035" y="37374"/>
                    <a:pt x="2002" y="36440"/>
                  </a:cubicBezTo>
                  <a:cubicBezTo>
                    <a:pt x="1969" y="33905"/>
                    <a:pt x="1935" y="31369"/>
                    <a:pt x="1902" y="28868"/>
                  </a:cubicBezTo>
                  <a:cubicBezTo>
                    <a:pt x="1869" y="26499"/>
                    <a:pt x="1869" y="24164"/>
                    <a:pt x="1802" y="21829"/>
                  </a:cubicBezTo>
                  <a:cubicBezTo>
                    <a:pt x="1769" y="19461"/>
                    <a:pt x="1535" y="17226"/>
                    <a:pt x="1368" y="14958"/>
                  </a:cubicBezTo>
                  <a:cubicBezTo>
                    <a:pt x="1168" y="12356"/>
                    <a:pt x="1001" y="9787"/>
                    <a:pt x="935" y="7219"/>
                  </a:cubicBezTo>
                  <a:cubicBezTo>
                    <a:pt x="901" y="6552"/>
                    <a:pt x="935" y="5918"/>
                    <a:pt x="1035" y="5251"/>
                  </a:cubicBezTo>
                  <a:cubicBezTo>
                    <a:pt x="1135" y="4750"/>
                    <a:pt x="1135" y="4217"/>
                    <a:pt x="1101" y="3716"/>
                  </a:cubicBezTo>
                  <a:cubicBezTo>
                    <a:pt x="1068" y="2482"/>
                    <a:pt x="901" y="1248"/>
                    <a:pt x="634" y="80"/>
                  </a:cubicBezTo>
                  <a:cubicBezTo>
                    <a:pt x="598" y="25"/>
                    <a:pt x="541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5"/>
            <p:cNvSpPr/>
            <p:nvPr/>
          </p:nvSpPr>
          <p:spPr>
            <a:xfrm>
              <a:off x="6379256" y="3586409"/>
              <a:ext cx="308016" cy="23332"/>
            </a:xfrm>
            <a:custGeom>
              <a:rect b="b" l="l" r="r" t="t"/>
              <a:pathLst>
                <a:path extrusionOk="0" h="1122" w="14812">
                  <a:moveTo>
                    <a:pt x="2155" y="1"/>
                  </a:moveTo>
                  <a:cubicBezTo>
                    <a:pt x="1556" y="1"/>
                    <a:pt x="960" y="18"/>
                    <a:pt x="368" y="59"/>
                  </a:cubicBezTo>
                  <a:cubicBezTo>
                    <a:pt x="101" y="93"/>
                    <a:pt x="1" y="526"/>
                    <a:pt x="301" y="560"/>
                  </a:cubicBezTo>
                  <a:cubicBezTo>
                    <a:pt x="2669" y="993"/>
                    <a:pt x="5171" y="993"/>
                    <a:pt x="7573" y="1093"/>
                  </a:cubicBezTo>
                  <a:cubicBezTo>
                    <a:pt x="7955" y="1114"/>
                    <a:pt x="8335" y="1122"/>
                    <a:pt x="8712" y="1122"/>
                  </a:cubicBezTo>
                  <a:cubicBezTo>
                    <a:pt x="9552" y="1122"/>
                    <a:pt x="10380" y="1083"/>
                    <a:pt x="11209" y="1060"/>
                  </a:cubicBezTo>
                  <a:cubicBezTo>
                    <a:pt x="11327" y="1057"/>
                    <a:pt x="11447" y="1055"/>
                    <a:pt x="11568" y="1055"/>
                  </a:cubicBezTo>
                  <a:cubicBezTo>
                    <a:pt x="11869" y="1055"/>
                    <a:pt x="12177" y="1063"/>
                    <a:pt x="12486" y="1063"/>
                  </a:cubicBezTo>
                  <a:cubicBezTo>
                    <a:pt x="13217" y="1063"/>
                    <a:pt x="13950" y="1019"/>
                    <a:pt x="14578" y="727"/>
                  </a:cubicBezTo>
                  <a:cubicBezTo>
                    <a:pt x="14811" y="660"/>
                    <a:pt x="14711" y="326"/>
                    <a:pt x="14511" y="260"/>
                  </a:cubicBezTo>
                  <a:cubicBezTo>
                    <a:pt x="14100" y="114"/>
                    <a:pt x="13646" y="68"/>
                    <a:pt x="13182" y="68"/>
                  </a:cubicBezTo>
                  <a:cubicBezTo>
                    <a:pt x="12479" y="68"/>
                    <a:pt x="11752" y="173"/>
                    <a:pt x="11109" y="193"/>
                  </a:cubicBezTo>
                  <a:cubicBezTo>
                    <a:pt x="10283" y="216"/>
                    <a:pt x="9441" y="240"/>
                    <a:pt x="8606" y="240"/>
                  </a:cubicBezTo>
                  <a:cubicBezTo>
                    <a:pt x="8260" y="240"/>
                    <a:pt x="7915" y="236"/>
                    <a:pt x="7573" y="226"/>
                  </a:cubicBezTo>
                  <a:cubicBezTo>
                    <a:pt x="5771" y="151"/>
                    <a:pt x="3951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5"/>
            <p:cNvSpPr/>
            <p:nvPr/>
          </p:nvSpPr>
          <p:spPr>
            <a:xfrm>
              <a:off x="6211394" y="2877484"/>
              <a:ext cx="140824" cy="27574"/>
            </a:xfrm>
            <a:custGeom>
              <a:rect b="b" l="l" r="r" t="t"/>
              <a:pathLst>
                <a:path extrusionOk="0" h="1326" w="6772">
                  <a:moveTo>
                    <a:pt x="6107" y="0"/>
                  </a:moveTo>
                  <a:cubicBezTo>
                    <a:pt x="5677" y="0"/>
                    <a:pt x="5212" y="170"/>
                    <a:pt x="4770" y="225"/>
                  </a:cubicBezTo>
                  <a:cubicBezTo>
                    <a:pt x="4270" y="292"/>
                    <a:pt x="3736" y="359"/>
                    <a:pt x="3236" y="359"/>
                  </a:cubicBezTo>
                  <a:cubicBezTo>
                    <a:pt x="2702" y="359"/>
                    <a:pt x="2168" y="325"/>
                    <a:pt x="1668" y="292"/>
                  </a:cubicBezTo>
                  <a:cubicBezTo>
                    <a:pt x="1384" y="251"/>
                    <a:pt x="1051" y="186"/>
                    <a:pt x="744" y="186"/>
                  </a:cubicBezTo>
                  <a:cubicBezTo>
                    <a:pt x="545" y="186"/>
                    <a:pt x="357" y="213"/>
                    <a:pt x="200" y="292"/>
                  </a:cubicBezTo>
                  <a:cubicBezTo>
                    <a:pt x="0" y="392"/>
                    <a:pt x="0" y="625"/>
                    <a:pt x="134" y="759"/>
                  </a:cubicBezTo>
                  <a:cubicBezTo>
                    <a:pt x="467" y="1126"/>
                    <a:pt x="1201" y="1192"/>
                    <a:pt x="1668" y="1226"/>
                  </a:cubicBezTo>
                  <a:cubicBezTo>
                    <a:pt x="2185" y="1293"/>
                    <a:pt x="2711" y="1326"/>
                    <a:pt x="3236" y="1326"/>
                  </a:cubicBezTo>
                  <a:cubicBezTo>
                    <a:pt x="3761" y="1326"/>
                    <a:pt x="4287" y="1293"/>
                    <a:pt x="4804" y="1226"/>
                  </a:cubicBezTo>
                  <a:cubicBezTo>
                    <a:pt x="5071" y="1226"/>
                    <a:pt x="5337" y="1159"/>
                    <a:pt x="5604" y="1126"/>
                  </a:cubicBezTo>
                  <a:cubicBezTo>
                    <a:pt x="5904" y="1092"/>
                    <a:pt x="6205" y="1026"/>
                    <a:pt x="6472" y="859"/>
                  </a:cubicBezTo>
                  <a:cubicBezTo>
                    <a:pt x="6738" y="659"/>
                    <a:pt x="6772" y="125"/>
                    <a:pt x="6371" y="25"/>
                  </a:cubicBezTo>
                  <a:cubicBezTo>
                    <a:pt x="6285" y="8"/>
                    <a:pt x="6197" y="0"/>
                    <a:pt x="6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5"/>
            <p:cNvSpPr/>
            <p:nvPr/>
          </p:nvSpPr>
          <p:spPr>
            <a:xfrm>
              <a:off x="6090695" y="3116884"/>
              <a:ext cx="279901" cy="503239"/>
            </a:xfrm>
            <a:custGeom>
              <a:rect b="b" l="l" r="r" t="t"/>
              <a:pathLst>
                <a:path extrusionOk="0" h="24200" w="13460">
                  <a:moveTo>
                    <a:pt x="7787" y="0"/>
                  </a:moveTo>
                  <a:cubicBezTo>
                    <a:pt x="7582" y="0"/>
                    <a:pt x="7372" y="126"/>
                    <a:pt x="7372" y="388"/>
                  </a:cubicBezTo>
                  <a:cubicBezTo>
                    <a:pt x="7339" y="1355"/>
                    <a:pt x="7139" y="2323"/>
                    <a:pt x="6738" y="3190"/>
                  </a:cubicBezTo>
                  <a:cubicBezTo>
                    <a:pt x="6338" y="4024"/>
                    <a:pt x="5738" y="4791"/>
                    <a:pt x="5271" y="5592"/>
                  </a:cubicBezTo>
                  <a:cubicBezTo>
                    <a:pt x="4337" y="7193"/>
                    <a:pt x="3403" y="8861"/>
                    <a:pt x="2535" y="10495"/>
                  </a:cubicBezTo>
                  <a:cubicBezTo>
                    <a:pt x="2368" y="10862"/>
                    <a:pt x="2235" y="11196"/>
                    <a:pt x="2135" y="11563"/>
                  </a:cubicBezTo>
                  <a:cubicBezTo>
                    <a:pt x="1968" y="12030"/>
                    <a:pt x="1735" y="12430"/>
                    <a:pt x="1568" y="12897"/>
                  </a:cubicBezTo>
                  <a:cubicBezTo>
                    <a:pt x="1201" y="13764"/>
                    <a:pt x="901" y="14698"/>
                    <a:pt x="667" y="15632"/>
                  </a:cubicBezTo>
                  <a:cubicBezTo>
                    <a:pt x="467" y="16500"/>
                    <a:pt x="300" y="17400"/>
                    <a:pt x="167" y="18334"/>
                  </a:cubicBezTo>
                  <a:cubicBezTo>
                    <a:pt x="33" y="19102"/>
                    <a:pt x="0" y="19902"/>
                    <a:pt x="33" y="20669"/>
                  </a:cubicBezTo>
                  <a:cubicBezTo>
                    <a:pt x="90" y="21325"/>
                    <a:pt x="416" y="22663"/>
                    <a:pt x="1196" y="22663"/>
                  </a:cubicBezTo>
                  <a:cubicBezTo>
                    <a:pt x="1329" y="22663"/>
                    <a:pt x="1475" y="22625"/>
                    <a:pt x="1635" y="22537"/>
                  </a:cubicBezTo>
                  <a:cubicBezTo>
                    <a:pt x="1735" y="22471"/>
                    <a:pt x="1801" y="22337"/>
                    <a:pt x="1801" y="22204"/>
                  </a:cubicBezTo>
                  <a:cubicBezTo>
                    <a:pt x="1783" y="22003"/>
                    <a:pt x="1770" y="21802"/>
                    <a:pt x="1762" y="21601"/>
                  </a:cubicBezTo>
                  <a:lnTo>
                    <a:pt x="1762" y="21601"/>
                  </a:lnTo>
                  <a:cubicBezTo>
                    <a:pt x="1854" y="21965"/>
                    <a:pt x="1963" y="22324"/>
                    <a:pt x="2102" y="22671"/>
                  </a:cubicBezTo>
                  <a:cubicBezTo>
                    <a:pt x="2345" y="23294"/>
                    <a:pt x="2876" y="23829"/>
                    <a:pt x="3531" y="23829"/>
                  </a:cubicBezTo>
                  <a:cubicBezTo>
                    <a:pt x="3682" y="23829"/>
                    <a:pt x="3840" y="23801"/>
                    <a:pt x="4003" y="23738"/>
                  </a:cubicBezTo>
                  <a:cubicBezTo>
                    <a:pt x="4030" y="23733"/>
                    <a:pt x="4056" y="23723"/>
                    <a:pt x="4080" y="23710"/>
                  </a:cubicBezTo>
                  <a:lnTo>
                    <a:pt x="4080" y="23710"/>
                  </a:lnTo>
                  <a:cubicBezTo>
                    <a:pt x="4315" y="24015"/>
                    <a:pt x="4599" y="24200"/>
                    <a:pt x="4945" y="24200"/>
                  </a:cubicBezTo>
                  <a:cubicBezTo>
                    <a:pt x="5107" y="24200"/>
                    <a:pt x="5281" y="24159"/>
                    <a:pt x="5471" y="24072"/>
                  </a:cubicBezTo>
                  <a:cubicBezTo>
                    <a:pt x="5604" y="24005"/>
                    <a:pt x="5671" y="23838"/>
                    <a:pt x="5637" y="23671"/>
                  </a:cubicBezTo>
                  <a:cubicBezTo>
                    <a:pt x="5252" y="20811"/>
                    <a:pt x="5640" y="17888"/>
                    <a:pt x="6714" y="15202"/>
                  </a:cubicBezTo>
                  <a:lnTo>
                    <a:pt x="6714" y="15202"/>
                  </a:lnTo>
                  <a:cubicBezTo>
                    <a:pt x="7666" y="15590"/>
                    <a:pt x="8492" y="16250"/>
                    <a:pt x="9040" y="17133"/>
                  </a:cubicBezTo>
                  <a:cubicBezTo>
                    <a:pt x="9573" y="17886"/>
                    <a:pt x="10254" y="18610"/>
                    <a:pt x="11222" y="18610"/>
                  </a:cubicBezTo>
                  <a:cubicBezTo>
                    <a:pt x="11283" y="18610"/>
                    <a:pt x="11345" y="18607"/>
                    <a:pt x="11408" y="18601"/>
                  </a:cubicBezTo>
                  <a:cubicBezTo>
                    <a:pt x="11642" y="18601"/>
                    <a:pt x="11809" y="18368"/>
                    <a:pt x="11775" y="18134"/>
                  </a:cubicBezTo>
                  <a:cubicBezTo>
                    <a:pt x="11508" y="16967"/>
                    <a:pt x="11175" y="15766"/>
                    <a:pt x="10441" y="14798"/>
                  </a:cubicBezTo>
                  <a:cubicBezTo>
                    <a:pt x="10007" y="14265"/>
                    <a:pt x="9407" y="13831"/>
                    <a:pt x="9007" y="13264"/>
                  </a:cubicBezTo>
                  <a:cubicBezTo>
                    <a:pt x="8540" y="12597"/>
                    <a:pt x="8573" y="11730"/>
                    <a:pt x="9040" y="11062"/>
                  </a:cubicBezTo>
                  <a:cubicBezTo>
                    <a:pt x="9774" y="9928"/>
                    <a:pt x="10975" y="9361"/>
                    <a:pt x="12009" y="8561"/>
                  </a:cubicBezTo>
                  <a:cubicBezTo>
                    <a:pt x="13043" y="7793"/>
                    <a:pt x="13376" y="6759"/>
                    <a:pt x="13443" y="5458"/>
                  </a:cubicBezTo>
                  <a:cubicBezTo>
                    <a:pt x="13460" y="5208"/>
                    <a:pt x="13276" y="5083"/>
                    <a:pt x="13084" y="5083"/>
                  </a:cubicBezTo>
                  <a:cubicBezTo>
                    <a:pt x="12893" y="5083"/>
                    <a:pt x="12692" y="5208"/>
                    <a:pt x="12676" y="5458"/>
                  </a:cubicBezTo>
                  <a:cubicBezTo>
                    <a:pt x="12642" y="6226"/>
                    <a:pt x="12576" y="6926"/>
                    <a:pt x="12009" y="7527"/>
                  </a:cubicBezTo>
                  <a:cubicBezTo>
                    <a:pt x="11542" y="7994"/>
                    <a:pt x="11008" y="8394"/>
                    <a:pt x="10441" y="8727"/>
                  </a:cubicBezTo>
                  <a:cubicBezTo>
                    <a:pt x="9440" y="9428"/>
                    <a:pt x="8373" y="10295"/>
                    <a:pt x="7972" y="11529"/>
                  </a:cubicBezTo>
                  <a:cubicBezTo>
                    <a:pt x="7572" y="12764"/>
                    <a:pt x="8339" y="13798"/>
                    <a:pt x="9173" y="14665"/>
                  </a:cubicBezTo>
                  <a:cubicBezTo>
                    <a:pt x="10100" y="15592"/>
                    <a:pt x="10549" y="16619"/>
                    <a:pt x="10892" y="17813"/>
                  </a:cubicBezTo>
                  <a:lnTo>
                    <a:pt x="10892" y="17813"/>
                  </a:lnTo>
                  <a:cubicBezTo>
                    <a:pt x="10037" y="17546"/>
                    <a:pt x="9564" y="16452"/>
                    <a:pt x="8973" y="15832"/>
                  </a:cubicBezTo>
                  <a:cubicBezTo>
                    <a:pt x="8339" y="15165"/>
                    <a:pt x="7539" y="14665"/>
                    <a:pt x="6638" y="14398"/>
                  </a:cubicBezTo>
                  <a:cubicBezTo>
                    <a:pt x="6610" y="14392"/>
                    <a:pt x="6581" y="14390"/>
                    <a:pt x="6553" y="14390"/>
                  </a:cubicBezTo>
                  <a:cubicBezTo>
                    <a:pt x="6416" y="14390"/>
                    <a:pt x="6287" y="14454"/>
                    <a:pt x="6205" y="14565"/>
                  </a:cubicBezTo>
                  <a:cubicBezTo>
                    <a:pt x="4994" y="17369"/>
                    <a:pt x="4544" y="20446"/>
                    <a:pt x="4913" y="23478"/>
                  </a:cubicBezTo>
                  <a:lnTo>
                    <a:pt x="4913" y="23478"/>
                  </a:lnTo>
                  <a:cubicBezTo>
                    <a:pt x="4409" y="23263"/>
                    <a:pt x="4095" y="21562"/>
                    <a:pt x="4036" y="21270"/>
                  </a:cubicBezTo>
                  <a:cubicBezTo>
                    <a:pt x="3836" y="20369"/>
                    <a:pt x="3736" y="19402"/>
                    <a:pt x="3769" y="18468"/>
                  </a:cubicBezTo>
                  <a:cubicBezTo>
                    <a:pt x="3769" y="18239"/>
                    <a:pt x="3617" y="18130"/>
                    <a:pt x="3453" y="18130"/>
                  </a:cubicBezTo>
                  <a:cubicBezTo>
                    <a:pt x="3293" y="18130"/>
                    <a:pt x="3122" y="18235"/>
                    <a:pt x="3075" y="18434"/>
                  </a:cubicBezTo>
                  <a:lnTo>
                    <a:pt x="3036" y="18434"/>
                  </a:lnTo>
                  <a:cubicBezTo>
                    <a:pt x="3032" y="18545"/>
                    <a:pt x="3032" y="18697"/>
                    <a:pt x="3035" y="18881"/>
                  </a:cubicBezTo>
                  <a:lnTo>
                    <a:pt x="3035" y="18881"/>
                  </a:lnTo>
                  <a:cubicBezTo>
                    <a:pt x="2940" y="20316"/>
                    <a:pt x="3084" y="21766"/>
                    <a:pt x="3485" y="23130"/>
                  </a:cubicBezTo>
                  <a:lnTo>
                    <a:pt x="3485" y="23130"/>
                  </a:lnTo>
                  <a:cubicBezTo>
                    <a:pt x="2839" y="23072"/>
                    <a:pt x="2650" y="21987"/>
                    <a:pt x="2535" y="21470"/>
                  </a:cubicBezTo>
                  <a:lnTo>
                    <a:pt x="1968" y="18835"/>
                  </a:lnTo>
                  <a:cubicBezTo>
                    <a:pt x="1901" y="18651"/>
                    <a:pt x="1743" y="18559"/>
                    <a:pt x="1589" y="18559"/>
                  </a:cubicBezTo>
                  <a:cubicBezTo>
                    <a:pt x="1434" y="18559"/>
                    <a:pt x="1284" y="18651"/>
                    <a:pt x="1234" y="18835"/>
                  </a:cubicBezTo>
                  <a:cubicBezTo>
                    <a:pt x="1083" y="19668"/>
                    <a:pt x="989" y="20521"/>
                    <a:pt x="995" y="21378"/>
                  </a:cubicBezTo>
                  <a:lnTo>
                    <a:pt x="995" y="21378"/>
                  </a:lnTo>
                  <a:cubicBezTo>
                    <a:pt x="910" y="21056"/>
                    <a:pt x="834" y="20676"/>
                    <a:pt x="834" y="20569"/>
                  </a:cubicBezTo>
                  <a:cubicBezTo>
                    <a:pt x="834" y="19602"/>
                    <a:pt x="901" y="18635"/>
                    <a:pt x="1101" y="17667"/>
                  </a:cubicBezTo>
                  <a:cubicBezTo>
                    <a:pt x="1268" y="16600"/>
                    <a:pt x="1535" y="15499"/>
                    <a:pt x="1835" y="14465"/>
                  </a:cubicBezTo>
                  <a:cubicBezTo>
                    <a:pt x="2135" y="13431"/>
                    <a:pt x="2602" y="12497"/>
                    <a:pt x="2936" y="11463"/>
                  </a:cubicBezTo>
                  <a:cubicBezTo>
                    <a:pt x="3236" y="10462"/>
                    <a:pt x="3870" y="9528"/>
                    <a:pt x="4370" y="8594"/>
                  </a:cubicBezTo>
                  <a:cubicBezTo>
                    <a:pt x="4837" y="7693"/>
                    <a:pt x="5337" y="6726"/>
                    <a:pt x="5871" y="5825"/>
                  </a:cubicBezTo>
                  <a:cubicBezTo>
                    <a:pt x="6471" y="4958"/>
                    <a:pt x="6972" y="4057"/>
                    <a:pt x="7439" y="3157"/>
                  </a:cubicBezTo>
                  <a:cubicBezTo>
                    <a:pt x="7839" y="2289"/>
                    <a:pt x="8073" y="1355"/>
                    <a:pt x="8173" y="388"/>
                  </a:cubicBezTo>
                  <a:cubicBezTo>
                    <a:pt x="8206" y="134"/>
                    <a:pt x="7999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5"/>
            <p:cNvSpPr/>
            <p:nvPr/>
          </p:nvSpPr>
          <p:spPr>
            <a:xfrm>
              <a:off x="6214159" y="2919096"/>
              <a:ext cx="141531" cy="27678"/>
            </a:xfrm>
            <a:custGeom>
              <a:rect b="b" l="l" r="r" t="t"/>
              <a:pathLst>
                <a:path extrusionOk="0" h="1331" w="6806">
                  <a:moveTo>
                    <a:pt x="6108" y="1"/>
                  </a:moveTo>
                  <a:cubicBezTo>
                    <a:pt x="5678" y="1"/>
                    <a:pt x="5218" y="170"/>
                    <a:pt x="4804" y="226"/>
                  </a:cubicBezTo>
                  <a:cubicBezTo>
                    <a:pt x="4337" y="292"/>
                    <a:pt x="3837" y="359"/>
                    <a:pt x="3370" y="392"/>
                  </a:cubicBezTo>
                  <a:cubicBezTo>
                    <a:pt x="3025" y="403"/>
                    <a:pt x="2684" y="407"/>
                    <a:pt x="2346" y="407"/>
                  </a:cubicBezTo>
                  <a:cubicBezTo>
                    <a:pt x="1669" y="407"/>
                    <a:pt x="1001" y="392"/>
                    <a:pt x="334" y="392"/>
                  </a:cubicBezTo>
                  <a:cubicBezTo>
                    <a:pt x="67" y="392"/>
                    <a:pt x="1" y="793"/>
                    <a:pt x="268" y="893"/>
                  </a:cubicBezTo>
                  <a:cubicBezTo>
                    <a:pt x="1184" y="1167"/>
                    <a:pt x="2156" y="1331"/>
                    <a:pt x="3132" y="1331"/>
                  </a:cubicBezTo>
                  <a:cubicBezTo>
                    <a:pt x="3223" y="1331"/>
                    <a:pt x="3313" y="1329"/>
                    <a:pt x="3403" y="1326"/>
                  </a:cubicBezTo>
                  <a:cubicBezTo>
                    <a:pt x="3937" y="1326"/>
                    <a:pt x="4471" y="1260"/>
                    <a:pt x="5004" y="1193"/>
                  </a:cubicBezTo>
                  <a:cubicBezTo>
                    <a:pt x="5505" y="1126"/>
                    <a:pt x="6138" y="1093"/>
                    <a:pt x="6572" y="759"/>
                  </a:cubicBezTo>
                  <a:cubicBezTo>
                    <a:pt x="6806" y="526"/>
                    <a:pt x="6705" y="125"/>
                    <a:pt x="6372" y="25"/>
                  </a:cubicBezTo>
                  <a:cubicBezTo>
                    <a:pt x="6286" y="8"/>
                    <a:pt x="6198" y="1"/>
                    <a:pt x="6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5"/>
            <p:cNvSpPr/>
            <p:nvPr/>
          </p:nvSpPr>
          <p:spPr>
            <a:xfrm>
              <a:off x="6667131" y="3467271"/>
              <a:ext cx="46019" cy="893374"/>
            </a:xfrm>
            <a:custGeom>
              <a:rect b="b" l="l" r="r" t="t"/>
              <a:pathLst>
                <a:path extrusionOk="0" h="42961" w="2213">
                  <a:moveTo>
                    <a:pt x="2014" y="0"/>
                  </a:moveTo>
                  <a:cubicBezTo>
                    <a:pt x="1960" y="0"/>
                    <a:pt x="1904" y="26"/>
                    <a:pt x="1869" y="84"/>
                  </a:cubicBezTo>
                  <a:cubicBezTo>
                    <a:pt x="1" y="3487"/>
                    <a:pt x="201" y="7289"/>
                    <a:pt x="201" y="11059"/>
                  </a:cubicBezTo>
                  <a:cubicBezTo>
                    <a:pt x="201" y="13327"/>
                    <a:pt x="168" y="15595"/>
                    <a:pt x="168" y="17864"/>
                  </a:cubicBezTo>
                  <a:cubicBezTo>
                    <a:pt x="168" y="24035"/>
                    <a:pt x="68" y="30206"/>
                    <a:pt x="201" y="36377"/>
                  </a:cubicBezTo>
                  <a:cubicBezTo>
                    <a:pt x="234" y="37678"/>
                    <a:pt x="268" y="38945"/>
                    <a:pt x="334" y="40246"/>
                  </a:cubicBezTo>
                  <a:cubicBezTo>
                    <a:pt x="334" y="40713"/>
                    <a:pt x="368" y="41180"/>
                    <a:pt x="435" y="41647"/>
                  </a:cubicBezTo>
                  <a:cubicBezTo>
                    <a:pt x="435" y="41881"/>
                    <a:pt x="468" y="42081"/>
                    <a:pt x="501" y="42281"/>
                  </a:cubicBezTo>
                  <a:cubicBezTo>
                    <a:pt x="535" y="42381"/>
                    <a:pt x="535" y="42448"/>
                    <a:pt x="568" y="42515"/>
                  </a:cubicBezTo>
                  <a:cubicBezTo>
                    <a:pt x="568" y="42563"/>
                    <a:pt x="603" y="42736"/>
                    <a:pt x="610" y="42736"/>
                  </a:cubicBezTo>
                  <a:cubicBezTo>
                    <a:pt x="612" y="42736"/>
                    <a:pt x="610" y="42712"/>
                    <a:pt x="601" y="42648"/>
                  </a:cubicBezTo>
                  <a:lnTo>
                    <a:pt x="601" y="42648"/>
                  </a:lnTo>
                  <a:cubicBezTo>
                    <a:pt x="635" y="42852"/>
                    <a:pt x="826" y="42961"/>
                    <a:pt x="999" y="42961"/>
                  </a:cubicBezTo>
                  <a:cubicBezTo>
                    <a:pt x="1166" y="42961"/>
                    <a:pt x="1318" y="42861"/>
                    <a:pt x="1302" y="42648"/>
                  </a:cubicBezTo>
                  <a:cubicBezTo>
                    <a:pt x="1268" y="42448"/>
                    <a:pt x="1335" y="42048"/>
                    <a:pt x="1335" y="41781"/>
                  </a:cubicBezTo>
                  <a:cubicBezTo>
                    <a:pt x="1335" y="41347"/>
                    <a:pt x="1335" y="40980"/>
                    <a:pt x="1302" y="40547"/>
                  </a:cubicBezTo>
                  <a:cubicBezTo>
                    <a:pt x="1268" y="39479"/>
                    <a:pt x="1268" y="38378"/>
                    <a:pt x="1235" y="37311"/>
                  </a:cubicBezTo>
                  <a:cubicBezTo>
                    <a:pt x="1202" y="34375"/>
                    <a:pt x="1202" y="31440"/>
                    <a:pt x="1202" y="28505"/>
                  </a:cubicBezTo>
                  <a:cubicBezTo>
                    <a:pt x="1202" y="22934"/>
                    <a:pt x="1202" y="17397"/>
                    <a:pt x="1102" y="11859"/>
                  </a:cubicBezTo>
                  <a:cubicBezTo>
                    <a:pt x="1035" y="7923"/>
                    <a:pt x="635" y="3920"/>
                    <a:pt x="2169" y="218"/>
                  </a:cubicBezTo>
                  <a:cubicBezTo>
                    <a:pt x="2212" y="88"/>
                    <a:pt x="2115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5"/>
            <p:cNvSpPr/>
            <p:nvPr/>
          </p:nvSpPr>
          <p:spPr>
            <a:xfrm>
              <a:off x="6884259" y="3343079"/>
              <a:ext cx="108238" cy="1038128"/>
            </a:xfrm>
            <a:custGeom>
              <a:rect b="b" l="l" r="r" t="t"/>
              <a:pathLst>
                <a:path extrusionOk="0" h="49922" w="5205">
                  <a:moveTo>
                    <a:pt x="3395" y="0"/>
                  </a:moveTo>
                  <a:cubicBezTo>
                    <a:pt x="3234" y="0"/>
                    <a:pt x="3133" y="265"/>
                    <a:pt x="3336" y="352"/>
                  </a:cubicBezTo>
                  <a:cubicBezTo>
                    <a:pt x="4437" y="986"/>
                    <a:pt x="4537" y="2087"/>
                    <a:pt x="4504" y="3254"/>
                  </a:cubicBezTo>
                  <a:cubicBezTo>
                    <a:pt x="4437" y="4722"/>
                    <a:pt x="4437" y="6223"/>
                    <a:pt x="4337" y="7724"/>
                  </a:cubicBezTo>
                  <a:cubicBezTo>
                    <a:pt x="4304" y="8458"/>
                    <a:pt x="4270" y="9159"/>
                    <a:pt x="4237" y="9859"/>
                  </a:cubicBezTo>
                  <a:cubicBezTo>
                    <a:pt x="4170" y="10593"/>
                    <a:pt x="4237" y="11460"/>
                    <a:pt x="3903" y="12161"/>
                  </a:cubicBezTo>
                  <a:cubicBezTo>
                    <a:pt x="3637" y="12794"/>
                    <a:pt x="3470" y="13462"/>
                    <a:pt x="3336" y="14162"/>
                  </a:cubicBezTo>
                  <a:cubicBezTo>
                    <a:pt x="3170" y="14896"/>
                    <a:pt x="2969" y="15630"/>
                    <a:pt x="2803" y="16364"/>
                  </a:cubicBezTo>
                  <a:cubicBezTo>
                    <a:pt x="2269" y="18398"/>
                    <a:pt x="2102" y="20533"/>
                    <a:pt x="1902" y="22635"/>
                  </a:cubicBezTo>
                  <a:cubicBezTo>
                    <a:pt x="1168" y="29273"/>
                    <a:pt x="768" y="35978"/>
                    <a:pt x="334" y="42649"/>
                  </a:cubicBezTo>
                  <a:cubicBezTo>
                    <a:pt x="268" y="44117"/>
                    <a:pt x="167" y="45618"/>
                    <a:pt x="101" y="47086"/>
                  </a:cubicBezTo>
                  <a:cubicBezTo>
                    <a:pt x="67" y="47619"/>
                    <a:pt x="1" y="48186"/>
                    <a:pt x="1" y="48720"/>
                  </a:cubicBezTo>
                  <a:cubicBezTo>
                    <a:pt x="1" y="49087"/>
                    <a:pt x="134" y="49487"/>
                    <a:pt x="134" y="49821"/>
                  </a:cubicBezTo>
                  <a:cubicBezTo>
                    <a:pt x="134" y="49888"/>
                    <a:pt x="184" y="49921"/>
                    <a:pt x="234" y="49921"/>
                  </a:cubicBezTo>
                  <a:cubicBezTo>
                    <a:pt x="284" y="49921"/>
                    <a:pt x="334" y="49888"/>
                    <a:pt x="334" y="49821"/>
                  </a:cubicBezTo>
                  <a:cubicBezTo>
                    <a:pt x="334" y="49521"/>
                    <a:pt x="534" y="49187"/>
                    <a:pt x="568" y="48887"/>
                  </a:cubicBezTo>
                  <a:cubicBezTo>
                    <a:pt x="634" y="48420"/>
                    <a:pt x="668" y="47920"/>
                    <a:pt x="701" y="47453"/>
                  </a:cubicBezTo>
                  <a:cubicBezTo>
                    <a:pt x="801" y="46152"/>
                    <a:pt x="901" y="44851"/>
                    <a:pt x="1001" y="43550"/>
                  </a:cubicBezTo>
                  <a:lnTo>
                    <a:pt x="1835" y="33376"/>
                  </a:lnTo>
                  <a:cubicBezTo>
                    <a:pt x="2102" y="30007"/>
                    <a:pt x="2436" y="26571"/>
                    <a:pt x="2769" y="23135"/>
                  </a:cubicBezTo>
                  <a:cubicBezTo>
                    <a:pt x="3003" y="21034"/>
                    <a:pt x="3136" y="18865"/>
                    <a:pt x="3603" y="16831"/>
                  </a:cubicBezTo>
                  <a:cubicBezTo>
                    <a:pt x="3803" y="15997"/>
                    <a:pt x="4037" y="15196"/>
                    <a:pt x="4237" y="14396"/>
                  </a:cubicBezTo>
                  <a:cubicBezTo>
                    <a:pt x="4304" y="13962"/>
                    <a:pt x="4370" y="13595"/>
                    <a:pt x="4471" y="13195"/>
                  </a:cubicBezTo>
                  <a:cubicBezTo>
                    <a:pt x="4537" y="12794"/>
                    <a:pt x="4737" y="12494"/>
                    <a:pt x="4837" y="12127"/>
                  </a:cubicBezTo>
                  <a:cubicBezTo>
                    <a:pt x="5004" y="11360"/>
                    <a:pt x="5071" y="10560"/>
                    <a:pt x="5038" y="9759"/>
                  </a:cubicBezTo>
                  <a:cubicBezTo>
                    <a:pt x="5071" y="8892"/>
                    <a:pt x="5104" y="7991"/>
                    <a:pt x="5138" y="7124"/>
                  </a:cubicBezTo>
                  <a:cubicBezTo>
                    <a:pt x="5204" y="5589"/>
                    <a:pt x="5171" y="4021"/>
                    <a:pt x="5071" y="2454"/>
                  </a:cubicBezTo>
                  <a:cubicBezTo>
                    <a:pt x="5004" y="1420"/>
                    <a:pt x="4404" y="486"/>
                    <a:pt x="3470" y="19"/>
                  </a:cubicBezTo>
                  <a:cubicBezTo>
                    <a:pt x="3444" y="6"/>
                    <a:pt x="3419" y="0"/>
                    <a:pt x="3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5"/>
            <p:cNvSpPr/>
            <p:nvPr/>
          </p:nvSpPr>
          <p:spPr>
            <a:xfrm>
              <a:off x="6686554" y="3401723"/>
              <a:ext cx="87422" cy="51176"/>
            </a:xfrm>
            <a:custGeom>
              <a:rect b="b" l="l" r="r" t="t"/>
              <a:pathLst>
                <a:path extrusionOk="0" h="2461" w="4204">
                  <a:moveTo>
                    <a:pt x="3937" y="1"/>
                  </a:moveTo>
                  <a:cubicBezTo>
                    <a:pt x="3770" y="34"/>
                    <a:pt x="3637" y="101"/>
                    <a:pt x="3537" y="234"/>
                  </a:cubicBezTo>
                  <a:cubicBezTo>
                    <a:pt x="3470" y="301"/>
                    <a:pt x="3403" y="368"/>
                    <a:pt x="3337" y="468"/>
                  </a:cubicBezTo>
                  <a:cubicBezTo>
                    <a:pt x="3303" y="501"/>
                    <a:pt x="3170" y="668"/>
                    <a:pt x="3170" y="701"/>
                  </a:cubicBezTo>
                  <a:cubicBezTo>
                    <a:pt x="2936" y="968"/>
                    <a:pt x="2669" y="1201"/>
                    <a:pt x="2369" y="1368"/>
                  </a:cubicBezTo>
                  <a:cubicBezTo>
                    <a:pt x="2036" y="1568"/>
                    <a:pt x="1669" y="1668"/>
                    <a:pt x="1268" y="1668"/>
                  </a:cubicBezTo>
                  <a:cubicBezTo>
                    <a:pt x="1224" y="1677"/>
                    <a:pt x="1181" y="1682"/>
                    <a:pt x="1140" y="1682"/>
                  </a:cubicBezTo>
                  <a:cubicBezTo>
                    <a:pt x="1031" y="1682"/>
                    <a:pt x="930" y="1652"/>
                    <a:pt x="812" y="1606"/>
                  </a:cubicBezTo>
                  <a:lnTo>
                    <a:pt x="812" y="1606"/>
                  </a:lnTo>
                  <a:cubicBezTo>
                    <a:pt x="1088" y="1521"/>
                    <a:pt x="1162" y="1077"/>
                    <a:pt x="835" y="968"/>
                  </a:cubicBezTo>
                  <a:cubicBezTo>
                    <a:pt x="773" y="944"/>
                    <a:pt x="712" y="933"/>
                    <a:pt x="652" y="933"/>
                  </a:cubicBezTo>
                  <a:cubicBezTo>
                    <a:pt x="295" y="933"/>
                    <a:pt x="1" y="1325"/>
                    <a:pt x="1" y="1668"/>
                  </a:cubicBezTo>
                  <a:cubicBezTo>
                    <a:pt x="101" y="2102"/>
                    <a:pt x="501" y="2436"/>
                    <a:pt x="935" y="2436"/>
                  </a:cubicBezTo>
                  <a:cubicBezTo>
                    <a:pt x="1070" y="2453"/>
                    <a:pt x="1204" y="2461"/>
                    <a:pt x="1338" y="2461"/>
                  </a:cubicBezTo>
                  <a:cubicBezTo>
                    <a:pt x="2001" y="2461"/>
                    <a:pt x="2648" y="2257"/>
                    <a:pt x="3203" y="1869"/>
                  </a:cubicBezTo>
                  <a:cubicBezTo>
                    <a:pt x="3537" y="1635"/>
                    <a:pt x="3837" y="1335"/>
                    <a:pt x="4037" y="1001"/>
                  </a:cubicBezTo>
                  <a:cubicBezTo>
                    <a:pt x="4171" y="801"/>
                    <a:pt x="4204" y="601"/>
                    <a:pt x="4204" y="368"/>
                  </a:cubicBezTo>
                  <a:cubicBezTo>
                    <a:pt x="4204" y="234"/>
                    <a:pt x="4137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5"/>
            <p:cNvSpPr/>
            <p:nvPr/>
          </p:nvSpPr>
          <p:spPr>
            <a:xfrm>
              <a:off x="6222478" y="2931345"/>
              <a:ext cx="31941" cy="235150"/>
            </a:xfrm>
            <a:custGeom>
              <a:rect b="b" l="l" r="r" t="t"/>
              <a:pathLst>
                <a:path extrusionOk="0" h="11308" w="1536">
                  <a:moveTo>
                    <a:pt x="341" y="0"/>
                  </a:moveTo>
                  <a:cubicBezTo>
                    <a:pt x="221" y="0"/>
                    <a:pt x="86" y="87"/>
                    <a:pt x="68" y="237"/>
                  </a:cubicBezTo>
                  <a:cubicBezTo>
                    <a:pt x="1" y="2105"/>
                    <a:pt x="68" y="4006"/>
                    <a:pt x="268" y="5874"/>
                  </a:cubicBezTo>
                  <a:cubicBezTo>
                    <a:pt x="335" y="6808"/>
                    <a:pt x="435" y="7709"/>
                    <a:pt x="535" y="8610"/>
                  </a:cubicBezTo>
                  <a:cubicBezTo>
                    <a:pt x="568" y="9510"/>
                    <a:pt x="735" y="10378"/>
                    <a:pt x="1068" y="11211"/>
                  </a:cubicBezTo>
                  <a:cubicBezTo>
                    <a:pt x="1100" y="11274"/>
                    <a:pt x="1169" y="11308"/>
                    <a:pt x="1236" y="11308"/>
                  </a:cubicBezTo>
                  <a:cubicBezTo>
                    <a:pt x="1311" y="11308"/>
                    <a:pt x="1384" y="11266"/>
                    <a:pt x="1402" y="11178"/>
                  </a:cubicBezTo>
                  <a:cubicBezTo>
                    <a:pt x="1535" y="10244"/>
                    <a:pt x="1535" y="9343"/>
                    <a:pt x="1402" y="8409"/>
                  </a:cubicBezTo>
                  <a:cubicBezTo>
                    <a:pt x="1335" y="7509"/>
                    <a:pt x="1235" y="6575"/>
                    <a:pt x="1168" y="5674"/>
                  </a:cubicBezTo>
                  <a:cubicBezTo>
                    <a:pt x="1068" y="3840"/>
                    <a:pt x="835" y="2005"/>
                    <a:pt x="535" y="170"/>
                  </a:cubicBezTo>
                  <a:cubicBezTo>
                    <a:pt x="520" y="53"/>
                    <a:pt x="435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5"/>
            <p:cNvSpPr/>
            <p:nvPr/>
          </p:nvSpPr>
          <p:spPr>
            <a:xfrm>
              <a:off x="6808646" y="2862761"/>
              <a:ext cx="64527" cy="307891"/>
            </a:xfrm>
            <a:custGeom>
              <a:rect b="b" l="l" r="r" t="t"/>
              <a:pathLst>
                <a:path extrusionOk="0" h="14806" w="3103">
                  <a:moveTo>
                    <a:pt x="365" y="0"/>
                  </a:moveTo>
                  <a:cubicBezTo>
                    <a:pt x="302" y="0"/>
                    <a:pt x="234" y="55"/>
                    <a:pt x="234" y="133"/>
                  </a:cubicBezTo>
                  <a:cubicBezTo>
                    <a:pt x="1" y="2568"/>
                    <a:pt x="401" y="5103"/>
                    <a:pt x="735" y="7504"/>
                  </a:cubicBezTo>
                  <a:cubicBezTo>
                    <a:pt x="901" y="8739"/>
                    <a:pt x="1135" y="9973"/>
                    <a:pt x="1368" y="11174"/>
                  </a:cubicBezTo>
                  <a:cubicBezTo>
                    <a:pt x="1502" y="11774"/>
                    <a:pt x="1602" y="12341"/>
                    <a:pt x="1769" y="12942"/>
                  </a:cubicBezTo>
                  <a:cubicBezTo>
                    <a:pt x="1869" y="13542"/>
                    <a:pt x="2102" y="14143"/>
                    <a:pt x="2436" y="14676"/>
                  </a:cubicBezTo>
                  <a:cubicBezTo>
                    <a:pt x="2500" y="14756"/>
                    <a:pt x="2610" y="14806"/>
                    <a:pt x="2711" y="14806"/>
                  </a:cubicBezTo>
                  <a:cubicBezTo>
                    <a:pt x="2821" y="14806"/>
                    <a:pt x="2919" y="14748"/>
                    <a:pt x="2936" y="14610"/>
                  </a:cubicBezTo>
                  <a:cubicBezTo>
                    <a:pt x="3103" y="13542"/>
                    <a:pt x="2669" y="12308"/>
                    <a:pt x="2436" y="11240"/>
                  </a:cubicBezTo>
                  <a:cubicBezTo>
                    <a:pt x="2169" y="9973"/>
                    <a:pt x="1935" y="8739"/>
                    <a:pt x="1702" y="7471"/>
                  </a:cubicBezTo>
                  <a:cubicBezTo>
                    <a:pt x="1268" y="5036"/>
                    <a:pt x="1068" y="2501"/>
                    <a:pt x="468" y="99"/>
                  </a:cubicBezTo>
                  <a:cubicBezTo>
                    <a:pt x="454" y="29"/>
                    <a:pt x="410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5"/>
            <p:cNvSpPr/>
            <p:nvPr/>
          </p:nvSpPr>
          <p:spPr>
            <a:xfrm>
              <a:off x="6228904" y="4352002"/>
              <a:ext cx="193664" cy="30007"/>
            </a:xfrm>
            <a:custGeom>
              <a:rect b="b" l="l" r="r" t="t"/>
              <a:pathLst>
                <a:path extrusionOk="0" h="1443" w="9313">
                  <a:moveTo>
                    <a:pt x="167" y="1"/>
                  </a:moveTo>
                  <a:cubicBezTo>
                    <a:pt x="51" y="1"/>
                    <a:pt x="1" y="209"/>
                    <a:pt x="126" y="271"/>
                  </a:cubicBezTo>
                  <a:cubicBezTo>
                    <a:pt x="1393" y="1038"/>
                    <a:pt x="2961" y="1238"/>
                    <a:pt x="4395" y="1372"/>
                  </a:cubicBezTo>
                  <a:cubicBezTo>
                    <a:pt x="4826" y="1420"/>
                    <a:pt x="5259" y="1443"/>
                    <a:pt x="5693" y="1443"/>
                  </a:cubicBezTo>
                  <a:cubicBezTo>
                    <a:pt x="6771" y="1443"/>
                    <a:pt x="7852" y="1300"/>
                    <a:pt x="8899" y="1038"/>
                  </a:cubicBezTo>
                  <a:cubicBezTo>
                    <a:pt x="9313" y="943"/>
                    <a:pt x="9270" y="300"/>
                    <a:pt x="8859" y="300"/>
                  </a:cubicBezTo>
                  <a:cubicBezTo>
                    <a:pt x="8840" y="300"/>
                    <a:pt x="8820" y="301"/>
                    <a:pt x="8798" y="304"/>
                  </a:cubicBezTo>
                  <a:cubicBezTo>
                    <a:pt x="8065" y="371"/>
                    <a:pt x="7364" y="538"/>
                    <a:pt x="6597" y="571"/>
                  </a:cubicBezTo>
                  <a:cubicBezTo>
                    <a:pt x="6187" y="610"/>
                    <a:pt x="5776" y="626"/>
                    <a:pt x="5359" y="626"/>
                  </a:cubicBezTo>
                  <a:cubicBezTo>
                    <a:pt x="5064" y="626"/>
                    <a:pt x="4766" y="618"/>
                    <a:pt x="4462" y="604"/>
                  </a:cubicBezTo>
                  <a:cubicBezTo>
                    <a:pt x="3028" y="538"/>
                    <a:pt x="1627" y="171"/>
                    <a:pt x="192" y="4"/>
                  </a:cubicBezTo>
                  <a:cubicBezTo>
                    <a:pt x="183" y="2"/>
                    <a:pt x="175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5"/>
            <p:cNvSpPr/>
            <p:nvPr/>
          </p:nvSpPr>
          <p:spPr>
            <a:xfrm>
              <a:off x="6071272" y="4359780"/>
              <a:ext cx="338522" cy="170165"/>
            </a:xfrm>
            <a:custGeom>
              <a:rect b="b" l="l" r="r" t="t"/>
              <a:pathLst>
                <a:path extrusionOk="0" h="8183" w="16279">
                  <a:moveTo>
                    <a:pt x="7846" y="0"/>
                  </a:moveTo>
                  <a:cubicBezTo>
                    <a:pt x="7799" y="0"/>
                    <a:pt x="7752" y="30"/>
                    <a:pt x="7739" y="97"/>
                  </a:cubicBezTo>
                  <a:cubicBezTo>
                    <a:pt x="7472" y="464"/>
                    <a:pt x="7339" y="898"/>
                    <a:pt x="7072" y="1298"/>
                  </a:cubicBezTo>
                  <a:cubicBezTo>
                    <a:pt x="6772" y="1698"/>
                    <a:pt x="6438" y="2098"/>
                    <a:pt x="6038" y="2465"/>
                  </a:cubicBezTo>
                  <a:cubicBezTo>
                    <a:pt x="5304" y="3099"/>
                    <a:pt x="4537" y="3700"/>
                    <a:pt x="3703" y="4267"/>
                  </a:cubicBezTo>
                  <a:cubicBezTo>
                    <a:pt x="2969" y="4800"/>
                    <a:pt x="0" y="6935"/>
                    <a:pt x="1768" y="7869"/>
                  </a:cubicBezTo>
                  <a:cubicBezTo>
                    <a:pt x="2087" y="7985"/>
                    <a:pt x="2431" y="8076"/>
                    <a:pt x="2756" y="8076"/>
                  </a:cubicBezTo>
                  <a:cubicBezTo>
                    <a:pt x="2805" y="8076"/>
                    <a:pt x="2854" y="8074"/>
                    <a:pt x="2902" y="8069"/>
                  </a:cubicBezTo>
                  <a:cubicBezTo>
                    <a:pt x="3503" y="8103"/>
                    <a:pt x="4103" y="8136"/>
                    <a:pt x="4703" y="8169"/>
                  </a:cubicBezTo>
                  <a:cubicBezTo>
                    <a:pt x="5016" y="8178"/>
                    <a:pt x="5329" y="8183"/>
                    <a:pt x="5642" y="8183"/>
                  </a:cubicBezTo>
                  <a:cubicBezTo>
                    <a:pt x="6497" y="8183"/>
                    <a:pt x="7351" y="8152"/>
                    <a:pt x="8206" y="8103"/>
                  </a:cubicBezTo>
                  <a:cubicBezTo>
                    <a:pt x="9340" y="8036"/>
                    <a:pt x="10441" y="7936"/>
                    <a:pt x="11542" y="7803"/>
                  </a:cubicBezTo>
                  <a:cubicBezTo>
                    <a:pt x="12409" y="7736"/>
                    <a:pt x="13276" y="7502"/>
                    <a:pt x="14043" y="7135"/>
                  </a:cubicBezTo>
                  <a:cubicBezTo>
                    <a:pt x="14911" y="6702"/>
                    <a:pt x="15545" y="5935"/>
                    <a:pt x="15845" y="5034"/>
                  </a:cubicBezTo>
                  <a:cubicBezTo>
                    <a:pt x="16178" y="4133"/>
                    <a:pt x="16278" y="3133"/>
                    <a:pt x="16078" y="2199"/>
                  </a:cubicBezTo>
                  <a:cubicBezTo>
                    <a:pt x="16045" y="2098"/>
                    <a:pt x="15953" y="2048"/>
                    <a:pt x="15861" y="2048"/>
                  </a:cubicBezTo>
                  <a:cubicBezTo>
                    <a:pt x="15770" y="2048"/>
                    <a:pt x="15678" y="2098"/>
                    <a:pt x="15645" y="2199"/>
                  </a:cubicBezTo>
                  <a:cubicBezTo>
                    <a:pt x="15378" y="2899"/>
                    <a:pt x="15411" y="3666"/>
                    <a:pt x="15178" y="4400"/>
                  </a:cubicBezTo>
                  <a:cubicBezTo>
                    <a:pt x="14977" y="5167"/>
                    <a:pt x="14510" y="5801"/>
                    <a:pt x="13843" y="6235"/>
                  </a:cubicBezTo>
                  <a:cubicBezTo>
                    <a:pt x="13143" y="6602"/>
                    <a:pt x="12376" y="6835"/>
                    <a:pt x="11608" y="6902"/>
                  </a:cubicBezTo>
                  <a:cubicBezTo>
                    <a:pt x="10641" y="7035"/>
                    <a:pt x="9674" y="7102"/>
                    <a:pt x="8673" y="7169"/>
                  </a:cubicBezTo>
                  <a:cubicBezTo>
                    <a:pt x="7722" y="7235"/>
                    <a:pt x="6763" y="7269"/>
                    <a:pt x="5800" y="7269"/>
                  </a:cubicBezTo>
                  <a:cubicBezTo>
                    <a:pt x="4837" y="7269"/>
                    <a:pt x="3870" y="7235"/>
                    <a:pt x="2902" y="7169"/>
                  </a:cubicBezTo>
                  <a:cubicBezTo>
                    <a:pt x="2502" y="7135"/>
                    <a:pt x="2002" y="7135"/>
                    <a:pt x="2402" y="6635"/>
                  </a:cubicBezTo>
                  <a:cubicBezTo>
                    <a:pt x="2669" y="6301"/>
                    <a:pt x="2969" y="6035"/>
                    <a:pt x="3302" y="5734"/>
                  </a:cubicBezTo>
                  <a:cubicBezTo>
                    <a:pt x="3903" y="5201"/>
                    <a:pt x="4603" y="4700"/>
                    <a:pt x="5271" y="4200"/>
                  </a:cubicBezTo>
                  <a:cubicBezTo>
                    <a:pt x="5971" y="3666"/>
                    <a:pt x="6571" y="3066"/>
                    <a:pt x="7139" y="2365"/>
                  </a:cubicBezTo>
                  <a:cubicBezTo>
                    <a:pt x="7572" y="1798"/>
                    <a:pt x="8039" y="931"/>
                    <a:pt x="7972" y="164"/>
                  </a:cubicBezTo>
                  <a:cubicBezTo>
                    <a:pt x="7992" y="64"/>
                    <a:pt x="7917" y="0"/>
                    <a:pt x="7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5"/>
            <p:cNvSpPr/>
            <p:nvPr/>
          </p:nvSpPr>
          <p:spPr>
            <a:xfrm>
              <a:off x="6692107" y="4340565"/>
              <a:ext cx="171351" cy="42047"/>
            </a:xfrm>
            <a:custGeom>
              <a:rect b="b" l="l" r="r" t="t"/>
              <a:pathLst>
                <a:path extrusionOk="0" h="2022" w="8240">
                  <a:moveTo>
                    <a:pt x="7602" y="0"/>
                  </a:moveTo>
                  <a:cubicBezTo>
                    <a:pt x="7404" y="0"/>
                    <a:pt x="7208" y="24"/>
                    <a:pt x="7039" y="87"/>
                  </a:cubicBezTo>
                  <a:cubicBezTo>
                    <a:pt x="6706" y="120"/>
                    <a:pt x="6339" y="187"/>
                    <a:pt x="6005" y="254"/>
                  </a:cubicBezTo>
                  <a:cubicBezTo>
                    <a:pt x="5371" y="354"/>
                    <a:pt x="4704" y="487"/>
                    <a:pt x="4070" y="621"/>
                  </a:cubicBezTo>
                  <a:cubicBezTo>
                    <a:pt x="3437" y="788"/>
                    <a:pt x="2769" y="921"/>
                    <a:pt x="2136" y="1054"/>
                  </a:cubicBezTo>
                  <a:cubicBezTo>
                    <a:pt x="1468" y="1154"/>
                    <a:pt x="835" y="1321"/>
                    <a:pt x="234" y="1555"/>
                  </a:cubicBezTo>
                  <a:cubicBezTo>
                    <a:pt x="1" y="1655"/>
                    <a:pt x="101" y="2022"/>
                    <a:pt x="334" y="2022"/>
                  </a:cubicBezTo>
                  <a:cubicBezTo>
                    <a:pt x="1001" y="1955"/>
                    <a:pt x="1635" y="1822"/>
                    <a:pt x="2302" y="1655"/>
                  </a:cubicBezTo>
                  <a:cubicBezTo>
                    <a:pt x="2903" y="1521"/>
                    <a:pt x="3537" y="1421"/>
                    <a:pt x="4170" y="1288"/>
                  </a:cubicBezTo>
                  <a:cubicBezTo>
                    <a:pt x="4804" y="1188"/>
                    <a:pt x="5438" y="1088"/>
                    <a:pt x="6072" y="988"/>
                  </a:cubicBezTo>
                  <a:lnTo>
                    <a:pt x="7072" y="821"/>
                  </a:lnTo>
                  <a:cubicBezTo>
                    <a:pt x="7406" y="821"/>
                    <a:pt x="7706" y="721"/>
                    <a:pt x="8006" y="587"/>
                  </a:cubicBezTo>
                  <a:cubicBezTo>
                    <a:pt x="8240" y="454"/>
                    <a:pt x="8173" y="87"/>
                    <a:pt x="7940" y="20"/>
                  </a:cubicBezTo>
                  <a:cubicBezTo>
                    <a:pt x="7830" y="8"/>
                    <a:pt x="7716" y="0"/>
                    <a:pt x="7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5"/>
            <p:cNvSpPr/>
            <p:nvPr/>
          </p:nvSpPr>
          <p:spPr>
            <a:xfrm>
              <a:off x="6636624" y="4379578"/>
              <a:ext cx="352392" cy="145669"/>
            </a:xfrm>
            <a:custGeom>
              <a:rect b="b" l="l" r="r" t="t"/>
              <a:pathLst>
                <a:path extrusionOk="0" h="7005" w="16946">
                  <a:moveTo>
                    <a:pt x="12254" y="1"/>
                  </a:moveTo>
                  <a:cubicBezTo>
                    <a:pt x="12025" y="1"/>
                    <a:pt x="11813" y="262"/>
                    <a:pt x="11975" y="479"/>
                  </a:cubicBezTo>
                  <a:cubicBezTo>
                    <a:pt x="12442" y="1080"/>
                    <a:pt x="12976" y="1680"/>
                    <a:pt x="13543" y="2214"/>
                  </a:cubicBezTo>
                  <a:cubicBezTo>
                    <a:pt x="14110" y="2848"/>
                    <a:pt x="14644" y="3515"/>
                    <a:pt x="15144" y="4215"/>
                  </a:cubicBezTo>
                  <a:cubicBezTo>
                    <a:pt x="15378" y="4549"/>
                    <a:pt x="15311" y="4716"/>
                    <a:pt x="14911" y="4849"/>
                  </a:cubicBezTo>
                  <a:cubicBezTo>
                    <a:pt x="14577" y="4949"/>
                    <a:pt x="14277" y="5016"/>
                    <a:pt x="13943" y="5083"/>
                  </a:cubicBezTo>
                  <a:cubicBezTo>
                    <a:pt x="13076" y="5216"/>
                    <a:pt x="12209" y="5383"/>
                    <a:pt x="11375" y="5483"/>
                  </a:cubicBezTo>
                  <a:cubicBezTo>
                    <a:pt x="9244" y="5831"/>
                    <a:pt x="7075" y="6079"/>
                    <a:pt x="4914" y="6079"/>
                  </a:cubicBezTo>
                  <a:cubicBezTo>
                    <a:pt x="3654" y="6079"/>
                    <a:pt x="2396" y="5995"/>
                    <a:pt x="1150" y="5797"/>
                  </a:cubicBezTo>
                  <a:lnTo>
                    <a:pt x="1150" y="5797"/>
                  </a:lnTo>
                  <a:cubicBezTo>
                    <a:pt x="1144" y="4808"/>
                    <a:pt x="1715" y="3903"/>
                    <a:pt x="2202" y="3081"/>
                  </a:cubicBezTo>
                  <a:cubicBezTo>
                    <a:pt x="2769" y="2247"/>
                    <a:pt x="3102" y="1280"/>
                    <a:pt x="3202" y="246"/>
                  </a:cubicBezTo>
                  <a:cubicBezTo>
                    <a:pt x="3221" y="96"/>
                    <a:pt x="3082" y="9"/>
                    <a:pt x="2945" y="9"/>
                  </a:cubicBezTo>
                  <a:cubicBezTo>
                    <a:pt x="2838" y="9"/>
                    <a:pt x="2731" y="62"/>
                    <a:pt x="2702" y="179"/>
                  </a:cubicBezTo>
                  <a:cubicBezTo>
                    <a:pt x="2369" y="2347"/>
                    <a:pt x="0" y="3848"/>
                    <a:pt x="267" y="6183"/>
                  </a:cubicBezTo>
                  <a:cubicBezTo>
                    <a:pt x="267" y="6384"/>
                    <a:pt x="400" y="6584"/>
                    <a:pt x="601" y="6617"/>
                  </a:cubicBezTo>
                  <a:cubicBezTo>
                    <a:pt x="2083" y="6892"/>
                    <a:pt x="3566" y="7004"/>
                    <a:pt x="5047" y="7004"/>
                  </a:cubicBezTo>
                  <a:cubicBezTo>
                    <a:pt x="7698" y="7004"/>
                    <a:pt x="10344" y="6645"/>
                    <a:pt x="12976" y="6217"/>
                  </a:cubicBezTo>
                  <a:cubicBezTo>
                    <a:pt x="13943" y="6050"/>
                    <a:pt x="16946" y="5883"/>
                    <a:pt x="16212" y="4115"/>
                  </a:cubicBezTo>
                  <a:cubicBezTo>
                    <a:pt x="15878" y="3348"/>
                    <a:pt x="15078" y="2614"/>
                    <a:pt x="14511" y="2014"/>
                  </a:cubicBezTo>
                  <a:cubicBezTo>
                    <a:pt x="13943" y="1380"/>
                    <a:pt x="13210" y="513"/>
                    <a:pt x="12409" y="46"/>
                  </a:cubicBezTo>
                  <a:cubicBezTo>
                    <a:pt x="12359" y="15"/>
                    <a:pt x="12306" y="1"/>
                    <a:pt x="1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5"/>
            <p:cNvSpPr/>
            <p:nvPr/>
          </p:nvSpPr>
          <p:spPr>
            <a:xfrm>
              <a:off x="6965113" y="3603025"/>
              <a:ext cx="48889" cy="868358"/>
            </a:xfrm>
            <a:custGeom>
              <a:rect b="b" l="l" r="r" t="t"/>
              <a:pathLst>
                <a:path extrusionOk="0" h="41758" w="2351">
                  <a:moveTo>
                    <a:pt x="274" y="1"/>
                  </a:moveTo>
                  <a:cubicBezTo>
                    <a:pt x="119" y="1"/>
                    <a:pt x="0" y="164"/>
                    <a:pt x="82" y="328"/>
                  </a:cubicBezTo>
                  <a:cubicBezTo>
                    <a:pt x="516" y="828"/>
                    <a:pt x="816" y="1395"/>
                    <a:pt x="983" y="2062"/>
                  </a:cubicBezTo>
                  <a:cubicBezTo>
                    <a:pt x="1083" y="2629"/>
                    <a:pt x="1083" y="3263"/>
                    <a:pt x="1050" y="3864"/>
                  </a:cubicBezTo>
                  <a:cubicBezTo>
                    <a:pt x="1050" y="5165"/>
                    <a:pt x="1050" y="6466"/>
                    <a:pt x="1083" y="7766"/>
                  </a:cubicBezTo>
                  <a:cubicBezTo>
                    <a:pt x="1116" y="10468"/>
                    <a:pt x="1150" y="13170"/>
                    <a:pt x="1216" y="15872"/>
                  </a:cubicBezTo>
                  <a:lnTo>
                    <a:pt x="1483" y="32184"/>
                  </a:lnTo>
                  <a:cubicBezTo>
                    <a:pt x="1550" y="35286"/>
                    <a:pt x="1583" y="38355"/>
                    <a:pt x="1617" y="41457"/>
                  </a:cubicBezTo>
                  <a:cubicBezTo>
                    <a:pt x="1650" y="41657"/>
                    <a:pt x="1817" y="41757"/>
                    <a:pt x="1984" y="41757"/>
                  </a:cubicBezTo>
                  <a:cubicBezTo>
                    <a:pt x="2150" y="41757"/>
                    <a:pt x="2317" y="41657"/>
                    <a:pt x="2350" y="41457"/>
                  </a:cubicBezTo>
                  <a:cubicBezTo>
                    <a:pt x="2184" y="30183"/>
                    <a:pt x="1984" y="18941"/>
                    <a:pt x="1783" y="7666"/>
                  </a:cubicBezTo>
                  <a:cubicBezTo>
                    <a:pt x="1750" y="6199"/>
                    <a:pt x="1750" y="4764"/>
                    <a:pt x="1750" y="3297"/>
                  </a:cubicBezTo>
                  <a:cubicBezTo>
                    <a:pt x="1783" y="2062"/>
                    <a:pt x="1283" y="862"/>
                    <a:pt x="382" y="28"/>
                  </a:cubicBezTo>
                  <a:cubicBezTo>
                    <a:pt x="346" y="9"/>
                    <a:pt x="309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5"/>
            <p:cNvSpPr/>
            <p:nvPr/>
          </p:nvSpPr>
          <p:spPr>
            <a:xfrm>
              <a:off x="6936290" y="2699847"/>
              <a:ext cx="33314" cy="36662"/>
            </a:xfrm>
            <a:custGeom>
              <a:rect b="b" l="l" r="r" t="t"/>
              <a:pathLst>
                <a:path extrusionOk="0" h="1763" w="1602">
                  <a:moveTo>
                    <a:pt x="1030" y="1082"/>
                  </a:moveTo>
                  <a:lnTo>
                    <a:pt x="1068" y="1095"/>
                  </a:lnTo>
                  <a:cubicBezTo>
                    <a:pt x="1051" y="1095"/>
                    <a:pt x="1035" y="1087"/>
                    <a:pt x="1030" y="1082"/>
                  </a:cubicBezTo>
                  <a:close/>
                  <a:moveTo>
                    <a:pt x="276" y="0"/>
                  </a:moveTo>
                  <a:cubicBezTo>
                    <a:pt x="246" y="0"/>
                    <a:pt x="215" y="19"/>
                    <a:pt x="201" y="61"/>
                  </a:cubicBezTo>
                  <a:lnTo>
                    <a:pt x="201" y="64"/>
                  </a:lnTo>
                  <a:lnTo>
                    <a:pt x="201" y="64"/>
                  </a:lnTo>
                  <a:cubicBezTo>
                    <a:pt x="146" y="73"/>
                    <a:pt x="95" y="105"/>
                    <a:pt x="67" y="161"/>
                  </a:cubicBezTo>
                  <a:lnTo>
                    <a:pt x="67" y="194"/>
                  </a:lnTo>
                  <a:cubicBezTo>
                    <a:pt x="0" y="261"/>
                    <a:pt x="0" y="328"/>
                    <a:pt x="0" y="394"/>
                  </a:cubicBezTo>
                  <a:cubicBezTo>
                    <a:pt x="0" y="494"/>
                    <a:pt x="0" y="595"/>
                    <a:pt x="34" y="695"/>
                  </a:cubicBezTo>
                  <a:cubicBezTo>
                    <a:pt x="67" y="861"/>
                    <a:pt x="167" y="1028"/>
                    <a:pt x="267" y="1162"/>
                  </a:cubicBezTo>
                  <a:cubicBezTo>
                    <a:pt x="367" y="1328"/>
                    <a:pt x="534" y="1495"/>
                    <a:pt x="701" y="1595"/>
                  </a:cubicBezTo>
                  <a:cubicBezTo>
                    <a:pt x="868" y="1695"/>
                    <a:pt x="1068" y="1762"/>
                    <a:pt x="1301" y="1762"/>
                  </a:cubicBezTo>
                  <a:cubicBezTo>
                    <a:pt x="1468" y="1762"/>
                    <a:pt x="1602" y="1629"/>
                    <a:pt x="1602" y="1428"/>
                  </a:cubicBezTo>
                  <a:cubicBezTo>
                    <a:pt x="1602" y="1262"/>
                    <a:pt x="1468" y="1128"/>
                    <a:pt x="1301" y="1128"/>
                  </a:cubicBezTo>
                  <a:lnTo>
                    <a:pt x="1235" y="1128"/>
                  </a:lnTo>
                  <a:lnTo>
                    <a:pt x="1135" y="1095"/>
                  </a:lnTo>
                  <a:lnTo>
                    <a:pt x="1068" y="1095"/>
                  </a:lnTo>
                  <a:cubicBezTo>
                    <a:pt x="1046" y="1084"/>
                    <a:pt x="1035" y="1080"/>
                    <a:pt x="1031" y="1080"/>
                  </a:cubicBezTo>
                  <a:cubicBezTo>
                    <a:pt x="1029" y="1080"/>
                    <a:pt x="1029" y="1081"/>
                    <a:pt x="1030" y="1082"/>
                  </a:cubicBezTo>
                  <a:lnTo>
                    <a:pt x="1030" y="1082"/>
                  </a:lnTo>
                  <a:lnTo>
                    <a:pt x="968" y="1062"/>
                  </a:lnTo>
                  <a:lnTo>
                    <a:pt x="901" y="995"/>
                  </a:lnTo>
                  <a:lnTo>
                    <a:pt x="801" y="928"/>
                  </a:lnTo>
                  <a:lnTo>
                    <a:pt x="834" y="928"/>
                  </a:lnTo>
                  <a:lnTo>
                    <a:pt x="801" y="895"/>
                  </a:lnTo>
                  <a:lnTo>
                    <a:pt x="701" y="828"/>
                  </a:lnTo>
                  <a:lnTo>
                    <a:pt x="668" y="795"/>
                  </a:lnTo>
                  <a:lnTo>
                    <a:pt x="668" y="795"/>
                  </a:lnTo>
                  <a:cubicBezTo>
                    <a:pt x="673" y="800"/>
                    <a:pt x="675" y="802"/>
                    <a:pt x="677" y="802"/>
                  </a:cubicBezTo>
                  <a:cubicBezTo>
                    <a:pt x="681" y="802"/>
                    <a:pt x="666" y="778"/>
                    <a:pt x="660" y="772"/>
                  </a:cubicBezTo>
                  <a:lnTo>
                    <a:pt x="660" y="772"/>
                  </a:lnTo>
                  <a:lnTo>
                    <a:pt x="668" y="795"/>
                  </a:lnTo>
                  <a:cubicBezTo>
                    <a:pt x="659" y="777"/>
                    <a:pt x="657" y="771"/>
                    <a:pt x="658" y="771"/>
                  </a:cubicBezTo>
                  <a:lnTo>
                    <a:pt x="658" y="771"/>
                  </a:lnTo>
                  <a:cubicBezTo>
                    <a:pt x="659" y="771"/>
                    <a:pt x="659" y="772"/>
                    <a:pt x="660" y="772"/>
                  </a:cubicBezTo>
                  <a:lnTo>
                    <a:pt x="660" y="772"/>
                  </a:lnTo>
                  <a:lnTo>
                    <a:pt x="634" y="695"/>
                  </a:lnTo>
                  <a:lnTo>
                    <a:pt x="568" y="595"/>
                  </a:lnTo>
                  <a:lnTo>
                    <a:pt x="534" y="561"/>
                  </a:lnTo>
                  <a:lnTo>
                    <a:pt x="534" y="461"/>
                  </a:lnTo>
                  <a:lnTo>
                    <a:pt x="501" y="361"/>
                  </a:lnTo>
                  <a:lnTo>
                    <a:pt x="501" y="394"/>
                  </a:lnTo>
                  <a:cubicBezTo>
                    <a:pt x="501" y="328"/>
                    <a:pt x="467" y="294"/>
                    <a:pt x="467" y="261"/>
                  </a:cubicBezTo>
                  <a:lnTo>
                    <a:pt x="434" y="228"/>
                  </a:lnTo>
                  <a:lnTo>
                    <a:pt x="434" y="194"/>
                  </a:lnTo>
                  <a:cubicBezTo>
                    <a:pt x="408" y="141"/>
                    <a:pt x="381" y="109"/>
                    <a:pt x="337" y="81"/>
                  </a:cubicBezTo>
                  <a:lnTo>
                    <a:pt x="337" y="81"/>
                  </a:lnTo>
                  <a:cubicBezTo>
                    <a:pt x="348" y="31"/>
                    <a:pt x="31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5"/>
            <p:cNvSpPr/>
            <p:nvPr/>
          </p:nvSpPr>
          <p:spPr>
            <a:xfrm>
              <a:off x="6975136" y="2584390"/>
              <a:ext cx="311634" cy="108217"/>
            </a:xfrm>
            <a:custGeom>
              <a:rect b="b" l="l" r="r" t="t"/>
              <a:pathLst>
                <a:path extrusionOk="0" h="5204" w="14986">
                  <a:moveTo>
                    <a:pt x="14550" y="0"/>
                  </a:moveTo>
                  <a:cubicBezTo>
                    <a:pt x="14421" y="0"/>
                    <a:pt x="14303" y="73"/>
                    <a:pt x="14277" y="242"/>
                  </a:cubicBezTo>
                  <a:cubicBezTo>
                    <a:pt x="14010" y="1910"/>
                    <a:pt x="12076" y="2511"/>
                    <a:pt x="10741" y="3111"/>
                  </a:cubicBezTo>
                  <a:cubicBezTo>
                    <a:pt x="10008" y="3445"/>
                    <a:pt x="9274" y="3745"/>
                    <a:pt x="8573" y="4112"/>
                  </a:cubicBezTo>
                  <a:cubicBezTo>
                    <a:pt x="8221" y="4274"/>
                    <a:pt x="7912" y="4481"/>
                    <a:pt x="7558" y="4481"/>
                  </a:cubicBezTo>
                  <a:cubicBezTo>
                    <a:pt x="7477" y="4481"/>
                    <a:pt x="7393" y="4470"/>
                    <a:pt x="7306" y="4445"/>
                  </a:cubicBezTo>
                  <a:cubicBezTo>
                    <a:pt x="6972" y="4345"/>
                    <a:pt x="6772" y="4078"/>
                    <a:pt x="6472" y="3945"/>
                  </a:cubicBezTo>
                  <a:cubicBezTo>
                    <a:pt x="6311" y="3860"/>
                    <a:pt x="6162" y="3831"/>
                    <a:pt x="6017" y="3831"/>
                  </a:cubicBezTo>
                  <a:cubicBezTo>
                    <a:pt x="5708" y="3831"/>
                    <a:pt x="5421" y="3961"/>
                    <a:pt x="5097" y="3961"/>
                  </a:cubicBezTo>
                  <a:cubicBezTo>
                    <a:pt x="5034" y="3961"/>
                    <a:pt x="4970" y="3957"/>
                    <a:pt x="4904" y="3945"/>
                  </a:cubicBezTo>
                  <a:cubicBezTo>
                    <a:pt x="4404" y="3845"/>
                    <a:pt x="4270" y="3078"/>
                    <a:pt x="3837" y="2777"/>
                  </a:cubicBezTo>
                  <a:cubicBezTo>
                    <a:pt x="3336" y="2444"/>
                    <a:pt x="2669" y="2511"/>
                    <a:pt x="2135" y="2310"/>
                  </a:cubicBezTo>
                  <a:cubicBezTo>
                    <a:pt x="1735" y="2077"/>
                    <a:pt x="1435" y="1743"/>
                    <a:pt x="1235" y="1343"/>
                  </a:cubicBezTo>
                  <a:cubicBezTo>
                    <a:pt x="1135" y="1176"/>
                    <a:pt x="1068" y="1043"/>
                    <a:pt x="968" y="876"/>
                  </a:cubicBezTo>
                  <a:cubicBezTo>
                    <a:pt x="961" y="863"/>
                    <a:pt x="950" y="840"/>
                    <a:pt x="937" y="812"/>
                  </a:cubicBezTo>
                  <a:lnTo>
                    <a:pt x="937" y="812"/>
                  </a:lnTo>
                  <a:cubicBezTo>
                    <a:pt x="1412" y="828"/>
                    <a:pt x="1948" y="1369"/>
                    <a:pt x="2269" y="1610"/>
                  </a:cubicBezTo>
                  <a:cubicBezTo>
                    <a:pt x="2634" y="1871"/>
                    <a:pt x="3061" y="2009"/>
                    <a:pt x="3501" y="2009"/>
                  </a:cubicBezTo>
                  <a:cubicBezTo>
                    <a:pt x="3623" y="2009"/>
                    <a:pt x="3746" y="1999"/>
                    <a:pt x="3870" y="1977"/>
                  </a:cubicBezTo>
                  <a:cubicBezTo>
                    <a:pt x="4737" y="1877"/>
                    <a:pt x="6572" y="1643"/>
                    <a:pt x="6672" y="509"/>
                  </a:cubicBezTo>
                  <a:cubicBezTo>
                    <a:pt x="6639" y="476"/>
                    <a:pt x="6538" y="442"/>
                    <a:pt x="6505" y="442"/>
                  </a:cubicBezTo>
                  <a:cubicBezTo>
                    <a:pt x="6105" y="676"/>
                    <a:pt x="5738" y="876"/>
                    <a:pt x="5338" y="1043"/>
                  </a:cubicBezTo>
                  <a:cubicBezTo>
                    <a:pt x="4871" y="1143"/>
                    <a:pt x="4404" y="1243"/>
                    <a:pt x="3937" y="1310"/>
                  </a:cubicBezTo>
                  <a:cubicBezTo>
                    <a:pt x="3820" y="1335"/>
                    <a:pt x="3703" y="1347"/>
                    <a:pt x="3587" y="1347"/>
                  </a:cubicBezTo>
                  <a:cubicBezTo>
                    <a:pt x="3240" y="1347"/>
                    <a:pt x="2903" y="1235"/>
                    <a:pt x="2602" y="1010"/>
                  </a:cubicBezTo>
                  <a:cubicBezTo>
                    <a:pt x="2302" y="776"/>
                    <a:pt x="2002" y="543"/>
                    <a:pt x="1668" y="342"/>
                  </a:cubicBezTo>
                  <a:cubicBezTo>
                    <a:pt x="1468" y="242"/>
                    <a:pt x="1093" y="134"/>
                    <a:pt x="755" y="134"/>
                  </a:cubicBezTo>
                  <a:cubicBezTo>
                    <a:pt x="417" y="134"/>
                    <a:pt x="117" y="242"/>
                    <a:pt x="67" y="576"/>
                  </a:cubicBezTo>
                  <a:cubicBezTo>
                    <a:pt x="0" y="876"/>
                    <a:pt x="267" y="1176"/>
                    <a:pt x="401" y="1443"/>
                  </a:cubicBezTo>
                  <a:cubicBezTo>
                    <a:pt x="634" y="1843"/>
                    <a:pt x="868" y="2244"/>
                    <a:pt x="1168" y="2577"/>
                  </a:cubicBezTo>
                  <a:cubicBezTo>
                    <a:pt x="1468" y="2844"/>
                    <a:pt x="1802" y="3044"/>
                    <a:pt x="2169" y="3111"/>
                  </a:cubicBezTo>
                  <a:cubicBezTo>
                    <a:pt x="2602" y="3244"/>
                    <a:pt x="3203" y="3178"/>
                    <a:pt x="3536" y="3545"/>
                  </a:cubicBezTo>
                  <a:cubicBezTo>
                    <a:pt x="3993" y="4034"/>
                    <a:pt x="4162" y="4713"/>
                    <a:pt x="4947" y="4713"/>
                  </a:cubicBezTo>
                  <a:cubicBezTo>
                    <a:pt x="4966" y="4713"/>
                    <a:pt x="4985" y="4713"/>
                    <a:pt x="5004" y="4712"/>
                  </a:cubicBezTo>
                  <a:cubicBezTo>
                    <a:pt x="5314" y="4712"/>
                    <a:pt x="5607" y="4542"/>
                    <a:pt x="5894" y="4542"/>
                  </a:cubicBezTo>
                  <a:cubicBezTo>
                    <a:pt x="6010" y="4542"/>
                    <a:pt x="6124" y="4569"/>
                    <a:pt x="6238" y="4645"/>
                  </a:cubicBezTo>
                  <a:cubicBezTo>
                    <a:pt x="6572" y="4912"/>
                    <a:pt x="6939" y="5079"/>
                    <a:pt x="7306" y="5179"/>
                  </a:cubicBezTo>
                  <a:cubicBezTo>
                    <a:pt x="7392" y="5196"/>
                    <a:pt x="7480" y="5204"/>
                    <a:pt x="7568" y="5204"/>
                  </a:cubicBezTo>
                  <a:cubicBezTo>
                    <a:pt x="8364" y="5204"/>
                    <a:pt x="9214" y="4579"/>
                    <a:pt x="9874" y="4279"/>
                  </a:cubicBezTo>
                  <a:cubicBezTo>
                    <a:pt x="10975" y="3778"/>
                    <a:pt x="12109" y="3345"/>
                    <a:pt x="13143" y="2744"/>
                  </a:cubicBezTo>
                  <a:cubicBezTo>
                    <a:pt x="14077" y="2277"/>
                    <a:pt x="14744" y="1443"/>
                    <a:pt x="14944" y="442"/>
                  </a:cubicBezTo>
                  <a:cubicBezTo>
                    <a:pt x="14985" y="178"/>
                    <a:pt x="14753" y="0"/>
                    <a:pt x="14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5"/>
            <p:cNvSpPr/>
            <p:nvPr/>
          </p:nvSpPr>
          <p:spPr>
            <a:xfrm>
              <a:off x="7047672" y="2513809"/>
              <a:ext cx="214667" cy="65068"/>
            </a:xfrm>
            <a:custGeom>
              <a:rect b="b" l="l" r="r" t="t"/>
              <a:pathLst>
                <a:path extrusionOk="0" h="3129" w="10323">
                  <a:moveTo>
                    <a:pt x="6649" y="0"/>
                  </a:moveTo>
                  <a:cubicBezTo>
                    <a:pt x="6244" y="0"/>
                    <a:pt x="5836" y="34"/>
                    <a:pt x="5419" y="100"/>
                  </a:cubicBezTo>
                  <a:cubicBezTo>
                    <a:pt x="4652" y="234"/>
                    <a:pt x="3884" y="467"/>
                    <a:pt x="3117" y="601"/>
                  </a:cubicBezTo>
                  <a:cubicBezTo>
                    <a:pt x="2717" y="701"/>
                    <a:pt x="2317" y="734"/>
                    <a:pt x="1916" y="734"/>
                  </a:cubicBezTo>
                  <a:cubicBezTo>
                    <a:pt x="1516" y="668"/>
                    <a:pt x="1149" y="601"/>
                    <a:pt x="782" y="501"/>
                  </a:cubicBezTo>
                  <a:cubicBezTo>
                    <a:pt x="733" y="492"/>
                    <a:pt x="686" y="487"/>
                    <a:pt x="641" y="487"/>
                  </a:cubicBezTo>
                  <a:cubicBezTo>
                    <a:pt x="203" y="487"/>
                    <a:pt x="0" y="911"/>
                    <a:pt x="182" y="1335"/>
                  </a:cubicBezTo>
                  <a:cubicBezTo>
                    <a:pt x="482" y="1868"/>
                    <a:pt x="916" y="2269"/>
                    <a:pt x="1449" y="2536"/>
                  </a:cubicBezTo>
                  <a:cubicBezTo>
                    <a:pt x="1893" y="2797"/>
                    <a:pt x="2377" y="2935"/>
                    <a:pt x="2871" y="2935"/>
                  </a:cubicBezTo>
                  <a:cubicBezTo>
                    <a:pt x="3008" y="2935"/>
                    <a:pt x="3146" y="2924"/>
                    <a:pt x="3284" y="2902"/>
                  </a:cubicBezTo>
                  <a:cubicBezTo>
                    <a:pt x="3401" y="2893"/>
                    <a:pt x="3516" y="2889"/>
                    <a:pt x="3628" y="2889"/>
                  </a:cubicBezTo>
                  <a:cubicBezTo>
                    <a:pt x="3899" y="2889"/>
                    <a:pt x="4159" y="2912"/>
                    <a:pt x="4418" y="2936"/>
                  </a:cubicBezTo>
                  <a:cubicBezTo>
                    <a:pt x="4642" y="2986"/>
                    <a:pt x="4847" y="3128"/>
                    <a:pt x="5048" y="3128"/>
                  </a:cubicBezTo>
                  <a:cubicBezTo>
                    <a:pt x="5116" y="3128"/>
                    <a:pt x="5184" y="3112"/>
                    <a:pt x="5252" y="3069"/>
                  </a:cubicBezTo>
                  <a:lnTo>
                    <a:pt x="5319" y="3036"/>
                  </a:lnTo>
                  <a:lnTo>
                    <a:pt x="5319" y="2936"/>
                  </a:lnTo>
                  <a:cubicBezTo>
                    <a:pt x="5285" y="2869"/>
                    <a:pt x="5252" y="2802"/>
                    <a:pt x="5185" y="2736"/>
                  </a:cubicBezTo>
                  <a:cubicBezTo>
                    <a:pt x="4718" y="2502"/>
                    <a:pt x="4218" y="2335"/>
                    <a:pt x="3684" y="2335"/>
                  </a:cubicBezTo>
                  <a:cubicBezTo>
                    <a:pt x="3084" y="2302"/>
                    <a:pt x="2517" y="2369"/>
                    <a:pt x="1983" y="2102"/>
                  </a:cubicBezTo>
                  <a:cubicBezTo>
                    <a:pt x="1716" y="1968"/>
                    <a:pt x="1483" y="1802"/>
                    <a:pt x="1249" y="1635"/>
                  </a:cubicBezTo>
                  <a:cubicBezTo>
                    <a:pt x="1149" y="1535"/>
                    <a:pt x="1049" y="1435"/>
                    <a:pt x="949" y="1335"/>
                  </a:cubicBezTo>
                  <a:lnTo>
                    <a:pt x="882" y="1235"/>
                  </a:lnTo>
                  <a:cubicBezTo>
                    <a:pt x="878" y="1221"/>
                    <a:pt x="873" y="1208"/>
                    <a:pt x="869" y="1197"/>
                  </a:cubicBezTo>
                  <a:lnTo>
                    <a:pt x="869" y="1197"/>
                  </a:lnTo>
                  <a:cubicBezTo>
                    <a:pt x="1085" y="1248"/>
                    <a:pt x="1300" y="1335"/>
                    <a:pt x="1516" y="1335"/>
                  </a:cubicBezTo>
                  <a:cubicBezTo>
                    <a:pt x="1692" y="1374"/>
                    <a:pt x="1856" y="1390"/>
                    <a:pt x="2023" y="1390"/>
                  </a:cubicBezTo>
                  <a:cubicBezTo>
                    <a:pt x="2140" y="1390"/>
                    <a:pt x="2259" y="1382"/>
                    <a:pt x="2383" y="1368"/>
                  </a:cubicBezTo>
                  <a:cubicBezTo>
                    <a:pt x="3651" y="1301"/>
                    <a:pt x="4818" y="801"/>
                    <a:pt x="6019" y="734"/>
                  </a:cubicBezTo>
                  <a:cubicBezTo>
                    <a:pt x="6203" y="726"/>
                    <a:pt x="6384" y="722"/>
                    <a:pt x="6564" y="722"/>
                  </a:cubicBezTo>
                  <a:cubicBezTo>
                    <a:pt x="7103" y="722"/>
                    <a:pt x="7629" y="759"/>
                    <a:pt x="8154" y="834"/>
                  </a:cubicBezTo>
                  <a:cubicBezTo>
                    <a:pt x="8619" y="916"/>
                    <a:pt x="9240" y="1177"/>
                    <a:pt x="9780" y="1177"/>
                  </a:cubicBezTo>
                  <a:cubicBezTo>
                    <a:pt x="9899" y="1177"/>
                    <a:pt x="10014" y="1165"/>
                    <a:pt x="10122" y="1135"/>
                  </a:cubicBezTo>
                  <a:cubicBezTo>
                    <a:pt x="10256" y="1068"/>
                    <a:pt x="10322" y="868"/>
                    <a:pt x="10189" y="768"/>
                  </a:cubicBezTo>
                  <a:cubicBezTo>
                    <a:pt x="9889" y="534"/>
                    <a:pt x="9522" y="401"/>
                    <a:pt x="9155" y="367"/>
                  </a:cubicBezTo>
                  <a:cubicBezTo>
                    <a:pt x="8721" y="267"/>
                    <a:pt x="8321" y="167"/>
                    <a:pt x="7854" y="100"/>
                  </a:cubicBezTo>
                  <a:cubicBezTo>
                    <a:pt x="7454" y="34"/>
                    <a:pt x="7053" y="0"/>
                    <a:pt x="6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5"/>
            <p:cNvSpPr/>
            <p:nvPr/>
          </p:nvSpPr>
          <p:spPr>
            <a:xfrm>
              <a:off x="7041724" y="2612963"/>
              <a:ext cx="115870" cy="48868"/>
            </a:xfrm>
            <a:custGeom>
              <a:rect b="b" l="l" r="r" t="t"/>
              <a:pathLst>
                <a:path extrusionOk="0" h="2350" w="5572">
                  <a:moveTo>
                    <a:pt x="502" y="0"/>
                  </a:moveTo>
                  <a:cubicBezTo>
                    <a:pt x="410" y="0"/>
                    <a:pt x="320" y="29"/>
                    <a:pt x="234" y="103"/>
                  </a:cubicBezTo>
                  <a:cubicBezTo>
                    <a:pt x="1" y="336"/>
                    <a:pt x="101" y="570"/>
                    <a:pt x="168" y="770"/>
                  </a:cubicBezTo>
                  <a:cubicBezTo>
                    <a:pt x="234" y="1070"/>
                    <a:pt x="368" y="1370"/>
                    <a:pt x="501" y="1637"/>
                  </a:cubicBezTo>
                  <a:cubicBezTo>
                    <a:pt x="635" y="1870"/>
                    <a:pt x="768" y="2104"/>
                    <a:pt x="1035" y="2204"/>
                  </a:cubicBezTo>
                  <a:cubicBezTo>
                    <a:pt x="1068" y="2204"/>
                    <a:pt x="1135" y="2171"/>
                    <a:pt x="1135" y="2137"/>
                  </a:cubicBezTo>
                  <a:cubicBezTo>
                    <a:pt x="1135" y="1904"/>
                    <a:pt x="1068" y="1670"/>
                    <a:pt x="935" y="1470"/>
                  </a:cubicBezTo>
                  <a:cubicBezTo>
                    <a:pt x="839" y="1215"/>
                    <a:pt x="743" y="959"/>
                    <a:pt x="677" y="674"/>
                  </a:cubicBezTo>
                  <a:lnTo>
                    <a:pt x="677" y="674"/>
                  </a:lnTo>
                  <a:lnTo>
                    <a:pt x="968" y="836"/>
                  </a:lnTo>
                  <a:cubicBezTo>
                    <a:pt x="1202" y="1003"/>
                    <a:pt x="1435" y="1170"/>
                    <a:pt x="1635" y="1337"/>
                  </a:cubicBezTo>
                  <a:cubicBezTo>
                    <a:pt x="1835" y="1504"/>
                    <a:pt x="2036" y="1670"/>
                    <a:pt x="2236" y="1837"/>
                  </a:cubicBezTo>
                  <a:cubicBezTo>
                    <a:pt x="2402" y="2037"/>
                    <a:pt x="2569" y="2271"/>
                    <a:pt x="2803" y="2337"/>
                  </a:cubicBezTo>
                  <a:cubicBezTo>
                    <a:pt x="2869" y="2346"/>
                    <a:pt x="2936" y="2350"/>
                    <a:pt x="3003" y="2350"/>
                  </a:cubicBezTo>
                  <a:cubicBezTo>
                    <a:pt x="3203" y="2350"/>
                    <a:pt x="3403" y="2312"/>
                    <a:pt x="3603" y="2237"/>
                  </a:cubicBezTo>
                  <a:lnTo>
                    <a:pt x="4571" y="2071"/>
                  </a:lnTo>
                  <a:cubicBezTo>
                    <a:pt x="4871" y="2071"/>
                    <a:pt x="5138" y="2004"/>
                    <a:pt x="5405" y="1837"/>
                  </a:cubicBezTo>
                  <a:cubicBezTo>
                    <a:pt x="5571" y="1737"/>
                    <a:pt x="5571" y="1504"/>
                    <a:pt x="5405" y="1370"/>
                  </a:cubicBezTo>
                  <a:cubicBezTo>
                    <a:pt x="5319" y="1309"/>
                    <a:pt x="5219" y="1288"/>
                    <a:pt x="5116" y="1288"/>
                  </a:cubicBezTo>
                  <a:cubicBezTo>
                    <a:pt x="4939" y="1288"/>
                    <a:pt x="4752" y="1349"/>
                    <a:pt x="4604" y="1370"/>
                  </a:cubicBezTo>
                  <a:lnTo>
                    <a:pt x="3637" y="1570"/>
                  </a:lnTo>
                  <a:cubicBezTo>
                    <a:pt x="3470" y="1570"/>
                    <a:pt x="3303" y="1604"/>
                    <a:pt x="3136" y="1637"/>
                  </a:cubicBezTo>
                  <a:cubicBezTo>
                    <a:pt x="3067" y="1651"/>
                    <a:pt x="3038" y="1659"/>
                    <a:pt x="3023" y="1659"/>
                  </a:cubicBezTo>
                  <a:cubicBezTo>
                    <a:pt x="3002" y="1659"/>
                    <a:pt x="3009" y="1643"/>
                    <a:pt x="2970" y="1604"/>
                  </a:cubicBezTo>
                  <a:cubicBezTo>
                    <a:pt x="2736" y="1403"/>
                    <a:pt x="2536" y="1203"/>
                    <a:pt x="2302" y="1037"/>
                  </a:cubicBezTo>
                  <a:cubicBezTo>
                    <a:pt x="1902" y="703"/>
                    <a:pt x="1435" y="403"/>
                    <a:pt x="968" y="169"/>
                  </a:cubicBezTo>
                  <a:cubicBezTo>
                    <a:pt x="820" y="85"/>
                    <a:pt x="659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5"/>
            <p:cNvSpPr/>
            <p:nvPr/>
          </p:nvSpPr>
          <p:spPr>
            <a:xfrm>
              <a:off x="6930737" y="2629807"/>
              <a:ext cx="91477" cy="77191"/>
            </a:xfrm>
            <a:custGeom>
              <a:rect b="b" l="l" r="r" t="t"/>
              <a:pathLst>
                <a:path extrusionOk="0" h="3712" w="4399">
                  <a:moveTo>
                    <a:pt x="3867" y="1"/>
                  </a:moveTo>
                  <a:cubicBezTo>
                    <a:pt x="3789" y="1"/>
                    <a:pt x="3709" y="28"/>
                    <a:pt x="3637" y="93"/>
                  </a:cubicBezTo>
                  <a:lnTo>
                    <a:pt x="1702" y="1928"/>
                  </a:lnTo>
                  <a:cubicBezTo>
                    <a:pt x="1402" y="2228"/>
                    <a:pt x="1068" y="2528"/>
                    <a:pt x="768" y="2828"/>
                  </a:cubicBezTo>
                  <a:cubicBezTo>
                    <a:pt x="668" y="2928"/>
                    <a:pt x="1" y="3562"/>
                    <a:pt x="334" y="3696"/>
                  </a:cubicBezTo>
                  <a:cubicBezTo>
                    <a:pt x="361" y="3706"/>
                    <a:pt x="387" y="3711"/>
                    <a:pt x="414" y="3711"/>
                  </a:cubicBezTo>
                  <a:cubicBezTo>
                    <a:pt x="553" y="3711"/>
                    <a:pt x="689" y="3580"/>
                    <a:pt x="801" y="3496"/>
                  </a:cubicBezTo>
                  <a:cubicBezTo>
                    <a:pt x="935" y="3395"/>
                    <a:pt x="1135" y="3262"/>
                    <a:pt x="1302" y="3129"/>
                  </a:cubicBezTo>
                  <a:cubicBezTo>
                    <a:pt x="1635" y="2862"/>
                    <a:pt x="1935" y="2562"/>
                    <a:pt x="2269" y="2295"/>
                  </a:cubicBezTo>
                  <a:cubicBezTo>
                    <a:pt x="2869" y="1728"/>
                    <a:pt x="3503" y="1161"/>
                    <a:pt x="4137" y="593"/>
                  </a:cubicBezTo>
                  <a:cubicBezTo>
                    <a:pt x="4398" y="358"/>
                    <a:pt x="4148" y="1"/>
                    <a:pt x="3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5"/>
            <p:cNvSpPr/>
            <p:nvPr/>
          </p:nvSpPr>
          <p:spPr>
            <a:xfrm>
              <a:off x="6957356" y="2635090"/>
              <a:ext cx="106034" cy="101771"/>
            </a:xfrm>
            <a:custGeom>
              <a:rect b="b" l="l" r="r" t="t"/>
              <a:pathLst>
                <a:path extrusionOk="0" h="4894" w="5099">
                  <a:moveTo>
                    <a:pt x="4767" y="0"/>
                  </a:moveTo>
                  <a:cubicBezTo>
                    <a:pt x="4721" y="0"/>
                    <a:pt x="4672" y="12"/>
                    <a:pt x="4625" y="39"/>
                  </a:cubicBezTo>
                  <a:cubicBezTo>
                    <a:pt x="4391" y="173"/>
                    <a:pt x="4191" y="339"/>
                    <a:pt x="4024" y="540"/>
                  </a:cubicBezTo>
                  <a:cubicBezTo>
                    <a:pt x="3824" y="706"/>
                    <a:pt x="3591" y="907"/>
                    <a:pt x="3424" y="1107"/>
                  </a:cubicBezTo>
                  <a:lnTo>
                    <a:pt x="2256" y="2274"/>
                  </a:lnTo>
                  <a:cubicBezTo>
                    <a:pt x="1890" y="2674"/>
                    <a:pt x="1489" y="3041"/>
                    <a:pt x="1122" y="3442"/>
                  </a:cubicBezTo>
                  <a:cubicBezTo>
                    <a:pt x="722" y="3809"/>
                    <a:pt x="355" y="4242"/>
                    <a:pt x="55" y="4676"/>
                  </a:cubicBezTo>
                  <a:cubicBezTo>
                    <a:pt x="0" y="4785"/>
                    <a:pt x="79" y="4894"/>
                    <a:pt x="183" y="4894"/>
                  </a:cubicBezTo>
                  <a:cubicBezTo>
                    <a:pt x="206" y="4894"/>
                    <a:pt x="231" y="4888"/>
                    <a:pt x="255" y="4876"/>
                  </a:cubicBezTo>
                  <a:cubicBezTo>
                    <a:pt x="689" y="4576"/>
                    <a:pt x="1122" y="4242"/>
                    <a:pt x="1489" y="3875"/>
                  </a:cubicBezTo>
                  <a:cubicBezTo>
                    <a:pt x="1923" y="3508"/>
                    <a:pt x="2290" y="3108"/>
                    <a:pt x="2690" y="2708"/>
                  </a:cubicBezTo>
                  <a:lnTo>
                    <a:pt x="3858" y="1607"/>
                  </a:lnTo>
                  <a:cubicBezTo>
                    <a:pt x="4058" y="1407"/>
                    <a:pt x="4258" y="1207"/>
                    <a:pt x="4425" y="1007"/>
                  </a:cubicBezTo>
                  <a:cubicBezTo>
                    <a:pt x="4658" y="840"/>
                    <a:pt x="4825" y="606"/>
                    <a:pt x="4992" y="373"/>
                  </a:cubicBezTo>
                  <a:cubicBezTo>
                    <a:pt x="5098" y="187"/>
                    <a:pt x="4950" y="0"/>
                    <a:pt x="4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5"/>
            <p:cNvSpPr/>
            <p:nvPr/>
          </p:nvSpPr>
          <p:spPr>
            <a:xfrm>
              <a:off x="7031326" y="2559705"/>
              <a:ext cx="79790" cy="82494"/>
            </a:xfrm>
            <a:custGeom>
              <a:rect b="b" l="l" r="r" t="t"/>
              <a:pathLst>
                <a:path extrusionOk="0" h="3967" w="3837">
                  <a:moveTo>
                    <a:pt x="3038" y="307"/>
                  </a:moveTo>
                  <a:lnTo>
                    <a:pt x="3038" y="307"/>
                  </a:lnTo>
                  <a:cubicBezTo>
                    <a:pt x="3039" y="307"/>
                    <a:pt x="3041" y="309"/>
                    <a:pt x="3043" y="313"/>
                  </a:cubicBezTo>
                  <a:lnTo>
                    <a:pt x="3043" y="313"/>
                  </a:lnTo>
                  <a:cubicBezTo>
                    <a:pt x="3039" y="309"/>
                    <a:pt x="3038" y="307"/>
                    <a:pt x="3038" y="307"/>
                  </a:cubicBezTo>
                  <a:close/>
                  <a:moveTo>
                    <a:pt x="3044" y="314"/>
                  </a:moveTo>
                  <a:lnTo>
                    <a:pt x="3044" y="314"/>
                  </a:lnTo>
                  <a:cubicBezTo>
                    <a:pt x="3047" y="322"/>
                    <a:pt x="3048" y="338"/>
                    <a:pt x="3036" y="362"/>
                  </a:cubicBezTo>
                  <a:cubicBezTo>
                    <a:pt x="3040" y="346"/>
                    <a:pt x="3043" y="330"/>
                    <a:pt x="3044" y="314"/>
                  </a:cubicBezTo>
                  <a:close/>
                  <a:moveTo>
                    <a:pt x="2738" y="1"/>
                  </a:moveTo>
                  <a:cubicBezTo>
                    <a:pt x="2679" y="1"/>
                    <a:pt x="2620" y="19"/>
                    <a:pt x="2569" y="62"/>
                  </a:cubicBezTo>
                  <a:cubicBezTo>
                    <a:pt x="2069" y="462"/>
                    <a:pt x="1602" y="829"/>
                    <a:pt x="1135" y="1229"/>
                  </a:cubicBezTo>
                  <a:cubicBezTo>
                    <a:pt x="1001" y="1329"/>
                    <a:pt x="0" y="2230"/>
                    <a:pt x="234" y="2363"/>
                  </a:cubicBezTo>
                  <a:cubicBezTo>
                    <a:pt x="262" y="2380"/>
                    <a:pt x="294" y="2388"/>
                    <a:pt x="327" y="2388"/>
                  </a:cubicBezTo>
                  <a:cubicBezTo>
                    <a:pt x="489" y="2388"/>
                    <a:pt x="696" y="2213"/>
                    <a:pt x="834" y="2130"/>
                  </a:cubicBezTo>
                  <a:cubicBezTo>
                    <a:pt x="1068" y="1963"/>
                    <a:pt x="1301" y="1796"/>
                    <a:pt x="1535" y="1596"/>
                  </a:cubicBezTo>
                  <a:cubicBezTo>
                    <a:pt x="1891" y="1322"/>
                    <a:pt x="2270" y="1026"/>
                    <a:pt x="2653" y="744"/>
                  </a:cubicBezTo>
                  <a:lnTo>
                    <a:pt x="2653" y="744"/>
                  </a:lnTo>
                  <a:cubicBezTo>
                    <a:pt x="2725" y="812"/>
                    <a:pt x="2812" y="872"/>
                    <a:pt x="2902" y="929"/>
                  </a:cubicBezTo>
                  <a:cubicBezTo>
                    <a:pt x="2936" y="962"/>
                    <a:pt x="2969" y="996"/>
                    <a:pt x="3003" y="1029"/>
                  </a:cubicBezTo>
                  <a:lnTo>
                    <a:pt x="3069" y="1096"/>
                  </a:lnTo>
                  <a:cubicBezTo>
                    <a:pt x="3036" y="1263"/>
                    <a:pt x="2836" y="1396"/>
                    <a:pt x="2736" y="1496"/>
                  </a:cubicBezTo>
                  <a:cubicBezTo>
                    <a:pt x="2069" y="2163"/>
                    <a:pt x="1368" y="2797"/>
                    <a:pt x="701" y="3464"/>
                  </a:cubicBezTo>
                  <a:cubicBezTo>
                    <a:pt x="498" y="3667"/>
                    <a:pt x="681" y="3966"/>
                    <a:pt x="912" y="3966"/>
                  </a:cubicBezTo>
                  <a:cubicBezTo>
                    <a:pt x="985" y="3966"/>
                    <a:pt x="1063" y="3936"/>
                    <a:pt x="1135" y="3864"/>
                  </a:cubicBezTo>
                  <a:cubicBezTo>
                    <a:pt x="1835" y="3197"/>
                    <a:pt x="2536" y="2497"/>
                    <a:pt x="3236" y="1830"/>
                  </a:cubicBezTo>
                  <a:cubicBezTo>
                    <a:pt x="3536" y="1529"/>
                    <a:pt x="3836" y="1129"/>
                    <a:pt x="3536" y="729"/>
                  </a:cubicBezTo>
                  <a:cubicBezTo>
                    <a:pt x="3470" y="595"/>
                    <a:pt x="3336" y="495"/>
                    <a:pt x="3203" y="429"/>
                  </a:cubicBezTo>
                  <a:lnTo>
                    <a:pt x="3069" y="329"/>
                  </a:lnTo>
                  <a:cubicBezTo>
                    <a:pt x="3056" y="322"/>
                    <a:pt x="3048" y="317"/>
                    <a:pt x="3044" y="313"/>
                  </a:cubicBezTo>
                  <a:lnTo>
                    <a:pt x="3044" y="313"/>
                  </a:lnTo>
                  <a:cubicBezTo>
                    <a:pt x="3057" y="137"/>
                    <a:pt x="2898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5"/>
            <p:cNvSpPr/>
            <p:nvPr/>
          </p:nvSpPr>
          <p:spPr>
            <a:xfrm>
              <a:off x="6891392" y="2718231"/>
              <a:ext cx="59869" cy="63487"/>
            </a:xfrm>
            <a:custGeom>
              <a:rect b="b" l="l" r="r" t="t"/>
              <a:pathLst>
                <a:path extrusionOk="0" h="3053" w="2879">
                  <a:moveTo>
                    <a:pt x="2612" y="1"/>
                  </a:moveTo>
                  <a:cubicBezTo>
                    <a:pt x="2572" y="1"/>
                    <a:pt x="2531" y="14"/>
                    <a:pt x="2493" y="44"/>
                  </a:cubicBezTo>
                  <a:cubicBezTo>
                    <a:pt x="2360" y="111"/>
                    <a:pt x="2226" y="244"/>
                    <a:pt x="2159" y="411"/>
                  </a:cubicBezTo>
                  <a:cubicBezTo>
                    <a:pt x="2059" y="511"/>
                    <a:pt x="1959" y="645"/>
                    <a:pt x="1893" y="778"/>
                  </a:cubicBezTo>
                  <a:cubicBezTo>
                    <a:pt x="1692" y="1011"/>
                    <a:pt x="1492" y="1278"/>
                    <a:pt x="1292" y="1512"/>
                  </a:cubicBezTo>
                  <a:cubicBezTo>
                    <a:pt x="892" y="2012"/>
                    <a:pt x="458" y="2446"/>
                    <a:pt x="58" y="2913"/>
                  </a:cubicBezTo>
                  <a:cubicBezTo>
                    <a:pt x="0" y="2970"/>
                    <a:pt x="42" y="3053"/>
                    <a:pt x="119" y="3053"/>
                  </a:cubicBezTo>
                  <a:cubicBezTo>
                    <a:pt x="131" y="3053"/>
                    <a:pt x="144" y="3051"/>
                    <a:pt x="158" y="3046"/>
                  </a:cubicBezTo>
                  <a:cubicBezTo>
                    <a:pt x="658" y="2679"/>
                    <a:pt x="1159" y="2246"/>
                    <a:pt x="1592" y="1779"/>
                  </a:cubicBezTo>
                  <a:cubicBezTo>
                    <a:pt x="1826" y="1579"/>
                    <a:pt x="2026" y="1345"/>
                    <a:pt x="2260" y="1112"/>
                  </a:cubicBezTo>
                  <a:cubicBezTo>
                    <a:pt x="2360" y="978"/>
                    <a:pt x="2460" y="845"/>
                    <a:pt x="2560" y="711"/>
                  </a:cubicBezTo>
                  <a:cubicBezTo>
                    <a:pt x="2693" y="611"/>
                    <a:pt x="2760" y="444"/>
                    <a:pt x="2827" y="311"/>
                  </a:cubicBezTo>
                  <a:cubicBezTo>
                    <a:pt x="2878" y="156"/>
                    <a:pt x="2750" y="1"/>
                    <a:pt x="2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5"/>
            <p:cNvSpPr/>
            <p:nvPr/>
          </p:nvSpPr>
          <p:spPr>
            <a:xfrm>
              <a:off x="6882179" y="2841778"/>
              <a:ext cx="306872" cy="119051"/>
            </a:xfrm>
            <a:custGeom>
              <a:rect b="b" l="l" r="r" t="t"/>
              <a:pathLst>
                <a:path extrusionOk="0" h="5725" w="14757">
                  <a:moveTo>
                    <a:pt x="6827" y="0"/>
                  </a:moveTo>
                  <a:cubicBezTo>
                    <a:pt x="6798" y="0"/>
                    <a:pt x="6767" y="12"/>
                    <a:pt x="6739" y="41"/>
                  </a:cubicBezTo>
                  <a:cubicBezTo>
                    <a:pt x="5805" y="574"/>
                    <a:pt x="4837" y="1075"/>
                    <a:pt x="3737" y="1142"/>
                  </a:cubicBezTo>
                  <a:cubicBezTo>
                    <a:pt x="3721" y="1142"/>
                    <a:pt x="3706" y="1142"/>
                    <a:pt x="3691" y="1142"/>
                  </a:cubicBezTo>
                  <a:cubicBezTo>
                    <a:pt x="2716" y="1142"/>
                    <a:pt x="2087" y="107"/>
                    <a:pt x="1101" y="74"/>
                  </a:cubicBezTo>
                  <a:cubicBezTo>
                    <a:pt x="701" y="74"/>
                    <a:pt x="167" y="208"/>
                    <a:pt x="101" y="641"/>
                  </a:cubicBezTo>
                  <a:cubicBezTo>
                    <a:pt x="1" y="1075"/>
                    <a:pt x="501" y="1542"/>
                    <a:pt x="734" y="1842"/>
                  </a:cubicBezTo>
                  <a:cubicBezTo>
                    <a:pt x="1035" y="2342"/>
                    <a:pt x="1435" y="2743"/>
                    <a:pt x="1902" y="3043"/>
                  </a:cubicBezTo>
                  <a:cubicBezTo>
                    <a:pt x="2000" y="3089"/>
                    <a:pt x="2100" y="3131"/>
                    <a:pt x="2200" y="3169"/>
                  </a:cubicBezTo>
                  <a:lnTo>
                    <a:pt x="2200" y="3169"/>
                  </a:lnTo>
                  <a:cubicBezTo>
                    <a:pt x="1924" y="3328"/>
                    <a:pt x="1658" y="3508"/>
                    <a:pt x="1402" y="3710"/>
                  </a:cubicBezTo>
                  <a:cubicBezTo>
                    <a:pt x="1235" y="3910"/>
                    <a:pt x="1235" y="4177"/>
                    <a:pt x="1402" y="4377"/>
                  </a:cubicBezTo>
                  <a:cubicBezTo>
                    <a:pt x="1838" y="4743"/>
                    <a:pt x="2375" y="4860"/>
                    <a:pt x="2940" y="4860"/>
                  </a:cubicBezTo>
                  <a:cubicBezTo>
                    <a:pt x="3004" y="4860"/>
                    <a:pt x="3068" y="4858"/>
                    <a:pt x="3133" y="4855"/>
                  </a:cubicBezTo>
                  <a:lnTo>
                    <a:pt x="3133" y="4855"/>
                  </a:lnTo>
                  <a:cubicBezTo>
                    <a:pt x="3015" y="5124"/>
                    <a:pt x="3139" y="5517"/>
                    <a:pt x="3468" y="5517"/>
                  </a:cubicBezTo>
                  <a:cubicBezTo>
                    <a:pt x="3490" y="5517"/>
                    <a:pt x="3513" y="5515"/>
                    <a:pt x="3536" y="5511"/>
                  </a:cubicBezTo>
                  <a:cubicBezTo>
                    <a:pt x="3770" y="5545"/>
                    <a:pt x="4003" y="5578"/>
                    <a:pt x="4237" y="5645"/>
                  </a:cubicBezTo>
                  <a:cubicBezTo>
                    <a:pt x="4512" y="5700"/>
                    <a:pt x="4798" y="5725"/>
                    <a:pt x="5083" y="5725"/>
                  </a:cubicBezTo>
                  <a:cubicBezTo>
                    <a:pt x="5315" y="5725"/>
                    <a:pt x="5546" y="5708"/>
                    <a:pt x="5771" y="5678"/>
                  </a:cubicBezTo>
                  <a:cubicBezTo>
                    <a:pt x="6839" y="5511"/>
                    <a:pt x="7873" y="5144"/>
                    <a:pt x="8807" y="4577"/>
                  </a:cubicBezTo>
                  <a:cubicBezTo>
                    <a:pt x="9274" y="4344"/>
                    <a:pt x="9741" y="4244"/>
                    <a:pt x="10175" y="4010"/>
                  </a:cubicBezTo>
                  <a:cubicBezTo>
                    <a:pt x="10708" y="3777"/>
                    <a:pt x="11209" y="3443"/>
                    <a:pt x="11709" y="3176"/>
                  </a:cubicBezTo>
                  <a:cubicBezTo>
                    <a:pt x="12643" y="2609"/>
                    <a:pt x="13644" y="2176"/>
                    <a:pt x="14444" y="1442"/>
                  </a:cubicBezTo>
                  <a:cubicBezTo>
                    <a:pt x="14757" y="1155"/>
                    <a:pt x="14460" y="727"/>
                    <a:pt x="14124" y="727"/>
                  </a:cubicBezTo>
                  <a:cubicBezTo>
                    <a:pt x="14029" y="727"/>
                    <a:pt x="13932" y="761"/>
                    <a:pt x="13844" y="841"/>
                  </a:cubicBezTo>
                  <a:cubicBezTo>
                    <a:pt x="13077" y="1508"/>
                    <a:pt x="12143" y="1909"/>
                    <a:pt x="11275" y="2409"/>
                  </a:cubicBezTo>
                  <a:cubicBezTo>
                    <a:pt x="10808" y="2676"/>
                    <a:pt x="10341" y="2976"/>
                    <a:pt x="9841" y="3210"/>
                  </a:cubicBezTo>
                  <a:cubicBezTo>
                    <a:pt x="9407" y="3443"/>
                    <a:pt x="8974" y="3543"/>
                    <a:pt x="8540" y="3743"/>
                  </a:cubicBezTo>
                  <a:cubicBezTo>
                    <a:pt x="7539" y="4210"/>
                    <a:pt x="6705" y="4711"/>
                    <a:pt x="5571" y="4777"/>
                  </a:cubicBezTo>
                  <a:cubicBezTo>
                    <a:pt x="5406" y="4803"/>
                    <a:pt x="5240" y="4814"/>
                    <a:pt x="5074" y="4814"/>
                  </a:cubicBezTo>
                  <a:cubicBezTo>
                    <a:pt x="4918" y="4814"/>
                    <a:pt x="4761" y="4804"/>
                    <a:pt x="4605" y="4788"/>
                  </a:cubicBezTo>
                  <a:lnTo>
                    <a:pt x="4605" y="4788"/>
                  </a:lnTo>
                  <a:cubicBezTo>
                    <a:pt x="4805" y="4681"/>
                    <a:pt x="5019" y="4599"/>
                    <a:pt x="5238" y="4544"/>
                  </a:cubicBezTo>
                  <a:cubicBezTo>
                    <a:pt x="5772" y="4387"/>
                    <a:pt x="5566" y="3668"/>
                    <a:pt x="5067" y="3668"/>
                  </a:cubicBezTo>
                  <a:cubicBezTo>
                    <a:pt x="5049" y="3668"/>
                    <a:pt x="5030" y="3669"/>
                    <a:pt x="5010" y="3671"/>
                  </a:cubicBezTo>
                  <a:lnTo>
                    <a:pt x="5010" y="3671"/>
                  </a:lnTo>
                  <a:cubicBezTo>
                    <a:pt x="5008" y="3662"/>
                    <a:pt x="5006" y="3653"/>
                    <a:pt x="5004" y="3643"/>
                  </a:cubicBezTo>
                  <a:cubicBezTo>
                    <a:pt x="4950" y="3659"/>
                    <a:pt x="4896" y="3675"/>
                    <a:pt x="4843" y="3693"/>
                  </a:cubicBezTo>
                  <a:lnTo>
                    <a:pt x="4843" y="3693"/>
                  </a:lnTo>
                  <a:cubicBezTo>
                    <a:pt x="4361" y="3754"/>
                    <a:pt x="3927" y="3815"/>
                    <a:pt x="3436" y="3877"/>
                  </a:cubicBezTo>
                  <a:cubicBezTo>
                    <a:pt x="3230" y="3909"/>
                    <a:pt x="2993" y="3948"/>
                    <a:pt x="2762" y="3948"/>
                  </a:cubicBezTo>
                  <a:cubicBezTo>
                    <a:pt x="2755" y="3948"/>
                    <a:pt x="2748" y="3948"/>
                    <a:pt x="2741" y="3948"/>
                  </a:cubicBezTo>
                  <a:lnTo>
                    <a:pt x="2741" y="3948"/>
                  </a:lnTo>
                  <a:cubicBezTo>
                    <a:pt x="3057" y="3773"/>
                    <a:pt x="3391" y="3625"/>
                    <a:pt x="3737" y="3510"/>
                  </a:cubicBezTo>
                  <a:cubicBezTo>
                    <a:pt x="4137" y="3376"/>
                    <a:pt x="4204" y="2709"/>
                    <a:pt x="3737" y="2609"/>
                  </a:cubicBezTo>
                  <a:cubicBezTo>
                    <a:pt x="3170" y="2509"/>
                    <a:pt x="2502" y="2442"/>
                    <a:pt x="2069" y="2042"/>
                  </a:cubicBezTo>
                  <a:cubicBezTo>
                    <a:pt x="1835" y="1842"/>
                    <a:pt x="1668" y="1575"/>
                    <a:pt x="1502" y="1342"/>
                  </a:cubicBezTo>
                  <a:lnTo>
                    <a:pt x="1234" y="984"/>
                  </a:lnTo>
                  <a:lnTo>
                    <a:pt x="1234" y="984"/>
                  </a:lnTo>
                  <a:cubicBezTo>
                    <a:pt x="1662" y="1071"/>
                    <a:pt x="2210" y="1524"/>
                    <a:pt x="2436" y="1675"/>
                  </a:cubicBezTo>
                  <a:cubicBezTo>
                    <a:pt x="2800" y="1903"/>
                    <a:pt x="3212" y="2007"/>
                    <a:pt x="3627" y="2007"/>
                  </a:cubicBezTo>
                  <a:cubicBezTo>
                    <a:pt x="3820" y="2007"/>
                    <a:pt x="4014" y="1984"/>
                    <a:pt x="4204" y="1942"/>
                  </a:cubicBezTo>
                  <a:cubicBezTo>
                    <a:pt x="5138" y="1742"/>
                    <a:pt x="6939" y="1375"/>
                    <a:pt x="6939" y="174"/>
                  </a:cubicBezTo>
                  <a:cubicBezTo>
                    <a:pt x="6963" y="79"/>
                    <a:pt x="6901" y="0"/>
                    <a:pt x="6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5"/>
            <p:cNvSpPr/>
            <p:nvPr/>
          </p:nvSpPr>
          <p:spPr>
            <a:xfrm>
              <a:off x="6908548" y="2770657"/>
              <a:ext cx="219221" cy="71784"/>
            </a:xfrm>
            <a:custGeom>
              <a:rect b="b" l="l" r="r" t="t"/>
              <a:pathLst>
                <a:path extrusionOk="0" h="3452" w="10542">
                  <a:moveTo>
                    <a:pt x="7288" y="0"/>
                  </a:moveTo>
                  <a:cubicBezTo>
                    <a:pt x="6786" y="0"/>
                    <a:pt x="6289" y="44"/>
                    <a:pt x="5804" y="125"/>
                  </a:cubicBezTo>
                  <a:cubicBezTo>
                    <a:pt x="4520" y="353"/>
                    <a:pt x="3186" y="1095"/>
                    <a:pt x="1846" y="1095"/>
                  </a:cubicBezTo>
                  <a:cubicBezTo>
                    <a:pt x="1620" y="1095"/>
                    <a:pt x="1394" y="1074"/>
                    <a:pt x="1168" y="1026"/>
                  </a:cubicBezTo>
                  <a:cubicBezTo>
                    <a:pt x="1021" y="971"/>
                    <a:pt x="864" y="946"/>
                    <a:pt x="708" y="946"/>
                  </a:cubicBezTo>
                  <a:cubicBezTo>
                    <a:pt x="580" y="946"/>
                    <a:pt x="454" y="962"/>
                    <a:pt x="334" y="992"/>
                  </a:cubicBezTo>
                  <a:cubicBezTo>
                    <a:pt x="100" y="1126"/>
                    <a:pt x="0" y="1359"/>
                    <a:pt x="0" y="1593"/>
                  </a:cubicBezTo>
                  <a:cubicBezTo>
                    <a:pt x="67" y="2193"/>
                    <a:pt x="667" y="2593"/>
                    <a:pt x="1134" y="2894"/>
                  </a:cubicBezTo>
                  <a:cubicBezTo>
                    <a:pt x="1630" y="3234"/>
                    <a:pt x="2211" y="3431"/>
                    <a:pt x="2825" y="3431"/>
                  </a:cubicBezTo>
                  <a:cubicBezTo>
                    <a:pt x="2873" y="3431"/>
                    <a:pt x="2921" y="3430"/>
                    <a:pt x="2969" y="3427"/>
                  </a:cubicBezTo>
                  <a:cubicBezTo>
                    <a:pt x="3486" y="3406"/>
                    <a:pt x="3947" y="3301"/>
                    <a:pt x="4424" y="3301"/>
                  </a:cubicBezTo>
                  <a:cubicBezTo>
                    <a:pt x="4686" y="3301"/>
                    <a:pt x="4953" y="3333"/>
                    <a:pt x="5237" y="3427"/>
                  </a:cubicBezTo>
                  <a:cubicBezTo>
                    <a:pt x="5274" y="3444"/>
                    <a:pt x="5310" y="3451"/>
                    <a:pt x="5343" y="3451"/>
                  </a:cubicBezTo>
                  <a:cubicBezTo>
                    <a:pt x="5580" y="3451"/>
                    <a:pt x="5705" y="3077"/>
                    <a:pt x="5471" y="2960"/>
                  </a:cubicBezTo>
                  <a:cubicBezTo>
                    <a:pt x="4937" y="2694"/>
                    <a:pt x="4403" y="2634"/>
                    <a:pt x="3850" y="2634"/>
                  </a:cubicBezTo>
                  <a:cubicBezTo>
                    <a:pt x="3573" y="2634"/>
                    <a:pt x="3291" y="2649"/>
                    <a:pt x="3002" y="2660"/>
                  </a:cubicBezTo>
                  <a:cubicBezTo>
                    <a:pt x="2569" y="2660"/>
                    <a:pt x="2168" y="2560"/>
                    <a:pt x="1801" y="2360"/>
                  </a:cubicBezTo>
                  <a:cubicBezTo>
                    <a:pt x="1710" y="2314"/>
                    <a:pt x="1255" y="2063"/>
                    <a:pt x="1012" y="1824"/>
                  </a:cubicBezTo>
                  <a:lnTo>
                    <a:pt x="1012" y="1824"/>
                  </a:lnTo>
                  <a:cubicBezTo>
                    <a:pt x="1078" y="1836"/>
                    <a:pt x="1141" y="1848"/>
                    <a:pt x="1201" y="1860"/>
                  </a:cubicBezTo>
                  <a:cubicBezTo>
                    <a:pt x="1401" y="1893"/>
                    <a:pt x="1601" y="1926"/>
                    <a:pt x="1801" y="1926"/>
                  </a:cubicBezTo>
                  <a:cubicBezTo>
                    <a:pt x="2168" y="1926"/>
                    <a:pt x="2535" y="1860"/>
                    <a:pt x="2869" y="1793"/>
                  </a:cubicBezTo>
                  <a:cubicBezTo>
                    <a:pt x="3703" y="1626"/>
                    <a:pt x="4470" y="1326"/>
                    <a:pt x="5271" y="1126"/>
                  </a:cubicBezTo>
                  <a:cubicBezTo>
                    <a:pt x="6001" y="929"/>
                    <a:pt x="6731" y="851"/>
                    <a:pt x="7480" y="851"/>
                  </a:cubicBezTo>
                  <a:cubicBezTo>
                    <a:pt x="7621" y="851"/>
                    <a:pt x="7763" y="854"/>
                    <a:pt x="7906" y="859"/>
                  </a:cubicBezTo>
                  <a:cubicBezTo>
                    <a:pt x="8339" y="892"/>
                    <a:pt x="8806" y="959"/>
                    <a:pt x="9240" y="992"/>
                  </a:cubicBezTo>
                  <a:cubicBezTo>
                    <a:pt x="9424" y="1059"/>
                    <a:pt x="9615" y="1092"/>
                    <a:pt x="9807" y="1092"/>
                  </a:cubicBezTo>
                  <a:cubicBezTo>
                    <a:pt x="9999" y="1092"/>
                    <a:pt x="10191" y="1059"/>
                    <a:pt x="10374" y="992"/>
                  </a:cubicBezTo>
                  <a:cubicBezTo>
                    <a:pt x="10541" y="892"/>
                    <a:pt x="10541" y="692"/>
                    <a:pt x="10441" y="559"/>
                  </a:cubicBezTo>
                  <a:cubicBezTo>
                    <a:pt x="10174" y="325"/>
                    <a:pt x="9807" y="192"/>
                    <a:pt x="9474" y="192"/>
                  </a:cubicBezTo>
                  <a:cubicBezTo>
                    <a:pt x="9040" y="158"/>
                    <a:pt x="8673" y="92"/>
                    <a:pt x="8273" y="58"/>
                  </a:cubicBezTo>
                  <a:cubicBezTo>
                    <a:pt x="7944" y="19"/>
                    <a:pt x="7615" y="0"/>
                    <a:pt x="7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5"/>
            <p:cNvSpPr/>
            <p:nvPr/>
          </p:nvSpPr>
          <p:spPr>
            <a:xfrm>
              <a:off x="7224976" y="2491703"/>
              <a:ext cx="136561" cy="174158"/>
            </a:xfrm>
            <a:custGeom>
              <a:rect b="b" l="l" r="r" t="t"/>
              <a:pathLst>
                <a:path extrusionOk="0" h="8375" w="6567">
                  <a:moveTo>
                    <a:pt x="2694" y="1"/>
                  </a:moveTo>
                  <a:cubicBezTo>
                    <a:pt x="1638" y="1"/>
                    <a:pt x="442" y="560"/>
                    <a:pt x="28" y="1564"/>
                  </a:cubicBezTo>
                  <a:cubicBezTo>
                    <a:pt x="1" y="1646"/>
                    <a:pt x="86" y="1706"/>
                    <a:pt x="155" y="1706"/>
                  </a:cubicBezTo>
                  <a:cubicBezTo>
                    <a:pt x="169" y="1706"/>
                    <a:pt x="183" y="1703"/>
                    <a:pt x="195" y="1697"/>
                  </a:cubicBezTo>
                  <a:cubicBezTo>
                    <a:pt x="962" y="1230"/>
                    <a:pt x="1696" y="763"/>
                    <a:pt x="2630" y="763"/>
                  </a:cubicBezTo>
                  <a:cubicBezTo>
                    <a:pt x="3664" y="763"/>
                    <a:pt x="4298" y="1564"/>
                    <a:pt x="4765" y="2431"/>
                  </a:cubicBezTo>
                  <a:cubicBezTo>
                    <a:pt x="5332" y="3332"/>
                    <a:pt x="5566" y="4432"/>
                    <a:pt x="5432" y="5500"/>
                  </a:cubicBezTo>
                  <a:cubicBezTo>
                    <a:pt x="5299" y="6401"/>
                    <a:pt x="4698" y="7168"/>
                    <a:pt x="3864" y="7535"/>
                  </a:cubicBezTo>
                  <a:cubicBezTo>
                    <a:pt x="3648" y="7618"/>
                    <a:pt x="3414" y="7660"/>
                    <a:pt x="3181" y="7660"/>
                  </a:cubicBezTo>
                  <a:cubicBezTo>
                    <a:pt x="2947" y="7660"/>
                    <a:pt x="2714" y="7618"/>
                    <a:pt x="2497" y="7535"/>
                  </a:cubicBezTo>
                  <a:cubicBezTo>
                    <a:pt x="2297" y="7468"/>
                    <a:pt x="2063" y="7368"/>
                    <a:pt x="1896" y="7201"/>
                  </a:cubicBezTo>
                  <a:cubicBezTo>
                    <a:pt x="1730" y="7034"/>
                    <a:pt x="1563" y="6868"/>
                    <a:pt x="1396" y="6734"/>
                  </a:cubicBezTo>
                  <a:cubicBezTo>
                    <a:pt x="1356" y="6710"/>
                    <a:pt x="1316" y="6700"/>
                    <a:pt x="1279" y="6700"/>
                  </a:cubicBezTo>
                  <a:cubicBezTo>
                    <a:pt x="1159" y="6700"/>
                    <a:pt x="1062" y="6807"/>
                    <a:pt x="1062" y="6934"/>
                  </a:cubicBezTo>
                  <a:cubicBezTo>
                    <a:pt x="1062" y="7435"/>
                    <a:pt x="1596" y="7835"/>
                    <a:pt x="1996" y="8068"/>
                  </a:cubicBezTo>
                  <a:cubicBezTo>
                    <a:pt x="2405" y="8273"/>
                    <a:pt x="2865" y="8375"/>
                    <a:pt x="3309" y="8375"/>
                  </a:cubicBezTo>
                  <a:cubicBezTo>
                    <a:pt x="3372" y="8375"/>
                    <a:pt x="3435" y="8373"/>
                    <a:pt x="3498" y="8369"/>
                  </a:cubicBezTo>
                  <a:cubicBezTo>
                    <a:pt x="4665" y="8202"/>
                    <a:pt x="5632" y="7401"/>
                    <a:pt x="6066" y="6334"/>
                  </a:cubicBezTo>
                  <a:cubicBezTo>
                    <a:pt x="6566" y="5066"/>
                    <a:pt x="6333" y="3665"/>
                    <a:pt x="5766" y="2464"/>
                  </a:cubicBezTo>
                  <a:cubicBezTo>
                    <a:pt x="5232" y="1264"/>
                    <a:pt x="4432" y="196"/>
                    <a:pt x="3097" y="29"/>
                  </a:cubicBezTo>
                  <a:cubicBezTo>
                    <a:pt x="2967" y="10"/>
                    <a:pt x="2832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5"/>
            <p:cNvSpPr/>
            <p:nvPr/>
          </p:nvSpPr>
          <p:spPr>
            <a:xfrm>
              <a:off x="7258332" y="2403446"/>
              <a:ext cx="251412" cy="94992"/>
            </a:xfrm>
            <a:custGeom>
              <a:rect b="b" l="l" r="r" t="t"/>
              <a:pathLst>
                <a:path extrusionOk="0" h="4568" w="12090">
                  <a:moveTo>
                    <a:pt x="11899" y="0"/>
                  </a:moveTo>
                  <a:cubicBezTo>
                    <a:pt x="11889" y="0"/>
                    <a:pt x="11878" y="1"/>
                    <a:pt x="11867" y="4"/>
                  </a:cubicBezTo>
                  <a:cubicBezTo>
                    <a:pt x="7965" y="1071"/>
                    <a:pt x="4095" y="2372"/>
                    <a:pt x="326" y="3906"/>
                  </a:cubicBezTo>
                  <a:cubicBezTo>
                    <a:pt x="1" y="4054"/>
                    <a:pt x="94" y="4568"/>
                    <a:pt x="375" y="4568"/>
                  </a:cubicBezTo>
                  <a:cubicBezTo>
                    <a:pt x="411" y="4568"/>
                    <a:pt x="451" y="4559"/>
                    <a:pt x="493" y="4540"/>
                  </a:cubicBezTo>
                  <a:cubicBezTo>
                    <a:pt x="4295" y="3006"/>
                    <a:pt x="8131" y="1738"/>
                    <a:pt x="11934" y="270"/>
                  </a:cubicBezTo>
                  <a:cubicBezTo>
                    <a:pt x="12090" y="208"/>
                    <a:pt x="12042" y="0"/>
                    <a:pt x="11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5"/>
            <p:cNvSpPr/>
            <p:nvPr/>
          </p:nvSpPr>
          <p:spPr>
            <a:xfrm>
              <a:off x="7536329" y="2393797"/>
              <a:ext cx="1414" cy="2100"/>
            </a:xfrm>
            <a:custGeom>
              <a:rect b="b" l="l" r="r" t="t"/>
              <a:pathLst>
                <a:path extrusionOk="0" h="101" w="68">
                  <a:moveTo>
                    <a:pt x="34" y="1"/>
                  </a:moveTo>
                  <a:cubicBezTo>
                    <a:pt x="0" y="1"/>
                    <a:pt x="0" y="101"/>
                    <a:pt x="34" y="101"/>
                  </a:cubicBezTo>
                  <a:cubicBezTo>
                    <a:pt x="67" y="67"/>
                    <a:pt x="67" y="34"/>
                    <a:pt x="3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5"/>
            <p:cNvSpPr/>
            <p:nvPr/>
          </p:nvSpPr>
          <p:spPr>
            <a:xfrm>
              <a:off x="8331993" y="3317791"/>
              <a:ext cx="9732" cy="9046"/>
            </a:xfrm>
            <a:custGeom>
              <a:rect b="b" l="l" r="r" t="t"/>
              <a:pathLst>
                <a:path extrusionOk="0" h="435" w="468">
                  <a:moveTo>
                    <a:pt x="467" y="0"/>
                  </a:moveTo>
                  <a:lnTo>
                    <a:pt x="33" y="34"/>
                  </a:lnTo>
                  <a:cubicBezTo>
                    <a:pt x="33" y="167"/>
                    <a:pt x="33" y="301"/>
                    <a:pt x="0" y="434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5"/>
            <p:cNvSpPr/>
            <p:nvPr/>
          </p:nvSpPr>
          <p:spPr>
            <a:xfrm>
              <a:off x="7824203" y="3423932"/>
              <a:ext cx="10418" cy="11105"/>
            </a:xfrm>
            <a:custGeom>
              <a:rect b="b" l="l" r="r" t="t"/>
              <a:pathLst>
                <a:path extrusionOk="0" h="534" w="501">
                  <a:moveTo>
                    <a:pt x="468" y="0"/>
                  </a:moveTo>
                  <a:lnTo>
                    <a:pt x="1" y="133"/>
                  </a:lnTo>
                  <a:lnTo>
                    <a:pt x="501" y="534"/>
                  </a:lnTo>
                  <a:cubicBezTo>
                    <a:pt x="501" y="367"/>
                    <a:pt x="468" y="167"/>
                    <a:pt x="468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5"/>
            <p:cNvSpPr/>
            <p:nvPr/>
          </p:nvSpPr>
          <p:spPr>
            <a:xfrm>
              <a:off x="7638290" y="1965094"/>
              <a:ext cx="732545" cy="1478317"/>
            </a:xfrm>
            <a:custGeom>
              <a:rect b="b" l="l" r="r" t="t"/>
              <a:pathLst>
                <a:path extrusionOk="0" h="71090" w="35227">
                  <a:moveTo>
                    <a:pt x="5338" y="1"/>
                  </a:moveTo>
                  <a:cubicBezTo>
                    <a:pt x="5205" y="201"/>
                    <a:pt x="5105" y="401"/>
                    <a:pt x="4971" y="568"/>
                  </a:cubicBezTo>
                  <a:cubicBezTo>
                    <a:pt x="5438" y="935"/>
                    <a:pt x="5905" y="1335"/>
                    <a:pt x="6339" y="1735"/>
                  </a:cubicBezTo>
                  <a:cubicBezTo>
                    <a:pt x="8307" y="3437"/>
                    <a:pt x="10141" y="5271"/>
                    <a:pt x="11909" y="7206"/>
                  </a:cubicBezTo>
                  <a:cubicBezTo>
                    <a:pt x="15445" y="11109"/>
                    <a:pt x="18648" y="15278"/>
                    <a:pt x="22050" y="19315"/>
                  </a:cubicBezTo>
                  <a:cubicBezTo>
                    <a:pt x="22917" y="20382"/>
                    <a:pt x="23851" y="21349"/>
                    <a:pt x="24652" y="22450"/>
                  </a:cubicBezTo>
                  <a:cubicBezTo>
                    <a:pt x="25486" y="23551"/>
                    <a:pt x="26153" y="24552"/>
                    <a:pt x="26820" y="25686"/>
                  </a:cubicBezTo>
                  <a:cubicBezTo>
                    <a:pt x="28154" y="27887"/>
                    <a:pt x="29288" y="30256"/>
                    <a:pt x="30222" y="32691"/>
                  </a:cubicBezTo>
                  <a:cubicBezTo>
                    <a:pt x="32057" y="37561"/>
                    <a:pt x="33024" y="42832"/>
                    <a:pt x="33491" y="48035"/>
                  </a:cubicBezTo>
                  <a:cubicBezTo>
                    <a:pt x="33958" y="53706"/>
                    <a:pt x="33925" y="59410"/>
                    <a:pt x="33425" y="65081"/>
                  </a:cubicBezTo>
                  <a:lnTo>
                    <a:pt x="33825" y="65047"/>
                  </a:lnTo>
                  <a:lnTo>
                    <a:pt x="33825" y="65047"/>
                  </a:lnTo>
                  <a:lnTo>
                    <a:pt x="33425" y="65448"/>
                  </a:lnTo>
                  <a:cubicBezTo>
                    <a:pt x="33425" y="65314"/>
                    <a:pt x="33425" y="65214"/>
                    <a:pt x="33425" y="65081"/>
                  </a:cubicBezTo>
                  <a:cubicBezTo>
                    <a:pt x="25319" y="66081"/>
                    <a:pt x="17280" y="67783"/>
                    <a:pt x="9441" y="70151"/>
                  </a:cubicBezTo>
                  <a:cubicBezTo>
                    <a:pt x="9441" y="70318"/>
                    <a:pt x="9474" y="70518"/>
                    <a:pt x="9474" y="70685"/>
                  </a:cubicBezTo>
                  <a:lnTo>
                    <a:pt x="8941" y="70284"/>
                  </a:lnTo>
                  <a:lnTo>
                    <a:pt x="9441" y="70151"/>
                  </a:lnTo>
                  <a:cubicBezTo>
                    <a:pt x="9207" y="65514"/>
                    <a:pt x="8640" y="60878"/>
                    <a:pt x="7706" y="56308"/>
                  </a:cubicBezTo>
                  <a:cubicBezTo>
                    <a:pt x="6739" y="51871"/>
                    <a:pt x="5471" y="47502"/>
                    <a:pt x="3870" y="43265"/>
                  </a:cubicBezTo>
                  <a:cubicBezTo>
                    <a:pt x="2903" y="40597"/>
                    <a:pt x="1836" y="37961"/>
                    <a:pt x="735" y="35326"/>
                  </a:cubicBezTo>
                  <a:cubicBezTo>
                    <a:pt x="668" y="35166"/>
                    <a:pt x="527" y="35097"/>
                    <a:pt x="392" y="35097"/>
                  </a:cubicBezTo>
                  <a:cubicBezTo>
                    <a:pt x="189" y="35097"/>
                    <a:pt x="1" y="35253"/>
                    <a:pt x="101" y="35493"/>
                  </a:cubicBezTo>
                  <a:cubicBezTo>
                    <a:pt x="3570" y="44132"/>
                    <a:pt x="6672" y="52905"/>
                    <a:pt x="7907" y="62179"/>
                  </a:cubicBezTo>
                  <a:cubicBezTo>
                    <a:pt x="8307" y="65014"/>
                    <a:pt x="8540" y="67849"/>
                    <a:pt x="8674" y="70685"/>
                  </a:cubicBezTo>
                  <a:cubicBezTo>
                    <a:pt x="8674" y="70929"/>
                    <a:pt x="8869" y="71089"/>
                    <a:pt x="9107" y="71089"/>
                  </a:cubicBezTo>
                  <a:cubicBezTo>
                    <a:pt x="9129" y="71089"/>
                    <a:pt x="9151" y="71088"/>
                    <a:pt x="9174" y="71085"/>
                  </a:cubicBezTo>
                  <a:cubicBezTo>
                    <a:pt x="17213" y="68617"/>
                    <a:pt x="25486" y="66882"/>
                    <a:pt x="33825" y="65881"/>
                  </a:cubicBezTo>
                  <a:cubicBezTo>
                    <a:pt x="34059" y="65881"/>
                    <a:pt x="34259" y="65681"/>
                    <a:pt x="34259" y="65481"/>
                  </a:cubicBezTo>
                  <a:cubicBezTo>
                    <a:pt x="35226" y="54974"/>
                    <a:pt x="35026" y="44066"/>
                    <a:pt x="31457" y="34059"/>
                  </a:cubicBezTo>
                  <a:cubicBezTo>
                    <a:pt x="29689" y="29122"/>
                    <a:pt x="27320" y="24418"/>
                    <a:pt x="23918" y="20482"/>
                  </a:cubicBezTo>
                  <a:cubicBezTo>
                    <a:pt x="20415" y="16413"/>
                    <a:pt x="17146" y="12143"/>
                    <a:pt x="13644" y="8140"/>
                  </a:cubicBezTo>
                  <a:cubicBezTo>
                    <a:pt x="11676" y="5872"/>
                    <a:pt x="9574" y="3737"/>
                    <a:pt x="7373" y="1735"/>
                  </a:cubicBezTo>
                  <a:cubicBezTo>
                    <a:pt x="6706" y="1135"/>
                    <a:pt x="6039" y="568"/>
                    <a:pt x="5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5"/>
            <p:cNvSpPr/>
            <p:nvPr/>
          </p:nvSpPr>
          <p:spPr>
            <a:xfrm>
              <a:off x="7428815" y="1960789"/>
              <a:ext cx="112085" cy="552066"/>
            </a:xfrm>
            <a:custGeom>
              <a:rect b="b" l="l" r="r" t="t"/>
              <a:pathLst>
                <a:path extrusionOk="0" h="26548" w="5390">
                  <a:moveTo>
                    <a:pt x="2809" y="0"/>
                  </a:moveTo>
                  <a:cubicBezTo>
                    <a:pt x="2781" y="0"/>
                    <a:pt x="2754" y="13"/>
                    <a:pt x="2735" y="41"/>
                  </a:cubicBezTo>
                  <a:cubicBezTo>
                    <a:pt x="1701" y="1475"/>
                    <a:pt x="934" y="3110"/>
                    <a:pt x="467" y="4811"/>
                  </a:cubicBezTo>
                  <a:cubicBezTo>
                    <a:pt x="67" y="6512"/>
                    <a:pt x="0" y="8280"/>
                    <a:pt x="267" y="10015"/>
                  </a:cubicBezTo>
                  <a:cubicBezTo>
                    <a:pt x="701" y="13684"/>
                    <a:pt x="1935" y="17187"/>
                    <a:pt x="3136" y="20656"/>
                  </a:cubicBezTo>
                  <a:cubicBezTo>
                    <a:pt x="3803" y="22557"/>
                    <a:pt x="4370" y="24525"/>
                    <a:pt x="5037" y="26427"/>
                  </a:cubicBezTo>
                  <a:cubicBezTo>
                    <a:pt x="5065" y="26510"/>
                    <a:pt x="5134" y="26547"/>
                    <a:pt x="5202" y="26547"/>
                  </a:cubicBezTo>
                  <a:cubicBezTo>
                    <a:pt x="5297" y="26547"/>
                    <a:pt x="5390" y="26476"/>
                    <a:pt x="5371" y="26360"/>
                  </a:cubicBezTo>
                  <a:cubicBezTo>
                    <a:pt x="5037" y="24659"/>
                    <a:pt x="4603" y="22991"/>
                    <a:pt x="4003" y="21390"/>
                  </a:cubicBezTo>
                  <a:cubicBezTo>
                    <a:pt x="3469" y="19688"/>
                    <a:pt x="2902" y="17987"/>
                    <a:pt x="2402" y="16286"/>
                  </a:cubicBezTo>
                  <a:cubicBezTo>
                    <a:pt x="1401" y="12950"/>
                    <a:pt x="634" y="9448"/>
                    <a:pt x="1034" y="5945"/>
                  </a:cubicBezTo>
                  <a:cubicBezTo>
                    <a:pt x="1234" y="3910"/>
                    <a:pt x="1868" y="1942"/>
                    <a:pt x="2902" y="174"/>
                  </a:cubicBezTo>
                  <a:cubicBezTo>
                    <a:pt x="2950" y="79"/>
                    <a:pt x="2878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5"/>
            <p:cNvSpPr/>
            <p:nvPr/>
          </p:nvSpPr>
          <p:spPr>
            <a:xfrm>
              <a:off x="7048503" y="1761795"/>
              <a:ext cx="349793" cy="254053"/>
            </a:xfrm>
            <a:custGeom>
              <a:rect b="b" l="l" r="r" t="t"/>
              <a:pathLst>
                <a:path extrusionOk="0" h="12217" w="16821">
                  <a:moveTo>
                    <a:pt x="294" y="0"/>
                  </a:moveTo>
                  <a:cubicBezTo>
                    <a:pt x="133" y="0"/>
                    <a:pt x="0" y="201"/>
                    <a:pt x="108" y="337"/>
                  </a:cubicBezTo>
                  <a:cubicBezTo>
                    <a:pt x="609" y="1171"/>
                    <a:pt x="1309" y="1871"/>
                    <a:pt x="1876" y="2672"/>
                  </a:cubicBezTo>
                  <a:cubicBezTo>
                    <a:pt x="2510" y="3472"/>
                    <a:pt x="3010" y="4373"/>
                    <a:pt x="3377" y="5340"/>
                  </a:cubicBezTo>
                  <a:cubicBezTo>
                    <a:pt x="3644" y="6241"/>
                    <a:pt x="3744" y="7208"/>
                    <a:pt x="3611" y="8176"/>
                  </a:cubicBezTo>
                  <a:cubicBezTo>
                    <a:pt x="3544" y="9076"/>
                    <a:pt x="4178" y="9543"/>
                    <a:pt x="4845" y="10044"/>
                  </a:cubicBezTo>
                  <a:cubicBezTo>
                    <a:pt x="6079" y="11011"/>
                    <a:pt x="7547" y="12078"/>
                    <a:pt x="9182" y="12212"/>
                  </a:cubicBezTo>
                  <a:cubicBezTo>
                    <a:pt x="9244" y="12215"/>
                    <a:pt x="9306" y="12217"/>
                    <a:pt x="9368" y="12217"/>
                  </a:cubicBezTo>
                  <a:cubicBezTo>
                    <a:pt x="10643" y="12217"/>
                    <a:pt x="11936" y="11580"/>
                    <a:pt x="13018" y="10944"/>
                  </a:cubicBezTo>
                  <a:cubicBezTo>
                    <a:pt x="14352" y="10144"/>
                    <a:pt x="15753" y="9076"/>
                    <a:pt x="16620" y="7775"/>
                  </a:cubicBezTo>
                  <a:cubicBezTo>
                    <a:pt x="16820" y="7475"/>
                    <a:pt x="16533" y="7156"/>
                    <a:pt x="16250" y="7156"/>
                  </a:cubicBezTo>
                  <a:cubicBezTo>
                    <a:pt x="16155" y="7156"/>
                    <a:pt x="16061" y="7192"/>
                    <a:pt x="15986" y="7275"/>
                  </a:cubicBezTo>
                  <a:cubicBezTo>
                    <a:pt x="15086" y="8242"/>
                    <a:pt x="14118" y="9110"/>
                    <a:pt x="13051" y="9844"/>
                  </a:cubicBezTo>
                  <a:cubicBezTo>
                    <a:pt x="12017" y="10577"/>
                    <a:pt x="10749" y="11311"/>
                    <a:pt x="9448" y="11345"/>
                  </a:cubicBezTo>
                  <a:cubicBezTo>
                    <a:pt x="9427" y="11345"/>
                    <a:pt x="9406" y="11345"/>
                    <a:pt x="9384" y="11345"/>
                  </a:cubicBezTo>
                  <a:cubicBezTo>
                    <a:pt x="7840" y="11345"/>
                    <a:pt x="6364" y="10164"/>
                    <a:pt x="5212" y="9243"/>
                  </a:cubicBezTo>
                  <a:cubicBezTo>
                    <a:pt x="4878" y="8976"/>
                    <a:pt x="4445" y="8743"/>
                    <a:pt x="4445" y="8276"/>
                  </a:cubicBezTo>
                  <a:cubicBezTo>
                    <a:pt x="4445" y="7775"/>
                    <a:pt x="4545" y="7442"/>
                    <a:pt x="4512" y="7008"/>
                  </a:cubicBezTo>
                  <a:cubicBezTo>
                    <a:pt x="4478" y="6174"/>
                    <a:pt x="4278" y="5374"/>
                    <a:pt x="3944" y="4640"/>
                  </a:cubicBezTo>
                  <a:cubicBezTo>
                    <a:pt x="3177" y="2805"/>
                    <a:pt x="1976" y="1237"/>
                    <a:pt x="409" y="37"/>
                  </a:cubicBezTo>
                  <a:cubicBezTo>
                    <a:pt x="371" y="11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5"/>
            <p:cNvSpPr/>
            <p:nvPr/>
          </p:nvSpPr>
          <p:spPr>
            <a:xfrm>
              <a:off x="7353119" y="1943217"/>
              <a:ext cx="106907" cy="85197"/>
            </a:xfrm>
            <a:custGeom>
              <a:rect b="b" l="l" r="r" t="t"/>
              <a:pathLst>
                <a:path extrusionOk="0" h="4097" w="5141">
                  <a:moveTo>
                    <a:pt x="437" y="0"/>
                  </a:moveTo>
                  <a:cubicBezTo>
                    <a:pt x="204" y="0"/>
                    <a:pt x="0" y="277"/>
                    <a:pt x="204" y="452"/>
                  </a:cubicBezTo>
                  <a:cubicBezTo>
                    <a:pt x="504" y="753"/>
                    <a:pt x="805" y="1019"/>
                    <a:pt x="1105" y="1286"/>
                  </a:cubicBezTo>
                  <a:cubicBezTo>
                    <a:pt x="1539" y="1553"/>
                    <a:pt x="1905" y="1820"/>
                    <a:pt x="2306" y="2120"/>
                  </a:cubicBezTo>
                  <a:cubicBezTo>
                    <a:pt x="2706" y="2420"/>
                    <a:pt x="3040" y="2721"/>
                    <a:pt x="3407" y="3021"/>
                  </a:cubicBezTo>
                  <a:cubicBezTo>
                    <a:pt x="3573" y="3188"/>
                    <a:pt x="3740" y="3354"/>
                    <a:pt x="3907" y="3521"/>
                  </a:cubicBezTo>
                  <a:cubicBezTo>
                    <a:pt x="4107" y="3721"/>
                    <a:pt x="4274" y="3888"/>
                    <a:pt x="4474" y="4055"/>
                  </a:cubicBezTo>
                  <a:cubicBezTo>
                    <a:pt x="4531" y="4084"/>
                    <a:pt x="4590" y="4097"/>
                    <a:pt x="4646" y="4097"/>
                  </a:cubicBezTo>
                  <a:cubicBezTo>
                    <a:pt x="4917" y="4097"/>
                    <a:pt x="5140" y="3797"/>
                    <a:pt x="4974" y="3521"/>
                  </a:cubicBezTo>
                  <a:cubicBezTo>
                    <a:pt x="4841" y="3321"/>
                    <a:pt x="4674" y="3154"/>
                    <a:pt x="4507" y="2988"/>
                  </a:cubicBezTo>
                  <a:cubicBezTo>
                    <a:pt x="4307" y="2821"/>
                    <a:pt x="4140" y="2654"/>
                    <a:pt x="3940" y="2487"/>
                  </a:cubicBezTo>
                  <a:cubicBezTo>
                    <a:pt x="3573" y="2154"/>
                    <a:pt x="3173" y="1853"/>
                    <a:pt x="2773" y="1553"/>
                  </a:cubicBezTo>
                  <a:cubicBezTo>
                    <a:pt x="2372" y="1286"/>
                    <a:pt x="1972" y="1019"/>
                    <a:pt x="1572" y="786"/>
                  </a:cubicBezTo>
                  <a:cubicBezTo>
                    <a:pt x="1172" y="519"/>
                    <a:pt x="905" y="219"/>
                    <a:pt x="538" y="19"/>
                  </a:cubicBezTo>
                  <a:cubicBezTo>
                    <a:pt x="504" y="6"/>
                    <a:pt x="470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5"/>
            <p:cNvSpPr/>
            <p:nvPr/>
          </p:nvSpPr>
          <p:spPr>
            <a:xfrm>
              <a:off x="7013983" y="1686390"/>
              <a:ext cx="502678" cy="299781"/>
            </a:xfrm>
            <a:custGeom>
              <a:rect b="b" l="l" r="r" t="t"/>
              <a:pathLst>
                <a:path extrusionOk="0" h="14416" w="24173">
                  <a:moveTo>
                    <a:pt x="745" y="1"/>
                  </a:moveTo>
                  <a:cubicBezTo>
                    <a:pt x="663" y="1"/>
                    <a:pt x="583" y="52"/>
                    <a:pt x="568" y="160"/>
                  </a:cubicBezTo>
                  <a:cubicBezTo>
                    <a:pt x="0" y="2061"/>
                    <a:pt x="1435" y="3929"/>
                    <a:pt x="3136" y="4663"/>
                  </a:cubicBezTo>
                  <a:cubicBezTo>
                    <a:pt x="3914" y="4993"/>
                    <a:pt x="4695" y="5119"/>
                    <a:pt x="5478" y="5119"/>
                  </a:cubicBezTo>
                  <a:cubicBezTo>
                    <a:pt x="6912" y="5119"/>
                    <a:pt x="8350" y="4696"/>
                    <a:pt x="9774" y="4330"/>
                  </a:cubicBezTo>
                  <a:cubicBezTo>
                    <a:pt x="10407" y="4161"/>
                    <a:pt x="11107" y="3992"/>
                    <a:pt x="11797" y="3992"/>
                  </a:cubicBezTo>
                  <a:cubicBezTo>
                    <a:pt x="12198" y="3992"/>
                    <a:pt x="12596" y="4049"/>
                    <a:pt x="12976" y="4196"/>
                  </a:cubicBezTo>
                  <a:cubicBezTo>
                    <a:pt x="13910" y="4530"/>
                    <a:pt x="14377" y="5397"/>
                    <a:pt x="14778" y="6264"/>
                  </a:cubicBezTo>
                  <a:cubicBezTo>
                    <a:pt x="15045" y="7065"/>
                    <a:pt x="15445" y="7832"/>
                    <a:pt x="15912" y="8566"/>
                  </a:cubicBezTo>
                  <a:cubicBezTo>
                    <a:pt x="16579" y="9400"/>
                    <a:pt x="17446" y="9667"/>
                    <a:pt x="18414" y="9834"/>
                  </a:cubicBezTo>
                  <a:cubicBezTo>
                    <a:pt x="19581" y="10034"/>
                    <a:pt x="20649" y="10534"/>
                    <a:pt x="21549" y="11301"/>
                  </a:cubicBezTo>
                  <a:cubicBezTo>
                    <a:pt x="22450" y="12135"/>
                    <a:pt x="22917" y="13136"/>
                    <a:pt x="23384" y="14237"/>
                  </a:cubicBezTo>
                  <a:cubicBezTo>
                    <a:pt x="23446" y="14360"/>
                    <a:pt x="23571" y="14415"/>
                    <a:pt x="23703" y="14415"/>
                  </a:cubicBezTo>
                  <a:cubicBezTo>
                    <a:pt x="23928" y="14415"/>
                    <a:pt x="24172" y="14256"/>
                    <a:pt x="24151" y="14003"/>
                  </a:cubicBezTo>
                  <a:cubicBezTo>
                    <a:pt x="23918" y="12169"/>
                    <a:pt x="22416" y="10501"/>
                    <a:pt x="20815" y="9667"/>
                  </a:cubicBezTo>
                  <a:cubicBezTo>
                    <a:pt x="19848" y="9166"/>
                    <a:pt x="18881" y="9066"/>
                    <a:pt x="17880" y="8800"/>
                  </a:cubicBezTo>
                  <a:cubicBezTo>
                    <a:pt x="16879" y="8499"/>
                    <a:pt x="16412" y="7765"/>
                    <a:pt x="15979" y="6865"/>
                  </a:cubicBezTo>
                  <a:cubicBezTo>
                    <a:pt x="15245" y="5264"/>
                    <a:pt x="14611" y="3529"/>
                    <a:pt x="12643" y="3196"/>
                  </a:cubicBezTo>
                  <a:cubicBezTo>
                    <a:pt x="12344" y="3140"/>
                    <a:pt x="12048" y="3116"/>
                    <a:pt x="11754" y="3116"/>
                  </a:cubicBezTo>
                  <a:cubicBezTo>
                    <a:pt x="9913" y="3116"/>
                    <a:pt x="8150" y="4062"/>
                    <a:pt x="6338" y="4263"/>
                  </a:cubicBezTo>
                  <a:cubicBezTo>
                    <a:pt x="6059" y="4298"/>
                    <a:pt x="5772" y="4317"/>
                    <a:pt x="5484" y="4317"/>
                  </a:cubicBezTo>
                  <a:cubicBezTo>
                    <a:pt x="4395" y="4317"/>
                    <a:pt x="3280" y="4048"/>
                    <a:pt x="2436" y="3362"/>
                  </a:cubicBezTo>
                  <a:cubicBezTo>
                    <a:pt x="1468" y="2595"/>
                    <a:pt x="901" y="1428"/>
                    <a:pt x="934" y="193"/>
                  </a:cubicBezTo>
                  <a:cubicBezTo>
                    <a:pt x="934" y="68"/>
                    <a:pt x="839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5"/>
            <p:cNvSpPr/>
            <p:nvPr/>
          </p:nvSpPr>
          <p:spPr>
            <a:xfrm>
              <a:off x="6991794" y="1455059"/>
              <a:ext cx="505007" cy="243052"/>
            </a:xfrm>
            <a:custGeom>
              <a:rect b="b" l="l" r="r" t="t"/>
              <a:pathLst>
                <a:path extrusionOk="0" h="11688" w="24285">
                  <a:moveTo>
                    <a:pt x="14328" y="1"/>
                  </a:moveTo>
                  <a:cubicBezTo>
                    <a:pt x="12417" y="1"/>
                    <a:pt x="10515" y="564"/>
                    <a:pt x="8773" y="1310"/>
                  </a:cubicBezTo>
                  <a:cubicBezTo>
                    <a:pt x="6471" y="2278"/>
                    <a:pt x="3936" y="3512"/>
                    <a:pt x="2235" y="5447"/>
                  </a:cubicBezTo>
                  <a:cubicBezTo>
                    <a:pt x="767" y="7114"/>
                    <a:pt x="0" y="9616"/>
                    <a:pt x="1234" y="11618"/>
                  </a:cubicBezTo>
                  <a:cubicBezTo>
                    <a:pt x="1254" y="11668"/>
                    <a:pt x="1286" y="11688"/>
                    <a:pt x="1319" y="11688"/>
                  </a:cubicBezTo>
                  <a:cubicBezTo>
                    <a:pt x="1397" y="11688"/>
                    <a:pt x="1481" y="11578"/>
                    <a:pt x="1434" y="11484"/>
                  </a:cubicBezTo>
                  <a:cubicBezTo>
                    <a:pt x="500" y="9483"/>
                    <a:pt x="1368" y="7114"/>
                    <a:pt x="2835" y="5613"/>
                  </a:cubicBezTo>
                  <a:cubicBezTo>
                    <a:pt x="4303" y="4079"/>
                    <a:pt x="6371" y="3045"/>
                    <a:pt x="8339" y="2178"/>
                  </a:cubicBezTo>
                  <a:cubicBezTo>
                    <a:pt x="10171" y="1367"/>
                    <a:pt x="12191" y="718"/>
                    <a:pt x="14230" y="718"/>
                  </a:cubicBezTo>
                  <a:cubicBezTo>
                    <a:pt x="14457" y="718"/>
                    <a:pt x="14684" y="726"/>
                    <a:pt x="14911" y="743"/>
                  </a:cubicBezTo>
                  <a:cubicBezTo>
                    <a:pt x="16779" y="877"/>
                    <a:pt x="18547" y="1711"/>
                    <a:pt x="19881" y="3045"/>
                  </a:cubicBezTo>
                  <a:cubicBezTo>
                    <a:pt x="21515" y="4646"/>
                    <a:pt x="22549" y="6714"/>
                    <a:pt x="23283" y="8916"/>
                  </a:cubicBezTo>
                  <a:cubicBezTo>
                    <a:pt x="23617" y="9049"/>
                    <a:pt x="23950" y="9216"/>
                    <a:pt x="24284" y="9383"/>
                  </a:cubicBezTo>
                  <a:cubicBezTo>
                    <a:pt x="23483" y="6881"/>
                    <a:pt x="22349" y="4446"/>
                    <a:pt x="20515" y="2611"/>
                  </a:cubicBezTo>
                  <a:cubicBezTo>
                    <a:pt x="19147" y="1244"/>
                    <a:pt x="17412" y="343"/>
                    <a:pt x="15511" y="76"/>
                  </a:cubicBezTo>
                  <a:cubicBezTo>
                    <a:pt x="15117" y="25"/>
                    <a:pt x="14722" y="1"/>
                    <a:pt x="1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5"/>
            <p:cNvSpPr/>
            <p:nvPr/>
          </p:nvSpPr>
          <p:spPr>
            <a:xfrm>
              <a:off x="7898423" y="3328002"/>
              <a:ext cx="367676" cy="1034468"/>
            </a:xfrm>
            <a:custGeom>
              <a:rect b="b" l="l" r="r" t="t"/>
              <a:pathLst>
                <a:path extrusionOk="0" h="49746" w="17681">
                  <a:moveTo>
                    <a:pt x="17424" y="1"/>
                  </a:moveTo>
                  <a:cubicBezTo>
                    <a:pt x="17323" y="1"/>
                    <a:pt x="17229" y="53"/>
                    <a:pt x="17213" y="177"/>
                  </a:cubicBezTo>
                  <a:cubicBezTo>
                    <a:pt x="16779" y="3412"/>
                    <a:pt x="16546" y="6715"/>
                    <a:pt x="16212" y="9984"/>
                  </a:cubicBezTo>
                  <a:cubicBezTo>
                    <a:pt x="15912" y="13153"/>
                    <a:pt x="15645" y="16321"/>
                    <a:pt x="15378" y="19524"/>
                  </a:cubicBezTo>
                  <a:cubicBezTo>
                    <a:pt x="14811" y="25728"/>
                    <a:pt x="14244" y="31933"/>
                    <a:pt x="13711" y="38170"/>
                  </a:cubicBezTo>
                  <a:cubicBezTo>
                    <a:pt x="13389" y="41740"/>
                    <a:pt x="13067" y="45340"/>
                    <a:pt x="12776" y="48912"/>
                  </a:cubicBezTo>
                  <a:lnTo>
                    <a:pt x="12776" y="48912"/>
                  </a:lnTo>
                  <a:cubicBezTo>
                    <a:pt x="9849" y="48919"/>
                    <a:pt x="6922" y="49005"/>
                    <a:pt x="3966" y="49011"/>
                  </a:cubicBezTo>
                  <a:lnTo>
                    <a:pt x="3966" y="49011"/>
                  </a:lnTo>
                  <a:cubicBezTo>
                    <a:pt x="3519" y="44564"/>
                    <a:pt x="3193" y="40116"/>
                    <a:pt x="2836" y="35669"/>
                  </a:cubicBezTo>
                  <a:cubicBezTo>
                    <a:pt x="2269" y="28330"/>
                    <a:pt x="1702" y="20991"/>
                    <a:pt x="1235" y="13653"/>
                  </a:cubicBezTo>
                  <a:cubicBezTo>
                    <a:pt x="1035" y="10351"/>
                    <a:pt x="801" y="7048"/>
                    <a:pt x="701" y="3712"/>
                  </a:cubicBezTo>
                  <a:cubicBezTo>
                    <a:pt x="701" y="3496"/>
                    <a:pt x="526" y="3387"/>
                    <a:pt x="351" y="3387"/>
                  </a:cubicBezTo>
                  <a:cubicBezTo>
                    <a:pt x="176" y="3387"/>
                    <a:pt x="1" y="3496"/>
                    <a:pt x="1" y="3712"/>
                  </a:cubicBezTo>
                  <a:cubicBezTo>
                    <a:pt x="234" y="10284"/>
                    <a:pt x="701" y="16822"/>
                    <a:pt x="1202" y="23360"/>
                  </a:cubicBezTo>
                  <a:cubicBezTo>
                    <a:pt x="1669" y="30131"/>
                    <a:pt x="2202" y="36936"/>
                    <a:pt x="2769" y="43708"/>
                  </a:cubicBezTo>
                  <a:cubicBezTo>
                    <a:pt x="2936" y="45609"/>
                    <a:pt x="3103" y="47477"/>
                    <a:pt x="3303" y="49378"/>
                  </a:cubicBezTo>
                  <a:cubicBezTo>
                    <a:pt x="3303" y="49579"/>
                    <a:pt x="3437" y="49745"/>
                    <a:pt x="3637" y="49745"/>
                  </a:cubicBezTo>
                  <a:cubicBezTo>
                    <a:pt x="6839" y="49745"/>
                    <a:pt x="10008" y="49712"/>
                    <a:pt x="13177" y="49712"/>
                  </a:cubicBezTo>
                  <a:cubicBezTo>
                    <a:pt x="13410" y="49712"/>
                    <a:pt x="13577" y="49545"/>
                    <a:pt x="13577" y="49312"/>
                  </a:cubicBezTo>
                  <a:cubicBezTo>
                    <a:pt x="14678" y="36669"/>
                    <a:pt x="15879" y="24027"/>
                    <a:pt x="16913" y="11351"/>
                  </a:cubicBezTo>
                  <a:cubicBezTo>
                    <a:pt x="17213" y="7649"/>
                    <a:pt x="17580" y="3913"/>
                    <a:pt x="17680" y="177"/>
                  </a:cubicBezTo>
                  <a:cubicBezTo>
                    <a:pt x="17662" y="69"/>
                    <a:pt x="17539" y="1"/>
                    <a:pt x="17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7111785" y="2024757"/>
              <a:ext cx="683968" cy="873764"/>
            </a:xfrm>
            <a:custGeom>
              <a:rect b="b" l="l" r="r" t="t"/>
              <a:pathLst>
                <a:path extrusionOk="0" h="42018" w="32891">
                  <a:moveTo>
                    <a:pt x="4337" y="41097"/>
                  </a:moveTo>
                  <a:lnTo>
                    <a:pt x="4337" y="41097"/>
                  </a:lnTo>
                  <a:cubicBezTo>
                    <a:pt x="4371" y="41163"/>
                    <a:pt x="4404" y="41197"/>
                    <a:pt x="4471" y="41230"/>
                  </a:cubicBezTo>
                  <a:cubicBezTo>
                    <a:pt x="4371" y="41197"/>
                    <a:pt x="4337" y="41130"/>
                    <a:pt x="4337" y="41097"/>
                  </a:cubicBezTo>
                  <a:close/>
                  <a:moveTo>
                    <a:pt x="21016" y="1"/>
                  </a:moveTo>
                  <a:cubicBezTo>
                    <a:pt x="19381" y="1535"/>
                    <a:pt x="18614" y="3770"/>
                    <a:pt x="18381" y="6038"/>
                  </a:cubicBezTo>
                  <a:cubicBezTo>
                    <a:pt x="18014" y="9941"/>
                    <a:pt x="19748" y="13710"/>
                    <a:pt x="20916" y="17346"/>
                  </a:cubicBezTo>
                  <a:cubicBezTo>
                    <a:pt x="21216" y="18347"/>
                    <a:pt x="21516" y="19348"/>
                    <a:pt x="21750" y="20382"/>
                  </a:cubicBezTo>
                  <a:cubicBezTo>
                    <a:pt x="21883" y="20849"/>
                    <a:pt x="21750" y="21383"/>
                    <a:pt x="21349" y="21683"/>
                  </a:cubicBezTo>
                  <a:cubicBezTo>
                    <a:pt x="20949" y="22083"/>
                    <a:pt x="20515" y="22417"/>
                    <a:pt x="20082" y="22784"/>
                  </a:cubicBezTo>
                  <a:cubicBezTo>
                    <a:pt x="18381" y="24218"/>
                    <a:pt x="16613" y="25586"/>
                    <a:pt x="14811" y="26853"/>
                  </a:cubicBezTo>
                  <a:cubicBezTo>
                    <a:pt x="11209" y="29355"/>
                    <a:pt x="7406" y="31723"/>
                    <a:pt x="3370" y="33424"/>
                  </a:cubicBezTo>
                  <a:cubicBezTo>
                    <a:pt x="2536" y="33791"/>
                    <a:pt x="1535" y="33992"/>
                    <a:pt x="735" y="34492"/>
                  </a:cubicBezTo>
                  <a:cubicBezTo>
                    <a:pt x="168" y="34825"/>
                    <a:pt x="1" y="35626"/>
                    <a:pt x="401" y="36193"/>
                  </a:cubicBezTo>
                  <a:cubicBezTo>
                    <a:pt x="801" y="36994"/>
                    <a:pt x="1335" y="37761"/>
                    <a:pt x="1769" y="38562"/>
                  </a:cubicBezTo>
                  <a:cubicBezTo>
                    <a:pt x="2336" y="39496"/>
                    <a:pt x="2903" y="40496"/>
                    <a:pt x="3503" y="41397"/>
                  </a:cubicBezTo>
                  <a:cubicBezTo>
                    <a:pt x="3637" y="41597"/>
                    <a:pt x="3804" y="41931"/>
                    <a:pt x="4104" y="41997"/>
                  </a:cubicBezTo>
                  <a:cubicBezTo>
                    <a:pt x="4150" y="42011"/>
                    <a:pt x="4200" y="42017"/>
                    <a:pt x="4252" y="42017"/>
                  </a:cubicBezTo>
                  <a:cubicBezTo>
                    <a:pt x="4574" y="42017"/>
                    <a:pt x="4984" y="41783"/>
                    <a:pt x="5271" y="41697"/>
                  </a:cubicBezTo>
                  <a:cubicBezTo>
                    <a:pt x="5805" y="41530"/>
                    <a:pt x="6339" y="41364"/>
                    <a:pt x="6872" y="41197"/>
                  </a:cubicBezTo>
                  <a:cubicBezTo>
                    <a:pt x="10975" y="39862"/>
                    <a:pt x="15012" y="38328"/>
                    <a:pt x="18914" y="36527"/>
                  </a:cubicBezTo>
                  <a:cubicBezTo>
                    <a:pt x="20849" y="35659"/>
                    <a:pt x="22750" y="34725"/>
                    <a:pt x="24618" y="33691"/>
                  </a:cubicBezTo>
                  <a:cubicBezTo>
                    <a:pt x="26353" y="32757"/>
                    <a:pt x="28254" y="31757"/>
                    <a:pt x="29689" y="30356"/>
                  </a:cubicBezTo>
                  <a:cubicBezTo>
                    <a:pt x="30956" y="29121"/>
                    <a:pt x="31824" y="27520"/>
                    <a:pt x="32224" y="25786"/>
                  </a:cubicBezTo>
                  <a:cubicBezTo>
                    <a:pt x="32424" y="24852"/>
                    <a:pt x="32524" y="23918"/>
                    <a:pt x="32524" y="22950"/>
                  </a:cubicBezTo>
                  <a:cubicBezTo>
                    <a:pt x="32591" y="21816"/>
                    <a:pt x="32657" y="20682"/>
                    <a:pt x="32691" y="19548"/>
                  </a:cubicBezTo>
                  <a:cubicBezTo>
                    <a:pt x="32891" y="15011"/>
                    <a:pt x="32257" y="10475"/>
                    <a:pt x="30856" y="6172"/>
                  </a:cubicBezTo>
                  <a:cubicBezTo>
                    <a:pt x="30523" y="5138"/>
                    <a:pt x="30122" y="4170"/>
                    <a:pt x="29655" y="3236"/>
                  </a:cubicBezTo>
                  <a:cubicBezTo>
                    <a:pt x="29633" y="3192"/>
                    <a:pt x="29596" y="3173"/>
                    <a:pt x="29558" y="3173"/>
                  </a:cubicBezTo>
                  <a:cubicBezTo>
                    <a:pt x="29481" y="3173"/>
                    <a:pt x="29400" y="3247"/>
                    <a:pt x="29422" y="3336"/>
                  </a:cubicBezTo>
                  <a:cubicBezTo>
                    <a:pt x="29755" y="5438"/>
                    <a:pt x="30489" y="7406"/>
                    <a:pt x="30990" y="9441"/>
                  </a:cubicBezTo>
                  <a:cubicBezTo>
                    <a:pt x="31523" y="11576"/>
                    <a:pt x="31824" y="13777"/>
                    <a:pt x="31890" y="15979"/>
                  </a:cubicBezTo>
                  <a:cubicBezTo>
                    <a:pt x="31990" y="18147"/>
                    <a:pt x="31890" y="20315"/>
                    <a:pt x="31757" y="22450"/>
                  </a:cubicBezTo>
                  <a:cubicBezTo>
                    <a:pt x="31657" y="24351"/>
                    <a:pt x="31490" y="26119"/>
                    <a:pt x="30523" y="27820"/>
                  </a:cubicBezTo>
                  <a:cubicBezTo>
                    <a:pt x="29555" y="29522"/>
                    <a:pt x="28121" y="30522"/>
                    <a:pt x="26520" y="31523"/>
                  </a:cubicBezTo>
                  <a:cubicBezTo>
                    <a:pt x="24785" y="32624"/>
                    <a:pt x="22984" y="33625"/>
                    <a:pt x="21149" y="34525"/>
                  </a:cubicBezTo>
                  <a:cubicBezTo>
                    <a:pt x="17480" y="36293"/>
                    <a:pt x="13711" y="37761"/>
                    <a:pt x="9941" y="39195"/>
                  </a:cubicBezTo>
                  <a:cubicBezTo>
                    <a:pt x="8941" y="39596"/>
                    <a:pt x="7940" y="39929"/>
                    <a:pt x="6939" y="40263"/>
                  </a:cubicBezTo>
                  <a:lnTo>
                    <a:pt x="5438" y="40696"/>
                  </a:lnTo>
                  <a:lnTo>
                    <a:pt x="4704" y="40963"/>
                  </a:lnTo>
                  <a:cubicBezTo>
                    <a:pt x="4571" y="40997"/>
                    <a:pt x="4337" y="41030"/>
                    <a:pt x="4337" y="41097"/>
                  </a:cubicBezTo>
                  <a:cubicBezTo>
                    <a:pt x="4204" y="40963"/>
                    <a:pt x="4070" y="40696"/>
                    <a:pt x="3970" y="40530"/>
                  </a:cubicBezTo>
                  <a:cubicBezTo>
                    <a:pt x="3703" y="40096"/>
                    <a:pt x="3403" y="39629"/>
                    <a:pt x="3136" y="39162"/>
                  </a:cubicBezTo>
                  <a:cubicBezTo>
                    <a:pt x="2636" y="38295"/>
                    <a:pt x="2136" y="37427"/>
                    <a:pt x="1635" y="36560"/>
                  </a:cubicBezTo>
                  <a:cubicBezTo>
                    <a:pt x="1435" y="36226"/>
                    <a:pt x="868" y="35626"/>
                    <a:pt x="1135" y="35326"/>
                  </a:cubicBezTo>
                  <a:cubicBezTo>
                    <a:pt x="1335" y="35092"/>
                    <a:pt x="1835" y="34992"/>
                    <a:pt x="2102" y="34892"/>
                  </a:cubicBezTo>
                  <a:cubicBezTo>
                    <a:pt x="2603" y="34725"/>
                    <a:pt x="3103" y="34525"/>
                    <a:pt x="3570" y="34325"/>
                  </a:cubicBezTo>
                  <a:cubicBezTo>
                    <a:pt x="7373" y="32657"/>
                    <a:pt x="10975" y="30622"/>
                    <a:pt x="14378" y="28254"/>
                  </a:cubicBezTo>
                  <a:cubicBezTo>
                    <a:pt x="16046" y="27087"/>
                    <a:pt x="17713" y="25886"/>
                    <a:pt x="19315" y="24652"/>
                  </a:cubicBezTo>
                  <a:cubicBezTo>
                    <a:pt x="20149" y="23984"/>
                    <a:pt x="20982" y="23317"/>
                    <a:pt x="21750" y="22650"/>
                  </a:cubicBezTo>
                  <a:cubicBezTo>
                    <a:pt x="22383" y="22116"/>
                    <a:pt x="22884" y="21583"/>
                    <a:pt x="22817" y="20715"/>
                  </a:cubicBezTo>
                  <a:cubicBezTo>
                    <a:pt x="22717" y="19748"/>
                    <a:pt x="22484" y="18814"/>
                    <a:pt x="22183" y="17880"/>
                  </a:cubicBezTo>
                  <a:cubicBezTo>
                    <a:pt x="21883" y="16913"/>
                    <a:pt x="21550" y="15979"/>
                    <a:pt x="21216" y="15011"/>
                  </a:cubicBezTo>
                  <a:cubicBezTo>
                    <a:pt x="20515" y="13143"/>
                    <a:pt x="19948" y="11209"/>
                    <a:pt x="19548" y="9274"/>
                  </a:cubicBezTo>
                  <a:cubicBezTo>
                    <a:pt x="19014" y="6305"/>
                    <a:pt x="19415" y="2803"/>
                    <a:pt x="21349" y="434"/>
                  </a:cubicBezTo>
                  <a:cubicBezTo>
                    <a:pt x="21249" y="301"/>
                    <a:pt x="21116" y="167"/>
                    <a:pt x="2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7201976" y="2879377"/>
              <a:ext cx="2787" cy="2807"/>
            </a:xfrm>
            <a:custGeom>
              <a:rect b="b" l="l" r="r" t="t"/>
              <a:pathLst>
                <a:path extrusionOk="0" h="135" w="134">
                  <a:moveTo>
                    <a:pt x="0" y="1"/>
                  </a:moveTo>
                  <a:cubicBezTo>
                    <a:pt x="0" y="34"/>
                    <a:pt x="34" y="101"/>
                    <a:pt x="134" y="134"/>
                  </a:cubicBezTo>
                  <a:cubicBezTo>
                    <a:pt x="67" y="101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7136074" y="1801557"/>
              <a:ext cx="25682" cy="25515"/>
            </a:xfrm>
            <a:custGeom>
              <a:rect b="b" l="l" r="r" t="t"/>
              <a:pathLst>
                <a:path extrusionOk="0" h="1227" w="1235">
                  <a:moveTo>
                    <a:pt x="34" y="690"/>
                  </a:moveTo>
                  <a:lnTo>
                    <a:pt x="34" y="690"/>
                  </a:lnTo>
                  <a:cubicBezTo>
                    <a:pt x="34" y="691"/>
                    <a:pt x="34" y="693"/>
                    <a:pt x="35" y="694"/>
                  </a:cubicBezTo>
                  <a:lnTo>
                    <a:pt x="35" y="694"/>
                  </a:lnTo>
                  <a:cubicBezTo>
                    <a:pt x="34" y="694"/>
                    <a:pt x="34" y="693"/>
                    <a:pt x="34" y="693"/>
                  </a:cubicBezTo>
                  <a:lnTo>
                    <a:pt x="34" y="690"/>
                  </a:lnTo>
                  <a:close/>
                  <a:moveTo>
                    <a:pt x="601" y="1"/>
                  </a:moveTo>
                  <a:cubicBezTo>
                    <a:pt x="542" y="1"/>
                    <a:pt x="484" y="9"/>
                    <a:pt x="434" y="26"/>
                  </a:cubicBezTo>
                  <a:lnTo>
                    <a:pt x="267" y="93"/>
                  </a:lnTo>
                  <a:cubicBezTo>
                    <a:pt x="200" y="126"/>
                    <a:pt x="167" y="193"/>
                    <a:pt x="100" y="226"/>
                  </a:cubicBezTo>
                  <a:cubicBezTo>
                    <a:pt x="67" y="293"/>
                    <a:pt x="34" y="359"/>
                    <a:pt x="0" y="426"/>
                  </a:cubicBezTo>
                  <a:lnTo>
                    <a:pt x="0" y="560"/>
                  </a:lnTo>
                  <a:cubicBezTo>
                    <a:pt x="4" y="570"/>
                    <a:pt x="7" y="580"/>
                    <a:pt x="10" y="591"/>
                  </a:cubicBezTo>
                  <a:lnTo>
                    <a:pt x="10" y="591"/>
                  </a:lnTo>
                  <a:cubicBezTo>
                    <a:pt x="6" y="660"/>
                    <a:pt x="14" y="733"/>
                    <a:pt x="34" y="793"/>
                  </a:cubicBezTo>
                  <a:lnTo>
                    <a:pt x="34" y="826"/>
                  </a:lnTo>
                  <a:lnTo>
                    <a:pt x="67" y="960"/>
                  </a:lnTo>
                  <a:cubicBezTo>
                    <a:pt x="100" y="1027"/>
                    <a:pt x="167" y="1060"/>
                    <a:pt x="200" y="1093"/>
                  </a:cubicBezTo>
                  <a:cubicBezTo>
                    <a:pt x="234" y="1127"/>
                    <a:pt x="267" y="1160"/>
                    <a:pt x="334" y="1160"/>
                  </a:cubicBezTo>
                  <a:cubicBezTo>
                    <a:pt x="347" y="1173"/>
                    <a:pt x="365" y="1181"/>
                    <a:pt x="386" y="1186"/>
                  </a:cubicBezTo>
                  <a:lnTo>
                    <a:pt x="386" y="1186"/>
                  </a:lnTo>
                  <a:cubicBezTo>
                    <a:pt x="391" y="1188"/>
                    <a:pt x="396" y="1191"/>
                    <a:pt x="401" y="1193"/>
                  </a:cubicBezTo>
                  <a:cubicBezTo>
                    <a:pt x="467" y="1227"/>
                    <a:pt x="534" y="1227"/>
                    <a:pt x="634" y="1227"/>
                  </a:cubicBezTo>
                  <a:lnTo>
                    <a:pt x="768" y="1193"/>
                  </a:lnTo>
                  <a:lnTo>
                    <a:pt x="934" y="1160"/>
                  </a:lnTo>
                  <a:cubicBezTo>
                    <a:pt x="1001" y="1127"/>
                    <a:pt x="1034" y="1060"/>
                    <a:pt x="1101" y="993"/>
                  </a:cubicBezTo>
                  <a:cubicBezTo>
                    <a:pt x="1134" y="927"/>
                    <a:pt x="1168" y="860"/>
                    <a:pt x="1201" y="793"/>
                  </a:cubicBezTo>
                  <a:cubicBezTo>
                    <a:pt x="1201" y="726"/>
                    <a:pt x="1201" y="693"/>
                    <a:pt x="1235" y="626"/>
                  </a:cubicBezTo>
                  <a:cubicBezTo>
                    <a:pt x="1235" y="593"/>
                    <a:pt x="1235" y="526"/>
                    <a:pt x="1201" y="460"/>
                  </a:cubicBezTo>
                  <a:lnTo>
                    <a:pt x="1168" y="393"/>
                  </a:lnTo>
                  <a:lnTo>
                    <a:pt x="1134" y="326"/>
                  </a:lnTo>
                  <a:cubicBezTo>
                    <a:pt x="1101" y="259"/>
                    <a:pt x="1068" y="226"/>
                    <a:pt x="1034" y="193"/>
                  </a:cubicBezTo>
                  <a:lnTo>
                    <a:pt x="901" y="93"/>
                  </a:lnTo>
                  <a:cubicBezTo>
                    <a:pt x="868" y="59"/>
                    <a:pt x="801" y="59"/>
                    <a:pt x="768" y="26"/>
                  </a:cubicBezTo>
                  <a:cubicBezTo>
                    <a:pt x="718" y="9"/>
                    <a:pt x="659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7127756" y="1802389"/>
              <a:ext cx="224066" cy="89190"/>
            </a:xfrm>
            <a:custGeom>
              <a:rect b="b" l="l" r="r" t="t"/>
              <a:pathLst>
                <a:path extrusionOk="0" h="4289" w="10775">
                  <a:moveTo>
                    <a:pt x="5703" y="1"/>
                  </a:moveTo>
                  <a:cubicBezTo>
                    <a:pt x="5452" y="1"/>
                    <a:pt x="5206" y="36"/>
                    <a:pt x="4970" y="119"/>
                  </a:cubicBezTo>
                  <a:cubicBezTo>
                    <a:pt x="4570" y="319"/>
                    <a:pt x="4203" y="586"/>
                    <a:pt x="3936" y="920"/>
                  </a:cubicBezTo>
                  <a:cubicBezTo>
                    <a:pt x="3569" y="1320"/>
                    <a:pt x="3169" y="1720"/>
                    <a:pt x="2769" y="2054"/>
                  </a:cubicBezTo>
                  <a:cubicBezTo>
                    <a:pt x="1935" y="2788"/>
                    <a:pt x="967" y="3422"/>
                    <a:pt x="100" y="4089"/>
                  </a:cubicBezTo>
                  <a:cubicBezTo>
                    <a:pt x="0" y="4156"/>
                    <a:pt x="67" y="4289"/>
                    <a:pt x="167" y="4289"/>
                  </a:cubicBezTo>
                  <a:cubicBezTo>
                    <a:pt x="1935" y="3889"/>
                    <a:pt x="3369" y="2755"/>
                    <a:pt x="4637" y="1487"/>
                  </a:cubicBezTo>
                  <a:cubicBezTo>
                    <a:pt x="4887" y="1143"/>
                    <a:pt x="5312" y="917"/>
                    <a:pt x="5776" y="917"/>
                  </a:cubicBezTo>
                  <a:cubicBezTo>
                    <a:pt x="5807" y="917"/>
                    <a:pt x="5839" y="918"/>
                    <a:pt x="5871" y="920"/>
                  </a:cubicBezTo>
                  <a:cubicBezTo>
                    <a:pt x="6371" y="987"/>
                    <a:pt x="6872" y="1087"/>
                    <a:pt x="7372" y="1253"/>
                  </a:cubicBezTo>
                  <a:cubicBezTo>
                    <a:pt x="7839" y="1387"/>
                    <a:pt x="8339" y="1520"/>
                    <a:pt x="8806" y="1687"/>
                  </a:cubicBezTo>
                  <a:cubicBezTo>
                    <a:pt x="9073" y="1787"/>
                    <a:pt x="9307" y="1921"/>
                    <a:pt x="9574" y="2021"/>
                  </a:cubicBezTo>
                  <a:cubicBezTo>
                    <a:pt x="9674" y="2087"/>
                    <a:pt x="9807" y="2121"/>
                    <a:pt x="9907" y="2187"/>
                  </a:cubicBezTo>
                  <a:cubicBezTo>
                    <a:pt x="9951" y="2217"/>
                    <a:pt x="9987" y="2238"/>
                    <a:pt x="10016" y="2250"/>
                  </a:cubicBezTo>
                  <a:lnTo>
                    <a:pt x="10016" y="2250"/>
                  </a:lnTo>
                  <a:cubicBezTo>
                    <a:pt x="10021" y="2274"/>
                    <a:pt x="10029" y="2297"/>
                    <a:pt x="10041" y="2321"/>
                  </a:cubicBezTo>
                  <a:cubicBezTo>
                    <a:pt x="10105" y="2450"/>
                    <a:pt x="10239" y="2524"/>
                    <a:pt x="10380" y="2524"/>
                  </a:cubicBezTo>
                  <a:cubicBezTo>
                    <a:pt x="10457" y="2524"/>
                    <a:pt x="10537" y="2502"/>
                    <a:pt x="10608" y="2454"/>
                  </a:cubicBezTo>
                  <a:cubicBezTo>
                    <a:pt x="10741" y="2354"/>
                    <a:pt x="10774" y="2187"/>
                    <a:pt x="10741" y="2054"/>
                  </a:cubicBezTo>
                  <a:cubicBezTo>
                    <a:pt x="10608" y="1620"/>
                    <a:pt x="10107" y="1454"/>
                    <a:pt x="9674" y="1287"/>
                  </a:cubicBezTo>
                  <a:cubicBezTo>
                    <a:pt x="9207" y="1053"/>
                    <a:pt x="8706" y="853"/>
                    <a:pt x="8206" y="686"/>
                  </a:cubicBezTo>
                  <a:cubicBezTo>
                    <a:pt x="7459" y="403"/>
                    <a:pt x="6553" y="1"/>
                    <a:pt x="5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7788144" y="4344038"/>
              <a:ext cx="390551" cy="178130"/>
            </a:xfrm>
            <a:custGeom>
              <a:rect b="b" l="l" r="r" t="t"/>
              <a:pathLst>
                <a:path extrusionOk="0" h="8566" w="18781">
                  <a:moveTo>
                    <a:pt x="17932" y="0"/>
                  </a:moveTo>
                  <a:cubicBezTo>
                    <a:pt x="17748" y="0"/>
                    <a:pt x="17538" y="162"/>
                    <a:pt x="17579" y="387"/>
                  </a:cubicBezTo>
                  <a:cubicBezTo>
                    <a:pt x="17923" y="2640"/>
                    <a:pt x="18003" y="4922"/>
                    <a:pt x="17792" y="7206"/>
                  </a:cubicBezTo>
                  <a:lnTo>
                    <a:pt x="17792" y="7206"/>
                  </a:lnTo>
                  <a:cubicBezTo>
                    <a:pt x="15003" y="7301"/>
                    <a:pt x="12270" y="7394"/>
                    <a:pt x="9507" y="7425"/>
                  </a:cubicBezTo>
                  <a:cubicBezTo>
                    <a:pt x="6736" y="7489"/>
                    <a:pt x="3966" y="7522"/>
                    <a:pt x="1225" y="7670"/>
                  </a:cubicBezTo>
                  <a:lnTo>
                    <a:pt x="1225" y="7670"/>
                  </a:lnTo>
                  <a:cubicBezTo>
                    <a:pt x="1395" y="7326"/>
                    <a:pt x="2017" y="6923"/>
                    <a:pt x="2202" y="6792"/>
                  </a:cubicBezTo>
                  <a:lnTo>
                    <a:pt x="3503" y="5758"/>
                  </a:lnTo>
                  <a:cubicBezTo>
                    <a:pt x="4270" y="5157"/>
                    <a:pt x="5037" y="4590"/>
                    <a:pt x="5838" y="4023"/>
                  </a:cubicBezTo>
                  <a:cubicBezTo>
                    <a:pt x="6605" y="3423"/>
                    <a:pt x="7372" y="2889"/>
                    <a:pt x="8173" y="2322"/>
                  </a:cubicBezTo>
                  <a:cubicBezTo>
                    <a:pt x="9006" y="1788"/>
                    <a:pt x="9774" y="1188"/>
                    <a:pt x="10508" y="554"/>
                  </a:cubicBezTo>
                  <a:cubicBezTo>
                    <a:pt x="10625" y="466"/>
                    <a:pt x="10536" y="275"/>
                    <a:pt x="10422" y="275"/>
                  </a:cubicBezTo>
                  <a:cubicBezTo>
                    <a:pt x="10407" y="275"/>
                    <a:pt x="10390" y="279"/>
                    <a:pt x="10374" y="287"/>
                  </a:cubicBezTo>
                  <a:cubicBezTo>
                    <a:pt x="9307" y="721"/>
                    <a:pt x="8339" y="1488"/>
                    <a:pt x="7372" y="2088"/>
                  </a:cubicBezTo>
                  <a:cubicBezTo>
                    <a:pt x="6371" y="2789"/>
                    <a:pt x="5371" y="3489"/>
                    <a:pt x="4370" y="4190"/>
                  </a:cubicBezTo>
                  <a:cubicBezTo>
                    <a:pt x="3369" y="4890"/>
                    <a:pt x="2468" y="5591"/>
                    <a:pt x="1501" y="6258"/>
                  </a:cubicBezTo>
                  <a:cubicBezTo>
                    <a:pt x="834" y="6792"/>
                    <a:pt x="0" y="7425"/>
                    <a:pt x="434" y="8359"/>
                  </a:cubicBezTo>
                  <a:cubicBezTo>
                    <a:pt x="521" y="8475"/>
                    <a:pt x="633" y="8566"/>
                    <a:pt x="770" y="8566"/>
                  </a:cubicBezTo>
                  <a:cubicBezTo>
                    <a:pt x="791" y="8566"/>
                    <a:pt x="812" y="8564"/>
                    <a:pt x="834" y="8560"/>
                  </a:cubicBezTo>
                  <a:cubicBezTo>
                    <a:pt x="3736" y="8459"/>
                    <a:pt x="6605" y="8393"/>
                    <a:pt x="9507" y="8359"/>
                  </a:cubicBezTo>
                  <a:cubicBezTo>
                    <a:pt x="12409" y="8326"/>
                    <a:pt x="15311" y="8326"/>
                    <a:pt x="18213" y="8126"/>
                  </a:cubicBezTo>
                  <a:cubicBezTo>
                    <a:pt x="18447" y="8093"/>
                    <a:pt x="18647" y="7892"/>
                    <a:pt x="18647" y="7659"/>
                  </a:cubicBezTo>
                  <a:cubicBezTo>
                    <a:pt x="18780" y="5157"/>
                    <a:pt x="18647" y="2689"/>
                    <a:pt x="18180" y="220"/>
                  </a:cubicBezTo>
                  <a:cubicBezTo>
                    <a:pt x="18154" y="65"/>
                    <a:pt x="18048" y="0"/>
                    <a:pt x="17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8146786" y="3339294"/>
              <a:ext cx="145669" cy="1033615"/>
            </a:xfrm>
            <a:custGeom>
              <a:rect b="b" l="l" r="r" t="t"/>
              <a:pathLst>
                <a:path extrusionOk="0" h="49705" w="7005">
                  <a:moveTo>
                    <a:pt x="6571" y="0"/>
                  </a:moveTo>
                  <a:cubicBezTo>
                    <a:pt x="6454" y="0"/>
                    <a:pt x="6338" y="67"/>
                    <a:pt x="6304" y="201"/>
                  </a:cubicBezTo>
                  <a:cubicBezTo>
                    <a:pt x="6137" y="3403"/>
                    <a:pt x="6137" y="6639"/>
                    <a:pt x="6071" y="9841"/>
                  </a:cubicBezTo>
                  <a:cubicBezTo>
                    <a:pt x="6004" y="13043"/>
                    <a:pt x="5937" y="16245"/>
                    <a:pt x="5837" y="19448"/>
                  </a:cubicBezTo>
                  <a:cubicBezTo>
                    <a:pt x="5637" y="25786"/>
                    <a:pt x="5370" y="32123"/>
                    <a:pt x="5003" y="38461"/>
                  </a:cubicBezTo>
                  <a:cubicBezTo>
                    <a:pt x="4775" y="41980"/>
                    <a:pt x="4579" y="45530"/>
                    <a:pt x="4321" y="49081"/>
                  </a:cubicBezTo>
                  <a:lnTo>
                    <a:pt x="4321" y="49081"/>
                  </a:lnTo>
                  <a:cubicBezTo>
                    <a:pt x="2999" y="49143"/>
                    <a:pt x="1650" y="49204"/>
                    <a:pt x="300" y="49236"/>
                  </a:cubicBezTo>
                  <a:cubicBezTo>
                    <a:pt x="9" y="49236"/>
                    <a:pt x="0" y="49704"/>
                    <a:pt x="272" y="49704"/>
                  </a:cubicBezTo>
                  <a:cubicBezTo>
                    <a:pt x="281" y="49704"/>
                    <a:pt x="290" y="49704"/>
                    <a:pt x="300" y="49703"/>
                  </a:cubicBezTo>
                  <a:cubicBezTo>
                    <a:pt x="1734" y="49669"/>
                    <a:pt x="3169" y="49636"/>
                    <a:pt x="4570" y="49603"/>
                  </a:cubicBezTo>
                  <a:cubicBezTo>
                    <a:pt x="4736" y="49603"/>
                    <a:pt x="4836" y="49469"/>
                    <a:pt x="4836" y="49336"/>
                  </a:cubicBezTo>
                  <a:cubicBezTo>
                    <a:pt x="5937" y="36627"/>
                    <a:pt x="6571" y="23851"/>
                    <a:pt x="6838" y="11108"/>
                  </a:cubicBezTo>
                  <a:cubicBezTo>
                    <a:pt x="6905" y="7473"/>
                    <a:pt x="7005" y="3837"/>
                    <a:pt x="6838" y="201"/>
                  </a:cubicBezTo>
                  <a:cubicBezTo>
                    <a:pt x="6805" y="67"/>
                    <a:pt x="6688" y="0"/>
                    <a:pt x="6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8157184" y="4359842"/>
              <a:ext cx="101979" cy="150681"/>
            </a:xfrm>
            <a:custGeom>
              <a:rect b="b" l="l" r="r" t="t"/>
              <a:pathLst>
                <a:path extrusionOk="0" h="7246" w="4904">
                  <a:moveTo>
                    <a:pt x="3883" y="1"/>
                  </a:moveTo>
                  <a:cubicBezTo>
                    <a:pt x="3740" y="1"/>
                    <a:pt x="3590" y="128"/>
                    <a:pt x="3569" y="294"/>
                  </a:cubicBezTo>
                  <a:cubicBezTo>
                    <a:pt x="3569" y="828"/>
                    <a:pt x="3636" y="1362"/>
                    <a:pt x="3769" y="1895"/>
                  </a:cubicBezTo>
                  <a:cubicBezTo>
                    <a:pt x="3836" y="2429"/>
                    <a:pt x="3903" y="2996"/>
                    <a:pt x="3936" y="3563"/>
                  </a:cubicBezTo>
                  <a:cubicBezTo>
                    <a:pt x="4020" y="4461"/>
                    <a:pt x="4034" y="5382"/>
                    <a:pt x="4036" y="6307"/>
                  </a:cubicBezTo>
                  <a:lnTo>
                    <a:pt x="4036" y="6307"/>
                  </a:lnTo>
                  <a:cubicBezTo>
                    <a:pt x="3533" y="6235"/>
                    <a:pt x="3018" y="6198"/>
                    <a:pt x="2502" y="6198"/>
                  </a:cubicBezTo>
                  <a:cubicBezTo>
                    <a:pt x="2268" y="6176"/>
                    <a:pt x="2035" y="6165"/>
                    <a:pt x="1801" y="6165"/>
                  </a:cubicBezTo>
                  <a:cubicBezTo>
                    <a:pt x="1334" y="6165"/>
                    <a:pt x="867" y="6210"/>
                    <a:pt x="400" y="6298"/>
                  </a:cubicBezTo>
                  <a:cubicBezTo>
                    <a:pt x="0" y="6365"/>
                    <a:pt x="167" y="6899"/>
                    <a:pt x="500" y="6932"/>
                  </a:cubicBezTo>
                  <a:cubicBezTo>
                    <a:pt x="817" y="6982"/>
                    <a:pt x="1143" y="6991"/>
                    <a:pt x="1468" y="6991"/>
                  </a:cubicBezTo>
                  <a:cubicBezTo>
                    <a:pt x="1630" y="6991"/>
                    <a:pt x="1793" y="6989"/>
                    <a:pt x="1955" y="6989"/>
                  </a:cubicBezTo>
                  <a:cubicBezTo>
                    <a:pt x="2116" y="6989"/>
                    <a:pt x="2277" y="6991"/>
                    <a:pt x="2435" y="6999"/>
                  </a:cubicBezTo>
                  <a:cubicBezTo>
                    <a:pt x="3069" y="7066"/>
                    <a:pt x="3703" y="7132"/>
                    <a:pt x="4336" y="7232"/>
                  </a:cubicBezTo>
                  <a:cubicBezTo>
                    <a:pt x="4376" y="7241"/>
                    <a:pt x="4415" y="7245"/>
                    <a:pt x="4453" y="7245"/>
                  </a:cubicBezTo>
                  <a:cubicBezTo>
                    <a:pt x="4702" y="7245"/>
                    <a:pt x="4904" y="7064"/>
                    <a:pt x="4904" y="6832"/>
                  </a:cubicBezTo>
                  <a:cubicBezTo>
                    <a:pt x="4870" y="5665"/>
                    <a:pt x="4803" y="4531"/>
                    <a:pt x="4703" y="3430"/>
                  </a:cubicBezTo>
                  <a:cubicBezTo>
                    <a:pt x="4637" y="2896"/>
                    <a:pt x="4570" y="2329"/>
                    <a:pt x="4470" y="1829"/>
                  </a:cubicBezTo>
                  <a:cubicBezTo>
                    <a:pt x="4470" y="1228"/>
                    <a:pt x="4336" y="661"/>
                    <a:pt x="4103" y="161"/>
                  </a:cubicBezTo>
                  <a:cubicBezTo>
                    <a:pt x="4053" y="47"/>
                    <a:pt x="3969" y="1"/>
                    <a:pt x="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6946688" y="3684398"/>
              <a:ext cx="67313" cy="796719"/>
            </a:xfrm>
            <a:custGeom>
              <a:rect b="b" l="l" r="r" t="t"/>
              <a:pathLst>
                <a:path extrusionOk="0" h="38313" w="3237">
                  <a:moveTo>
                    <a:pt x="284" y="1"/>
                  </a:moveTo>
                  <a:cubicBezTo>
                    <a:pt x="209" y="1"/>
                    <a:pt x="134" y="51"/>
                    <a:pt x="134" y="151"/>
                  </a:cubicBezTo>
                  <a:cubicBezTo>
                    <a:pt x="1" y="2619"/>
                    <a:pt x="101" y="5088"/>
                    <a:pt x="134" y="7556"/>
                  </a:cubicBezTo>
                  <a:cubicBezTo>
                    <a:pt x="168" y="10025"/>
                    <a:pt x="201" y="12426"/>
                    <a:pt x="234" y="14861"/>
                  </a:cubicBezTo>
                  <a:lnTo>
                    <a:pt x="434" y="29572"/>
                  </a:lnTo>
                  <a:lnTo>
                    <a:pt x="535" y="37911"/>
                  </a:lnTo>
                  <a:cubicBezTo>
                    <a:pt x="535" y="38078"/>
                    <a:pt x="668" y="38178"/>
                    <a:pt x="801" y="38178"/>
                  </a:cubicBezTo>
                  <a:lnTo>
                    <a:pt x="2903" y="38311"/>
                  </a:lnTo>
                  <a:cubicBezTo>
                    <a:pt x="2913" y="38312"/>
                    <a:pt x="2923" y="38313"/>
                    <a:pt x="2932" y="38313"/>
                  </a:cubicBezTo>
                  <a:cubicBezTo>
                    <a:pt x="3236" y="38313"/>
                    <a:pt x="3226" y="37811"/>
                    <a:pt x="2903" y="37811"/>
                  </a:cubicBezTo>
                  <a:lnTo>
                    <a:pt x="1065" y="37665"/>
                  </a:lnTo>
                  <a:lnTo>
                    <a:pt x="1065" y="37665"/>
                  </a:lnTo>
                  <a:cubicBezTo>
                    <a:pt x="933" y="27940"/>
                    <a:pt x="800" y="18215"/>
                    <a:pt x="668" y="8490"/>
                  </a:cubicBezTo>
                  <a:cubicBezTo>
                    <a:pt x="635" y="5721"/>
                    <a:pt x="668" y="2919"/>
                    <a:pt x="434" y="151"/>
                  </a:cubicBezTo>
                  <a:cubicBezTo>
                    <a:pt x="434" y="51"/>
                    <a:pt x="359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6969105" y="4415201"/>
              <a:ext cx="43503" cy="12560"/>
            </a:xfrm>
            <a:custGeom>
              <a:rect b="b" l="l" r="r" t="t"/>
              <a:pathLst>
                <a:path extrusionOk="0" h="604" w="2092">
                  <a:moveTo>
                    <a:pt x="1892" y="1"/>
                  </a:moveTo>
                  <a:cubicBezTo>
                    <a:pt x="1725" y="1"/>
                    <a:pt x="1558" y="1"/>
                    <a:pt x="1425" y="34"/>
                  </a:cubicBezTo>
                  <a:lnTo>
                    <a:pt x="991" y="134"/>
                  </a:lnTo>
                  <a:lnTo>
                    <a:pt x="591" y="201"/>
                  </a:lnTo>
                  <a:cubicBezTo>
                    <a:pt x="424" y="234"/>
                    <a:pt x="290" y="267"/>
                    <a:pt x="157" y="334"/>
                  </a:cubicBezTo>
                  <a:cubicBezTo>
                    <a:pt x="0" y="365"/>
                    <a:pt x="20" y="604"/>
                    <a:pt x="162" y="604"/>
                  </a:cubicBezTo>
                  <a:cubicBezTo>
                    <a:pt x="171" y="604"/>
                    <a:pt x="181" y="603"/>
                    <a:pt x="190" y="601"/>
                  </a:cubicBezTo>
                  <a:lnTo>
                    <a:pt x="624" y="601"/>
                  </a:lnTo>
                  <a:lnTo>
                    <a:pt x="1024" y="568"/>
                  </a:lnTo>
                  <a:lnTo>
                    <a:pt x="1458" y="501"/>
                  </a:lnTo>
                  <a:cubicBezTo>
                    <a:pt x="1503" y="510"/>
                    <a:pt x="1547" y="514"/>
                    <a:pt x="1591" y="514"/>
                  </a:cubicBezTo>
                  <a:cubicBezTo>
                    <a:pt x="1712" y="514"/>
                    <a:pt x="1827" y="483"/>
                    <a:pt x="1925" y="434"/>
                  </a:cubicBezTo>
                  <a:cubicBezTo>
                    <a:pt x="2092" y="334"/>
                    <a:pt x="2058" y="67"/>
                    <a:pt x="1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5"/>
            <p:cNvSpPr/>
            <p:nvPr/>
          </p:nvSpPr>
          <p:spPr>
            <a:xfrm>
              <a:off x="6417417" y="3670174"/>
              <a:ext cx="274702" cy="18341"/>
            </a:xfrm>
            <a:custGeom>
              <a:rect b="b" l="l" r="r" t="t"/>
              <a:pathLst>
                <a:path extrusionOk="0" h="882" w="13210">
                  <a:moveTo>
                    <a:pt x="12743" y="1"/>
                  </a:moveTo>
                  <a:cubicBezTo>
                    <a:pt x="11675" y="1"/>
                    <a:pt x="10608" y="34"/>
                    <a:pt x="9574" y="134"/>
                  </a:cubicBezTo>
                  <a:cubicBezTo>
                    <a:pt x="8506" y="168"/>
                    <a:pt x="7439" y="201"/>
                    <a:pt x="6372" y="234"/>
                  </a:cubicBezTo>
                  <a:cubicBezTo>
                    <a:pt x="5304" y="234"/>
                    <a:pt x="4237" y="268"/>
                    <a:pt x="3169" y="301"/>
                  </a:cubicBezTo>
                  <a:cubicBezTo>
                    <a:pt x="2589" y="301"/>
                    <a:pt x="1948" y="229"/>
                    <a:pt x="1327" y="229"/>
                  </a:cubicBezTo>
                  <a:cubicBezTo>
                    <a:pt x="913" y="229"/>
                    <a:pt x="507" y="261"/>
                    <a:pt x="134" y="368"/>
                  </a:cubicBezTo>
                  <a:cubicBezTo>
                    <a:pt x="34" y="401"/>
                    <a:pt x="0" y="601"/>
                    <a:pt x="134" y="635"/>
                  </a:cubicBezTo>
                  <a:cubicBezTo>
                    <a:pt x="633" y="807"/>
                    <a:pt x="1242" y="837"/>
                    <a:pt x="1847" y="837"/>
                  </a:cubicBezTo>
                  <a:cubicBezTo>
                    <a:pt x="2157" y="837"/>
                    <a:pt x="2465" y="829"/>
                    <a:pt x="2757" y="829"/>
                  </a:cubicBezTo>
                  <a:cubicBezTo>
                    <a:pt x="2887" y="829"/>
                    <a:pt x="3014" y="830"/>
                    <a:pt x="3136" y="835"/>
                  </a:cubicBezTo>
                  <a:cubicBezTo>
                    <a:pt x="3914" y="858"/>
                    <a:pt x="4693" y="882"/>
                    <a:pt x="5483" y="882"/>
                  </a:cubicBezTo>
                  <a:cubicBezTo>
                    <a:pt x="5810" y="882"/>
                    <a:pt x="6139" y="878"/>
                    <a:pt x="6472" y="868"/>
                  </a:cubicBezTo>
                  <a:cubicBezTo>
                    <a:pt x="7606" y="868"/>
                    <a:pt x="8606" y="835"/>
                    <a:pt x="9674" y="801"/>
                  </a:cubicBezTo>
                  <a:cubicBezTo>
                    <a:pt x="10741" y="801"/>
                    <a:pt x="11775" y="735"/>
                    <a:pt x="12843" y="601"/>
                  </a:cubicBezTo>
                  <a:cubicBezTo>
                    <a:pt x="13210" y="535"/>
                    <a:pt x="13076" y="34"/>
                    <a:pt x="12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5"/>
            <p:cNvSpPr/>
            <p:nvPr/>
          </p:nvSpPr>
          <p:spPr>
            <a:xfrm>
              <a:off x="6798248" y="2657944"/>
              <a:ext cx="81475" cy="195078"/>
            </a:xfrm>
            <a:custGeom>
              <a:rect b="b" l="l" r="r" t="t"/>
              <a:pathLst>
                <a:path extrusionOk="0" h="9381" w="3918">
                  <a:moveTo>
                    <a:pt x="3749" y="0"/>
                  </a:moveTo>
                  <a:cubicBezTo>
                    <a:pt x="3718" y="0"/>
                    <a:pt x="3689" y="13"/>
                    <a:pt x="3670" y="41"/>
                  </a:cubicBezTo>
                  <a:cubicBezTo>
                    <a:pt x="2702" y="1375"/>
                    <a:pt x="1868" y="2776"/>
                    <a:pt x="1235" y="4277"/>
                  </a:cubicBezTo>
                  <a:cubicBezTo>
                    <a:pt x="934" y="5045"/>
                    <a:pt x="668" y="5845"/>
                    <a:pt x="467" y="6646"/>
                  </a:cubicBezTo>
                  <a:cubicBezTo>
                    <a:pt x="201" y="7413"/>
                    <a:pt x="34" y="8214"/>
                    <a:pt x="0" y="9014"/>
                  </a:cubicBezTo>
                  <a:cubicBezTo>
                    <a:pt x="0" y="9253"/>
                    <a:pt x="182" y="9380"/>
                    <a:pt x="367" y="9380"/>
                  </a:cubicBezTo>
                  <a:cubicBezTo>
                    <a:pt x="519" y="9380"/>
                    <a:pt x="674" y="9294"/>
                    <a:pt x="734" y="9114"/>
                  </a:cubicBezTo>
                  <a:cubicBezTo>
                    <a:pt x="934" y="8380"/>
                    <a:pt x="1001" y="7580"/>
                    <a:pt x="1168" y="6846"/>
                  </a:cubicBezTo>
                  <a:cubicBezTo>
                    <a:pt x="1335" y="6079"/>
                    <a:pt x="1568" y="5311"/>
                    <a:pt x="1868" y="4544"/>
                  </a:cubicBezTo>
                  <a:cubicBezTo>
                    <a:pt x="2369" y="3010"/>
                    <a:pt x="3036" y="1542"/>
                    <a:pt x="3870" y="174"/>
                  </a:cubicBezTo>
                  <a:cubicBezTo>
                    <a:pt x="3918" y="79"/>
                    <a:pt x="3828" y="0"/>
                    <a:pt x="3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5"/>
            <p:cNvSpPr/>
            <p:nvPr/>
          </p:nvSpPr>
          <p:spPr>
            <a:xfrm>
              <a:off x="6999405" y="2567649"/>
              <a:ext cx="56209" cy="33522"/>
            </a:xfrm>
            <a:custGeom>
              <a:rect b="b" l="l" r="r" t="t"/>
              <a:pathLst>
                <a:path extrusionOk="0" h="1612" w="2703">
                  <a:moveTo>
                    <a:pt x="557" y="1"/>
                  </a:moveTo>
                  <a:cubicBezTo>
                    <a:pt x="418" y="1"/>
                    <a:pt x="293" y="38"/>
                    <a:pt x="168" y="113"/>
                  </a:cubicBezTo>
                  <a:cubicBezTo>
                    <a:pt x="34" y="247"/>
                    <a:pt x="1" y="480"/>
                    <a:pt x="68" y="647"/>
                  </a:cubicBezTo>
                  <a:cubicBezTo>
                    <a:pt x="68" y="814"/>
                    <a:pt x="134" y="981"/>
                    <a:pt x="201" y="1147"/>
                  </a:cubicBezTo>
                  <a:cubicBezTo>
                    <a:pt x="234" y="1247"/>
                    <a:pt x="268" y="1314"/>
                    <a:pt x="335" y="1381"/>
                  </a:cubicBezTo>
                  <a:cubicBezTo>
                    <a:pt x="368" y="1448"/>
                    <a:pt x="435" y="1514"/>
                    <a:pt x="501" y="1581"/>
                  </a:cubicBezTo>
                  <a:cubicBezTo>
                    <a:pt x="523" y="1602"/>
                    <a:pt x="547" y="1612"/>
                    <a:pt x="572" y="1612"/>
                  </a:cubicBezTo>
                  <a:cubicBezTo>
                    <a:pt x="663" y="1612"/>
                    <a:pt x="761" y="1486"/>
                    <a:pt x="735" y="1381"/>
                  </a:cubicBezTo>
                  <a:cubicBezTo>
                    <a:pt x="701" y="1247"/>
                    <a:pt x="635" y="1147"/>
                    <a:pt x="601" y="1014"/>
                  </a:cubicBezTo>
                  <a:cubicBezTo>
                    <a:pt x="535" y="881"/>
                    <a:pt x="535" y="780"/>
                    <a:pt x="501" y="647"/>
                  </a:cubicBezTo>
                  <a:lnTo>
                    <a:pt x="501" y="547"/>
                  </a:lnTo>
                  <a:lnTo>
                    <a:pt x="635" y="580"/>
                  </a:lnTo>
                  <a:lnTo>
                    <a:pt x="835" y="647"/>
                  </a:lnTo>
                  <a:cubicBezTo>
                    <a:pt x="1068" y="747"/>
                    <a:pt x="1302" y="847"/>
                    <a:pt x="1502" y="981"/>
                  </a:cubicBezTo>
                  <a:lnTo>
                    <a:pt x="2236" y="1414"/>
                  </a:lnTo>
                  <a:cubicBezTo>
                    <a:pt x="2286" y="1452"/>
                    <a:pt x="2341" y="1471"/>
                    <a:pt x="2395" y="1471"/>
                  </a:cubicBezTo>
                  <a:cubicBezTo>
                    <a:pt x="2485" y="1471"/>
                    <a:pt x="2574" y="1418"/>
                    <a:pt x="2636" y="1314"/>
                  </a:cubicBezTo>
                  <a:cubicBezTo>
                    <a:pt x="2703" y="1181"/>
                    <a:pt x="2670" y="981"/>
                    <a:pt x="2536" y="914"/>
                  </a:cubicBezTo>
                  <a:cubicBezTo>
                    <a:pt x="2269" y="680"/>
                    <a:pt x="2002" y="514"/>
                    <a:pt x="1702" y="347"/>
                  </a:cubicBezTo>
                  <a:cubicBezTo>
                    <a:pt x="1369" y="180"/>
                    <a:pt x="1035" y="80"/>
                    <a:pt x="701" y="13"/>
                  </a:cubicBezTo>
                  <a:cubicBezTo>
                    <a:pt x="651" y="5"/>
                    <a:pt x="603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5"/>
            <p:cNvSpPr/>
            <p:nvPr/>
          </p:nvSpPr>
          <p:spPr>
            <a:xfrm>
              <a:off x="7131208" y="3124953"/>
              <a:ext cx="1414" cy="1393"/>
            </a:xfrm>
            <a:custGeom>
              <a:rect b="b" l="l" r="r" t="t"/>
              <a:pathLst>
                <a:path extrusionOk="0" h="67" w="68">
                  <a:moveTo>
                    <a:pt x="34" y="0"/>
                  </a:moveTo>
                  <a:cubicBezTo>
                    <a:pt x="1" y="0"/>
                    <a:pt x="1" y="67"/>
                    <a:pt x="34" y="67"/>
                  </a:cubicBezTo>
                  <a:cubicBezTo>
                    <a:pt x="68" y="67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5"/>
            <p:cNvSpPr/>
            <p:nvPr/>
          </p:nvSpPr>
          <p:spPr>
            <a:xfrm>
              <a:off x="6997325" y="3068056"/>
              <a:ext cx="11125" cy="54129"/>
            </a:xfrm>
            <a:custGeom>
              <a:rect b="b" l="l" r="r" t="t"/>
              <a:pathLst>
                <a:path extrusionOk="0" h="2603" w="535">
                  <a:moveTo>
                    <a:pt x="268" y="1"/>
                  </a:moveTo>
                  <a:cubicBezTo>
                    <a:pt x="209" y="1"/>
                    <a:pt x="151" y="34"/>
                    <a:pt x="134" y="101"/>
                  </a:cubicBezTo>
                  <a:cubicBezTo>
                    <a:pt x="101" y="201"/>
                    <a:pt x="68" y="334"/>
                    <a:pt x="34" y="434"/>
                  </a:cubicBezTo>
                  <a:cubicBezTo>
                    <a:pt x="34" y="535"/>
                    <a:pt x="34" y="635"/>
                    <a:pt x="1" y="735"/>
                  </a:cubicBezTo>
                  <a:cubicBezTo>
                    <a:pt x="1" y="935"/>
                    <a:pt x="1" y="1168"/>
                    <a:pt x="1" y="1402"/>
                  </a:cubicBezTo>
                  <a:cubicBezTo>
                    <a:pt x="1" y="1602"/>
                    <a:pt x="34" y="1802"/>
                    <a:pt x="34" y="2036"/>
                  </a:cubicBezTo>
                  <a:cubicBezTo>
                    <a:pt x="34" y="2136"/>
                    <a:pt x="68" y="2236"/>
                    <a:pt x="101" y="2336"/>
                  </a:cubicBezTo>
                  <a:cubicBezTo>
                    <a:pt x="134" y="2436"/>
                    <a:pt x="168" y="2536"/>
                    <a:pt x="234" y="2603"/>
                  </a:cubicBezTo>
                  <a:lnTo>
                    <a:pt x="301" y="2603"/>
                  </a:lnTo>
                  <a:cubicBezTo>
                    <a:pt x="368" y="2536"/>
                    <a:pt x="401" y="2436"/>
                    <a:pt x="435" y="2336"/>
                  </a:cubicBezTo>
                  <a:cubicBezTo>
                    <a:pt x="468" y="2269"/>
                    <a:pt x="501" y="2169"/>
                    <a:pt x="501" y="2069"/>
                  </a:cubicBezTo>
                  <a:lnTo>
                    <a:pt x="501" y="1402"/>
                  </a:lnTo>
                  <a:cubicBezTo>
                    <a:pt x="535" y="1168"/>
                    <a:pt x="535" y="968"/>
                    <a:pt x="501" y="768"/>
                  </a:cubicBezTo>
                  <a:cubicBezTo>
                    <a:pt x="501" y="635"/>
                    <a:pt x="501" y="535"/>
                    <a:pt x="501" y="434"/>
                  </a:cubicBezTo>
                  <a:cubicBezTo>
                    <a:pt x="468" y="334"/>
                    <a:pt x="435" y="201"/>
                    <a:pt x="401" y="101"/>
                  </a:cubicBezTo>
                  <a:cubicBezTo>
                    <a:pt x="385" y="34"/>
                    <a:pt x="326" y="1"/>
                    <a:pt x="26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5"/>
            <p:cNvSpPr/>
            <p:nvPr/>
          </p:nvSpPr>
          <p:spPr>
            <a:xfrm>
              <a:off x="7484568" y="1931426"/>
              <a:ext cx="253637" cy="119426"/>
            </a:xfrm>
            <a:custGeom>
              <a:rect b="b" l="l" r="r" t="t"/>
              <a:pathLst>
                <a:path extrusionOk="0" h="5743" w="12197">
                  <a:moveTo>
                    <a:pt x="133" y="1"/>
                  </a:moveTo>
                  <a:cubicBezTo>
                    <a:pt x="56" y="1"/>
                    <a:pt x="0" y="104"/>
                    <a:pt x="54" y="185"/>
                  </a:cubicBezTo>
                  <a:lnTo>
                    <a:pt x="21" y="185"/>
                  </a:lnTo>
                  <a:cubicBezTo>
                    <a:pt x="788" y="1220"/>
                    <a:pt x="755" y="2621"/>
                    <a:pt x="1389" y="3755"/>
                  </a:cubicBezTo>
                  <a:cubicBezTo>
                    <a:pt x="2022" y="4855"/>
                    <a:pt x="3323" y="5523"/>
                    <a:pt x="4591" y="5689"/>
                  </a:cubicBezTo>
                  <a:cubicBezTo>
                    <a:pt x="4869" y="5726"/>
                    <a:pt x="5152" y="5742"/>
                    <a:pt x="5437" y="5742"/>
                  </a:cubicBezTo>
                  <a:cubicBezTo>
                    <a:pt x="6723" y="5742"/>
                    <a:pt x="8059" y="5405"/>
                    <a:pt x="9261" y="5022"/>
                  </a:cubicBezTo>
                  <a:cubicBezTo>
                    <a:pt x="10462" y="4655"/>
                    <a:pt x="11929" y="3855"/>
                    <a:pt x="12196" y="2487"/>
                  </a:cubicBezTo>
                  <a:cubicBezTo>
                    <a:pt x="12196" y="2346"/>
                    <a:pt x="12096" y="2204"/>
                    <a:pt x="11979" y="2204"/>
                  </a:cubicBezTo>
                  <a:cubicBezTo>
                    <a:pt x="11930" y="2204"/>
                    <a:pt x="11878" y="2228"/>
                    <a:pt x="11829" y="2287"/>
                  </a:cubicBezTo>
                  <a:cubicBezTo>
                    <a:pt x="11462" y="2821"/>
                    <a:pt x="10995" y="3288"/>
                    <a:pt x="10528" y="3688"/>
                  </a:cubicBezTo>
                  <a:cubicBezTo>
                    <a:pt x="9961" y="4055"/>
                    <a:pt x="9328" y="4322"/>
                    <a:pt x="8694" y="4455"/>
                  </a:cubicBezTo>
                  <a:cubicBezTo>
                    <a:pt x="7677" y="4753"/>
                    <a:pt x="6585" y="5032"/>
                    <a:pt x="5503" y="5032"/>
                  </a:cubicBezTo>
                  <a:cubicBezTo>
                    <a:pt x="5130" y="5032"/>
                    <a:pt x="4758" y="4999"/>
                    <a:pt x="4391" y="4922"/>
                  </a:cubicBezTo>
                  <a:cubicBezTo>
                    <a:pt x="3157" y="4722"/>
                    <a:pt x="2089" y="3855"/>
                    <a:pt x="1655" y="2654"/>
                  </a:cubicBezTo>
                  <a:cubicBezTo>
                    <a:pt x="1322" y="1687"/>
                    <a:pt x="1088" y="652"/>
                    <a:pt x="188" y="19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5"/>
            <p:cNvSpPr/>
            <p:nvPr/>
          </p:nvSpPr>
          <p:spPr>
            <a:xfrm>
              <a:off x="7466143" y="1590085"/>
              <a:ext cx="328249" cy="424551"/>
            </a:xfrm>
            <a:custGeom>
              <a:rect b="b" l="l" r="r" t="t"/>
              <a:pathLst>
                <a:path extrusionOk="0" h="20416" w="15785">
                  <a:moveTo>
                    <a:pt x="177" y="0"/>
                  </a:moveTo>
                  <a:cubicBezTo>
                    <a:pt x="86" y="0"/>
                    <a:pt x="1" y="71"/>
                    <a:pt x="40" y="188"/>
                  </a:cubicBezTo>
                  <a:cubicBezTo>
                    <a:pt x="6" y="2223"/>
                    <a:pt x="940" y="4124"/>
                    <a:pt x="2541" y="5391"/>
                  </a:cubicBezTo>
                  <a:cubicBezTo>
                    <a:pt x="3942" y="6426"/>
                    <a:pt x="5677" y="6859"/>
                    <a:pt x="7312" y="7326"/>
                  </a:cubicBezTo>
                  <a:cubicBezTo>
                    <a:pt x="9213" y="7760"/>
                    <a:pt x="11014" y="8494"/>
                    <a:pt x="12649" y="9461"/>
                  </a:cubicBezTo>
                  <a:cubicBezTo>
                    <a:pt x="14350" y="10528"/>
                    <a:pt x="14984" y="12563"/>
                    <a:pt x="14784" y="14465"/>
                  </a:cubicBezTo>
                  <a:cubicBezTo>
                    <a:pt x="14550" y="16766"/>
                    <a:pt x="13182" y="18601"/>
                    <a:pt x="11548" y="20102"/>
                  </a:cubicBezTo>
                  <a:cubicBezTo>
                    <a:pt x="11404" y="20246"/>
                    <a:pt x="11534" y="20415"/>
                    <a:pt x="11680" y="20415"/>
                  </a:cubicBezTo>
                  <a:cubicBezTo>
                    <a:pt x="11702" y="20415"/>
                    <a:pt x="11725" y="20411"/>
                    <a:pt x="11748" y="20402"/>
                  </a:cubicBezTo>
                  <a:cubicBezTo>
                    <a:pt x="13549" y="19602"/>
                    <a:pt x="14650" y="17634"/>
                    <a:pt x="15184" y="15832"/>
                  </a:cubicBezTo>
                  <a:cubicBezTo>
                    <a:pt x="15718" y="14031"/>
                    <a:pt x="15784" y="11929"/>
                    <a:pt x="14650" y="10262"/>
                  </a:cubicBezTo>
                  <a:cubicBezTo>
                    <a:pt x="13549" y="8627"/>
                    <a:pt x="11515" y="7760"/>
                    <a:pt x="9713" y="7159"/>
                  </a:cubicBezTo>
                  <a:cubicBezTo>
                    <a:pt x="7912" y="6526"/>
                    <a:pt x="6044" y="6259"/>
                    <a:pt x="4343" y="5425"/>
                  </a:cubicBezTo>
                  <a:cubicBezTo>
                    <a:pt x="3442" y="4991"/>
                    <a:pt x="2642" y="4357"/>
                    <a:pt x="2008" y="3590"/>
                  </a:cubicBezTo>
                  <a:cubicBezTo>
                    <a:pt x="1174" y="2523"/>
                    <a:pt x="774" y="1355"/>
                    <a:pt x="340" y="121"/>
                  </a:cubicBezTo>
                  <a:cubicBezTo>
                    <a:pt x="312" y="37"/>
                    <a:pt x="24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2" name="Google Shape;4272;p35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4273" name="Google Shape;4273;p35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5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5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5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5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5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5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5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5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5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35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35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5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5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5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5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5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0" name="Google Shape;4290;p35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4291" name="Google Shape;4291;p35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5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5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5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5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5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5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5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5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5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5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5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5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5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5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5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5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8" name="Google Shape;4308;p35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4309" name="Google Shape;4309;p35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5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5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5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5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5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5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5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5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5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5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5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5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5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5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5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5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6" name="Google Shape;4326;p35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4327" name="Google Shape;4327;p35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5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5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5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5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5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5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5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5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5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5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5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5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5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5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5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5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4" name="Google Shape;4344;p35"/>
          <p:cNvGrpSpPr/>
          <p:nvPr/>
        </p:nvGrpSpPr>
        <p:grpSpPr>
          <a:xfrm>
            <a:off x="8490474" y="4079791"/>
            <a:ext cx="535153" cy="529032"/>
            <a:chOff x="17130199" y="4920241"/>
            <a:chExt cx="535153" cy="529032"/>
          </a:xfrm>
        </p:grpSpPr>
        <p:sp>
          <p:nvSpPr>
            <p:cNvPr id="4345" name="Google Shape;4345;p35"/>
            <p:cNvSpPr/>
            <p:nvPr/>
          </p:nvSpPr>
          <p:spPr>
            <a:xfrm>
              <a:off x="17262528" y="53269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5"/>
            <p:cNvSpPr/>
            <p:nvPr/>
          </p:nvSpPr>
          <p:spPr>
            <a:xfrm>
              <a:off x="17441868" y="53327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5"/>
            <p:cNvSpPr/>
            <p:nvPr/>
          </p:nvSpPr>
          <p:spPr>
            <a:xfrm>
              <a:off x="17543528" y="50915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5"/>
            <p:cNvSpPr/>
            <p:nvPr/>
          </p:nvSpPr>
          <p:spPr>
            <a:xfrm>
              <a:off x="17450987" y="49613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5"/>
            <p:cNvSpPr/>
            <p:nvPr/>
          </p:nvSpPr>
          <p:spPr>
            <a:xfrm>
              <a:off x="17173331" y="50494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5"/>
            <p:cNvSpPr/>
            <p:nvPr/>
          </p:nvSpPr>
          <p:spPr>
            <a:xfrm>
              <a:off x="17159921" y="52240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5"/>
            <p:cNvSpPr/>
            <p:nvPr/>
          </p:nvSpPr>
          <p:spPr>
            <a:xfrm>
              <a:off x="17291303" y="49645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5"/>
            <p:cNvSpPr/>
            <p:nvPr/>
          </p:nvSpPr>
          <p:spPr>
            <a:xfrm>
              <a:off x="17533937" y="52425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5"/>
            <p:cNvSpPr/>
            <p:nvPr/>
          </p:nvSpPr>
          <p:spPr>
            <a:xfrm>
              <a:off x="17189643" y="50124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5"/>
            <p:cNvSpPr/>
            <p:nvPr/>
          </p:nvSpPr>
          <p:spPr>
            <a:xfrm>
              <a:off x="17353460" y="49202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5"/>
            <p:cNvSpPr/>
            <p:nvPr/>
          </p:nvSpPr>
          <p:spPr>
            <a:xfrm>
              <a:off x="17339041" y="53480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5"/>
            <p:cNvSpPr/>
            <p:nvPr/>
          </p:nvSpPr>
          <p:spPr>
            <a:xfrm>
              <a:off x="17130199" y="51229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5"/>
            <p:cNvSpPr/>
            <p:nvPr/>
          </p:nvSpPr>
          <p:spPr>
            <a:xfrm>
              <a:off x="17164465" y="52895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5"/>
            <p:cNvSpPr/>
            <p:nvPr/>
          </p:nvSpPr>
          <p:spPr>
            <a:xfrm>
              <a:off x="17520527" y="49845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5"/>
            <p:cNvSpPr/>
            <p:nvPr/>
          </p:nvSpPr>
          <p:spPr>
            <a:xfrm>
              <a:off x="17558863" y="51712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5"/>
            <p:cNvSpPr/>
            <p:nvPr/>
          </p:nvSpPr>
          <p:spPr>
            <a:xfrm>
              <a:off x="17503237" y="53058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5"/>
            <p:cNvSpPr/>
            <p:nvPr/>
          </p:nvSpPr>
          <p:spPr>
            <a:xfrm>
              <a:off x="17186330" y="49641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2" name="Google Shape;4362;p35"/>
          <p:cNvGrpSpPr/>
          <p:nvPr/>
        </p:nvGrpSpPr>
        <p:grpSpPr>
          <a:xfrm>
            <a:off x="40799" y="3190122"/>
            <a:ext cx="400851" cy="396048"/>
            <a:chOff x="-8171501" y="4534697"/>
            <a:chExt cx="400851" cy="396048"/>
          </a:xfrm>
        </p:grpSpPr>
        <p:sp>
          <p:nvSpPr>
            <p:cNvPr id="4363" name="Google Shape;4363;p35"/>
            <p:cNvSpPr/>
            <p:nvPr/>
          </p:nvSpPr>
          <p:spPr>
            <a:xfrm>
              <a:off x="-7924741" y="4839285"/>
              <a:ext cx="55782" cy="60749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5"/>
            <p:cNvSpPr/>
            <p:nvPr/>
          </p:nvSpPr>
          <p:spPr>
            <a:xfrm>
              <a:off x="-8059858" y="4843113"/>
              <a:ext cx="55866" cy="60917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5"/>
            <p:cNvSpPr/>
            <p:nvPr/>
          </p:nvSpPr>
          <p:spPr>
            <a:xfrm>
              <a:off x="-8143653" y="4662380"/>
              <a:ext cx="64237" cy="4636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5"/>
            <p:cNvSpPr/>
            <p:nvPr/>
          </p:nvSpPr>
          <p:spPr>
            <a:xfrm>
              <a:off x="-8060278" y="4564987"/>
              <a:ext cx="49766" cy="62095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5"/>
            <p:cNvSpPr/>
            <p:nvPr/>
          </p:nvSpPr>
          <p:spPr>
            <a:xfrm>
              <a:off x="-7865933" y="4630911"/>
              <a:ext cx="63985" cy="5368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5"/>
            <p:cNvSpPr/>
            <p:nvPr/>
          </p:nvSpPr>
          <p:spPr>
            <a:xfrm>
              <a:off x="-7856973" y="4761497"/>
              <a:ext cx="65247" cy="4682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5"/>
            <p:cNvSpPr/>
            <p:nvPr/>
          </p:nvSpPr>
          <p:spPr>
            <a:xfrm>
              <a:off x="-7940264" y="4566712"/>
              <a:ext cx="50102" cy="61633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5"/>
            <p:cNvSpPr/>
            <p:nvPr/>
          </p:nvSpPr>
          <p:spPr>
            <a:xfrm>
              <a:off x="-8138437" y="4775338"/>
              <a:ext cx="65415" cy="5254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5"/>
            <p:cNvSpPr/>
            <p:nvPr/>
          </p:nvSpPr>
          <p:spPr>
            <a:xfrm>
              <a:off x="-8116521" y="4603860"/>
              <a:ext cx="303054" cy="262349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5"/>
            <p:cNvSpPr/>
            <p:nvPr/>
          </p:nvSpPr>
          <p:spPr>
            <a:xfrm>
              <a:off x="-8010430" y="4534697"/>
              <a:ext cx="73492" cy="7572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5"/>
            <p:cNvSpPr/>
            <p:nvPr/>
          </p:nvSpPr>
          <p:spPr>
            <a:xfrm>
              <a:off x="-7999787" y="4854640"/>
              <a:ext cx="73828" cy="7610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5"/>
            <p:cNvSpPr/>
            <p:nvPr/>
          </p:nvSpPr>
          <p:spPr>
            <a:xfrm>
              <a:off x="-7849317" y="4685813"/>
              <a:ext cx="78666" cy="6146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5"/>
            <p:cNvSpPr/>
            <p:nvPr/>
          </p:nvSpPr>
          <p:spPr>
            <a:xfrm>
              <a:off x="-7881287" y="4811182"/>
              <a:ext cx="85986" cy="69247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5"/>
            <p:cNvSpPr/>
            <p:nvPr/>
          </p:nvSpPr>
          <p:spPr>
            <a:xfrm>
              <a:off x="-8142097" y="4581310"/>
              <a:ext cx="79297" cy="7644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5"/>
            <p:cNvSpPr/>
            <p:nvPr/>
          </p:nvSpPr>
          <p:spPr>
            <a:xfrm>
              <a:off x="-8171501" y="4722119"/>
              <a:ext cx="80559" cy="6188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5"/>
            <p:cNvSpPr/>
            <p:nvPr/>
          </p:nvSpPr>
          <p:spPr>
            <a:xfrm>
              <a:off x="-8129309" y="4823929"/>
              <a:ext cx="80601" cy="76483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5"/>
            <p:cNvSpPr/>
            <p:nvPr/>
          </p:nvSpPr>
          <p:spPr>
            <a:xfrm>
              <a:off x="-7892771" y="4566838"/>
              <a:ext cx="80559" cy="781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0" name="Google Shape;4380;p35"/>
          <p:cNvGrpSpPr/>
          <p:nvPr/>
        </p:nvGrpSpPr>
        <p:grpSpPr>
          <a:xfrm>
            <a:off x="3584475" y="2671628"/>
            <a:ext cx="400849" cy="396045"/>
            <a:chOff x="8892775" y="351453"/>
            <a:chExt cx="400849" cy="396045"/>
          </a:xfrm>
        </p:grpSpPr>
        <p:sp>
          <p:nvSpPr>
            <p:cNvPr id="4381" name="Google Shape;4381;p35"/>
            <p:cNvSpPr/>
            <p:nvPr/>
          </p:nvSpPr>
          <p:spPr>
            <a:xfrm>
              <a:off x="9139537" y="656043"/>
              <a:ext cx="55778" cy="60745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5"/>
            <p:cNvSpPr/>
            <p:nvPr/>
          </p:nvSpPr>
          <p:spPr>
            <a:xfrm>
              <a:off x="9004420" y="659871"/>
              <a:ext cx="55862" cy="6091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5"/>
            <p:cNvSpPr/>
            <p:nvPr/>
          </p:nvSpPr>
          <p:spPr>
            <a:xfrm>
              <a:off x="8920623" y="479137"/>
              <a:ext cx="64233" cy="46358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5"/>
            <p:cNvSpPr/>
            <p:nvPr/>
          </p:nvSpPr>
          <p:spPr>
            <a:xfrm>
              <a:off x="9003999" y="381744"/>
              <a:ext cx="49763" cy="62092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5"/>
            <p:cNvSpPr/>
            <p:nvPr/>
          </p:nvSpPr>
          <p:spPr>
            <a:xfrm>
              <a:off x="9198346" y="447668"/>
              <a:ext cx="63981" cy="5367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5"/>
            <p:cNvSpPr/>
            <p:nvPr/>
          </p:nvSpPr>
          <p:spPr>
            <a:xfrm>
              <a:off x="9207306" y="578255"/>
              <a:ext cx="65243" cy="46821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9124015" y="383469"/>
              <a:ext cx="50099" cy="61629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8925839" y="592096"/>
              <a:ext cx="65411" cy="52542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8947756" y="420617"/>
              <a:ext cx="303036" cy="262333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9053848" y="351453"/>
              <a:ext cx="73488" cy="75722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9064490" y="671398"/>
              <a:ext cx="73824" cy="76100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9214962" y="502570"/>
              <a:ext cx="78662" cy="61461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9182992" y="627940"/>
              <a:ext cx="85981" cy="6924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8922180" y="398067"/>
              <a:ext cx="79293" cy="76437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8892775" y="538877"/>
              <a:ext cx="80554" cy="61881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5"/>
            <p:cNvSpPr/>
            <p:nvPr/>
          </p:nvSpPr>
          <p:spPr>
            <a:xfrm>
              <a:off x="8934968" y="640687"/>
              <a:ext cx="80597" cy="76479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5"/>
            <p:cNvSpPr/>
            <p:nvPr/>
          </p:nvSpPr>
          <p:spPr>
            <a:xfrm>
              <a:off x="9171508" y="383595"/>
              <a:ext cx="80554" cy="78119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8" name="Google Shape;4398;p35"/>
          <p:cNvGrpSpPr/>
          <p:nvPr/>
        </p:nvGrpSpPr>
        <p:grpSpPr>
          <a:xfrm>
            <a:off x="2996564" y="2679203"/>
            <a:ext cx="400848" cy="396045"/>
            <a:chOff x="8918564" y="359028"/>
            <a:chExt cx="400848" cy="396045"/>
          </a:xfrm>
        </p:grpSpPr>
        <p:sp>
          <p:nvSpPr>
            <p:cNvPr id="4399" name="Google Shape;4399;p35"/>
            <p:cNvSpPr/>
            <p:nvPr/>
          </p:nvSpPr>
          <p:spPr>
            <a:xfrm>
              <a:off x="9165325" y="663618"/>
              <a:ext cx="55778" cy="60745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9030208" y="667446"/>
              <a:ext cx="55862" cy="6091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8946412" y="486712"/>
              <a:ext cx="64233" cy="46358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9029788" y="389319"/>
              <a:ext cx="49763" cy="62092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5"/>
            <p:cNvSpPr/>
            <p:nvPr/>
          </p:nvSpPr>
          <p:spPr>
            <a:xfrm>
              <a:off x="9224134" y="455243"/>
              <a:ext cx="63981" cy="5367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5"/>
            <p:cNvSpPr/>
            <p:nvPr/>
          </p:nvSpPr>
          <p:spPr>
            <a:xfrm>
              <a:off x="9233094" y="585830"/>
              <a:ext cx="65243" cy="46821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5"/>
            <p:cNvSpPr/>
            <p:nvPr/>
          </p:nvSpPr>
          <p:spPr>
            <a:xfrm>
              <a:off x="9149803" y="391044"/>
              <a:ext cx="50099" cy="61629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5"/>
            <p:cNvSpPr/>
            <p:nvPr/>
          </p:nvSpPr>
          <p:spPr>
            <a:xfrm>
              <a:off x="8951628" y="599671"/>
              <a:ext cx="65411" cy="52542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5"/>
            <p:cNvSpPr/>
            <p:nvPr/>
          </p:nvSpPr>
          <p:spPr>
            <a:xfrm>
              <a:off x="8973545" y="428192"/>
              <a:ext cx="303036" cy="262333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5"/>
            <p:cNvSpPr/>
            <p:nvPr/>
          </p:nvSpPr>
          <p:spPr>
            <a:xfrm>
              <a:off x="9079636" y="359028"/>
              <a:ext cx="73488" cy="75722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5"/>
            <p:cNvSpPr/>
            <p:nvPr/>
          </p:nvSpPr>
          <p:spPr>
            <a:xfrm>
              <a:off x="9090279" y="678974"/>
              <a:ext cx="73824" cy="76100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5"/>
            <p:cNvSpPr/>
            <p:nvPr/>
          </p:nvSpPr>
          <p:spPr>
            <a:xfrm>
              <a:off x="9240750" y="510145"/>
              <a:ext cx="78662" cy="61461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5"/>
            <p:cNvSpPr/>
            <p:nvPr/>
          </p:nvSpPr>
          <p:spPr>
            <a:xfrm>
              <a:off x="9208780" y="635515"/>
              <a:ext cx="85981" cy="6924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5"/>
            <p:cNvSpPr/>
            <p:nvPr/>
          </p:nvSpPr>
          <p:spPr>
            <a:xfrm>
              <a:off x="8947968" y="405642"/>
              <a:ext cx="79293" cy="76437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5"/>
            <p:cNvSpPr/>
            <p:nvPr/>
          </p:nvSpPr>
          <p:spPr>
            <a:xfrm>
              <a:off x="8918564" y="546452"/>
              <a:ext cx="80554" cy="61881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5"/>
            <p:cNvSpPr/>
            <p:nvPr/>
          </p:nvSpPr>
          <p:spPr>
            <a:xfrm>
              <a:off x="8960757" y="648262"/>
              <a:ext cx="80597" cy="76479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5"/>
            <p:cNvSpPr/>
            <p:nvPr/>
          </p:nvSpPr>
          <p:spPr>
            <a:xfrm>
              <a:off x="9197296" y="391170"/>
              <a:ext cx="80554" cy="78119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6" name="Google Shape;4416;p35"/>
          <p:cNvGrpSpPr/>
          <p:nvPr/>
        </p:nvGrpSpPr>
        <p:grpSpPr>
          <a:xfrm>
            <a:off x="2434801" y="2678703"/>
            <a:ext cx="400849" cy="396072"/>
            <a:chOff x="8885201" y="336278"/>
            <a:chExt cx="400849" cy="396072"/>
          </a:xfrm>
        </p:grpSpPr>
        <p:sp>
          <p:nvSpPr>
            <p:cNvPr id="4417" name="Google Shape;4417;p35"/>
            <p:cNvSpPr/>
            <p:nvPr/>
          </p:nvSpPr>
          <p:spPr>
            <a:xfrm>
              <a:off x="9131963" y="640888"/>
              <a:ext cx="55778" cy="60749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5"/>
            <p:cNvSpPr/>
            <p:nvPr/>
          </p:nvSpPr>
          <p:spPr>
            <a:xfrm>
              <a:off x="8996846" y="644717"/>
              <a:ext cx="55862" cy="60917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8913049" y="463970"/>
              <a:ext cx="64233" cy="4636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8996425" y="366570"/>
              <a:ext cx="49763" cy="62095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9190772" y="432499"/>
              <a:ext cx="63981" cy="5368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9199733" y="563095"/>
              <a:ext cx="65243" cy="4682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9116441" y="368295"/>
              <a:ext cx="50099" cy="61633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8918266" y="576937"/>
              <a:ext cx="65411" cy="5254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8940182" y="405446"/>
              <a:ext cx="303036" cy="262349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9046274" y="336278"/>
              <a:ext cx="73488" cy="7572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9056917" y="656245"/>
              <a:ext cx="73824" cy="7610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9207389" y="487405"/>
              <a:ext cx="78662" cy="6146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9175418" y="612783"/>
              <a:ext cx="85981" cy="69247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8914606" y="382895"/>
              <a:ext cx="79293" cy="7644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8885201" y="523714"/>
              <a:ext cx="80554" cy="6188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8927394" y="625531"/>
              <a:ext cx="80597" cy="76483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9163934" y="368422"/>
              <a:ext cx="80554" cy="781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"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" name="Google Shape;4435;p36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4436" name="Google Shape;4436;p36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6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6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36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36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36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6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6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6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6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6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6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6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3" name="Google Shape;4453;p36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4454" name="Google Shape;4454;p36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6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6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6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6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6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6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6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6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6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6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6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6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6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6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6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1" name="Google Shape;4471;p36"/>
          <p:cNvGrpSpPr/>
          <p:nvPr/>
        </p:nvGrpSpPr>
        <p:grpSpPr>
          <a:xfrm>
            <a:off x="194549" y="758916"/>
            <a:ext cx="535153" cy="529032"/>
            <a:chOff x="8834274" y="1599366"/>
            <a:chExt cx="535153" cy="529032"/>
          </a:xfrm>
        </p:grpSpPr>
        <p:sp>
          <p:nvSpPr>
            <p:cNvPr id="4472" name="Google Shape;4472;p36"/>
            <p:cNvSpPr/>
            <p:nvPr/>
          </p:nvSpPr>
          <p:spPr>
            <a:xfrm>
              <a:off x="8966603" y="20061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6"/>
            <p:cNvSpPr/>
            <p:nvPr/>
          </p:nvSpPr>
          <p:spPr>
            <a:xfrm>
              <a:off x="9145943" y="20118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6"/>
            <p:cNvSpPr/>
            <p:nvPr/>
          </p:nvSpPr>
          <p:spPr>
            <a:xfrm>
              <a:off x="9247603" y="17707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6"/>
            <p:cNvSpPr/>
            <p:nvPr/>
          </p:nvSpPr>
          <p:spPr>
            <a:xfrm>
              <a:off x="9155062" y="16405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6"/>
            <p:cNvSpPr/>
            <p:nvPr/>
          </p:nvSpPr>
          <p:spPr>
            <a:xfrm>
              <a:off x="8877406" y="17285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6"/>
            <p:cNvSpPr/>
            <p:nvPr/>
          </p:nvSpPr>
          <p:spPr>
            <a:xfrm>
              <a:off x="8863996" y="19031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6"/>
            <p:cNvSpPr/>
            <p:nvPr/>
          </p:nvSpPr>
          <p:spPr>
            <a:xfrm>
              <a:off x="8995378" y="16436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6"/>
            <p:cNvSpPr/>
            <p:nvPr/>
          </p:nvSpPr>
          <p:spPr>
            <a:xfrm>
              <a:off x="9238012" y="19217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6"/>
            <p:cNvSpPr/>
            <p:nvPr/>
          </p:nvSpPr>
          <p:spPr>
            <a:xfrm>
              <a:off x="8893718" y="16915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6"/>
            <p:cNvSpPr/>
            <p:nvPr/>
          </p:nvSpPr>
          <p:spPr>
            <a:xfrm>
              <a:off x="9057535" y="15993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6"/>
            <p:cNvSpPr/>
            <p:nvPr/>
          </p:nvSpPr>
          <p:spPr>
            <a:xfrm>
              <a:off x="9043116" y="20271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6"/>
            <p:cNvSpPr/>
            <p:nvPr/>
          </p:nvSpPr>
          <p:spPr>
            <a:xfrm>
              <a:off x="8834274" y="18020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6"/>
            <p:cNvSpPr/>
            <p:nvPr/>
          </p:nvSpPr>
          <p:spPr>
            <a:xfrm>
              <a:off x="8868540" y="19686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6"/>
            <p:cNvSpPr/>
            <p:nvPr/>
          </p:nvSpPr>
          <p:spPr>
            <a:xfrm>
              <a:off x="9224602" y="16637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6"/>
            <p:cNvSpPr/>
            <p:nvPr/>
          </p:nvSpPr>
          <p:spPr>
            <a:xfrm>
              <a:off x="9262938" y="18503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6"/>
            <p:cNvSpPr/>
            <p:nvPr/>
          </p:nvSpPr>
          <p:spPr>
            <a:xfrm>
              <a:off x="9207312" y="19849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6"/>
            <p:cNvSpPr/>
            <p:nvPr/>
          </p:nvSpPr>
          <p:spPr>
            <a:xfrm>
              <a:off x="8890405" y="16433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9" name="Google Shape;4489;p36"/>
          <p:cNvGrpSpPr/>
          <p:nvPr/>
        </p:nvGrpSpPr>
        <p:grpSpPr>
          <a:xfrm>
            <a:off x="302967" y="4349012"/>
            <a:ext cx="611686" cy="604625"/>
            <a:chOff x="893492" y="5740962"/>
            <a:chExt cx="611686" cy="604625"/>
          </a:xfrm>
        </p:grpSpPr>
        <p:sp>
          <p:nvSpPr>
            <p:cNvPr id="4490" name="Google Shape;4490;p36"/>
            <p:cNvSpPr/>
            <p:nvPr/>
          </p:nvSpPr>
          <p:spPr>
            <a:xfrm>
              <a:off x="1044745" y="6205818"/>
              <a:ext cx="87746" cy="92854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6"/>
            <p:cNvSpPr/>
            <p:nvPr/>
          </p:nvSpPr>
          <p:spPr>
            <a:xfrm>
              <a:off x="1249733" y="6212381"/>
              <a:ext cx="86412" cy="92061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6"/>
            <p:cNvSpPr/>
            <p:nvPr/>
          </p:nvSpPr>
          <p:spPr>
            <a:xfrm>
              <a:off x="1365932" y="5936806"/>
              <a:ext cx="97376" cy="7013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6"/>
            <p:cNvSpPr/>
            <p:nvPr/>
          </p:nvSpPr>
          <p:spPr>
            <a:xfrm>
              <a:off x="1260156" y="5787985"/>
              <a:ext cx="77323" cy="9559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6"/>
            <p:cNvSpPr/>
            <p:nvPr/>
          </p:nvSpPr>
          <p:spPr>
            <a:xfrm>
              <a:off x="942792" y="5888593"/>
              <a:ext cx="98710" cy="81604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6"/>
            <p:cNvSpPr/>
            <p:nvPr/>
          </p:nvSpPr>
          <p:spPr>
            <a:xfrm>
              <a:off x="927465" y="6088152"/>
              <a:ext cx="98674" cy="70894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6"/>
            <p:cNvSpPr/>
            <p:nvPr/>
          </p:nvSpPr>
          <p:spPr>
            <a:xfrm>
              <a:off x="1077636" y="5791627"/>
              <a:ext cx="77612" cy="9527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6"/>
            <p:cNvSpPr/>
            <p:nvPr/>
          </p:nvSpPr>
          <p:spPr>
            <a:xfrm>
              <a:off x="1354968" y="6109356"/>
              <a:ext cx="100585" cy="79188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6"/>
            <p:cNvSpPr/>
            <p:nvPr/>
          </p:nvSpPr>
          <p:spPr>
            <a:xfrm>
              <a:off x="961437" y="5846295"/>
              <a:ext cx="460442" cy="40120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6"/>
            <p:cNvSpPr/>
            <p:nvPr/>
          </p:nvSpPr>
          <p:spPr>
            <a:xfrm>
              <a:off x="1148682" y="5740962"/>
              <a:ext cx="112054" cy="11633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6"/>
            <p:cNvSpPr/>
            <p:nvPr/>
          </p:nvSpPr>
          <p:spPr>
            <a:xfrm>
              <a:off x="1132200" y="6229906"/>
              <a:ext cx="112487" cy="11568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6"/>
            <p:cNvSpPr/>
            <p:nvPr/>
          </p:nvSpPr>
          <p:spPr>
            <a:xfrm>
              <a:off x="893492" y="5972614"/>
              <a:ext cx="119519" cy="9321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6"/>
            <p:cNvSpPr/>
            <p:nvPr/>
          </p:nvSpPr>
          <p:spPr>
            <a:xfrm>
              <a:off x="932658" y="6163050"/>
              <a:ext cx="130772" cy="105620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6"/>
            <p:cNvSpPr/>
            <p:nvPr/>
          </p:nvSpPr>
          <p:spPr>
            <a:xfrm>
              <a:off x="1339641" y="5814489"/>
              <a:ext cx="120601" cy="116221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6"/>
            <p:cNvSpPr/>
            <p:nvPr/>
          </p:nvSpPr>
          <p:spPr>
            <a:xfrm>
              <a:off x="1383459" y="6027787"/>
              <a:ext cx="121719" cy="93648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6"/>
            <p:cNvSpPr/>
            <p:nvPr/>
          </p:nvSpPr>
          <p:spPr>
            <a:xfrm>
              <a:off x="1319878" y="6181693"/>
              <a:ext cx="120637" cy="116726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6"/>
            <p:cNvSpPr/>
            <p:nvPr/>
          </p:nvSpPr>
          <p:spPr>
            <a:xfrm>
              <a:off x="957650" y="5791194"/>
              <a:ext cx="122224" cy="11871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7" name="Google Shape;4507;p36"/>
          <p:cNvGrpSpPr/>
          <p:nvPr/>
        </p:nvGrpSpPr>
        <p:grpSpPr>
          <a:xfrm>
            <a:off x="1175632" y="4722960"/>
            <a:ext cx="300659" cy="297030"/>
            <a:chOff x="-4597330" y="2703385"/>
            <a:chExt cx="300659" cy="297030"/>
          </a:xfrm>
        </p:grpSpPr>
        <p:sp>
          <p:nvSpPr>
            <p:cNvPr id="4508" name="Google Shape;4508;p36"/>
            <p:cNvSpPr/>
            <p:nvPr/>
          </p:nvSpPr>
          <p:spPr>
            <a:xfrm>
              <a:off x="-4412247" y="293182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6"/>
            <p:cNvSpPr/>
            <p:nvPr/>
          </p:nvSpPr>
          <p:spPr>
            <a:xfrm>
              <a:off x="-4513591" y="293469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6"/>
            <p:cNvSpPr/>
            <p:nvPr/>
          </p:nvSpPr>
          <p:spPr>
            <a:xfrm>
              <a:off x="-4576443" y="279914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6"/>
            <p:cNvSpPr/>
            <p:nvPr/>
          </p:nvSpPr>
          <p:spPr>
            <a:xfrm>
              <a:off x="-4513907" y="272610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6"/>
            <p:cNvSpPr/>
            <p:nvPr/>
          </p:nvSpPr>
          <p:spPr>
            <a:xfrm>
              <a:off x="-4368137" y="277554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6"/>
            <p:cNvSpPr/>
            <p:nvPr/>
          </p:nvSpPr>
          <p:spPr>
            <a:xfrm>
              <a:off x="-4361417" y="287348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6"/>
            <p:cNvSpPr/>
            <p:nvPr/>
          </p:nvSpPr>
          <p:spPr>
            <a:xfrm>
              <a:off x="-4423890" y="272739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6"/>
            <p:cNvSpPr/>
            <p:nvPr/>
          </p:nvSpPr>
          <p:spPr>
            <a:xfrm>
              <a:off x="-4572530" y="288386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6"/>
            <p:cNvSpPr/>
            <p:nvPr/>
          </p:nvSpPr>
          <p:spPr>
            <a:xfrm>
              <a:off x="-4556092" y="275525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36"/>
            <p:cNvSpPr/>
            <p:nvPr/>
          </p:nvSpPr>
          <p:spPr>
            <a:xfrm>
              <a:off x="-4476518" y="270338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6"/>
            <p:cNvSpPr/>
            <p:nvPr/>
          </p:nvSpPr>
          <p:spPr>
            <a:xfrm>
              <a:off x="-4468535" y="294333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6"/>
            <p:cNvSpPr/>
            <p:nvPr/>
          </p:nvSpPr>
          <p:spPr>
            <a:xfrm>
              <a:off x="-4355674" y="281671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6"/>
            <p:cNvSpPr/>
            <p:nvPr/>
          </p:nvSpPr>
          <p:spPr>
            <a:xfrm>
              <a:off x="-4379654" y="291074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6"/>
            <p:cNvSpPr/>
            <p:nvPr/>
          </p:nvSpPr>
          <p:spPr>
            <a:xfrm>
              <a:off x="-4575275" y="273834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6"/>
            <p:cNvSpPr/>
            <p:nvPr/>
          </p:nvSpPr>
          <p:spPr>
            <a:xfrm>
              <a:off x="-4597330" y="284394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6"/>
            <p:cNvSpPr/>
            <p:nvPr/>
          </p:nvSpPr>
          <p:spPr>
            <a:xfrm>
              <a:off x="-4565684" y="292030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6"/>
            <p:cNvSpPr/>
            <p:nvPr/>
          </p:nvSpPr>
          <p:spPr>
            <a:xfrm>
              <a:off x="-4388268" y="272749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5" name="Google Shape;4525;p36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4526" name="Google Shape;4526;p36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3" name="Google Shape;4543;p36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4544" name="Google Shape;4544;p36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36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36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36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36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36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36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36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36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1" name="Google Shape;4561;p36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4562" name="Google Shape;4562;p36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36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36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36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36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36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36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36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36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36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36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36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36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9" name="Google Shape;4579;p36"/>
          <p:cNvGrpSpPr/>
          <p:nvPr/>
        </p:nvGrpSpPr>
        <p:grpSpPr>
          <a:xfrm>
            <a:off x="3619375" y="720725"/>
            <a:ext cx="158800" cy="158800"/>
            <a:chOff x="3619375" y="720725"/>
            <a:chExt cx="158800" cy="158800"/>
          </a:xfrm>
        </p:grpSpPr>
        <p:cxnSp>
          <p:nvCxnSpPr>
            <p:cNvPr id="4580" name="Google Shape;4580;p36"/>
            <p:cNvCxnSpPr/>
            <p:nvPr/>
          </p:nvCxnSpPr>
          <p:spPr>
            <a:xfrm>
              <a:off x="36193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1" name="Google Shape;4581;p36"/>
            <p:cNvCxnSpPr/>
            <p:nvPr/>
          </p:nvCxnSpPr>
          <p:spPr>
            <a:xfrm flipH="1" rot="10800000">
              <a:off x="36227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2_1_2">
    <p:spTree>
      <p:nvGrpSpPr>
        <p:cNvPr id="4582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p37"/>
          <p:cNvSpPr/>
          <p:nvPr/>
        </p:nvSpPr>
        <p:spPr>
          <a:xfrm>
            <a:off x="714900" y="536125"/>
            <a:ext cx="77142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4" name="Google Shape;4584;p37"/>
          <p:cNvGrpSpPr/>
          <p:nvPr/>
        </p:nvGrpSpPr>
        <p:grpSpPr>
          <a:xfrm>
            <a:off x="8563258" y="158158"/>
            <a:ext cx="382573" cy="377956"/>
            <a:chOff x="8180683" y="-1442992"/>
            <a:chExt cx="382573" cy="377956"/>
          </a:xfrm>
        </p:grpSpPr>
        <p:sp>
          <p:nvSpPr>
            <p:cNvPr id="4585" name="Google Shape;4585;p37"/>
            <p:cNvSpPr/>
            <p:nvPr/>
          </p:nvSpPr>
          <p:spPr>
            <a:xfrm>
              <a:off x="8416194" y="-11523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37"/>
            <p:cNvSpPr/>
            <p:nvPr/>
          </p:nvSpPr>
          <p:spPr>
            <a:xfrm>
              <a:off x="8287237" y="-11486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37"/>
            <p:cNvSpPr/>
            <p:nvPr/>
          </p:nvSpPr>
          <p:spPr>
            <a:xfrm>
              <a:off x="8207261" y="-13211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37"/>
            <p:cNvSpPr/>
            <p:nvPr/>
          </p:nvSpPr>
          <p:spPr>
            <a:xfrm>
              <a:off x="8286836" y="-14140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37"/>
            <p:cNvSpPr/>
            <p:nvPr/>
          </p:nvSpPr>
          <p:spPr>
            <a:xfrm>
              <a:off x="8472322" y="-13511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37"/>
            <p:cNvSpPr/>
            <p:nvPr/>
          </p:nvSpPr>
          <p:spPr>
            <a:xfrm>
              <a:off x="8480873" y="-12265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37"/>
            <p:cNvSpPr/>
            <p:nvPr/>
          </p:nvSpPr>
          <p:spPr>
            <a:xfrm>
              <a:off x="8401379" y="-14124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37"/>
            <p:cNvSpPr/>
            <p:nvPr/>
          </p:nvSpPr>
          <p:spPr>
            <a:xfrm>
              <a:off x="8212240" y="-12133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37"/>
            <p:cNvSpPr/>
            <p:nvPr/>
          </p:nvSpPr>
          <p:spPr>
            <a:xfrm>
              <a:off x="8233157" y="-13769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37"/>
            <p:cNvSpPr/>
            <p:nvPr/>
          </p:nvSpPr>
          <p:spPr>
            <a:xfrm>
              <a:off x="8334412" y="-14429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37"/>
            <p:cNvSpPr/>
            <p:nvPr/>
          </p:nvSpPr>
          <p:spPr>
            <a:xfrm>
              <a:off x="8344569" y="-11376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37"/>
            <p:cNvSpPr/>
            <p:nvPr/>
          </p:nvSpPr>
          <p:spPr>
            <a:xfrm>
              <a:off x="8488181" y="-12987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37"/>
            <p:cNvSpPr/>
            <p:nvPr/>
          </p:nvSpPr>
          <p:spPr>
            <a:xfrm>
              <a:off x="8457668" y="-11791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37"/>
            <p:cNvSpPr/>
            <p:nvPr/>
          </p:nvSpPr>
          <p:spPr>
            <a:xfrm>
              <a:off x="8208747" y="-13985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37"/>
            <p:cNvSpPr/>
            <p:nvPr/>
          </p:nvSpPr>
          <p:spPr>
            <a:xfrm>
              <a:off x="8180683" y="-12641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37"/>
            <p:cNvSpPr/>
            <p:nvPr/>
          </p:nvSpPr>
          <p:spPr>
            <a:xfrm>
              <a:off x="8220952" y="-11669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37"/>
            <p:cNvSpPr/>
            <p:nvPr/>
          </p:nvSpPr>
          <p:spPr>
            <a:xfrm>
              <a:off x="8446707" y="-14123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2" name="Google Shape;4602;p37"/>
          <p:cNvGrpSpPr/>
          <p:nvPr/>
        </p:nvGrpSpPr>
        <p:grpSpPr>
          <a:xfrm>
            <a:off x="8643174" y="687613"/>
            <a:ext cx="449692" cy="455214"/>
            <a:chOff x="8643174" y="687613"/>
            <a:chExt cx="449692" cy="455214"/>
          </a:xfrm>
        </p:grpSpPr>
        <p:sp>
          <p:nvSpPr>
            <p:cNvPr id="4603" name="Google Shape;4603;p37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37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37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37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37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37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37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37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37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37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37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37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37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37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37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37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37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0" name="Google Shape;4620;p37"/>
          <p:cNvGrpSpPr/>
          <p:nvPr/>
        </p:nvGrpSpPr>
        <p:grpSpPr>
          <a:xfrm>
            <a:off x="8710296" y="1841033"/>
            <a:ext cx="382573" cy="377956"/>
            <a:chOff x="9538133" y="-1872667"/>
            <a:chExt cx="382573" cy="377956"/>
          </a:xfrm>
        </p:grpSpPr>
        <p:sp>
          <p:nvSpPr>
            <p:cNvPr id="4621" name="Google Shape;4621;p37"/>
            <p:cNvSpPr/>
            <p:nvPr/>
          </p:nvSpPr>
          <p:spPr>
            <a:xfrm>
              <a:off x="9773644" y="-15819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37"/>
            <p:cNvSpPr/>
            <p:nvPr/>
          </p:nvSpPr>
          <p:spPr>
            <a:xfrm>
              <a:off x="9644687" y="-15783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37"/>
            <p:cNvSpPr/>
            <p:nvPr/>
          </p:nvSpPr>
          <p:spPr>
            <a:xfrm>
              <a:off x="9564711" y="-17508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37"/>
            <p:cNvSpPr/>
            <p:nvPr/>
          </p:nvSpPr>
          <p:spPr>
            <a:xfrm>
              <a:off x="9644286" y="-18437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37"/>
            <p:cNvSpPr/>
            <p:nvPr/>
          </p:nvSpPr>
          <p:spPr>
            <a:xfrm>
              <a:off x="9829772" y="-17808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37"/>
            <p:cNvSpPr/>
            <p:nvPr/>
          </p:nvSpPr>
          <p:spPr>
            <a:xfrm>
              <a:off x="9838323" y="-16562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37"/>
            <p:cNvSpPr/>
            <p:nvPr/>
          </p:nvSpPr>
          <p:spPr>
            <a:xfrm>
              <a:off x="9758829" y="-18421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37"/>
            <p:cNvSpPr/>
            <p:nvPr/>
          </p:nvSpPr>
          <p:spPr>
            <a:xfrm>
              <a:off x="9569690" y="-16430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37"/>
            <p:cNvSpPr/>
            <p:nvPr/>
          </p:nvSpPr>
          <p:spPr>
            <a:xfrm>
              <a:off x="9590607" y="-18066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37"/>
            <p:cNvSpPr/>
            <p:nvPr/>
          </p:nvSpPr>
          <p:spPr>
            <a:xfrm>
              <a:off x="9691862" y="-187266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37"/>
            <p:cNvSpPr/>
            <p:nvPr/>
          </p:nvSpPr>
          <p:spPr>
            <a:xfrm>
              <a:off x="9702019" y="-15673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37"/>
            <p:cNvSpPr/>
            <p:nvPr/>
          </p:nvSpPr>
          <p:spPr>
            <a:xfrm>
              <a:off x="9845631" y="-17284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37"/>
            <p:cNvSpPr/>
            <p:nvPr/>
          </p:nvSpPr>
          <p:spPr>
            <a:xfrm>
              <a:off x="9815118" y="-16088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37"/>
            <p:cNvSpPr/>
            <p:nvPr/>
          </p:nvSpPr>
          <p:spPr>
            <a:xfrm>
              <a:off x="9566197" y="-18281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37"/>
            <p:cNvSpPr/>
            <p:nvPr/>
          </p:nvSpPr>
          <p:spPr>
            <a:xfrm>
              <a:off x="9538133" y="-16938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37"/>
            <p:cNvSpPr/>
            <p:nvPr/>
          </p:nvSpPr>
          <p:spPr>
            <a:xfrm>
              <a:off x="9578402" y="-15966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37"/>
            <p:cNvSpPr/>
            <p:nvPr/>
          </p:nvSpPr>
          <p:spPr>
            <a:xfrm>
              <a:off x="9804157" y="-18419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8" name="Google Shape;4638;p37"/>
          <p:cNvGrpSpPr/>
          <p:nvPr/>
        </p:nvGrpSpPr>
        <p:grpSpPr>
          <a:xfrm>
            <a:off x="98396" y="766721"/>
            <a:ext cx="382573" cy="377956"/>
            <a:chOff x="7379758" y="72946"/>
            <a:chExt cx="382573" cy="377956"/>
          </a:xfrm>
        </p:grpSpPr>
        <p:sp>
          <p:nvSpPr>
            <p:cNvPr id="4639" name="Google Shape;4639;p37"/>
            <p:cNvSpPr/>
            <p:nvPr/>
          </p:nvSpPr>
          <p:spPr>
            <a:xfrm>
              <a:off x="7615269" y="36362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37"/>
            <p:cNvSpPr/>
            <p:nvPr/>
          </p:nvSpPr>
          <p:spPr>
            <a:xfrm>
              <a:off x="7486312" y="36727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37"/>
            <p:cNvSpPr/>
            <p:nvPr/>
          </p:nvSpPr>
          <p:spPr>
            <a:xfrm>
              <a:off x="7406336" y="19479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37"/>
            <p:cNvSpPr/>
            <p:nvPr/>
          </p:nvSpPr>
          <p:spPr>
            <a:xfrm>
              <a:off x="7485911" y="10185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37"/>
            <p:cNvSpPr/>
            <p:nvPr/>
          </p:nvSpPr>
          <p:spPr>
            <a:xfrm>
              <a:off x="7671397" y="16476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37"/>
            <p:cNvSpPr/>
            <p:nvPr/>
          </p:nvSpPr>
          <p:spPr>
            <a:xfrm>
              <a:off x="7679948" y="28938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37"/>
            <p:cNvSpPr/>
            <p:nvPr/>
          </p:nvSpPr>
          <p:spPr>
            <a:xfrm>
              <a:off x="7600454" y="10349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37"/>
            <p:cNvSpPr/>
            <p:nvPr/>
          </p:nvSpPr>
          <p:spPr>
            <a:xfrm>
              <a:off x="7411315" y="30259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37"/>
            <p:cNvSpPr/>
            <p:nvPr/>
          </p:nvSpPr>
          <p:spPr>
            <a:xfrm>
              <a:off x="7432232" y="1389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37"/>
            <p:cNvSpPr/>
            <p:nvPr/>
          </p:nvSpPr>
          <p:spPr>
            <a:xfrm>
              <a:off x="7533487" y="72946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37"/>
            <p:cNvSpPr/>
            <p:nvPr/>
          </p:nvSpPr>
          <p:spPr>
            <a:xfrm>
              <a:off x="7543644" y="37827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37"/>
            <p:cNvSpPr/>
            <p:nvPr/>
          </p:nvSpPr>
          <p:spPr>
            <a:xfrm>
              <a:off x="7687256" y="21715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37"/>
            <p:cNvSpPr/>
            <p:nvPr/>
          </p:nvSpPr>
          <p:spPr>
            <a:xfrm>
              <a:off x="7656743" y="33680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37"/>
            <p:cNvSpPr/>
            <p:nvPr/>
          </p:nvSpPr>
          <p:spPr>
            <a:xfrm>
              <a:off x="7407822" y="11743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37"/>
            <p:cNvSpPr/>
            <p:nvPr/>
          </p:nvSpPr>
          <p:spPr>
            <a:xfrm>
              <a:off x="7379758" y="25180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37"/>
            <p:cNvSpPr/>
            <p:nvPr/>
          </p:nvSpPr>
          <p:spPr>
            <a:xfrm>
              <a:off x="7420027" y="34896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37"/>
            <p:cNvSpPr/>
            <p:nvPr/>
          </p:nvSpPr>
          <p:spPr>
            <a:xfrm>
              <a:off x="7645782" y="10361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6" name="Google Shape;4656;p37"/>
          <p:cNvGrpSpPr/>
          <p:nvPr/>
        </p:nvGrpSpPr>
        <p:grpSpPr>
          <a:xfrm>
            <a:off x="167264" y="4386046"/>
            <a:ext cx="524348" cy="530774"/>
            <a:chOff x="6099402" y="4495242"/>
            <a:chExt cx="1035238" cy="1047924"/>
          </a:xfrm>
        </p:grpSpPr>
        <p:sp>
          <p:nvSpPr>
            <p:cNvPr id="4657" name="Google Shape;4657;p37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37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37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37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37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37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37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37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37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37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37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37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37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37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37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37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37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82" name="Google Shape;582;p5"/>
          <p:cNvSpPr txBox="1"/>
          <p:nvPr>
            <p:ph idx="1" type="subTitle"/>
          </p:nvPr>
        </p:nvSpPr>
        <p:spPr>
          <a:xfrm>
            <a:off x="1164050" y="3347816"/>
            <a:ext cx="29637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3" name="Google Shape;583;p5"/>
          <p:cNvSpPr txBox="1"/>
          <p:nvPr>
            <p:ph idx="2" type="subTitle"/>
          </p:nvPr>
        </p:nvSpPr>
        <p:spPr>
          <a:xfrm>
            <a:off x="5016250" y="3347816"/>
            <a:ext cx="29637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4" name="Google Shape;584;p5"/>
          <p:cNvSpPr txBox="1"/>
          <p:nvPr>
            <p:ph idx="3" type="subTitle"/>
          </p:nvPr>
        </p:nvSpPr>
        <p:spPr>
          <a:xfrm>
            <a:off x="1149200" y="1660967"/>
            <a:ext cx="29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5" name="Google Shape;585;p5"/>
          <p:cNvSpPr txBox="1"/>
          <p:nvPr>
            <p:ph idx="4" type="subTitle"/>
          </p:nvPr>
        </p:nvSpPr>
        <p:spPr>
          <a:xfrm>
            <a:off x="5001400" y="1660967"/>
            <a:ext cx="29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86" name="Google Shape;586;p5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587" name="Google Shape;587;p5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5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605" name="Google Shape;605;p5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5"/>
          <p:cNvGrpSpPr/>
          <p:nvPr/>
        </p:nvGrpSpPr>
        <p:grpSpPr>
          <a:xfrm>
            <a:off x="79487" y="164616"/>
            <a:ext cx="535153" cy="529032"/>
            <a:chOff x="670012" y="1556566"/>
            <a:chExt cx="535153" cy="529032"/>
          </a:xfrm>
        </p:grpSpPr>
        <p:sp>
          <p:nvSpPr>
            <p:cNvPr id="623" name="Google Shape;623;p5"/>
            <p:cNvSpPr/>
            <p:nvPr/>
          </p:nvSpPr>
          <p:spPr>
            <a:xfrm>
              <a:off x="802340" y="19633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981681" y="19690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083341" y="17279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90799" y="15977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713143" y="16857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699734" y="18603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831115" y="16008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073749" y="18789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729455" y="16487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93273" y="15565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878853" y="19843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70012" y="17592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704277" y="19258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060340" y="16209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1098675" y="18075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043049" y="19421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726142" y="16005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5"/>
          <p:cNvGrpSpPr/>
          <p:nvPr/>
        </p:nvGrpSpPr>
        <p:grpSpPr>
          <a:xfrm>
            <a:off x="662000" y="1134896"/>
            <a:ext cx="400868" cy="397397"/>
            <a:chOff x="662000" y="1134896"/>
            <a:chExt cx="400868" cy="397397"/>
          </a:xfrm>
        </p:grpSpPr>
        <p:sp>
          <p:nvSpPr>
            <p:cNvPr id="641" name="Google Shape;641;p5"/>
            <p:cNvSpPr/>
            <p:nvPr/>
          </p:nvSpPr>
          <p:spPr>
            <a:xfrm>
              <a:off x="907505" y="14398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773252" y="14437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89545" y="12633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772274" y="11657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966980" y="12320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976572" y="13625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891666" y="11679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694435" y="13765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716648" y="12049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822157" y="11348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833326" y="14561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985186" y="12871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952592" y="14120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690775" y="11833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662000" y="13234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704185" y="14245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941076" y="11679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5"/>
          <p:cNvGrpSpPr/>
          <p:nvPr/>
        </p:nvGrpSpPr>
        <p:grpSpPr>
          <a:xfrm>
            <a:off x="361345" y="2362310"/>
            <a:ext cx="300659" cy="297030"/>
            <a:chOff x="361345" y="2362310"/>
            <a:chExt cx="300659" cy="297030"/>
          </a:xfrm>
        </p:grpSpPr>
        <p:sp>
          <p:nvSpPr>
            <p:cNvPr id="659" name="Google Shape;659;p5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5"/>
          <p:cNvGrpSpPr/>
          <p:nvPr/>
        </p:nvGrpSpPr>
        <p:grpSpPr>
          <a:xfrm>
            <a:off x="-113951" y="3353466"/>
            <a:ext cx="535153" cy="529032"/>
            <a:chOff x="8525774" y="4193916"/>
            <a:chExt cx="535153" cy="529032"/>
          </a:xfrm>
        </p:grpSpPr>
        <p:sp>
          <p:nvSpPr>
            <p:cNvPr id="677" name="Google Shape;677;p5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5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695" name="Google Shape;695;p5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"/>
          <p:cNvSpPr txBox="1"/>
          <p:nvPr>
            <p:ph type="title"/>
          </p:nvPr>
        </p:nvSpPr>
        <p:spPr>
          <a:xfrm>
            <a:off x="714850" y="403325"/>
            <a:ext cx="771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6" name="Google Shape;716;p7"/>
          <p:cNvSpPr txBox="1"/>
          <p:nvPr>
            <p:ph idx="1" type="subTitle"/>
          </p:nvPr>
        </p:nvSpPr>
        <p:spPr>
          <a:xfrm>
            <a:off x="739650" y="1896325"/>
            <a:ext cx="21081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17" name="Google Shape;717;p7"/>
          <p:cNvGrpSpPr/>
          <p:nvPr/>
        </p:nvGrpSpPr>
        <p:grpSpPr>
          <a:xfrm>
            <a:off x="346945" y="285035"/>
            <a:ext cx="300659" cy="297030"/>
            <a:chOff x="-7865355" y="1629610"/>
            <a:chExt cx="300659" cy="297030"/>
          </a:xfrm>
        </p:grpSpPr>
        <p:sp>
          <p:nvSpPr>
            <p:cNvPr id="718" name="Google Shape;718;p7"/>
            <p:cNvSpPr/>
            <p:nvPr/>
          </p:nvSpPr>
          <p:spPr>
            <a:xfrm>
              <a:off x="-7680272" y="18580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-7781616" y="18609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-7844468" y="17253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-7781932" y="16523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-7636162" y="17017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-7629442" y="17997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-7691915" y="16536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-7840555" y="18100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-7824117" y="16814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-7744543" y="16296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-7736560" y="18695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-7623699" y="17429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-7647679" y="18369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-7843300" y="16645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-7865355" y="17701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-7833709" y="18465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-7656293" y="16537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7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736" name="Google Shape;736;p7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7"/>
          <p:cNvGrpSpPr/>
          <p:nvPr/>
        </p:nvGrpSpPr>
        <p:grpSpPr>
          <a:xfrm>
            <a:off x="8386298" y="1017719"/>
            <a:ext cx="487999" cy="482126"/>
            <a:chOff x="173998" y="2362294"/>
            <a:chExt cx="487999" cy="482126"/>
          </a:xfrm>
        </p:grpSpPr>
        <p:sp>
          <p:nvSpPr>
            <p:cNvPr id="754" name="Google Shape;754;p7"/>
            <p:cNvSpPr/>
            <p:nvPr/>
          </p:nvSpPr>
          <p:spPr>
            <a:xfrm>
              <a:off x="474407" y="2733079"/>
              <a:ext cx="67908" cy="73954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09914" y="2737739"/>
              <a:ext cx="68010" cy="74159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207900" y="2517727"/>
              <a:ext cx="78201" cy="56439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309402" y="2399168"/>
              <a:ext cx="60584" cy="75593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46001" y="2479419"/>
              <a:ext cx="77894" cy="6535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56909" y="2638385"/>
              <a:ext cx="79431" cy="57002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09" y="2401267"/>
              <a:ext cx="60994" cy="75030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214250" y="2655235"/>
              <a:ext cx="79635" cy="63968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240932" y="2446489"/>
              <a:ext cx="368935" cy="319377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70088" y="2362294"/>
              <a:ext cx="89468" cy="92187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83045" y="2751772"/>
              <a:ext cx="89878" cy="9264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66229" y="2546252"/>
              <a:ext cx="95767" cy="748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527308" y="2698868"/>
              <a:ext cx="104678" cy="8430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209795" y="2419038"/>
              <a:ext cx="96536" cy="9305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173998" y="2590450"/>
              <a:ext cx="98072" cy="7533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225363" y="2714386"/>
              <a:ext cx="98123" cy="93109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13328" y="2401421"/>
              <a:ext cx="98072" cy="95106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"/>
          <p:cNvSpPr txBox="1"/>
          <p:nvPr>
            <p:ph type="title"/>
          </p:nvPr>
        </p:nvSpPr>
        <p:spPr>
          <a:xfrm>
            <a:off x="695625" y="976342"/>
            <a:ext cx="51999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3" name="Google Shape;773;p8"/>
          <p:cNvSpPr txBox="1"/>
          <p:nvPr>
            <p:ph idx="1" type="subTitle"/>
          </p:nvPr>
        </p:nvSpPr>
        <p:spPr>
          <a:xfrm>
            <a:off x="695625" y="3274635"/>
            <a:ext cx="37389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4" name="Google Shape;774;p8"/>
          <p:cNvSpPr/>
          <p:nvPr/>
        </p:nvSpPr>
        <p:spPr>
          <a:xfrm>
            <a:off x="5127661" y="2659846"/>
            <a:ext cx="3301477" cy="2028497"/>
          </a:xfrm>
          <a:custGeom>
            <a:rect b="b" l="l" r="r" t="t"/>
            <a:pathLst>
              <a:path extrusionOk="0" h="142201" w="231439">
                <a:moveTo>
                  <a:pt x="108706" y="1"/>
                </a:moveTo>
                <a:cubicBezTo>
                  <a:pt x="102804" y="1"/>
                  <a:pt x="96953" y="1065"/>
                  <a:pt x="91434" y="3400"/>
                </a:cubicBezTo>
                <a:cubicBezTo>
                  <a:pt x="74831" y="10446"/>
                  <a:pt x="64392" y="27180"/>
                  <a:pt x="48931" y="36510"/>
                </a:cubicBezTo>
                <a:cubicBezTo>
                  <a:pt x="40058" y="41859"/>
                  <a:pt x="29783" y="44599"/>
                  <a:pt x="20649" y="49558"/>
                </a:cubicBezTo>
                <a:cubicBezTo>
                  <a:pt x="11548" y="54516"/>
                  <a:pt x="3100" y="62769"/>
                  <a:pt x="2382" y="73142"/>
                </a:cubicBezTo>
                <a:lnTo>
                  <a:pt x="1" y="120049"/>
                </a:lnTo>
                <a:cubicBezTo>
                  <a:pt x="327" y="127030"/>
                  <a:pt x="7079" y="131923"/>
                  <a:pt x="13603" y="134467"/>
                </a:cubicBezTo>
                <a:cubicBezTo>
                  <a:pt x="22313" y="137860"/>
                  <a:pt x="31707" y="139066"/>
                  <a:pt x="41037" y="139947"/>
                </a:cubicBezTo>
                <a:cubicBezTo>
                  <a:pt x="58468" y="141587"/>
                  <a:pt x="75937" y="142200"/>
                  <a:pt x="93425" y="142200"/>
                </a:cubicBezTo>
                <a:cubicBezTo>
                  <a:pt x="127088" y="142200"/>
                  <a:pt x="160819" y="139926"/>
                  <a:pt x="194480" y="138316"/>
                </a:cubicBezTo>
                <a:cubicBezTo>
                  <a:pt x="203711" y="137860"/>
                  <a:pt x="213628" y="137240"/>
                  <a:pt x="220804" y="131401"/>
                </a:cubicBezTo>
                <a:cubicBezTo>
                  <a:pt x="229644" y="124224"/>
                  <a:pt x="231438" y="111535"/>
                  <a:pt x="231308" y="100184"/>
                </a:cubicBezTo>
                <a:cubicBezTo>
                  <a:pt x="231275" y="96824"/>
                  <a:pt x="231145" y="93464"/>
                  <a:pt x="230133" y="90300"/>
                </a:cubicBezTo>
                <a:cubicBezTo>
                  <a:pt x="228829" y="86222"/>
                  <a:pt x="226186" y="82699"/>
                  <a:pt x="223185" y="79666"/>
                </a:cubicBezTo>
                <a:cubicBezTo>
                  <a:pt x="212910" y="69293"/>
                  <a:pt x="198427" y="64269"/>
                  <a:pt x="186749" y="55494"/>
                </a:cubicBezTo>
                <a:cubicBezTo>
                  <a:pt x="171516" y="44012"/>
                  <a:pt x="161664" y="26626"/>
                  <a:pt x="146920" y="14491"/>
                </a:cubicBezTo>
                <a:cubicBezTo>
                  <a:pt x="136243" y="5681"/>
                  <a:pt x="122341" y="1"/>
                  <a:pt x="108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"/>
          <p:cNvSpPr/>
          <p:nvPr/>
        </p:nvSpPr>
        <p:spPr>
          <a:xfrm>
            <a:off x="5727010" y="2286044"/>
            <a:ext cx="2284269" cy="2319660"/>
          </a:xfrm>
          <a:custGeom>
            <a:rect b="b" l="l" r="r" t="t"/>
            <a:pathLst>
              <a:path extrusionOk="0" h="162612" w="160131">
                <a:moveTo>
                  <a:pt x="131458" y="60952"/>
                </a:moveTo>
                <a:lnTo>
                  <a:pt x="131784" y="61311"/>
                </a:lnTo>
                <a:lnTo>
                  <a:pt x="132273" y="62192"/>
                </a:lnTo>
                <a:lnTo>
                  <a:pt x="132273" y="62192"/>
                </a:lnTo>
                <a:lnTo>
                  <a:pt x="131523" y="61865"/>
                </a:lnTo>
                <a:cubicBezTo>
                  <a:pt x="131490" y="61572"/>
                  <a:pt x="131490" y="61278"/>
                  <a:pt x="131458" y="60952"/>
                </a:cubicBezTo>
                <a:close/>
                <a:moveTo>
                  <a:pt x="79331" y="63007"/>
                </a:moveTo>
                <a:lnTo>
                  <a:pt x="79331" y="63007"/>
                </a:lnTo>
                <a:cubicBezTo>
                  <a:pt x="79266" y="63105"/>
                  <a:pt x="79201" y="63236"/>
                  <a:pt x="79136" y="63366"/>
                </a:cubicBezTo>
                <a:cubicBezTo>
                  <a:pt x="78973" y="63921"/>
                  <a:pt x="79168" y="64508"/>
                  <a:pt x="79658" y="64834"/>
                </a:cubicBezTo>
                <a:cubicBezTo>
                  <a:pt x="79954" y="64994"/>
                  <a:pt x="80299" y="65074"/>
                  <a:pt x="80647" y="65074"/>
                </a:cubicBezTo>
                <a:cubicBezTo>
                  <a:pt x="80796" y="65074"/>
                  <a:pt x="80946" y="65059"/>
                  <a:pt x="81093" y="65030"/>
                </a:cubicBezTo>
                <a:cubicBezTo>
                  <a:pt x="81207" y="65073"/>
                  <a:pt x="81323" y="65092"/>
                  <a:pt x="81442" y="65092"/>
                </a:cubicBezTo>
                <a:cubicBezTo>
                  <a:pt x="81863" y="65092"/>
                  <a:pt x="82312" y="64846"/>
                  <a:pt x="82822" y="64540"/>
                </a:cubicBezTo>
                <a:cubicBezTo>
                  <a:pt x="83050" y="64442"/>
                  <a:pt x="83246" y="64377"/>
                  <a:pt x="83409" y="64345"/>
                </a:cubicBezTo>
                <a:lnTo>
                  <a:pt x="84159" y="64116"/>
                </a:lnTo>
                <a:lnTo>
                  <a:pt x="84159" y="64116"/>
                </a:lnTo>
                <a:cubicBezTo>
                  <a:pt x="84061" y="64247"/>
                  <a:pt x="83963" y="64345"/>
                  <a:pt x="83898" y="64475"/>
                </a:cubicBezTo>
                <a:cubicBezTo>
                  <a:pt x="83702" y="64801"/>
                  <a:pt x="83605" y="65193"/>
                  <a:pt x="83605" y="65552"/>
                </a:cubicBezTo>
                <a:cubicBezTo>
                  <a:pt x="83507" y="65682"/>
                  <a:pt x="83442" y="65845"/>
                  <a:pt x="83474" y="66008"/>
                </a:cubicBezTo>
                <a:cubicBezTo>
                  <a:pt x="83507" y="66106"/>
                  <a:pt x="83539" y="66171"/>
                  <a:pt x="83572" y="66237"/>
                </a:cubicBezTo>
                <a:cubicBezTo>
                  <a:pt x="83605" y="66302"/>
                  <a:pt x="83605" y="66367"/>
                  <a:pt x="83637" y="66432"/>
                </a:cubicBezTo>
                <a:cubicBezTo>
                  <a:pt x="83670" y="66595"/>
                  <a:pt x="83800" y="66693"/>
                  <a:pt x="83963" y="66726"/>
                </a:cubicBezTo>
                <a:cubicBezTo>
                  <a:pt x="83866" y="67019"/>
                  <a:pt x="83866" y="67378"/>
                  <a:pt x="84029" y="67672"/>
                </a:cubicBezTo>
                <a:cubicBezTo>
                  <a:pt x="84257" y="68128"/>
                  <a:pt x="84648" y="68487"/>
                  <a:pt x="85138" y="68650"/>
                </a:cubicBezTo>
                <a:cubicBezTo>
                  <a:pt x="85645" y="68856"/>
                  <a:pt x="86190" y="68924"/>
                  <a:pt x="86740" y="68924"/>
                </a:cubicBezTo>
                <a:cubicBezTo>
                  <a:pt x="87323" y="68924"/>
                  <a:pt x="87911" y="68848"/>
                  <a:pt x="88465" y="68781"/>
                </a:cubicBezTo>
                <a:cubicBezTo>
                  <a:pt x="89052" y="68748"/>
                  <a:pt x="89639" y="68618"/>
                  <a:pt x="90226" y="68455"/>
                </a:cubicBezTo>
                <a:cubicBezTo>
                  <a:pt x="90716" y="68324"/>
                  <a:pt x="91368" y="68128"/>
                  <a:pt x="91531" y="67607"/>
                </a:cubicBezTo>
                <a:cubicBezTo>
                  <a:pt x="91645" y="67623"/>
                  <a:pt x="91768" y="67631"/>
                  <a:pt x="91890" y="67631"/>
                </a:cubicBezTo>
                <a:cubicBezTo>
                  <a:pt x="92012" y="67631"/>
                  <a:pt x="92135" y="67623"/>
                  <a:pt x="92249" y="67607"/>
                </a:cubicBezTo>
                <a:lnTo>
                  <a:pt x="92412" y="67639"/>
                </a:lnTo>
                <a:cubicBezTo>
                  <a:pt x="92477" y="67770"/>
                  <a:pt x="92575" y="67900"/>
                  <a:pt x="92640" y="68031"/>
                </a:cubicBezTo>
                <a:cubicBezTo>
                  <a:pt x="92575" y="68128"/>
                  <a:pt x="92542" y="68226"/>
                  <a:pt x="92575" y="68357"/>
                </a:cubicBezTo>
                <a:cubicBezTo>
                  <a:pt x="92640" y="68846"/>
                  <a:pt x="92901" y="69270"/>
                  <a:pt x="93260" y="69596"/>
                </a:cubicBezTo>
                <a:cubicBezTo>
                  <a:pt x="93423" y="70151"/>
                  <a:pt x="93717" y="70673"/>
                  <a:pt x="93912" y="71227"/>
                </a:cubicBezTo>
                <a:cubicBezTo>
                  <a:pt x="94076" y="71782"/>
                  <a:pt x="94304" y="72402"/>
                  <a:pt x="94532" y="72956"/>
                </a:cubicBezTo>
                <a:cubicBezTo>
                  <a:pt x="95022" y="74196"/>
                  <a:pt x="95609" y="75403"/>
                  <a:pt x="96228" y="76577"/>
                </a:cubicBezTo>
                <a:cubicBezTo>
                  <a:pt x="96848" y="77686"/>
                  <a:pt x="97533" y="78763"/>
                  <a:pt x="98284" y="79839"/>
                </a:cubicBezTo>
                <a:cubicBezTo>
                  <a:pt x="98610" y="80328"/>
                  <a:pt x="98969" y="80818"/>
                  <a:pt x="99360" y="81274"/>
                </a:cubicBezTo>
                <a:cubicBezTo>
                  <a:pt x="96261" y="80655"/>
                  <a:pt x="93162" y="80002"/>
                  <a:pt x="89998" y="79545"/>
                </a:cubicBezTo>
                <a:cubicBezTo>
                  <a:pt x="88008" y="79252"/>
                  <a:pt x="85986" y="79089"/>
                  <a:pt x="83963" y="79056"/>
                </a:cubicBezTo>
                <a:cubicBezTo>
                  <a:pt x="83745" y="78779"/>
                  <a:pt x="83407" y="78622"/>
                  <a:pt x="83065" y="78622"/>
                </a:cubicBezTo>
                <a:cubicBezTo>
                  <a:pt x="82844" y="78622"/>
                  <a:pt x="82622" y="78687"/>
                  <a:pt x="82430" y="78828"/>
                </a:cubicBezTo>
                <a:cubicBezTo>
                  <a:pt x="82202" y="78991"/>
                  <a:pt x="82235" y="79448"/>
                  <a:pt x="82593" y="79448"/>
                </a:cubicBezTo>
                <a:cubicBezTo>
                  <a:pt x="82663" y="79441"/>
                  <a:pt x="82728" y="79437"/>
                  <a:pt x="82787" y="79437"/>
                </a:cubicBezTo>
                <a:cubicBezTo>
                  <a:pt x="83037" y="79437"/>
                  <a:pt x="83206" y="79504"/>
                  <a:pt x="83311" y="79741"/>
                </a:cubicBezTo>
                <a:cubicBezTo>
                  <a:pt x="83409" y="80002"/>
                  <a:pt x="83442" y="80296"/>
                  <a:pt x="83442" y="80557"/>
                </a:cubicBezTo>
                <a:lnTo>
                  <a:pt x="83442" y="80785"/>
                </a:lnTo>
                <a:lnTo>
                  <a:pt x="83050" y="80655"/>
                </a:lnTo>
                <a:cubicBezTo>
                  <a:pt x="83083" y="80622"/>
                  <a:pt x="83115" y="80589"/>
                  <a:pt x="83148" y="80557"/>
                </a:cubicBezTo>
                <a:cubicBezTo>
                  <a:pt x="83278" y="80328"/>
                  <a:pt x="83181" y="80035"/>
                  <a:pt x="82952" y="79872"/>
                </a:cubicBezTo>
                <a:cubicBezTo>
                  <a:pt x="82332" y="79611"/>
                  <a:pt x="81745" y="79350"/>
                  <a:pt x="81093" y="79154"/>
                </a:cubicBezTo>
                <a:cubicBezTo>
                  <a:pt x="80799" y="79056"/>
                  <a:pt x="80473" y="78958"/>
                  <a:pt x="80180" y="78860"/>
                </a:cubicBezTo>
                <a:lnTo>
                  <a:pt x="79723" y="78763"/>
                </a:lnTo>
                <a:lnTo>
                  <a:pt x="79592" y="78730"/>
                </a:lnTo>
                <a:cubicBezTo>
                  <a:pt x="79299" y="78404"/>
                  <a:pt x="78973" y="78078"/>
                  <a:pt x="78712" y="77719"/>
                </a:cubicBezTo>
                <a:cubicBezTo>
                  <a:pt x="78288" y="77132"/>
                  <a:pt x="77929" y="76512"/>
                  <a:pt x="77570" y="75892"/>
                </a:cubicBezTo>
                <a:cubicBezTo>
                  <a:pt x="76918" y="74587"/>
                  <a:pt x="76396" y="73217"/>
                  <a:pt x="76069" y="71815"/>
                </a:cubicBezTo>
                <a:cubicBezTo>
                  <a:pt x="76037" y="71749"/>
                  <a:pt x="76004" y="71717"/>
                  <a:pt x="75972" y="71684"/>
                </a:cubicBezTo>
                <a:cubicBezTo>
                  <a:pt x="75972" y="71586"/>
                  <a:pt x="75906" y="71488"/>
                  <a:pt x="75841" y="71456"/>
                </a:cubicBezTo>
                <a:cubicBezTo>
                  <a:pt x="75058" y="70869"/>
                  <a:pt x="74210" y="70412"/>
                  <a:pt x="73427" y="69792"/>
                </a:cubicBezTo>
                <a:cubicBezTo>
                  <a:pt x="72677" y="69172"/>
                  <a:pt x="71927" y="68520"/>
                  <a:pt x="71274" y="67802"/>
                </a:cubicBezTo>
                <a:cubicBezTo>
                  <a:pt x="71193" y="67707"/>
                  <a:pt x="71077" y="67663"/>
                  <a:pt x="70962" y="67663"/>
                </a:cubicBezTo>
                <a:cubicBezTo>
                  <a:pt x="70803" y="67663"/>
                  <a:pt x="70646" y="67748"/>
                  <a:pt x="70589" y="67900"/>
                </a:cubicBezTo>
                <a:cubicBezTo>
                  <a:pt x="70394" y="67085"/>
                  <a:pt x="70231" y="66269"/>
                  <a:pt x="70035" y="65421"/>
                </a:cubicBezTo>
                <a:lnTo>
                  <a:pt x="70296" y="65323"/>
                </a:lnTo>
                <a:cubicBezTo>
                  <a:pt x="70328" y="65421"/>
                  <a:pt x="70394" y="65519"/>
                  <a:pt x="70459" y="65617"/>
                </a:cubicBezTo>
                <a:cubicBezTo>
                  <a:pt x="70491" y="65682"/>
                  <a:pt x="70557" y="65747"/>
                  <a:pt x="70589" y="65780"/>
                </a:cubicBezTo>
                <a:cubicBezTo>
                  <a:pt x="70622" y="65845"/>
                  <a:pt x="70655" y="65878"/>
                  <a:pt x="70720" y="65910"/>
                </a:cubicBezTo>
                <a:cubicBezTo>
                  <a:pt x="70842" y="65982"/>
                  <a:pt x="70968" y="66009"/>
                  <a:pt x="71095" y="66009"/>
                </a:cubicBezTo>
                <a:cubicBezTo>
                  <a:pt x="71373" y="66009"/>
                  <a:pt x="71658" y="65880"/>
                  <a:pt x="71927" y="65812"/>
                </a:cubicBezTo>
                <a:cubicBezTo>
                  <a:pt x="72351" y="65682"/>
                  <a:pt x="72840" y="65519"/>
                  <a:pt x="73329" y="65356"/>
                </a:cubicBezTo>
                <a:cubicBezTo>
                  <a:pt x="74145" y="65062"/>
                  <a:pt x="74993" y="64736"/>
                  <a:pt x="75841" y="64410"/>
                </a:cubicBezTo>
                <a:cubicBezTo>
                  <a:pt x="76657" y="64084"/>
                  <a:pt x="77407" y="63790"/>
                  <a:pt x="78190" y="63464"/>
                </a:cubicBezTo>
                <a:cubicBezTo>
                  <a:pt x="78549" y="63301"/>
                  <a:pt x="78940" y="63170"/>
                  <a:pt x="79331" y="63007"/>
                </a:cubicBezTo>
                <a:close/>
                <a:moveTo>
                  <a:pt x="34729" y="1"/>
                </a:moveTo>
                <a:cubicBezTo>
                  <a:pt x="31594" y="1"/>
                  <a:pt x="28420" y="713"/>
                  <a:pt x="25574" y="1910"/>
                </a:cubicBezTo>
                <a:cubicBezTo>
                  <a:pt x="23519" y="2791"/>
                  <a:pt x="21594" y="4063"/>
                  <a:pt x="20290" y="5922"/>
                </a:cubicBezTo>
                <a:cubicBezTo>
                  <a:pt x="19115" y="7586"/>
                  <a:pt x="18691" y="9641"/>
                  <a:pt x="19148" y="11631"/>
                </a:cubicBezTo>
                <a:cubicBezTo>
                  <a:pt x="18398" y="11859"/>
                  <a:pt x="17745" y="12349"/>
                  <a:pt x="17289" y="13001"/>
                </a:cubicBezTo>
                <a:cubicBezTo>
                  <a:pt x="16734" y="13947"/>
                  <a:pt x="16473" y="15023"/>
                  <a:pt x="16604" y="16132"/>
                </a:cubicBezTo>
                <a:cubicBezTo>
                  <a:pt x="16701" y="17372"/>
                  <a:pt x="16995" y="18579"/>
                  <a:pt x="17419" y="19753"/>
                </a:cubicBezTo>
                <a:cubicBezTo>
                  <a:pt x="17745" y="20732"/>
                  <a:pt x="18104" y="21678"/>
                  <a:pt x="18561" y="22624"/>
                </a:cubicBezTo>
                <a:cubicBezTo>
                  <a:pt x="17484" y="23537"/>
                  <a:pt x="16962" y="24940"/>
                  <a:pt x="17126" y="26342"/>
                </a:cubicBezTo>
                <a:cubicBezTo>
                  <a:pt x="17479" y="28227"/>
                  <a:pt x="19321" y="29554"/>
                  <a:pt x="21188" y="29554"/>
                </a:cubicBezTo>
                <a:cubicBezTo>
                  <a:pt x="21389" y="29554"/>
                  <a:pt x="21590" y="29538"/>
                  <a:pt x="21790" y="29507"/>
                </a:cubicBezTo>
                <a:cubicBezTo>
                  <a:pt x="22214" y="32149"/>
                  <a:pt x="23193" y="34726"/>
                  <a:pt x="25052" y="36781"/>
                </a:cubicBezTo>
                <a:cubicBezTo>
                  <a:pt x="25737" y="37531"/>
                  <a:pt x="26520" y="38216"/>
                  <a:pt x="27401" y="38738"/>
                </a:cubicBezTo>
                <a:cubicBezTo>
                  <a:pt x="27335" y="39032"/>
                  <a:pt x="27335" y="39293"/>
                  <a:pt x="27401" y="39553"/>
                </a:cubicBezTo>
                <a:cubicBezTo>
                  <a:pt x="27433" y="39847"/>
                  <a:pt x="27466" y="40108"/>
                  <a:pt x="27466" y="40369"/>
                </a:cubicBezTo>
                <a:cubicBezTo>
                  <a:pt x="27466" y="40499"/>
                  <a:pt x="27466" y="40597"/>
                  <a:pt x="27499" y="40728"/>
                </a:cubicBezTo>
                <a:cubicBezTo>
                  <a:pt x="26292" y="40826"/>
                  <a:pt x="25150" y="41674"/>
                  <a:pt x="24432" y="42555"/>
                </a:cubicBezTo>
                <a:cubicBezTo>
                  <a:pt x="23486" y="43761"/>
                  <a:pt x="23128" y="45295"/>
                  <a:pt x="22899" y="46762"/>
                </a:cubicBezTo>
                <a:lnTo>
                  <a:pt x="18332" y="48589"/>
                </a:lnTo>
                <a:cubicBezTo>
                  <a:pt x="16832" y="49176"/>
                  <a:pt x="15331" y="49731"/>
                  <a:pt x="13896" y="50481"/>
                </a:cubicBezTo>
                <a:cubicBezTo>
                  <a:pt x="11548" y="51721"/>
                  <a:pt x="9590" y="53580"/>
                  <a:pt x="8220" y="55863"/>
                </a:cubicBezTo>
                <a:cubicBezTo>
                  <a:pt x="6883" y="58147"/>
                  <a:pt x="5839" y="60626"/>
                  <a:pt x="5121" y="63203"/>
                </a:cubicBezTo>
                <a:cubicBezTo>
                  <a:pt x="4697" y="64508"/>
                  <a:pt x="4241" y="65845"/>
                  <a:pt x="3882" y="67215"/>
                </a:cubicBezTo>
                <a:cubicBezTo>
                  <a:pt x="3686" y="67965"/>
                  <a:pt x="3621" y="68781"/>
                  <a:pt x="3490" y="69564"/>
                </a:cubicBezTo>
                <a:cubicBezTo>
                  <a:pt x="3327" y="70347"/>
                  <a:pt x="3164" y="71227"/>
                  <a:pt x="3001" y="72075"/>
                </a:cubicBezTo>
                <a:cubicBezTo>
                  <a:pt x="2577" y="73935"/>
                  <a:pt x="2153" y="75794"/>
                  <a:pt x="1631" y="77621"/>
                </a:cubicBezTo>
                <a:cubicBezTo>
                  <a:pt x="1109" y="79448"/>
                  <a:pt x="457" y="81209"/>
                  <a:pt x="33" y="83036"/>
                </a:cubicBezTo>
                <a:cubicBezTo>
                  <a:pt x="0" y="83101"/>
                  <a:pt x="0" y="83166"/>
                  <a:pt x="33" y="83231"/>
                </a:cubicBezTo>
                <a:lnTo>
                  <a:pt x="33" y="83297"/>
                </a:lnTo>
                <a:lnTo>
                  <a:pt x="65" y="83297"/>
                </a:lnTo>
                <a:cubicBezTo>
                  <a:pt x="132" y="83408"/>
                  <a:pt x="274" y="83473"/>
                  <a:pt x="409" y="83473"/>
                </a:cubicBezTo>
                <a:cubicBezTo>
                  <a:pt x="473" y="83473"/>
                  <a:pt x="535" y="83459"/>
                  <a:pt x="587" y="83427"/>
                </a:cubicBezTo>
                <a:cubicBezTo>
                  <a:pt x="913" y="83525"/>
                  <a:pt x="1305" y="83656"/>
                  <a:pt x="1762" y="83819"/>
                </a:cubicBezTo>
                <a:lnTo>
                  <a:pt x="489" y="83492"/>
                </a:lnTo>
                <a:cubicBezTo>
                  <a:pt x="467" y="83488"/>
                  <a:pt x="446" y="83485"/>
                  <a:pt x="425" y="83485"/>
                </a:cubicBezTo>
                <a:cubicBezTo>
                  <a:pt x="174" y="83485"/>
                  <a:pt x="53" y="83831"/>
                  <a:pt x="294" y="83982"/>
                </a:cubicBezTo>
                <a:cubicBezTo>
                  <a:pt x="848" y="84275"/>
                  <a:pt x="1435" y="84536"/>
                  <a:pt x="2023" y="84797"/>
                </a:cubicBezTo>
                <a:cubicBezTo>
                  <a:pt x="1762" y="87929"/>
                  <a:pt x="1892" y="91125"/>
                  <a:pt x="2414" y="94224"/>
                </a:cubicBezTo>
                <a:cubicBezTo>
                  <a:pt x="2544" y="94909"/>
                  <a:pt x="2740" y="95562"/>
                  <a:pt x="3001" y="96182"/>
                </a:cubicBezTo>
                <a:cubicBezTo>
                  <a:pt x="3164" y="96638"/>
                  <a:pt x="3425" y="97095"/>
                  <a:pt x="3784" y="97454"/>
                </a:cubicBezTo>
                <a:cubicBezTo>
                  <a:pt x="4273" y="97845"/>
                  <a:pt x="4860" y="98139"/>
                  <a:pt x="5480" y="98334"/>
                </a:cubicBezTo>
                <a:cubicBezTo>
                  <a:pt x="6265" y="98596"/>
                  <a:pt x="7087" y="98717"/>
                  <a:pt x="7914" y="98717"/>
                </a:cubicBezTo>
                <a:cubicBezTo>
                  <a:pt x="9663" y="98717"/>
                  <a:pt x="11433" y="98177"/>
                  <a:pt x="12918" y="97291"/>
                </a:cubicBezTo>
                <a:cubicBezTo>
                  <a:pt x="14124" y="96540"/>
                  <a:pt x="15201" y="95627"/>
                  <a:pt x="16180" y="94583"/>
                </a:cubicBezTo>
                <a:lnTo>
                  <a:pt x="16180" y="94583"/>
                </a:lnTo>
                <a:cubicBezTo>
                  <a:pt x="15919" y="97128"/>
                  <a:pt x="15984" y="99672"/>
                  <a:pt x="15201" y="102118"/>
                </a:cubicBezTo>
                <a:cubicBezTo>
                  <a:pt x="14810" y="103293"/>
                  <a:pt x="14288" y="104434"/>
                  <a:pt x="13668" y="105478"/>
                </a:cubicBezTo>
                <a:cubicBezTo>
                  <a:pt x="13342" y="106033"/>
                  <a:pt x="12983" y="106587"/>
                  <a:pt x="12657" y="107109"/>
                </a:cubicBezTo>
                <a:cubicBezTo>
                  <a:pt x="12363" y="107566"/>
                  <a:pt x="11841" y="108088"/>
                  <a:pt x="11841" y="108642"/>
                </a:cubicBezTo>
                <a:cubicBezTo>
                  <a:pt x="11841" y="108740"/>
                  <a:pt x="11906" y="108871"/>
                  <a:pt x="12004" y="108936"/>
                </a:cubicBezTo>
                <a:cubicBezTo>
                  <a:pt x="11417" y="109295"/>
                  <a:pt x="10863" y="109719"/>
                  <a:pt x="10373" y="110208"/>
                </a:cubicBezTo>
                <a:cubicBezTo>
                  <a:pt x="10210" y="110306"/>
                  <a:pt x="10080" y="110436"/>
                  <a:pt x="9917" y="110567"/>
                </a:cubicBezTo>
                <a:cubicBezTo>
                  <a:pt x="8710" y="111611"/>
                  <a:pt x="7698" y="112883"/>
                  <a:pt x="6916" y="114286"/>
                </a:cubicBezTo>
                <a:cubicBezTo>
                  <a:pt x="5219" y="117221"/>
                  <a:pt x="4436" y="120614"/>
                  <a:pt x="3980" y="123941"/>
                </a:cubicBezTo>
                <a:cubicBezTo>
                  <a:pt x="3458" y="127595"/>
                  <a:pt x="3197" y="131248"/>
                  <a:pt x="3164" y="134934"/>
                </a:cubicBezTo>
                <a:cubicBezTo>
                  <a:pt x="3132" y="136728"/>
                  <a:pt x="3197" y="138555"/>
                  <a:pt x="3327" y="140381"/>
                </a:cubicBezTo>
                <a:cubicBezTo>
                  <a:pt x="3360" y="141295"/>
                  <a:pt x="3458" y="142208"/>
                  <a:pt x="3523" y="143122"/>
                </a:cubicBezTo>
                <a:cubicBezTo>
                  <a:pt x="3588" y="144068"/>
                  <a:pt x="3719" y="144948"/>
                  <a:pt x="3719" y="145862"/>
                </a:cubicBezTo>
                <a:cubicBezTo>
                  <a:pt x="3719" y="146318"/>
                  <a:pt x="3621" y="146742"/>
                  <a:pt x="3621" y="147166"/>
                </a:cubicBezTo>
                <a:cubicBezTo>
                  <a:pt x="3654" y="147656"/>
                  <a:pt x="3719" y="148145"/>
                  <a:pt x="3817" y="148634"/>
                </a:cubicBezTo>
                <a:cubicBezTo>
                  <a:pt x="3947" y="149678"/>
                  <a:pt x="4045" y="150722"/>
                  <a:pt x="4143" y="151766"/>
                </a:cubicBezTo>
                <a:cubicBezTo>
                  <a:pt x="4339" y="153853"/>
                  <a:pt x="4469" y="155941"/>
                  <a:pt x="4763" y="158029"/>
                </a:cubicBezTo>
                <a:cubicBezTo>
                  <a:pt x="4763" y="158225"/>
                  <a:pt x="4918" y="158322"/>
                  <a:pt x="5073" y="158322"/>
                </a:cubicBezTo>
                <a:cubicBezTo>
                  <a:pt x="5227" y="158322"/>
                  <a:pt x="5382" y="158225"/>
                  <a:pt x="5382" y="158029"/>
                </a:cubicBezTo>
                <a:cubicBezTo>
                  <a:pt x="5382" y="157376"/>
                  <a:pt x="5415" y="156724"/>
                  <a:pt x="5382" y="156104"/>
                </a:cubicBezTo>
                <a:lnTo>
                  <a:pt x="5382" y="156104"/>
                </a:lnTo>
                <a:lnTo>
                  <a:pt x="14549" y="156528"/>
                </a:lnTo>
                <a:cubicBezTo>
                  <a:pt x="14190" y="158322"/>
                  <a:pt x="13929" y="159464"/>
                  <a:pt x="13831" y="159660"/>
                </a:cubicBezTo>
                <a:lnTo>
                  <a:pt x="24139" y="160508"/>
                </a:lnTo>
                <a:lnTo>
                  <a:pt x="24204" y="160084"/>
                </a:lnTo>
                <a:cubicBezTo>
                  <a:pt x="24264" y="160118"/>
                  <a:pt x="24331" y="160134"/>
                  <a:pt x="24398" y="160134"/>
                </a:cubicBezTo>
                <a:cubicBezTo>
                  <a:pt x="24586" y="160134"/>
                  <a:pt x="24776" y="160007"/>
                  <a:pt x="24824" y="159790"/>
                </a:cubicBezTo>
                <a:cubicBezTo>
                  <a:pt x="25509" y="156333"/>
                  <a:pt x="25737" y="152744"/>
                  <a:pt x="26031" y="149189"/>
                </a:cubicBezTo>
                <a:cubicBezTo>
                  <a:pt x="26324" y="145438"/>
                  <a:pt x="26618" y="141654"/>
                  <a:pt x="26748" y="137902"/>
                </a:cubicBezTo>
                <a:cubicBezTo>
                  <a:pt x="26748" y="137511"/>
                  <a:pt x="26781" y="137152"/>
                  <a:pt x="26781" y="136761"/>
                </a:cubicBezTo>
                <a:cubicBezTo>
                  <a:pt x="27707" y="136884"/>
                  <a:pt x="28656" y="136920"/>
                  <a:pt x="29606" y="136920"/>
                </a:cubicBezTo>
                <a:cubicBezTo>
                  <a:pt x="30662" y="136920"/>
                  <a:pt x="31720" y="136876"/>
                  <a:pt x="32750" y="136859"/>
                </a:cubicBezTo>
                <a:lnTo>
                  <a:pt x="39046" y="136793"/>
                </a:lnTo>
                <a:lnTo>
                  <a:pt x="45309" y="136728"/>
                </a:lnTo>
                <a:cubicBezTo>
                  <a:pt x="46385" y="136728"/>
                  <a:pt x="47495" y="136728"/>
                  <a:pt x="48571" y="136695"/>
                </a:cubicBezTo>
                <a:lnTo>
                  <a:pt x="50202" y="136630"/>
                </a:lnTo>
                <a:lnTo>
                  <a:pt x="50822" y="136630"/>
                </a:lnTo>
                <a:lnTo>
                  <a:pt x="52029" y="147395"/>
                </a:lnTo>
                <a:cubicBezTo>
                  <a:pt x="52224" y="149221"/>
                  <a:pt x="52453" y="151048"/>
                  <a:pt x="52648" y="152875"/>
                </a:cubicBezTo>
                <a:cubicBezTo>
                  <a:pt x="52877" y="154669"/>
                  <a:pt x="53040" y="156528"/>
                  <a:pt x="53333" y="158322"/>
                </a:cubicBezTo>
                <a:cubicBezTo>
                  <a:pt x="53405" y="158666"/>
                  <a:pt x="53690" y="158821"/>
                  <a:pt x="53984" y="158821"/>
                </a:cubicBezTo>
                <a:cubicBezTo>
                  <a:pt x="54361" y="158821"/>
                  <a:pt x="54754" y="158566"/>
                  <a:pt x="54736" y="158127"/>
                </a:cubicBezTo>
                <a:cubicBezTo>
                  <a:pt x="54638" y="156430"/>
                  <a:pt x="54443" y="154767"/>
                  <a:pt x="54247" y="153071"/>
                </a:cubicBezTo>
                <a:cubicBezTo>
                  <a:pt x="56054" y="152902"/>
                  <a:pt x="57843" y="152804"/>
                  <a:pt x="59641" y="152804"/>
                </a:cubicBezTo>
                <a:cubicBezTo>
                  <a:pt x="60277" y="152804"/>
                  <a:pt x="60914" y="152817"/>
                  <a:pt x="61554" y="152842"/>
                </a:cubicBezTo>
                <a:cubicBezTo>
                  <a:pt x="61358" y="155321"/>
                  <a:pt x="61195" y="156952"/>
                  <a:pt x="61195" y="156952"/>
                </a:cubicBezTo>
                <a:lnTo>
                  <a:pt x="61195" y="157181"/>
                </a:lnTo>
                <a:cubicBezTo>
                  <a:pt x="61195" y="157190"/>
                  <a:pt x="61207" y="157195"/>
                  <a:pt x="61232" y="157195"/>
                </a:cubicBezTo>
                <a:cubicBezTo>
                  <a:pt x="61787" y="157195"/>
                  <a:pt x="68404" y="154799"/>
                  <a:pt x="68404" y="154799"/>
                </a:cubicBezTo>
                <a:cubicBezTo>
                  <a:pt x="68404" y="154799"/>
                  <a:pt x="68436" y="154310"/>
                  <a:pt x="68469" y="153397"/>
                </a:cubicBezTo>
                <a:cubicBezTo>
                  <a:pt x="68991" y="153495"/>
                  <a:pt x="69480" y="153560"/>
                  <a:pt x="70002" y="153625"/>
                </a:cubicBezTo>
                <a:cubicBezTo>
                  <a:pt x="69806" y="155811"/>
                  <a:pt x="69611" y="157996"/>
                  <a:pt x="69480" y="160149"/>
                </a:cubicBezTo>
                <a:cubicBezTo>
                  <a:pt x="69448" y="160504"/>
                  <a:pt x="69687" y="160675"/>
                  <a:pt x="69948" y="160675"/>
                </a:cubicBezTo>
                <a:cubicBezTo>
                  <a:pt x="70216" y="160675"/>
                  <a:pt x="70507" y="160496"/>
                  <a:pt x="70557" y="160149"/>
                </a:cubicBezTo>
                <a:cubicBezTo>
                  <a:pt x="71307" y="154082"/>
                  <a:pt x="71764" y="147917"/>
                  <a:pt x="72122" y="141817"/>
                </a:cubicBezTo>
                <a:cubicBezTo>
                  <a:pt x="72514" y="135749"/>
                  <a:pt x="72547" y="129617"/>
                  <a:pt x="72318" y="123517"/>
                </a:cubicBezTo>
                <a:cubicBezTo>
                  <a:pt x="72220" y="120973"/>
                  <a:pt x="71927" y="118428"/>
                  <a:pt x="71405" y="115917"/>
                </a:cubicBezTo>
                <a:lnTo>
                  <a:pt x="71405" y="115427"/>
                </a:lnTo>
                <a:cubicBezTo>
                  <a:pt x="73460" y="114840"/>
                  <a:pt x="71731" y="110208"/>
                  <a:pt x="71242" y="109164"/>
                </a:cubicBezTo>
                <a:cubicBezTo>
                  <a:pt x="70720" y="107827"/>
                  <a:pt x="70002" y="106587"/>
                  <a:pt x="69187" y="105413"/>
                </a:cubicBezTo>
                <a:cubicBezTo>
                  <a:pt x="69317" y="105315"/>
                  <a:pt x="69448" y="105185"/>
                  <a:pt x="69545" y="105054"/>
                </a:cubicBezTo>
                <a:cubicBezTo>
                  <a:pt x="69970" y="104565"/>
                  <a:pt x="70361" y="104076"/>
                  <a:pt x="70655" y="103521"/>
                </a:cubicBezTo>
                <a:cubicBezTo>
                  <a:pt x="70948" y="103097"/>
                  <a:pt x="71176" y="102640"/>
                  <a:pt x="71307" y="102151"/>
                </a:cubicBezTo>
                <a:cubicBezTo>
                  <a:pt x="71535" y="102151"/>
                  <a:pt x="71698" y="101988"/>
                  <a:pt x="71764" y="101792"/>
                </a:cubicBezTo>
                <a:cubicBezTo>
                  <a:pt x="72481" y="99444"/>
                  <a:pt x="72449" y="97095"/>
                  <a:pt x="72449" y="94681"/>
                </a:cubicBezTo>
                <a:cubicBezTo>
                  <a:pt x="72449" y="93181"/>
                  <a:pt x="72547" y="91713"/>
                  <a:pt x="72514" y="90212"/>
                </a:cubicBezTo>
                <a:cubicBezTo>
                  <a:pt x="72514" y="88907"/>
                  <a:pt x="72514" y="87570"/>
                  <a:pt x="72514" y="86233"/>
                </a:cubicBezTo>
                <a:lnTo>
                  <a:pt x="72742" y="86233"/>
                </a:lnTo>
                <a:cubicBezTo>
                  <a:pt x="72892" y="86238"/>
                  <a:pt x="73042" y="86241"/>
                  <a:pt x="73190" y="86241"/>
                </a:cubicBezTo>
                <a:cubicBezTo>
                  <a:pt x="73880" y="86241"/>
                  <a:pt x="74556" y="86183"/>
                  <a:pt x="75254" y="86102"/>
                </a:cubicBezTo>
                <a:cubicBezTo>
                  <a:pt x="75645" y="86069"/>
                  <a:pt x="76069" y="86037"/>
                  <a:pt x="76461" y="85939"/>
                </a:cubicBezTo>
                <a:cubicBezTo>
                  <a:pt x="76494" y="86004"/>
                  <a:pt x="76526" y="86037"/>
                  <a:pt x="76591" y="86069"/>
                </a:cubicBezTo>
                <a:cubicBezTo>
                  <a:pt x="77276" y="86461"/>
                  <a:pt x="77994" y="86787"/>
                  <a:pt x="78712" y="87113"/>
                </a:cubicBezTo>
                <a:lnTo>
                  <a:pt x="78810" y="87146"/>
                </a:lnTo>
                <a:cubicBezTo>
                  <a:pt x="78614" y="87146"/>
                  <a:pt x="78418" y="87276"/>
                  <a:pt x="78385" y="87472"/>
                </a:cubicBezTo>
                <a:cubicBezTo>
                  <a:pt x="78288" y="87766"/>
                  <a:pt x="78222" y="88092"/>
                  <a:pt x="78222" y="88385"/>
                </a:cubicBezTo>
                <a:cubicBezTo>
                  <a:pt x="78222" y="88581"/>
                  <a:pt x="78255" y="88744"/>
                  <a:pt x="78288" y="88907"/>
                </a:cubicBezTo>
                <a:cubicBezTo>
                  <a:pt x="78288" y="89038"/>
                  <a:pt x="78353" y="89168"/>
                  <a:pt x="78418" y="89266"/>
                </a:cubicBezTo>
                <a:cubicBezTo>
                  <a:pt x="78418" y="89331"/>
                  <a:pt x="78418" y="89364"/>
                  <a:pt x="78418" y="89397"/>
                </a:cubicBezTo>
                <a:cubicBezTo>
                  <a:pt x="78451" y="89495"/>
                  <a:pt x="78516" y="89592"/>
                  <a:pt x="78549" y="89658"/>
                </a:cubicBezTo>
                <a:cubicBezTo>
                  <a:pt x="78581" y="89723"/>
                  <a:pt x="78614" y="89788"/>
                  <a:pt x="78679" y="89821"/>
                </a:cubicBezTo>
                <a:cubicBezTo>
                  <a:pt x="79005" y="90169"/>
                  <a:pt x="79447" y="90357"/>
                  <a:pt x="79899" y="90357"/>
                </a:cubicBezTo>
                <a:cubicBezTo>
                  <a:pt x="80125" y="90357"/>
                  <a:pt x="80354" y="90310"/>
                  <a:pt x="80571" y="90212"/>
                </a:cubicBezTo>
                <a:cubicBezTo>
                  <a:pt x="81713" y="90734"/>
                  <a:pt x="82854" y="91256"/>
                  <a:pt x="83996" y="91713"/>
                </a:cubicBezTo>
                <a:cubicBezTo>
                  <a:pt x="86606" y="92756"/>
                  <a:pt x="89248" y="93735"/>
                  <a:pt x="91923" y="94616"/>
                </a:cubicBezTo>
                <a:cubicBezTo>
                  <a:pt x="95022" y="95627"/>
                  <a:pt x="98186" y="96508"/>
                  <a:pt x="101382" y="97193"/>
                </a:cubicBezTo>
                <a:cubicBezTo>
                  <a:pt x="102818" y="97486"/>
                  <a:pt x="104253" y="97747"/>
                  <a:pt x="105721" y="97910"/>
                </a:cubicBezTo>
                <a:cubicBezTo>
                  <a:pt x="105623" y="99737"/>
                  <a:pt x="105884" y="101596"/>
                  <a:pt x="105982" y="103423"/>
                </a:cubicBezTo>
                <a:cubicBezTo>
                  <a:pt x="106047" y="105250"/>
                  <a:pt x="106080" y="107142"/>
                  <a:pt x="106112" y="109001"/>
                </a:cubicBezTo>
                <a:cubicBezTo>
                  <a:pt x="105003" y="109197"/>
                  <a:pt x="103894" y="109393"/>
                  <a:pt x="102818" y="109588"/>
                </a:cubicBezTo>
                <a:cubicBezTo>
                  <a:pt x="101382" y="109882"/>
                  <a:pt x="99980" y="110110"/>
                  <a:pt x="98577" y="110436"/>
                </a:cubicBezTo>
                <a:cubicBezTo>
                  <a:pt x="95870" y="111121"/>
                  <a:pt x="92934" y="112100"/>
                  <a:pt x="91009" y="114220"/>
                </a:cubicBezTo>
                <a:cubicBezTo>
                  <a:pt x="90063" y="115297"/>
                  <a:pt x="89411" y="116569"/>
                  <a:pt x="89085" y="117972"/>
                </a:cubicBezTo>
                <a:cubicBezTo>
                  <a:pt x="88889" y="118689"/>
                  <a:pt x="88759" y="119440"/>
                  <a:pt x="88726" y="120222"/>
                </a:cubicBezTo>
                <a:cubicBezTo>
                  <a:pt x="88693" y="120842"/>
                  <a:pt x="88726" y="121462"/>
                  <a:pt x="88824" y="122082"/>
                </a:cubicBezTo>
                <a:cubicBezTo>
                  <a:pt x="87486" y="124430"/>
                  <a:pt x="86834" y="127073"/>
                  <a:pt x="86899" y="129780"/>
                </a:cubicBezTo>
                <a:cubicBezTo>
                  <a:pt x="86964" y="130889"/>
                  <a:pt x="87095" y="131966"/>
                  <a:pt x="87160" y="133075"/>
                </a:cubicBezTo>
                <a:lnTo>
                  <a:pt x="87356" y="136826"/>
                </a:lnTo>
                <a:cubicBezTo>
                  <a:pt x="87486" y="139272"/>
                  <a:pt x="87584" y="141752"/>
                  <a:pt x="87715" y="144198"/>
                </a:cubicBezTo>
                <a:lnTo>
                  <a:pt x="88106" y="152516"/>
                </a:lnTo>
                <a:cubicBezTo>
                  <a:pt x="88171" y="153919"/>
                  <a:pt x="88237" y="155321"/>
                  <a:pt x="88334" y="156757"/>
                </a:cubicBezTo>
                <a:cubicBezTo>
                  <a:pt x="88367" y="157637"/>
                  <a:pt x="88400" y="158551"/>
                  <a:pt x="88432" y="159431"/>
                </a:cubicBezTo>
                <a:cubicBezTo>
                  <a:pt x="88465" y="159953"/>
                  <a:pt x="88498" y="160475"/>
                  <a:pt x="88563" y="160997"/>
                </a:cubicBezTo>
                <a:cubicBezTo>
                  <a:pt x="88595" y="161291"/>
                  <a:pt x="88824" y="161438"/>
                  <a:pt x="89052" y="161438"/>
                </a:cubicBezTo>
                <a:cubicBezTo>
                  <a:pt x="89280" y="161438"/>
                  <a:pt x="89509" y="161291"/>
                  <a:pt x="89541" y="160997"/>
                </a:cubicBezTo>
                <a:cubicBezTo>
                  <a:pt x="89574" y="160443"/>
                  <a:pt x="89541" y="159921"/>
                  <a:pt x="89541" y="159366"/>
                </a:cubicBezTo>
                <a:cubicBezTo>
                  <a:pt x="89971" y="159357"/>
                  <a:pt x="90496" y="159353"/>
                  <a:pt x="91091" y="159353"/>
                </a:cubicBezTo>
                <a:cubicBezTo>
                  <a:pt x="92527" y="159353"/>
                  <a:pt x="94370" y="159376"/>
                  <a:pt x="96261" y="159399"/>
                </a:cubicBezTo>
                <a:lnTo>
                  <a:pt x="96261" y="160247"/>
                </a:lnTo>
                <a:lnTo>
                  <a:pt x="105036" y="161519"/>
                </a:lnTo>
                <a:lnTo>
                  <a:pt x="105036" y="162074"/>
                </a:lnTo>
                <a:cubicBezTo>
                  <a:pt x="105036" y="162433"/>
                  <a:pt x="105313" y="162612"/>
                  <a:pt x="105594" y="162612"/>
                </a:cubicBezTo>
                <a:cubicBezTo>
                  <a:pt x="105876" y="162612"/>
                  <a:pt x="106161" y="162433"/>
                  <a:pt x="106178" y="162074"/>
                </a:cubicBezTo>
                <a:cubicBezTo>
                  <a:pt x="106178" y="161160"/>
                  <a:pt x="106210" y="160247"/>
                  <a:pt x="106243" y="159334"/>
                </a:cubicBezTo>
                <a:lnTo>
                  <a:pt x="110059" y="159268"/>
                </a:lnTo>
                <a:cubicBezTo>
                  <a:pt x="110076" y="159415"/>
                  <a:pt x="110198" y="159489"/>
                  <a:pt x="110324" y="159489"/>
                </a:cubicBezTo>
                <a:cubicBezTo>
                  <a:pt x="110451" y="159489"/>
                  <a:pt x="110581" y="159415"/>
                  <a:pt x="110614" y="159268"/>
                </a:cubicBezTo>
                <a:cubicBezTo>
                  <a:pt x="110973" y="155289"/>
                  <a:pt x="111070" y="151277"/>
                  <a:pt x="111103" y="147264"/>
                </a:cubicBezTo>
                <a:cubicBezTo>
                  <a:pt x="111103" y="145307"/>
                  <a:pt x="111070" y="143350"/>
                  <a:pt x="111038" y="141393"/>
                </a:cubicBezTo>
                <a:cubicBezTo>
                  <a:pt x="111038" y="140349"/>
                  <a:pt x="110973" y="139338"/>
                  <a:pt x="110940" y="138326"/>
                </a:cubicBezTo>
                <a:cubicBezTo>
                  <a:pt x="110907" y="137576"/>
                  <a:pt x="110875" y="136793"/>
                  <a:pt x="110777" y="136043"/>
                </a:cubicBezTo>
                <a:lnTo>
                  <a:pt x="110777" y="136043"/>
                </a:lnTo>
                <a:cubicBezTo>
                  <a:pt x="111201" y="136076"/>
                  <a:pt x="111560" y="136076"/>
                  <a:pt x="111951" y="136108"/>
                </a:cubicBezTo>
                <a:cubicBezTo>
                  <a:pt x="112538" y="136108"/>
                  <a:pt x="113093" y="136141"/>
                  <a:pt x="113680" y="136141"/>
                </a:cubicBezTo>
                <a:cubicBezTo>
                  <a:pt x="114267" y="139370"/>
                  <a:pt x="114887" y="142567"/>
                  <a:pt x="115572" y="145764"/>
                </a:cubicBezTo>
                <a:lnTo>
                  <a:pt x="115572" y="148863"/>
                </a:lnTo>
                <a:cubicBezTo>
                  <a:pt x="115572" y="150396"/>
                  <a:pt x="115605" y="151962"/>
                  <a:pt x="115605" y="153527"/>
                </a:cubicBezTo>
                <a:cubicBezTo>
                  <a:pt x="115637" y="155093"/>
                  <a:pt x="115474" y="156789"/>
                  <a:pt x="115866" y="158290"/>
                </a:cubicBezTo>
                <a:cubicBezTo>
                  <a:pt x="115866" y="158355"/>
                  <a:pt x="115931" y="158420"/>
                  <a:pt x="115996" y="158453"/>
                </a:cubicBezTo>
                <a:cubicBezTo>
                  <a:pt x="116317" y="158828"/>
                  <a:pt x="117254" y="159818"/>
                  <a:pt x="118409" y="159818"/>
                </a:cubicBezTo>
                <a:cubicBezTo>
                  <a:pt x="118661" y="159818"/>
                  <a:pt x="118924" y="159771"/>
                  <a:pt x="119193" y="159660"/>
                </a:cubicBezTo>
                <a:cubicBezTo>
                  <a:pt x="119243" y="159700"/>
                  <a:pt x="119305" y="159718"/>
                  <a:pt x="119365" y="159718"/>
                </a:cubicBezTo>
                <a:cubicBezTo>
                  <a:pt x="119502" y="159718"/>
                  <a:pt x="119630" y="159623"/>
                  <a:pt x="119584" y="159464"/>
                </a:cubicBezTo>
                <a:cubicBezTo>
                  <a:pt x="120171" y="159073"/>
                  <a:pt x="122292" y="158649"/>
                  <a:pt x="125032" y="158192"/>
                </a:cubicBezTo>
                <a:cubicBezTo>
                  <a:pt x="127772" y="157768"/>
                  <a:pt x="131164" y="157344"/>
                  <a:pt x="134263" y="156952"/>
                </a:cubicBezTo>
                <a:cubicBezTo>
                  <a:pt x="134621" y="157063"/>
                  <a:pt x="134983" y="157107"/>
                  <a:pt x="135348" y="157107"/>
                </a:cubicBezTo>
                <a:cubicBezTo>
                  <a:pt x="136384" y="157107"/>
                  <a:pt x="137451" y="156754"/>
                  <a:pt x="138536" y="156561"/>
                </a:cubicBezTo>
                <a:cubicBezTo>
                  <a:pt x="139874" y="156333"/>
                  <a:pt x="141244" y="156137"/>
                  <a:pt x="142614" y="155974"/>
                </a:cubicBezTo>
                <a:lnTo>
                  <a:pt x="143234" y="155909"/>
                </a:lnTo>
                <a:cubicBezTo>
                  <a:pt x="146104" y="155550"/>
                  <a:pt x="149007" y="155224"/>
                  <a:pt x="151878" y="154832"/>
                </a:cubicBezTo>
                <a:lnTo>
                  <a:pt x="153150" y="154669"/>
                </a:lnTo>
                <a:cubicBezTo>
                  <a:pt x="153411" y="154636"/>
                  <a:pt x="157586" y="154049"/>
                  <a:pt x="157456" y="153756"/>
                </a:cubicBezTo>
                <a:cubicBezTo>
                  <a:pt x="157456" y="153723"/>
                  <a:pt x="157423" y="153527"/>
                  <a:pt x="157325" y="153201"/>
                </a:cubicBezTo>
                <a:lnTo>
                  <a:pt x="159576" y="152516"/>
                </a:lnTo>
                <a:cubicBezTo>
                  <a:pt x="159619" y="152644"/>
                  <a:pt x="159723" y="152704"/>
                  <a:pt x="159830" y="152704"/>
                </a:cubicBezTo>
                <a:cubicBezTo>
                  <a:pt x="159969" y="152704"/>
                  <a:pt x="160112" y="152603"/>
                  <a:pt x="160131" y="152418"/>
                </a:cubicBezTo>
                <a:cubicBezTo>
                  <a:pt x="160065" y="150657"/>
                  <a:pt x="159739" y="148830"/>
                  <a:pt x="159511" y="147069"/>
                </a:cubicBezTo>
                <a:cubicBezTo>
                  <a:pt x="159283" y="145340"/>
                  <a:pt x="159054" y="143643"/>
                  <a:pt x="158793" y="141915"/>
                </a:cubicBezTo>
                <a:cubicBezTo>
                  <a:pt x="158271" y="138620"/>
                  <a:pt x="157684" y="135358"/>
                  <a:pt x="157064" y="132063"/>
                </a:cubicBezTo>
                <a:cubicBezTo>
                  <a:pt x="155923" y="126029"/>
                  <a:pt x="154618" y="119994"/>
                  <a:pt x="153052" y="114057"/>
                </a:cubicBezTo>
                <a:cubicBezTo>
                  <a:pt x="151486" y="108088"/>
                  <a:pt x="149725" y="102118"/>
                  <a:pt x="147800" y="96247"/>
                </a:cubicBezTo>
                <a:cubicBezTo>
                  <a:pt x="145811" y="90049"/>
                  <a:pt x="143560" y="83917"/>
                  <a:pt x="141015" y="77914"/>
                </a:cubicBezTo>
                <a:cubicBezTo>
                  <a:pt x="138863" y="72761"/>
                  <a:pt x="136383" y="67737"/>
                  <a:pt x="133545" y="62909"/>
                </a:cubicBezTo>
                <a:cubicBezTo>
                  <a:pt x="133513" y="62779"/>
                  <a:pt x="133480" y="62714"/>
                  <a:pt x="133480" y="62714"/>
                </a:cubicBezTo>
                <a:lnTo>
                  <a:pt x="133774" y="62322"/>
                </a:lnTo>
                <a:cubicBezTo>
                  <a:pt x="134459" y="61344"/>
                  <a:pt x="135079" y="60365"/>
                  <a:pt x="135666" y="59321"/>
                </a:cubicBezTo>
                <a:cubicBezTo>
                  <a:pt x="136122" y="58571"/>
                  <a:pt x="136449" y="57755"/>
                  <a:pt x="136644" y="56907"/>
                </a:cubicBezTo>
                <a:cubicBezTo>
                  <a:pt x="136938" y="54754"/>
                  <a:pt x="137297" y="52634"/>
                  <a:pt x="137688" y="50481"/>
                </a:cubicBezTo>
                <a:cubicBezTo>
                  <a:pt x="137786" y="49992"/>
                  <a:pt x="137851" y="49470"/>
                  <a:pt x="137949" y="48981"/>
                </a:cubicBezTo>
                <a:cubicBezTo>
                  <a:pt x="138178" y="47774"/>
                  <a:pt x="138308" y="46534"/>
                  <a:pt x="138373" y="45295"/>
                </a:cubicBezTo>
                <a:cubicBezTo>
                  <a:pt x="138373" y="44218"/>
                  <a:pt x="138210" y="43142"/>
                  <a:pt x="138210" y="42033"/>
                </a:cubicBezTo>
                <a:cubicBezTo>
                  <a:pt x="138243" y="41380"/>
                  <a:pt x="138178" y="40728"/>
                  <a:pt x="137982" y="40108"/>
                </a:cubicBezTo>
                <a:cubicBezTo>
                  <a:pt x="137395" y="38771"/>
                  <a:pt x="136579" y="37531"/>
                  <a:pt x="135633" y="36455"/>
                </a:cubicBezTo>
                <a:cubicBezTo>
                  <a:pt x="133872" y="34334"/>
                  <a:pt x="131947" y="32410"/>
                  <a:pt x="129859" y="30681"/>
                </a:cubicBezTo>
                <a:cubicBezTo>
                  <a:pt x="127413" y="28528"/>
                  <a:pt x="124901" y="26440"/>
                  <a:pt x="122814" y="23961"/>
                </a:cubicBezTo>
                <a:cubicBezTo>
                  <a:pt x="121705" y="22624"/>
                  <a:pt x="120726" y="21156"/>
                  <a:pt x="119976" y="19590"/>
                </a:cubicBezTo>
                <a:cubicBezTo>
                  <a:pt x="119160" y="18024"/>
                  <a:pt x="118540" y="16393"/>
                  <a:pt x="117627" y="14893"/>
                </a:cubicBezTo>
                <a:cubicBezTo>
                  <a:pt x="115963" y="12153"/>
                  <a:pt x="113126" y="10391"/>
                  <a:pt x="110222" y="9184"/>
                </a:cubicBezTo>
                <a:cubicBezTo>
                  <a:pt x="107555" y="8088"/>
                  <a:pt x="104699" y="7503"/>
                  <a:pt x="101827" y="7503"/>
                </a:cubicBezTo>
                <a:cubicBezTo>
                  <a:pt x="101537" y="7503"/>
                  <a:pt x="101248" y="7509"/>
                  <a:pt x="100958" y="7521"/>
                </a:cubicBezTo>
                <a:cubicBezTo>
                  <a:pt x="98284" y="7651"/>
                  <a:pt x="95674" y="8271"/>
                  <a:pt x="93227" y="9347"/>
                </a:cubicBezTo>
                <a:cubicBezTo>
                  <a:pt x="90618" y="10457"/>
                  <a:pt x="88302" y="12153"/>
                  <a:pt x="86475" y="14338"/>
                </a:cubicBezTo>
                <a:cubicBezTo>
                  <a:pt x="86051" y="14860"/>
                  <a:pt x="85660" y="15382"/>
                  <a:pt x="85301" y="15969"/>
                </a:cubicBezTo>
                <a:cubicBezTo>
                  <a:pt x="83670" y="18546"/>
                  <a:pt x="84648" y="21613"/>
                  <a:pt x="86638" y="23635"/>
                </a:cubicBezTo>
                <a:cubicBezTo>
                  <a:pt x="86377" y="25005"/>
                  <a:pt x="86801" y="26375"/>
                  <a:pt x="87160" y="27680"/>
                </a:cubicBezTo>
                <a:cubicBezTo>
                  <a:pt x="87552" y="29083"/>
                  <a:pt x="87845" y="30518"/>
                  <a:pt x="88302" y="31920"/>
                </a:cubicBezTo>
                <a:cubicBezTo>
                  <a:pt x="88530" y="32442"/>
                  <a:pt x="88628" y="33030"/>
                  <a:pt x="88628" y="33584"/>
                </a:cubicBezTo>
                <a:cubicBezTo>
                  <a:pt x="88595" y="34334"/>
                  <a:pt x="88139" y="34758"/>
                  <a:pt x="87584" y="35150"/>
                </a:cubicBezTo>
                <a:cubicBezTo>
                  <a:pt x="87095" y="35443"/>
                  <a:pt x="86736" y="35900"/>
                  <a:pt x="86540" y="36422"/>
                </a:cubicBezTo>
                <a:cubicBezTo>
                  <a:pt x="86410" y="37042"/>
                  <a:pt x="86443" y="37694"/>
                  <a:pt x="86671" y="38314"/>
                </a:cubicBezTo>
                <a:cubicBezTo>
                  <a:pt x="87389" y="40891"/>
                  <a:pt x="88889" y="43174"/>
                  <a:pt x="90944" y="44871"/>
                </a:cubicBezTo>
                <a:cubicBezTo>
                  <a:pt x="93097" y="46665"/>
                  <a:pt x="95772" y="47676"/>
                  <a:pt x="98577" y="47774"/>
                </a:cubicBezTo>
                <a:cubicBezTo>
                  <a:pt x="98752" y="47781"/>
                  <a:pt x="98928" y="47785"/>
                  <a:pt x="99103" y="47785"/>
                </a:cubicBezTo>
                <a:cubicBezTo>
                  <a:pt x="100499" y="47785"/>
                  <a:pt x="101905" y="47556"/>
                  <a:pt x="103209" y="47121"/>
                </a:cubicBezTo>
                <a:cubicBezTo>
                  <a:pt x="103894" y="46926"/>
                  <a:pt x="104514" y="46599"/>
                  <a:pt x="105068" y="46143"/>
                </a:cubicBezTo>
                <a:cubicBezTo>
                  <a:pt x="105590" y="46730"/>
                  <a:pt x="106145" y="47284"/>
                  <a:pt x="106732" y="47774"/>
                </a:cubicBezTo>
                <a:cubicBezTo>
                  <a:pt x="107319" y="48459"/>
                  <a:pt x="107776" y="49242"/>
                  <a:pt x="108037" y="50122"/>
                </a:cubicBezTo>
                <a:cubicBezTo>
                  <a:pt x="108298" y="50873"/>
                  <a:pt x="108591" y="51688"/>
                  <a:pt x="108820" y="52471"/>
                </a:cubicBezTo>
                <a:cubicBezTo>
                  <a:pt x="106243" y="54461"/>
                  <a:pt x="104775" y="57788"/>
                  <a:pt x="104188" y="60887"/>
                </a:cubicBezTo>
                <a:cubicBezTo>
                  <a:pt x="104025" y="61768"/>
                  <a:pt x="103894" y="62616"/>
                  <a:pt x="103796" y="63496"/>
                </a:cubicBezTo>
                <a:lnTo>
                  <a:pt x="103470" y="63138"/>
                </a:lnTo>
                <a:lnTo>
                  <a:pt x="102133" y="61637"/>
                </a:lnTo>
                <a:cubicBezTo>
                  <a:pt x="101709" y="61213"/>
                  <a:pt x="101252" y="60789"/>
                  <a:pt x="100795" y="60398"/>
                </a:cubicBezTo>
                <a:cubicBezTo>
                  <a:pt x="100632" y="60234"/>
                  <a:pt x="100436" y="60071"/>
                  <a:pt x="100241" y="59908"/>
                </a:cubicBezTo>
                <a:cubicBezTo>
                  <a:pt x="99882" y="59452"/>
                  <a:pt x="99458" y="59028"/>
                  <a:pt x="98936" y="58734"/>
                </a:cubicBezTo>
                <a:cubicBezTo>
                  <a:pt x="98489" y="58427"/>
                  <a:pt x="97971" y="58263"/>
                  <a:pt x="97443" y="58263"/>
                </a:cubicBezTo>
                <a:cubicBezTo>
                  <a:pt x="97353" y="58263"/>
                  <a:pt x="97264" y="58268"/>
                  <a:pt x="97174" y="58277"/>
                </a:cubicBezTo>
                <a:cubicBezTo>
                  <a:pt x="97077" y="58277"/>
                  <a:pt x="97011" y="58343"/>
                  <a:pt x="96979" y="58440"/>
                </a:cubicBezTo>
                <a:lnTo>
                  <a:pt x="96881" y="58310"/>
                </a:lnTo>
                <a:cubicBezTo>
                  <a:pt x="96261" y="57658"/>
                  <a:pt x="95543" y="57070"/>
                  <a:pt x="94793" y="56614"/>
                </a:cubicBezTo>
                <a:cubicBezTo>
                  <a:pt x="94010" y="56124"/>
                  <a:pt x="93162" y="55733"/>
                  <a:pt x="92281" y="55472"/>
                </a:cubicBezTo>
                <a:cubicBezTo>
                  <a:pt x="91901" y="55336"/>
                  <a:pt x="91498" y="55268"/>
                  <a:pt x="91091" y="55268"/>
                </a:cubicBezTo>
                <a:cubicBezTo>
                  <a:pt x="91009" y="55268"/>
                  <a:pt x="90928" y="55271"/>
                  <a:pt x="90846" y="55276"/>
                </a:cubicBezTo>
                <a:cubicBezTo>
                  <a:pt x="90390" y="55374"/>
                  <a:pt x="89900" y="55505"/>
                  <a:pt x="89476" y="55700"/>
                </a:cubicBezTo>
                <a:cubicBezTo>
                  <a:pt x="88498" y="55994"/>
                  <a:pt x="87421" y="55831"/>
                  <a:pt x="86443" y="56092"/>
                </a:cubicBezTo>
                <a:cubicBezTo>
                  <a:pt x="86345" y="56124"/>
                  <a:pt x="86279" y="56157"/>
                  <a:pt x="86182" y="56190"/>
                </a:cubicBezTo>
                <a:cubicBezTo>
                  <a:pt x="85570" y="56078"/>
                  <a:pt x="84949" y="56020"/>
                  <a:pt x="84322" y="56020"/>
                </a:cubicBezTo>
                <a:cubicBezTo>
                  <a:pt x="83846" y="56020"/>
                  <a:pt x="83366" y="56054"/>
                  <a:pt x="82887" y="56124"/>
                </a:cubicBezTo>
                <a:cubicBezTo>
                  <a:pt x="82300" y="56255"/>
                  <a:pt x="81713" y="56418"/>
                  <a:pt x="81126" y="56646"/>
                </a:cubicBezTo>
                <a:cubicBezTo>
                  <a:pt x="80571" y="56777"/>
                  <a:pt x="80049" y="57038"/>
                  <a:pt x="79592" y="57331"/>
                </a:cubicBezTo>
                <a:cubicBezTo>
                  <a:pt x="79136" y="57658"/>
                  <a:pt x="78777" y="58016"/>
                  <a:pt x="78451" y="58440"/>
                </a:cubicBezTo>
                <a:cubicBezTo>
                  <a:pt x="78157" y="58864"/>
                  <a:pt x="77766" y="59419"/>
                  <a:pt x="78059" y="59941"/>
                </a:cubicBezTo>
                <a:cubicBezTo>
                  <a:pt x="78124" y="60104"/>
                  <a:pt x="78288" y="60267"/>
                  <a:pt x="78483" y="60332"/>
                </a:cubicBezTo>
                <a:lnTo>
                  <a:pt x="77864" y="60528"/>
                </a:lnTo>
                <a:cubicBezTo>
                  <a:pt x="76983" y="60789"/>
                  <a:pt x="76102" y="61115"/>
                  <a:pt x="75221" y="61441"/>
                </a:cubicBezTo>
                <a:cubicBezTo>
                  <a:pt x="74341" y="61768"/>
                  <a:pt x="73525" y="62094"/>
                  <a:pt x="72677" y="62453"/>
                </a:cubicBezTo>
                <a:lnTo>
                  <a:pt x="71437" y="63007"/>
                </a:lnTo>
                <a:cubicBezTo>
                  <a:pt x="71013" y="63170"/>
                  <a:pt x="70459" y="63301"/>
                  <a:pt x="70296" y="63692"/>
                </a:cubicBezTo>
                <a:cubicBezTo>
                  <a:pt x="70263" y="63725"/>
                  <a:pt x="70263" y="63757"/>
                  <a:pt x="70263" y="63790"/>
                </a:cubicBezTo>
                <a:lnTo>
                  <a:pt x="70231" y="63757"/>
                </a:lnTo>
                <a:cubicBezTo>
                  <a:pt x="70186" y="63702"/>
                  <a:pt x="70122" y="63676"/>
                  <a:pt x="70059" y="63676"/>
                </a:cubicBezTo>
                <a:cubicBezTo>
                  <a:pt x="69937" y="63676"/>
                  <a:pt x="69818" y="63770"/>
                  <a:pt x="69839" y="63921"/>
                </a:cubicBezTo>
                <a:cubicBezTo>
                  <a:pt x="69806" y="64018"/>
                  <a:pt x="69806" y="64116"/>
                  <a:pt x="69839" y="64181"/>
                </a:cubicBezTo>
                <a:cubicBezTo>
                  <a:pt x="69839" y="64279"/>
                  <a:pt x="69872" y="64345"/>
                  <a:pt x="69872" y="64410"/>
                </a:cubicBezTo>
                <a:lnTo>
                  <a:pt x="69970" y="64606"/>
                </a:lnTo>
                <a:lnTo>
                  <a:pt x="69872" y="64638"/>
                </a:lnTo>
                <a:cubicBezTo>
                  <a:pt x="69448" y="62942"/>
                  <a:pt x="68926" y="61246"/>
                  <a:pt x="68339" y="59582"/>
                </a:cubicBezTo>
                <a:cubicBezTo>
                  <a:pt x="68697" y="59093"/>
                  <a:pt x="69056" y="58571"/>
                  <a:pt x="69382" y="58049"/>
                </a:cubicBezTo>
                <a:cubicBezTo>
                  <a:pt x="70035" y="56940"/>
                  <a:pt x="70655" y="55635"/>
                  <a:pt x="70426" y="54330"/>
                </a:cubicBezTo>
                <a:cubicBezTo>
                  <a:pt x="70328" y="53678"/>
                  <a:pt x="70002" y="53123"/>
                  <a:pt x="69545" y="52699"/>
                </a:cubicBezTo>
                <a:cubicBezTo>
                  <a:pt x="69121" y="52275"/>
                  <a:pt x="68600" y="52080"/>
                  <a:pt x="68208" y="51623"/>
                </a:cubicBezTo>
                <a:cubicBezTo>
                  <a:pt x="67719" y="51101"/>
                  <a:pt x="67393" y="50449"/>
                  <a:pt x="66740" y="50090"/>
                </a:cubicBezTo>
                <a:cubicBezTo>
                  <a:pt x="66417" y="49928"/>
                  <a:pt x="66068" y="49846"/>
                  <a:pt x="65722" y="49846"/>
                </a:cubicBezTo>
                <a:cubicBezTo>
                  <a:pt x="65299" y="49846"/>
                  <a:pt x="64881" y="49969"/>
                  <a:pt x="64522" y="50220"/>
                </a:cubicBezTo>
                <a:cubicBezTo>
                  <a:pt x="64065" y="50481"/>
                  <a:pt x="63674" y="50873"/>
                  <a:pt x="63413" y="51362"/>
                </a:cubicBezTo>
                <a:cubicBezTo>
                  <a:pt x="61684" y="49666"/>
                  <a:pt x="59629" y="48393"/>
                  <a:pt x="57346" y="47643"/>
                </a:cubicBezTo>
                <a:cubicBezTo>
                  <a:pt x="54801" y="46730"/>
                  <a:pt x="52257" y="45621"/>
                  <a:pt x="49582" y="45066"/>
                </a:cubicBezTo>
                <a:lnTo>
                  <a:pt x="48669" y="44283"/>
                </a:lnTo>
                <a:cubicBezTo>
                  <a:pt x="48114" y="42946"/>
                  <a:pt x="47136" y="41837"/>
                  <a:pt x="45896" y="41119"/>
                </a:cubicBezTo>
                <a:cubicBezTo>
                  <a:pt x="45211" y="40728"/>
                  <a:pt x="44428" y="40499"/>
                  <a:pt x="43613" y="40434"/>
                </a:cubicBezTo>
                <a:cubicBezTo>
                  <a:pt x="43555" y="40430"/>
                  <a:pt x="43497" y="40428"/>
                  <a:pt x="43439" y="40428"/>
                </a:cubicBezTo>
                <a:cubicBezTo>
                  <a:pt x="43041" y="40428"/>
                  <a:pt x="42646" y="40524"/>
                  <a:pt x="42275" y="40695"/>
                </a:cubicBezTo>
                <a:lnTo>
                  <a:pt x="42145" y="40630"/>
                </a:lnTo>
                <a:cubicBezTo>
                  <a:pt x="42145" y="40141"/>
                  <a:pt x="42112" y="39619"/>
                  <a:pt x="42047" y="39129"/>
                </a:cubicBezTo>
                <a:cubicBezTo>
                  <a:pt x="42014" y="39064"/>
                  <a:pt x="41982" y="39032"/>
                  <a:pt x="41917" y="38999"/>
                </a:cubicBezTo>
                <a:cubicBezTo>
                  <a:pt x="42960" y="38412"/>
                  <a:pt x="43906" y="37662"/>
                  <a:pt x="44722" y="36748"/>
                </a:cubicBezTo>
                <a:cubicBezTo>
                  <a:pt x="46549" y="34726"/>
                  <a:pt x="47527" y="32149"/>
                  <a:pt x="47984" y="29474"/>
                </a:cubicBezTo>
                <a:cubicBezTo>
                  <a:pt x="48180" y="29506"/>
                  <a:pt x="48379" y="29521"/>
                  <a:pt x="48578" y="29521"/>
                </a:cubicBezTo>
                <a:cubicBezTo>
                  <a:pt x="50426" y="29521"/>
                  <a:pt x="52292" y="28195"/>
                  <a:pt x="52616" y="26310"/>
                </a:cubicBezTo>
                <a:cubicBezTo>
                  <a:pt x="52975" y="24353"/>
                  <a:pt x="51376" y="21939"/>
                  <a:pt x="49321" y="21776"/>
                </a:cubicBezTo>
                <a:cubicBezTo>
                  <a:pt x="50365" y="19818"/>
                  <a:pt x="51148" y="17698"/>
                  <a:pt x="51637" y="15545"/>
                </a:cubicBezTo>
                <a:cubicBezTo>
                  <a:pt x="51963" y="14175"/>
                  <a:pt x="52257" y="12675"/>
                  <a:pt x="51931" y="11305"/>
                </a:cubicBezTo>
                <a:cubicBezTo>
                  <a:pt x="51605" y="9935"/>
                  <a:pt x="50593" y="8923"/>
                  <a:pt x="49452" y="8173"/>
                </a:cubicBezTo>
                <a:cubicBezTo>
                  <a:pt x="48669" y="7651"/>
                  <a:pt x="47462" y="6999"/>
                  <a:pt x="46385" y="6966"/>
                </a:cubicBezTo>
                <a:cubicBezTo>
                  <a:pt x="46549" y="5596"/>
                  <a:pt x="45733" y="4096"/>
                  <a:pt x="44657" y="3182"/>
                </a:cubicBezTo>
                <a:cubicBezTo>
                  <a:pt x="42993" y="1812"/>
                  <a:pt x="41003" y="866"/>
                  <a:pt x="38850" y="442"/>
                </a:cubicBezTo>
                <a:cubicBezTo>
                  <a:pt x="37506" y="141"/>
                  <a:pt x="36121" y="1"/>
                  <a:pt x="34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5990372" y="2293605"/>
            <a:ext cx="479304" cy="314244"/>
          </a:xfrm>
          <a:custGeom>
            <a:rect b="b" l="l" r="r" t="t"/>
            <a:pathLst>
              <a:path extrusionOk="0" h="22029" w="33600">
                <a:moveTo>
                  <a:pt x="15930" y="0"/>
                </a:moveTo>
                <a:cubicBezTo>
                  <a:pt x="11301" y="0"/>
                  <a:pt x="6479" y="1344"/>
                  <a:pt x="4111" y="4022"/>
                </a:cubicBezTo>
                <a:cubicBezTo>
                  <a:pt x="1" y="8687"/>
                  <a:pt x="1045" y="9307"/>
                  <a:pt x="1795" y="11721"/>
                </a:cubicBezTo>
                <a:cubicBezTo>
                  <a:pt x="3472" y="14556"/>
                  <a:pt x="6414" y="15806"/>
                  <a:pt x="9566" y="15806"/>
                </a:cubicBezTo>
                <a:cubicBezTo>
                  <a:pt x="12361" y="15806"/>
                  <a:pt x="15322" y="14823"/>
                  <a:pt x="17713" y="13091"/>
                </a:cubicBezTo>
                <a:cubicBezTo>
                  <a:pt x="20486" y="11003"/>
                  <a:pt x="23552" y="9209"/>
                  <a:pt x="26749" y="7806"/>
                </a:cubicBezTo>
                <a:cubicBezTo>
                  <a:pt x="26749" y="7806"/>
                  <a:pt x="28543" y="8654"/>
                  <a:pt x="28837" y="12243"/>
                </a:cubicBezTo>
                <a:cubicBezTo>
                  <a:pt x="29163" y="15831"/>
                  <a:pt x="29391" y="22029"/>
                  <a:pt x="29391" y="22029"/>
                </a:cubicBezTo>
                <a:cubicBezTo>
                  <a:pt x="29391" y="22029"/>
                  <a:pt x="31903" y="20332"/>
                  <a:pt x="32751" y="14656"/>
                </a:cubicBezTo>
                <a:cubicBezTo>
                  <a:pt x="33599" y="8981"/>
                  <a:pt x="31153" y="7741"/>
                  <a:pt x="27173" y="6991"/>
                </a:cubicBezTo>
                <a:cubicBezTo>
                  <a:pt x="27766" y="2322"/>
                  <a:pt x="22015" y="0"/>
                  <a:pt x="15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"/>
          <p:cNvSpPr/>
          <p:nvPr/>
        </p:nvSpPr>
        <p:spPr>
          <a:xfrm>
            <a:off x="5963383" y="2451491"/>
            <a:ext cx="91695" cy="165203"/>
          </a:xfrm>
          <a:custGeom>
            <a:rect b="b" l="l" r="r" t="t"/>
            <a:pathLst>
              <a:path extrusionOk="0" h="11581" w="6428">
                <a:moveTo>
                  <a:pt x="4013" y="0"/>
                </a:moveTo>
                <a:cubicBezTo>
                  <a:pt x="849" y="751"/>
                  <a:pt x="1" y="3034"/>
                  <a:pt x="1143" y="7372"/>
                </a:cubicBezTo>
                <a:cubicBezTo>
                  <a:pt x="2151" y="11127"/>
                  <a:pt x="2294" y="11392"/>
                  <a:pt x="2314" y="11392"/>
                </a:cubicBezTo>
                <a:cubicBezTo>
                  <a:pt x="2317" y="11392"/>
                  <a:pt x="2317" y="11385"/>
                  <a:pt x="2317" y="11385"/>
                </a:cubicBezTo>
                <a:cubicBezTo>
                  <a:pt x="2317" y="11385"/>
                  <a:pt x="3323" y="10555"/>
                  <a:pt x="4290" y="10555"/>
                </a:cubicBezTo>
                <a:cubicBezTo>
                  <a:pt x="4822" y="10555"/>
                  <a:pt x="5341" y="10806"/>
                  <a:pt x="5677" y="11580"/>
                </a:cubicBezTo>
                <a:cubicBezTo>
                  <a:pt x="5775" y="2447"/>
                  <a:pt x="6427" y="2121"/>
                  <a:pt x="6427" y="2121"/>
                </a:cubicBezTo>
                <a:lnTo>
                  <a:pt x="40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8"/>
          <p:cNvSpPr/>
          <p:nvPr/>
        </p:nvSpPr>
        <p:spPr>
          <a:xfrm>
            <a:off x="6922426" y="2396884"/>
            <a:ext cx="795716" cy="785645"/>
          </a:xfrm>
          <a:custGeom>
            <a:rect b="b" l="l" r="r" t="t"/>
            <a:pathLst>
              <a:path extrusionOk="0" h="55075" w="55781">
                <a:moveTo>
                  <a:pt x="17822" y="0"/>
                </a:moveTo>
                <a:cubicBezTo>
                  <a:pt x="14612" y="0"/>
                  <a:pt x="11380" y="718"/>
                  <a:pt x="8645" y="2458"/>
                </a:cubicBezTo>
                <a:cubicBezTo>
                  <a:pt x="0" y="7971"/>
                  <a:pt x="1175" y="11102"/>
                  <a:pt x="1175" y="11102"/>
                </a:cubicBezTo>
                <a:cubicBezTo>
                  <a:pt x="1985" y="17305"/>
                  <a:pt x="6571" y="18466"/>
                  <a:pt x="10216" y="18466"/>
                </a:cubicBezTo>
                <a:cubicBezTo>
                  <a:pt x="11709" y="18466"/>
                  <a:pt x="13043" y="18272"/>
                  <a:pt x="13896" y="18148"/>
                </a:cubicBezTo>
                <a:cubicBezTo>
                  <a:pt x="14559" y="18054"/>
                  <a:pt x="15089" y="18006"/>
                  <a:pt x="15525" y="18006"/>
                </a:cubicBezTo>
                <a:cubicBezTo>
                  <a:pt x="17045" y="18006"/>
                  <a:pt x="17442" y="18581"/>
                  <a:pt x="18431" y="19747"/>
                </a:cubicBezTo>
                <a:cubicBezTo>
                  <a:pt x="19265" y="20176"/>
                  <a:pt x="19948" y="20310"/>
                  <a:pt x="20474" y="20310"/>
                </a:cubicBezTo>
                <a:cubicBezTo>
                  <a:pt x="21346" y="20310"/>
                  <a:pt x="21790" y="19942"/>
                  <a:pt x="21790" y="19942"/>
                </a:cubicBezTo>
                <a:cubicBezTo>
                  <a:pt x="21790" y="19942"/>
                  <a:pt x="22595" y="18755"/>
                  <a:pt x="23752" y="18755"/>
                </a:cubicBezTo>
                <a:cubicBezTo>
                  <a:pt x="24414" y="18755"/>
                  <a:pt x="25191" y="19144"/>
                  <a:pt x="25998" y="20367"/>
                </a:cubicBezTo>
                <a:cubicBezTo>
                  <a:pt x="27154" y="22229"/>
                  <a:pt x="26351" y="25197"/>
                  <a:pt x="24521" y="25197"/>
                </a:cubicBezTo>
                <a:cubicBezTo>
                  <a:pt x="24492" y="25197"/>
                  <a:pt x="24462" y="25196"/>
                  <a:pt x="24433" y="25194"/>
                </a:cubicBezTo>
                <a:lnTo>
                  <a:pt x="24433" y="25194"/>
                </a:lnTo>
                <a:cubicBezTo>
                  <a:pt x="25900" y="28456"/>
                  <a:pt x="24726" y="31718"/>
                  <a:pt x="25150" y="34785"/>
                </a:cubicBezTo>
                <a:cubicBezTo>
                  <a:pt x="25534" y="37528"/>
                  <a:pt x="26611" y="42968"/>
                  <a:pt x="30483" y="42968"/>
                </a:cubicBezTo>
                <a:cubicBezTo>
                  <a:pt x="30891" y="42968"/>
                  <a:pt x="31331" y="42907"/>
                  <a:pt x="31805" y="42776"/>
                </a:cubicBezTo>
                <a:cubicBezTo>
                  <a:pt x="34950" y="41881"/>
                  <a:pt x="36007" y="40626"/>
                  <a:pt x="37533" y="40626"/>
                </a:cubicBezTo>
                <a:cubicBezTo>
                  <a:pt x="38396" y="40626"/>
                  <a:pt x="39409" y="41028"/>
                  <a:pt x="41036" y="42124"/>
                </a:cubicBezTo>
                <a:cubicBezTo>
                  <a:pt x="45570" y="45158"/>
                  <a:pt x="47169" y="52660"/>
                  <a:pt x="47169" y="52660"/>
                </a:cubicBezTo>
                <a:lnTo>
                  <a:pt x="49485" y="55074"/>
                </a:lnTo>
                <a:cubicBezTo>
                  <a:pt x="49485" y="55074"/>
                  <a:pt x="55780" y="45516"/>
                  <a:pt x="55063" y="37427"/>
                </a:cubicBezTo>
                <a:cubicBezTo>
                  <a:pt x="54312" y="29304"/>
                  <a:pt x="44526" y="21834"/>
                  <a:pt x="41688" y="19747"/>
                </a:cubicBezTo>
                <a:cubicBezTo>
                  <a:pt x="38850" y="17626"/>
                  <a:pt x="35360" y="12146"/>
                  <a:pt x="33077" y="6895"/>
                </a:cubicBezTo>
                <a:cubicBezTo>
                  <a:pt x="31519" y="3311"/>
                  <a:pt x="24720" y="0"/>
                  <a:pt x="17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"/>
          <p:cNvSpPr/>
          <p:nvPr/>
        </p:nvSpPr>
        <p:spPr>
          <a:xfrm>
            <a:off x="5975251" y="2404402"/>
            <a:ext cx="501400" cy="295371"/>
          </a:xfrm>
          <a:custGeom>
            <a:rect b="b" l="l" r="r" t="t"/>
            <a:pathLst>
              <a:path extrusionOk="0" h="20706" w="35149">
                <a:moveTo>
                  <a:pt x="27877" y="0"/>
                </a:moveTo>
                <a:cubicBezTo>
                  <a:pt x="27086" y="0"/>
                  <a:pt x="24536" y="794"/>
                  <a:pt x="16327" y="5813"/>
                </a:cubicBezTo>
                <a:cubicBezTo>
                  <a:pt x="14406" y="6708"/>
                  <a:pt x="12340" y="6992"/>
                  <a:pt x="10493" y="6992"/>
                </a:cubicBezTo>
                <a:cubicBezTo>
                  <a:pt x="7292" y="6992"/>
                  <a:pt x="4747" y="6139"/>
                  <a:pt x="4747" y="6139"/>
                </a:cubicBezTo>
                <a:lnTo>
                  <a:pt x="4747" y="6139"/>
                </a:lnTo>
                <a:lnTo>
                  <a:pt x="4877" y="14881"/>
                </a:lnTo>
                <a:cubicBezTo>
                  <a:pt x="4394" y="14156"/>
                  <a:pt x="3814" y="13850"/>
                  <a:pt x="3244" y="13850"/>
                </a:cubicBezTo>
                <a:cubicBezTo>
                  <a:pt x="1583" y="13850"/>
                  <a:pt x="1" y="16440"/>
                  <a:pt x="1094" y="18796"/>
                </a:cubicBezTo>
                <a:cubicBezTo>
                  <a:pt x="1805" y="20314"/>
                  <a:pt x="2716" y="20705"/>
                  <a:pt x="3466" y="20705"/>
                </a:cubicBezTo>
                <a:cubicBezTo>
                  <a:pt x="4263" y="20705"/>
                  <a:pt x="4877" y="20264"/>
                  <a:pt x="4877" y="20264"/>
                </a:cubicBezTo>
                <a:cubicBezTo>
                  <a:pt x="4877" y="20264"/>
                  <a:pt x="9183" y="17099"/>
                  <a:pt x="18317" y="16904"/>
                </a:cubicBezTo>
                <a:cubicBezTo>
                  <a:pt x="18579" y="16897"/>
                  <a:pt x="18835" y="16894"/>
                  <a:pt x="19086" y="16894"/>
                </a:cubicBezTo>
                <a:cubicBezTo>
                  <a:pt x="27624" y="16894"/>
                  <a:pt x="29995" y="20557"/>
                  <a:pt x="29995" y="20557"/>
                </a:cubicBezTo>
                <a:cubicBezTo>
                  <a:pt x="29995" y="20557"/>
                  <a:pt x="30177" y="20573"/>
                  <a:pt x="30471" y="20573"/>
                </a:cubicBezTo>
                <a:cubicBezTo>
                  <a:pt x="31682" y="20573"/>
                  <a:pt x="34795" y="20299"/>
                  <a:pt x="34953" y="17491"/>
                </a:cubicBezTo>
                <a:cubicBezTo>
                  <a:pt x="35149" y="14033"/>
                  <a:pt x="30321" y="13609"/>
                  <a:pt x="30321" y="13609"/>
                </a:cubicBezTo>
                <a:cubicBezTo>
                  <a:pt x="30321" y="13609"/>
                  <a:pt x="31169" y="7085"/>
                  <a:pt x="29799" y="3627"/>
                </a:cubicBezTo>
                <a:cubicBezTo>
                  <a:pt x="28454" y="201"/>
                  <a:pt x="28241" y="170"/>
                  <a:pt x="28233" y="170"/>
                </a:cubicBezTo>
                <a:cubicBezTo>
                  <a:pt x="28233" y="170"/>
                  <a:pt x="28233" y="170"/>
                  <a:pt x="28233" y="170"/>
                </a:cubicBezTo>
                <a:cubicBezTo>
                  <a:pt x="28233" y="170"/>
                  <a:pt x="28243" y="0"/>
                  <a:pt x="27877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"/>
          <p:cNvSpPr/>
          <p:nvPr/>
        </p:nvSpPr>
        <p:spPr>
          <a:xfrm>
            <a:off x="5765155" y="3002821"/>
            <a:ext cx="572711" cy="685975"/>
          </a:xfrm>
          <a:custGeom>
            <a:rect b="b" l="l" r="r" t="t"/>
            <a:pathLst>
              <a:path extrusionOk="0" h="48088" w="40148">
                <a:moveTo>
                  <a:pt x="32879" y="0"/>
                </a:moveTo>
                <a:cubicBezTo>
                  <a:pt x="32605" y="0"/>
                  <a:pt x="32302" y="172"/>
                  <a:pt x="32099" y="299"/>
                </a:cubicBezTo>
                <a:cubicBezTo>
                  <a:pt x="31610" y="658"/>
                  <a:pt x="27891" y="11455"/>
                  <a:pt x="26749" y="13478"/>
                </a:cubicBezTo>
                <a:cubicBezTo>
                  <a:pt x="25575" y="15468"/>
                  <a:pt x="21367" y="19252"/>
                  <a:pt x="16311" y="22938"/>
                </a:cubicBezTo>
                <a:cubicBezTo>
                  <a:pt x="11287" y="26624"/>
                  <a:pt x="3165" y="35235"/>
                  <a:pt x="3165" y="35235"/>
                </a:cubicBezTo>
                <a:lnTo>
                  <a:pt x="99" y="33865"/>
                </a:lnTo>
                <a:lnTo>
                  <a:pt x="99" y="33865"/>
                </a:lnTo>
                <a:cubicBezTo>
                  <a:pt x="99" y="33865"/>
                  <a:pt x="1" y="37551"/>
                  <a:pt x="229" y="42803"/>
                </a:cubicBezTo>
                <a:cubicBezTo>
                  <a:pt x="425" y="48087"/>
                  <a:pt x="2121" y="47663"/>
                  <a:pt x="6427" y="47859"/>
                </a:cubicBezTo>
                <a:cubicBezTo>
                  <a:pt x="6485" y="47862"/>
                  <a:pt x="6544" y="47864"/>
                  <a:pt x="6603" y="47864"/>
                </a:cubicBezTo>
                <a:cubicBezTo>
                  <a:pt x="10906" y="47864"/>
                  <a:pt x="17159" y="39769"/>
                  <a:pt x="17159" y="39769"/>
                </a:cubicBezTo>
                <a:lnTo>
                  <a:pt x="28739" y="22057"/>
                </a:lnTo>
                <a:cubicBezTo>
                  <a:pt x="28739" y="22057"/>
                  <a:pt x="34643" y="20817"/>
                  <a:pt x="35589" y="17131"/>
                </a:cubicBezTo>
                <a:cubicBezTo>
                  <a:pt x="36535" y="13445"/>
                  <a:pt x="33795" y="13217"/>
                  <a:pt x="33795" y="13217"/>
                </a:cubicBezTo>
                <a:cubicBezTo>
                  <a:pt x="33795" y="13217"/>
                  <a:pt x="37677" y="8324"/>
                  <a:pt x="38851" y="6204"/>
                </a:cubicBezTo>
                <a:cubicBezTo>
                  <a:pt x="39893" y="4298"/>
                  <a:pt x="40147" y="2365"/>
                  <a:pt x="39960" y="2365"/>
                </a:cubicBezTo>
                <a:cubicBezTo>
                  <a:pt x="39942" y="2365"/>
                  <a:pt x="39921" y="2383"/>
                  <a:pt x="39895" y="2420"/>
                </a:cubicBezTo>
                <a:cubicBezTo>
                  <a:pt x="39569" y="2844"/>
                  <a:pt x="31903" y="9466"/>
                  <a:pt x="31903" y="9466"/>
                </a:cubicBezTo>
                <a:cubicBezTo>
                  <a:pt x="31903" y="9466"/>
                  <a:pt x="33175" y="4834"/>
                  <a:pt x="33469" y="2093"/>
                </a:cubicBezTo>
                <a:cubicBezTo>
                  <a:pt x="33668" y="421"/>
                  <a:pt x="33308" y="0"/>
                  <a:pt x="32879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"/>
          <p:cNvSpPr/>
          <p:nvPr/>
        </p:nvSpPr>
        <p:spPr>
          <a:xfrm>
            <a:off x="6595299" y="3238180"/>
            <a:ext cx="295499" cy="283560"/>
          </a:xfrm>
          <a:custGeom>
            <a:rect b="b" l="l" r="r" t="t"/>
            <a:pathLst>
              <a:path extrusionOk="0" h="19878" w="20715">
                <a:moveTo>
                  <a:pt x="3185" y="0"/>
                </a:moveTo>
                <a:cubicBezTo>
                  <a:pt x="2613" y="0"/>
                  <a:pt x="2993" y="518"/>
                  <a:pt x="3263" y="1807"/>
                </a:cubicBezTo>
                <a:cubicBezTo>
                  <a:pt x="3458" y="2622"/>
                  <a:pt x="3524" y="3470"/>
                  <a:pt x="3491" y="4318"/>
                </a:cubicBezTo>
                <a:lnTo>
                  <a:pt x="7471" y="9146"/>
                </a:lnTo>
                <a:lnTo>
                  <a:pt x="2643" y="8331"/>
                </a:lnTo>
                <a:cubicBezTo>
                  <a:pt x="2643" y="8331"/>
                  <a:pt x="2447" y="6112"/>
                  <a:pt x="2447" y="5590"/>
                </a:cubicBezTo>
                <a:cubicBezTo>
                  <a:pt x="2447" y="5117"/>
                  <a:pt x="2527" y="3412"/>
                  <a:pt x="1596" y="3412"/>
                </a:cubicBezTo>
                <a:cubicBezTo>
                  <a:pt x="1499" y="3412"/>
                  <a:pt x="1392" y="3430"/>
                  <a:pt x="1273" y="3470"/>
                </a:cubicBezTo>
                <a:cubicBezTo>
                  <a:pt x="1" y="3894"/>
                  <a:pt x="1" y="8331"/>
                  <a:pt x="1" y="8331"/>
                </a:cubicBezTo>
                <a:lnTo>
                  <a:pt x="425" y="9896"/>
                </a:lnTo>
                <a:cubicBezTo>
                  <a:pt x="196" y="11788"/>
                  <a:pt x="1469" y="13680"/>
                  <a:pt x="1469" y="13680"/>
                </a:cubicBezTo>
                <a:cubicBezTo>
                  <a:pt x="1469" y="13680"/>
                  <a:pt x="523" y="14724"/>
                  <a:pt x="2741" y="16225"/>
                </a:cubicBezTo>
                <a:cubicBezTo>
                  <a:pt x="4602" y="17475"/>
                  <a:pt x="9539" y="18654"/>
                  <a:pt x="13642" y="18654"/>
                </a:cubicBezTo>
                <a:cubicBezTo>
                  <a:pt x="14357" y="18654"/>
                  <a:pt x="15047" y="18618"/>
                  <a:pt x="15691" y="18541"/>
                </a:cubicBezTo>
                <a:cubicBezTo>
                  <a:pt x="16735" y="19062"/>
                  <a:pt x="17583" y="19519"/>
                  <a:pt x="18235" y="19878"/>
                </a:cubicBezTo>
                <a:cubicBezTo>
                  <a:pt x="19442" y="17921"/>
                  <a:pt x="20421" y="15833"/>
                  <a:pt x="20714" y="13452"/>
                </a:cubicBezTo>
                <a:cubicBezTo>
                  <a:pt x="18887" y="12865"/>
                  <a:pt x="17778" y="12408"/>
                  <a:pt x="18007" y="12017"/>
                </a:cubicBezTo>
                <a:cubicBezTo>
                  <a:pt x="18333" y="11462"/>
                  <a:pt x="16017" y="10059"/>
                  <a:pt x="15365" y="7678"/>
                </a:cubicBezTo>
                <a:cubicBezTo>
                  <a:pt x="14745" y="5329"/>
                  <a:pt x="15267" y="4742"/>
                  <a:pt x="13701" y="4123"/>
                </a:cubicBezTo>
                <a:cubicBezTo>
                  <a:pt x="12103" y="3470"/>
                  <a:pt x="9493" y="959"/>
                  <a:pt x="9493" y="958"/>
                </a:cubicBezTo>
                <a:lnTo>
                  <a:pt x="9493" y="958"/>
                </a:lnTo>
                <a:lnTo>
                  <a:pt x="10211" y="6732"/>
                </a:lnTo>
                <a:lnTo>
                  <a:pt x="10211" y="6732"/>
                </a:lnTo>
                <a:lnTo>
                  <a:pt x="5905" y="4123"/>
                </a:lnTo>
                <a:cubicBezTo>
                  <a:pt x="5905" y="4123"/>
                  <a:pt x="5383" y="632"/>
                  <a:pt x="3360" y="12"/>
                </a:cubicBezTo>
                <a:cubicBezTo>
                  <a:pt x="3294" y="4"/>
                  <a:pt x="3236" y="0"/>
                  <a:pt x="31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"/>
          <p:cNvSpPr/>
          <p:nvPr/>
        </p:nvSpPr>
        <p:spPr>
          <a:xfrm>
            <a:off x="6855423" y="3430060"/>
            <a:ext cx="67017" cy="113093"/>
          </a:xfrm>
          <a:custGeom>
            <a:rect b="b" l="l" r="r" t="t"/>
            <a:pathLst>
              <a:path extrusionOk="0" h="7928" w="4698">
                <a:moveTo>
                  <a:pt x="2512" y="1"/>
                </a:moveTo>
                <a:cubicBezTo>
                  <a:pt x="2186" y="2382"/>
                  <a:pt x="1240" y="4470"/>
                  <a:pt x="0" y="6427"/>
                </a:cubicBezTo>
                <a:cubicBezTo>
                  <a:pt x="2055" y="7569"/>
                  <a:pt x="2381" y="7927"/>
                  <a:pt x="2381" y="7927"/>
                </a:cubicBezTo>
                <a:cubicBezTo>
                  <a:pt x="3914" y="5807"/>
                  <a:pt x="4697" y="3263"/>
                  <a:pt x="4599" y="653"/>
                </a:cubicBezTo>
                <a:cubicBezTo>
                  <a:pt x="3849" y="425"/>
                  <a:pt x="3132" y="197"/>
                  <a:pt x="2512" y="1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8"/>
          <p:cNvSpPr/>
          <p:nvPr/>
        </p:nvSpPr>
        <p:spPr>
          <a:xfrm>
            <a:off x="6842856" y="3085944"/>
            <a:ext cx="313645" cy="192435"/>
          </a:xfrm>
          <a:custGeom>
            <a:rect b="b" l="l" r="r" t="t"/>
            <a:pathLst>
              <a:path extrusionOk="0" h="13490" w="21987">
                <a:moveTo>
                  <a:pt x="11504" y="1"/>
                </a:moveTo>
                <a:cubicBezTo>
                  <a:pt x="8860" y="1"/>
                  <a:pt x="8123" y="866"/>
                  <a:pt x="8123" y="866"/>
                </a:cubicBezTo>
                <a:cubicBezTo>
                  <a:pt x="8123" y="866"/>
                  <a:pt x="6930" y="285"/>
                  <a:pt x="5476" y="285"/>
                </a:cubicBezTo>
                <a:cubicBezTo>
                  <a:pt x="4807" y="285"/>
                  <a:pt x="4082" y="408"/>
                  <a:pt x="3393" y="768"/>
                </a:cubicBezTo>
                <a:cubicBezTo>
                  <a:pt x="2088" y="1453"/>
                  <a:pt x="946" y="2366"/>
                  <a:pt x="0" y="3508"/>
                </a:cubicBezTo>
                <a:cubicBezTo>
                  <a:pt x="443" y="3780"/>
                  <a:pt x="799" y="3888"/>
                  <a:pt x="1116" y="3888"/>
                </a:cubicBezTo>
                <a:cubicBezTo>
                  <a:pt x="2018" y="3888"/>
                  <a:pt x="2614" y="3020"/>
                  <a:pt x="4013" y="2562"/>
                </a:cubicBezTo>
                <a:cubicBezTo>
                  <a:pt x="5209" y="2203"/>
                  <a:pt x="6434" y="2036"/>
                  <a:pt x="7685" y="2036"/>
                </a:cubicBezTo>
                <a:cubicBezTo>
                  <a:pt x="7798" y="2036"/>
                  <a:pt x="7911" y="2037"/>
                  <a:pt x="8025" y="2040"/>
                </a:cubicBezTo>
                <a:lnTo>
                  <a:pt x="8645" y="3508"/>
                </a:lnTo>
                <a:cubicBezTo>
                  <a:pt x="8645" y="3508"/>
                  <a:pt x="3067" y="5400"/>
                  <a:pt x="2023" y="6574"/>
                </a:cubicBezTo>
                <a:cubicBezTo>
                  <a:pt x="1153" y="7526"/>
                  <a:pt x="849" y="8341"/>
                  <a:pt x="2169" y="8341"/>
                </a:cubicBezTo>
                <a:cubicBezTo>
                  <a:pt x="2433" y="8341"/>
                  <a:pt x="2762" y="8309"/>
                  <a:pt x="3164" y="8238"/>
                </a:cubicBezTo>
                <a:cubicBezTo>
                  <a:pt x="4339" y="8075"/>
                  <a:pt x="5513" y="7781"/>
                  <a:pt x="6655" y="7390"/>
                </a:cubicBezTo>
                <a:lnTo>
                  <a:pt x="6655" y="7390"/>
                </a:lnTo>
                <a:cubicBezTo>
                  <a:pt x="6655" y="7390"/>
                  <a:pt x="5154" y="8401"/>
                  <a:pt x="5807" y="9608"/>
                </a:cubicBezTo>
                <a:cubicBezTo>
                  <a:pt x="6459" y="10848"/>
                  <a:pt x="5578" y="11206"/>
                  <a:pt x="6948" y="12022"/>
                </a:cubicBezTo>
                <a:cubicBezTo>
                  <a:pt x="7342" y="12266"/>
                  <a:pt x="7868" y="12361"/>
                  <a:pt x="8457" y="12361"/>
                </a:cubicBezTo>
                <a:cubicBezTo>
                  <a:pt x="9917" y="12361"/>
                  <a:pt x="11765" y="11774"/>
                  <a:pt x="12950" y="11402"/>
                </a:cubicBezTo>
                <a:cubicBezTo>
                  <a:pt x="16310" y="11598"/>
                  <a:pt x="16441" y="13294"/>
                  <a:pt x="16441" y="13294"/>
                </a:cubicBezTo>
                <a:cubicBezTo>
                  <a:pt x="16506" y="13359"/>
                  <a:pt x="16571" y="13425"/>
                  <a:pt x="16669" y="13490"/>
                </a:cubicBezTo>
                <a:cubicBezTo>
                  <a:pt x="19735" y="12642"/>
                  <a:pt x="21986" y="9478"/>
                  <a:pt x="21921" y="6216"/>
                </a:cubicBezTo>
                <a:cubicBezTo>
                  <a:pt x="21203" y="4813"/>
                  <a:pt x="19377" y="4421"/>
                  <a:pt x="19377" y="4160"/>
                </a:cubicBezTo>
                <a:cubicBezTo>
                  <a:pt x="19377" y="3900"/>
                  <a:pt x="16212" y="377"/>
                  <a:pt x="12657" y="50"/>
                </a:cubicBezTo>
                <a:cubicBezTo>
                  <a:pt x="12237" y="16"/>
                  <a:pt x="11854" y="1"/>
                  <a:pt x="115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8"/>
          <p:cNvSpPr/>
          <p:nvPr/>
        </p:nvSpPr>
        <p:spPr>
          <a:xfrm>
            <a:off x="7080641" y="3174601"/>
            <a:ext cx="83764" cy="113193"/>
          </a:xfrm>
          <a:custGeom>
            <a:rect b="b" l="l" r="r" t="t"/>
            <a:pathLst>
              <a:path extrusionOk="0" h="7935" w="5872">
                <a:moveTo>
                  <a:pt x="5252" y="1"/>
                </a:moveTo>
                <a:lnTo>
                  <a:pt x="5252" y="1"/>
                </a:lnTo>
                <a:cubicBezTo>
                  <a:pt x="5317" y="3263"/>
                  <a:pt x="3066" y="6427"/>
                  <a:pt x="0" y="7275"/>
                </a:cubicBezTo>
                <a:cubicBezTo>
                  <a:pt x="343" y="7532"/>
                  <a:pt x="1003" y="7934"/>
                  <a:pt x="1774" y="7934"/>
                </a:cubicBezTo>
                <a:cubicBezTo>
                  <a:pt x="2468" y="7934"/>
                  <a:pt x="3253" y="7608"/>
                  <a:pt x="3980" y="6557"/>
                </a:cubicBezTo>
                <a:cubicBezTo>
                  <a:pt x="5872" y="3817"/>
                  <a:pt x="5676" y="3426"/>
                  <a:pt x="5545" y="1110"/>
                </a:cubicBezTo>
                <a:cubicBezTo>
                  <a:pt x="5545" y="718"/>
                  <a:pt x="5448" y="327"/>
                  <a:pt x="5252" y="1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8"/>
          <p:cNvSpPr/>
          <p:nvPr/>
        </p:nvSpPr>
        <p:spPr>
          <a:xfrm>
            <a:off x="6967561" y="2624126"/>
            <a:ext cx="485552" cy="706831"/>
          </a:xfrm>
          <a:custGeom>
            <a:rect b="b" l="l" r="r" t="t"/>
            <a:pathLst>
              <a:path extrusionOk="0" h="49550" w="3403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31"/>
                </a:lnTo>
                <a:cubicBezTo>
                  <a:pt x="16" y="156"/>
                  <a:pt x="34" y="181"/>
                  <a:pt x="53" y="206"/>
                </a:cubicBezTo>
                <a:lnTo>
                  <a:pt x="53" y="206"/>
                </a:lnTo>
                <a:cubicBezTo>
                  <a:pt x="20" y="74"/>
                  <a:pt x="1" y="0"/>
                  <a:pt x="0" y="0"/>
                </a:cubicBezTo>
                <a:close/>
                <a:moveTo>
                  <a:pt x="53" y="206"/>
                </a:moveTo>
                <a:lnTo>
                  <a:pt x="53" y="206"/>
                </a:lnTo>
                <a:cubicBezTo>
                  <a:pt x="283" y="1136"/>
                  <a:pt x="1187" y="4938"/>
                  <a:pt x="1273" y="6133"/>
                </a:cubicBezTo>
                <a:cubicBezTo>
                  <a:pt x="1436" y="7503"/>
                  <a:pt x="1697" y="8873"/>
                  <a:pt x="2023" y="10243"/>
                </a:cubicBezTo>
                <a:cubicBezTo>
                  <a:pt x="2023" y="10243"/>
                  <a:pt x="9827" y="5674"/>
                  <a:pt x="13817" y="5674"/>
                </a:cubicBezTo>
                <a:cubicBezTo>
                  <a:pt x="14196" y="5674"/>
                  <a:pt x="14542" y="5716"/>
                  <a:pt x="14842" y="5807"/>
                </a:cubicBezTo>
                <a:cubicBezTo>
                  <a:pt x="17289" y="7927"/>
                  <a:pt x="19474" y="12983"/>
                  <a:pt x="19474" y="12983"/>
                </a:cubicBezTo>
                <a:cubicBezTo>
                  <a:pt x="19474" y="12983"/>
                  <a:pt x="17909" y="19898"/>
                  <a:pt x="14321" y="22965"/>
                </a:cubicBezTo>
                <a:cubicBezTo>
                  <a:pt x="14372" y="22966"/>
                  <a:pt x="14424" y="22967"/>
                  <a:pt x="14476" y="22967"/>
                </a:cubicBezTo>
                <a:cubicBezTo>
                  <a:pt x="15661" y="22967"/>
                  <a:pt x="16809" y="22608"/>
                  <a:pt x="17778" y="21921"/>
                </a:cubicBezTo>
                <a:cubicBezTo>
                  <a:pt x="17778" y="21921"/>
                  <a:pt x="20290" y="23878"/>
                  <a:pt x="21464" y="26227"/>
                </a:cubicBezTo>
                <a:cubicBezTo>
                  <a:pt x="22215" y="27858"/>
                  <a:pt x="22671" y="29586"/>
                  <a:pt x="22834" y="31381"/>
                </a:cubicBezTo>
                <a:cubicBezTo>
                  <a:pt x="22834" y="31381"/>
                  <a:pt x="19768" y="35915"/>
                  <a:pt x="19768" y="36763"/>
                </a:cubicBezTo>
                <a:cubicBezTo>
                  <a:pt x="19768" y="37611"/>
                  <a:pt x="20323" y="49550"/>
                  <a:pt x="20323" y="49550"/>
                </a:cubicBezTo>
                <a:cubicBezTo>
                  <a:pt x="20323" y="49550"/>
                  <a:pt x="22215" y="43156"/>
                  <a:pt x="24302" y="40416"/>
                </a:cubicBezTo>
                <a:cubicBezTo>
                  <a:pt x="28934" y="29162"/>
                  <a:pt x="33990" y="25998"/>
                  <a:pt x="33990" y="25998"/>
                </a:cubicBezTo>
                <a:cubicBezTo>
                  <a:pt x="33990" y="25998"/>
                  <a:pt x="34038" y="25241"/>
                  <a:pt x="33188" y="25241"/>
                </a:cubicBezTo>
                <a:cubicBezTo>
                  <a:pt x="32816" y="25241"/>
                  <a:pt x="32273" y="25386"/>
                  <a:pt x="31479" y="25803"/>
                </a:cubicBezTo>
                <a:cubicBezTo>
                  <a:pt x="30117" y="26509"/>
                  <a:pt x="28678" y="27154"/>
                  <a:pt x="27383" y="27154"/>
                </a:cubicBezTo>
                <a:cubicBezTo>
                  <a:pt x="26166" y="27154"/>
                  <a:pt x="25077" y="26583"/>
                  <a:pt x="24302" y="24954"/>
                </a:cubicBezTo>
                <a:cubicBezTo>
                  <a:pt x="22736" y="21595"/>
                  <a:pt x="21921" y="19246"/>
                  <a:pt x="22084" y="16734"/>
                </a:cubicBezTo>
                <a:cubicBezTo>
                  <a:pt x="22280" y="14255"/>
                  <a:pt x="21269" y="9264"/>
                  <a:pt x="21269" y="9264"/>
                </a:cubicBezTo>
                <a:lnTo>
                  <a:pt x="21269" y="9264"/>
                </a:lnTo>
                <a:cubicBezTo>
                  <a:pt x="21269" y="9264"/>
                  <a:pt x="21317" y="9272"/>
                  <a:pt x="21399" y="9272"/>
                </a:cubicBezTo>
                <a:cubicBezTo>
                  <a:pt x="21864" y="9272"/>
                  <a:pt x="23397" y="9036"/>
                  <a:pt x="23258" y="5904"/>
                </a:cubicBezTo>
                <a:cubicBezTo>
                  <a:pt x="23195" y="4346"/>
                  <a:pt x="21718" y="2870"/>
                  <a:pt x="20311" y="2870"/>
                </a:cubicBezTo>
                <a:cubicBezTo>
                  <a:pt x="19538" y="2870"/>
                  <a:pt x="18786" y="3315"/>
                  <a:pt x="18300" y="4437"/>
                </a:cubicBezTo>
                <a:cubicBezTo>
                  <a:pt x="17802" y="4528"/>
                  <a:pt x="17366" y="4569"/>
                  <a:pt x="16983" y="4569"/>
                </a:cubicBezTo>
                <a:cubicBezTo>
                  <a:pt x="15182" y="4569"/>
                  <a:pt x="14563" y="3655"/>
                  <a:pt x="14321" y="2740"/>
                </a:cubicBezTo>
                <a:cubicBezTo>
                  <a:pt x="14227" y="2431"/>
                  <a:pt x="13908" y="2327"/>
                  <a:pt x="13455" y="2327"/>
                </a:cubicBezTo>
                <a:cubicBezTo>
                  <a:pt x="12502" y="2327"/>
                  <a:pt x="10959" y="2791"/>
                  <a:pt x="9690" y="2791"/>
                </a:cubicBezTo>
                <a:cubicBezTo>
                  <a:pt x="9461" y="2791"/>
                  <a:pt x="9242" y="2776"/>
                  <a:pt x="9036" y="2740"/>
                </a:cubicBezTo>
                <a:cubicBezTo>
                  <a:pt x="7179" y="2452"/>
                  <a:pt x="1080" y="1536"/>
                  <a:pt x="53" y="206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"/>
          <p:cNvSpPr/>
          <p:nvPr/>
        </p:nvSpPr>
        <p:spPr>
          <a:xfrm>
            <a:off x="6100199" y="2829800"/>
            <a:ext cx="263845" cy="300606"/>
          </a:xfrm>
          <a:custGeom>
            <a:rect b="b" l="l" r="r" t="t"/>
            <a:pathLst>
              <a:path extrusionOk="0" h="21073" w="18496">
                <a:moveTo>
                  <a:pt x="15853" y="0"/>
                </a:moveTo>
                <a:cubicBezTo>
                  <a:pt x="15853" y="0"/>
                  <a:pt x="11639" y="1489"/>
                  <a:pt x="7416" y="1489"/>
                </a:cubicBezTo>
                <a:cubicBezTo>
                  <a:pt x="5389" y="1489"/>
                  <a:pt x="3360" y="1146"/>
                  <a:pt x="1794" y="131"/>
                </a:cubicBezTo>
                <a:lnTo>
                  <a:pt x="1794" y="131"/>
                </a:lnTo>
                <a:cubicBezTo>
                  <a:pt x="2218" y="3099"/>
                  <a:pt x="0" y="7372"/>
                  <a:pt x="0" y="7372"/>
                </a:cubicBezTo>
                <a:cubicBezTo>
                  <a:pt x="0" y="7372"/>
                  <a:pt x="3882" y="14549"/>
                  <a:pt x="5774" y="17484"/>
                </a:cubicBezTo>
                <a:cubicBezTo>
                  <a:pt x="9036" y="11678"/>
                  <a:pt x="9362" y="11678"/>
                  <a:pt x="9362" y="11678"/>
                </a:cubicBezTo>
                <a:cubicBezTo>
                  <a:pt x="9656" y="12918"/>
                  <a:pt x="9786" y="14190"/>
                  <a:pt x="9753" y="15495"/>
                </a:cubicBezTo>
                <a:cubicBezTo>
                  <a:pt x="9656" y="17060"/>
                  <a:pt x="8188" y="21073"/>
                  <a:pt x="8188" y="21073"/>
                </a:cubicBezTo>
                <a:cubicBezTo>
                  <a:pt x="8188" y="21073"/>
                  <a:pt x="13766" y="17256"/>
                  <a:pt x="15984" y="13701"/>
                </a:cubicBezTo>
                <a:cubicBezTo>
                  <a:pt x="18169" y="10112"/>
                  <a:pt x="18496" y="7470"/>
                  <a:pt x="18496" y="7470"/>
                </a:cubicBezTo>
                <a:cubicBezTo>
                  <a:pt x="18496" y="7470"/>
                  <a:pt x="15658" y="7079"/>
                  <a:pt x="15462" y="4534"/>
                </a:cubicBezTo>
                <a:cubicBezTo>
                  <a:pt x="15299" y="3001"/>
                  <a:pt x="15462" y="1468"/>
                  <a:pt x="15853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"/>
          <p:cNvSpPr/>
          <p:nvPr/>
        </p:nvSpPr>
        <p:spPr>
          <a:xfrm>
            <a:off x="6451193" y="3754062"/>
            <a:ext cx="311177" cy="225901"/>
          </a:xfrm>
          <a:custGeom>
            <a:rect b="b" l="l" r="r" t="t"/>
            <a:pathLst>
              <a:path extrusionOk="0" h="15836" w="21814">
                <a:moveTo>
                  <a:pt x="11241" y="1"/>
                </a:moveTo>
                <a:cubicBezTo>
                  <a:pt x="9955" y="1"/>
                  <a:pt x="8572" y="387"/>
                  <a:pt x="6873" y="1296"/>
                </a:cubicBezTo>
                <a:cubicBezTo>
                  <a:pt x="3644" y="3025"/>
                  <a:pt x="2209" y="6124"/>
                  <a:pt x="1752" y="8407"/>
                </a:cubicBezTo>
                <a:cubicBezTo>
                  <a:pt x="1299" y="10520"/>
                  <a:pt x="595" y="12158"/>
                  <a:pt x="234" y="12158"/>
                </a:cubicBezTo>
                <a:cubicBezTo>
                  <a:pt x="205" y="12158"/>
                  <a:pt x="178" y="12148"/>
                  <a:pt x="154" y="12126"/>
                </a:cubicBezTo>
                <a:cubicBezTo>
                  <a:pt x="132" y="12101"/>
                  <a:pt x="116" y="12090"/>
                  <a:pt x="105" y="12090"/>
                </a:cubicBezTo>
                <a:cubicBezTo>
                  <a:pt x="0" y="12090"/>
                  <a:pt x="354" y="13045"/>
                  <a:pt x="1531" y="13045"/>
                </a:cubicBezTo>
                <a:cubicBezTo>
                  <a:pt x="1582" y="13045"/>
                  <a:pt x="1633" y="13043"/>
                  <a:pt x="1687" y="13039"/>
                </a:cubicBezTo>
                <a:cubicBezTo>
                  <a:pt x="3122" y="12974"/>
                  <a:pt x="4231" y="10919"/>
                  <a:pt x="5568" y="6809"/>
                </a:cubicBezTo>
                <a:cubicBezTo>
                  <a:pt x="6743" y="6809"/>
                  <a:pt x="7297" y="8472"/>
                  <a:pt x="7591" y="10527"/>
                </a:cubicBezTo>
                <a:cubicBezTo>
                  <a:pt x="7917" y="12583"/>
                  <a:pt x="7265" y="15160"/>
                  <a:pt x="8537" y="15747"/>
                </a:cubicBezTo>
                <a:cubicBezTo>
                  <a:pt x="8678" y="15808"/>
                  <a:pt x="8816" y="15836"/>
                  <a:pt x="8948" y="15836"/>
                </a:cubicBezTo>
                <a:cubicBezTo>
                  <a:pt x="10007" y="15836"/>
                  <a:pt x="10755" y="14083"/>
                  <a:pt x="10755" y="14083"/>
                </a:cubicBezTo>
                <a:lnTo>
                  <a:pt x="10755" y="14083"/>
                </a:lnTo>
                <a:cubicBezTo>
                  <a:pt x="10755" y="14083"/>
                  <a:pt x="10476" y="15449"/>
                  <a:pt x="12058" y="15449"/>
                </a:cubicBezTo>
                <a:cubicBezTo>
                  <a:pt x="12187" y="15449"/>
                  <a:pt x="12329" y="15440"/>
                  <a:pt x="12484" y="15420"/>
                </a:cubicBezTo>
                <a:cubicBezTo>
                  <a:pt x="14571" y="15160"/>
                  <a:pt x="14539" y="11931"/>
                  <a:pt x="14539" y="11930"/>
                </a:cubicBezTo>
                <a:lnTo>
                  <a:pt x="14539" y="11930"/>
                </a:lnTo>
                <a:cubicBezTo>
                  <a:pt x="14539" y="11931"/>
                  <a:pt x="15420" y="14638"/>
                  <a:pt x="16105" y="15192"/>
                </a:cubicBezTo>
                <a:cubicBezTo>
                  <a:pt x="16352" y="15384"/>
                  <a:pt x="16546" y="15493"/>
                  <a:pt x="16705" y="15493"/>
                </a:cubicBezTo>
                <a:cubicBezTo>
                  <a:pt x="17006" y="15493"/>
                  <a:pt x="17185" y="15098"/>
                  <a:pt x="17377" y="14116"/>
                </a:cubicBezTo>
                <a:cubicBezTo>
                  <a:pt x="17703" y="12615"/>
                  <a:pt x="17214" y="6777"/>
                  <a:pt x="17214" y="6776"/>
                </a:cubicBezTo>
                <a:lnTo>
                  <a:pt x="17214" y="6776"/>
                </a:lnTo>
                <a:cubicBezTo>
                  <a:pt x="17214" y="6777"/>
                  <a:pt x="19340" y="11905"/>
                  <a:pt x="20531" y="11905"/>
                </a:cubicBezTo>
                <a:cubicBezTo>
                  <a:pt x="20557" y="11905"/>
                  <a:pt x="20582" y="11902"/>
                  <a:pt x="20606" y="11898"/>
                </a:cubicBezTo>
                <a:cubicBezTo>
                  <a:pt x="21813" y="11637"/>
                  <a:pt x="20476" y="6222"/>
                  <a:pt x="19204" y="4134"/>
                </a:cubicBezTo>
                <a:cubicBezTo>
                  <a:pt x="17931" y="2046"/>
                  <a:pt x="17083" y="1916"/>
                  <a:pt x="14637" y="839"/>
                </a:cubicBezTo>
                <a:cubicBezTo>
                  <a:pt x="13477" y="314"/>
                  <a:pt x="12399" y="1"/>
                  <a:pt x="11241" y="1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"/>
          <p:cNvSpPr/>
          <p:nvPr/>
        </p:nvSpPr>
        <p:spPr>
          <a:xfrm>
            <a:off x="7179284" y="3148082"/>
            <a:ext cx="139612" cy="331205"/>
          </a:xfrm>
          <a:custGeom>
            <a:rect b="b" l="l" r="r" t="t"/>
            <a:pathLst>
              <a:path extrusionOk="0" h="23218" w="9787">
                <a:moveTo>
                  <a:pt x="4959" y="0"/>
                </a:moveTo>
                <a:cubicBezTo>
                  <a:pt x="4959" y="0"/>
                  <a:pt x="0" y="16114"/>
                  <a:pt x="2219" y="22443"/>
                </a:cubicBezTo>
                <a:cubicBezTo>
                  <a:pt x="4939" y="23089"/>
                  <a:pt x="6098" y="23218"/>
                  <a:pt x="6589" y="23218"/>
                </a:cubicBezTo>
                <a:cubicBezTo>
                  <a:pt x="6917" y="23218"/>
                  <a:pt x="6948" y="23160"/>
                  <a:pt x="6948" y="23160"/>
                </a:cubicBezTo>
                <a:cubicBezTo>
                  <a:pt x="6948" y="23160"/>
                  <a:pt x="8221" y="13081"/>
                  <a:pt x="8514" y="9395"/>
                </a:cubicBezTo>
                <a:cubicBezTo>
                  <a:pt x="8840" y="5709"/>
                  <a:pt x="9786" y="4339"/>
                  <a:pt x="9786" y="4339"/>
                </a:cubicBezTo>
                <a:lnTo>
                  <a:pt x="9786" y="4339"/>
                </a:lnTo>
                <a:cubicBezTo>
                  <a:pt x="9786" y="4339"/>
                  <a:pt x="6622" y="6231"/>
                  <a:pt x="5383" y="12428"/>
                </a:cubicBezTo>
                <a:cubicBezTo>
                  <a:pt x="4959" y="6231"/>
                  <a:pt x="4959" y="0"/>
                  <a:pt x="4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"/>
          <p:cNvSpPr/>
          <p:nvPr/>
        </p:nvSpPr>
        <p:spPr>
          <a:xfrm>
            <a:off x="5905224" y="2868872"/>
            <a:ext cx="823633" cy="966967"/>
          </a:xfrm>
          <a:custGeom>
            <a:rect b="b" l="l" r="r" t="t"/>
            <a:pathLst>
              <a:path extrusionOk="0" h="67786" w="57738">
                <a:moveTo>
                  <a:pt x="30609" y="1"/>
                </a:moveTo>
                <a:cubicBezTo>
                  <a:pt x="30149" y="1"/>
                  <a:pt x="29686" y="110"/>
                  <a:pt x="29228" y="360"/>
                </a:cubicBezTo>
                <a:cubicBezTo>
                  <a:pt x="29750" y="2089"/>
                  <a:pt x="30761" y="3622"/>
                  <a:pt x="32164" y="4796"/>
                </a:cubicBezTo>
                <a:lnTo>
                  <a:pt x="29521" y="11614"/>
                </a:lnTo>
                <a:cubicBezTo>
                  <a:pt x="29521" y="11614"/>
                  <a:pt x="29609" y="11592"/>
                  <a:pt x="29729" y="11592"/>
                </a:cubicBezTo>
                <a:cubicBezTo>
                  <a:pt x="30050" y="11592"/>
                  <a:pt x="30607" y="11747"/>
                  <a:pt x="30370" y="12886"/>
                </a:cubicBezTo>
                <a:cubicBezTo>
                  <a:pt x="30043" y="14452"/>
                  <a:pt x="28380" y="16474"/>
                  <a:pt x="28380" y="16474"/>
                </a:cubicBezTo>
                <a:lnTo>
                  <a:pt x="23943" y="22150"/>
                </a:lnTo>
                <a:cubicBezTo>
                  <a:pt x="23943" y="22150"/>
                  <a:pt x="26259" y="22248"/>
                  <a:pt x="25738" y="26554"/>
                </a:cubicBezTo>
                <a:cubicBezTo>
                  <a:pt x="25216" y="30892"/>
                  <a:pt x="19311" y="31186"/>
                  <a:pt x="19311" y="31186"/>
                </a:cubicBezTo>
                <a:cubicBezTo>
                  <a:pt x="19311" y="31186"/>
                  <a:pt x="10080" y="45408"/>
                  <a:pt x="7960" y="48018"/>
                </a:cubicBezTo>
                <a:cubicBezTo>
                  <a:pt x="5872" y="50660"/>
                  <a:pt x="3654" y="53367"/>
                  <a:pt x="3654" y="53367"/>
                </a:cubicBezTo>
                <a:cubicBezTo>
                  <a:pt x="3654" y="53367"/>
                  <a:pt x="5774" y="60087"/>
                  <a:pt x="0" y="67785"/>
                </a:cubicBezTo>
                <a:cubicBezTo>
                  <a:pt x="3149" y="66178"/>
                  <a:pt x="7148" y="65657"/>
                  <a:pt x="10774" y="65657"/>
                </a:cubicBezTo>
                <a:cubicBezTo>
                  <a:pt x="14285" y="65657"/>
                  <a:pt x="17447" y="66146"/>
                  <a:pt x="19148" y="66611"/>
                </a:cubicBezTo>
                <a:cubicBezTo>
                  <a:pt x="20317" y="66928"/>
                  <a:pt x="21884" y="67069"/>
                  <a:pt x="23629" y="67069"/>
                </a:cubicBezTo>
                <a:cubicBezTo>
                  <a:pt x="27097" y="67069"/>
                  <a:pt x="31268" y="66511"/>
                  <a:pt x="34414" y="65665"/>
                </a:cubicBezTo>
                <a:cubicBezTo>
                  <a:pt x="37350" y="64915"/>
                  <a:pt x="40319" y="64426"/>
                  <a:pt x="43320" y="64197"/>
                </a:cubicBezTo>
                <a:lnTo>
                  <a:pt x="47006" y="57282"/>
                </a:lnTo>
                <a:cubicBezTo>
                  <a:pt x="47006" y="57282"/>
                  <a:pt x="46908" y="50660"/>
                  <a:pt x="47103" y="47170"/>
                </a:cubicBezTo>
                <a:cubicBezTo>
                  <a:pt x="47332" y="43712"/>
                  <a:pt x="45733" y="32556"/>
                  <a:pt x="45733" y="32556"/>
                </a:cubicBezTo>
                <a:cubicBezTo>
                  <a:pt x="47201" y="31773"/>
                  <a:pt x="48343" y="30436"/>
                  <a:pt x="48898" y="28870"/>
                </a:cubicBezTo>
                <a:cubicBezTo>
                  <a:pt x="49941" y="26162"/>
                  <a:pt x="56041" y="18790"/>
                  <a:pt x="56889" y="15626"/>
                </a:cubicBezTo>
                <a:cubicBezTo>
                  <a:pt x="57738" y="12462"/>
                  <a:pt x="57085" y="12690"/>
                  <a:pt x="55617" y="11614"/>
                </a:cubicBezTo>
                <a:cubicBezTo>
                  <a:pt x="54565" y="10865"/>
                  <a:pt x="53780" y="9781"/>
                  <a:pt x="52843" y="9781"/>
                </a:cubicBezTo>
                <a:cubicBezTo>
                  <a:pt x="52474" y="9781"/>
                  <a:pt x="52081" y="9950"/>
                  <a:pt x="51638" y="10374"/>
                </a:cubicBezTo>
                <a:cubicBezTo>
                  <a:pt x="50995" y="10964"/>
                  <a:pt x="50732" y="11264"/>
                  <a:pt x="50647" y="11412"/>
                </a:cubicBezTo>
                <a:lnTo>
                  <a:pt x="50647" y="11412"/>
                </a:lnTo>
                <a:cubicBezTo>
                  <a:pt x="49774" y="10779"/>
                  <a:pt x="45057" y="7424"/>
                  <a:pt x="41754" y="6362"/>
                </a:cubicBezTo>
                <a:cubicBezTo>
                  <a:pt x="38068" y="5220"/>
                  <a:pt x="36469" y="4666"/>
                  <a:pt x="36469" y="4666"/>
                </a:cubicBezTo>
                <a:cubicBezTo>
                  <a:pt x="36469" y="4666"/>
                  <a:pt x="33621" y="1"/>
                  <a:pt x="30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"/>
          <p:cNvSpPr/>
          <p:nvPr/>
        </p:nvSpPr>
        <p:spPr>
          <a:xfrm>
            <a:off x="5727937" y="2868886"/>
            <a:ext cx="466722" cy="633780"/>
          </a:xfrm>
          <a:custGeom>
            <a:rect b="b" l="l" r="r" t="t"/>
            <a:pathLst>
              <a:path extrusionOk="0" h="44429" w="32718">
                <a:moveTo>
                  <a:pt x="28184" y="0"/>
                </a:moveTo>
                <a:lnTo>
                  <a:pt x="28184" y="0"/>
                </a:lnTo>
                <a:cubicBezTo>
                  <a:pt x="28184" y="0"/>
                  <a:pt x="24824" y="849"/>
                  <a:pt x="23878" y="4110"/>
                </a:cubicBezTo>
                <a:cubicBezTo>
                  <a:pt x="23393" y="5727"/>
                  <a:pt x="23229" y="6334"/>
                  <a:pt x="23186" y="6535"/>
                </a:cubicBezTo>
                <a:lnTo>
                  <a:pt x="23186" y="6535"/>
                </a:lnTo>
                <a:cubicBezTo>
                  <a:pt x="22508" y="6724"/>
                  <a:pt x="13327" y="9362"/>
                  <a:pt x="9558" y="14418"/>
                </a:cubicBezTo>
                <a:cubicBezTo>
                  <a:pt x="5676" y="19670"/>
                  <a:pt x="3360" y="31054"/>
                  <a:pt x="3360" y="32392"/>
                </a:cubicBezTo>
                <a:cubicBezTo>
                  <a:pt x="3360" y="33762"/>
                  <a:pt x="0" y="42406"/>
                  <a:pt x="0" y="42406"/>
                </a:cubicBezTo>
                <a:cubicBezTo>
                  <a:pt x="653" y="42439"/>
                  <a:pt x="5252" y="44429"/>
                  <a:pt x="5252" y="44429"/>
                </a:cubicBezTo>
                <a:cubicBezTo>
                  <a:pt x="5252" y="44429"/>
                  <a:pt x="14190" y="36535"/>
                  <a:pt x="14288" y="36110"/>
                </a:cubicBezTo>
                <a:cubicBezTo>
                  <a:pt x="14418" y="35686"/>
                  <a:pt x="24726" y="28934"/>
                  <a:pt x="26716" y="26422"/>
                </a:cubicBezTo>
                <a:cubicBezTo>
                  <a:pt x="28706" y="23911"/>
                  <a:pt x="29032" y="22638"/>
                  <a:pt x="29032" y="22638"/>
                </a:cubicBezTo>
                <a:lnTo>
                  <a:pt x="32718" y="15071"/>
                </a:lnTo>
                <a:cubicBezTo>
                  <a:pt x="32718" y="15071"/>
                  <a:pt x="25868" y="7275"/>
                  <a:pt x="26292" y="5383"/>
                </a:cubicBezTo>
                <a:cubicBezTo>
                  <a:pt x="28021" y="3393"/>
                  <a:pt x="28184" y="0"/>
                  <a:pt x="281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8"/>
          <p:cNvSpPr/>
          <p:nvPr/>
        </p:nvSpPr>
        <p:spPr>
          <a:xfrm>
            <a:off x="6519251" y="3291860"/>
            <a:ext cx="237070" cy="506350"/>
          </a:xfrm>
          <a:custGeom>
            <a:rect b="b" l="l" r="r" t="t"/>
            <a:pathLst>
              <a:path extrusionOk="0" h="35496" w="16619">
                <a:moveTo>
                  <a:pt x="5560" y="1"/>
                </a:moveTo>
                <a:lnTo>
                  <a:pt x="2722" y="2871"/>
                </a:lnTo>
                <a:cubicBezTo>
                  <a:pt x="2722" y="2871"/>
                  <a:pt x="3016" y="6199"/>
                  <a:pt x="3244" y="8123"/>
                </a:cubicBezTo>
                <a:cubicBezTo>
                  <a:pt x="3440" y="10015"/>
                  <a:pt x="3962" y="14647"/>
                  <a:pt x="4092" y="17485"/>
                </a:cubicBezTo>
                <a:cubicBezTo>
                  <a:pt x="4190" y="20356"/>
                  <a:pt x="5429" y="25085"/>
                  <a:pt x="5429" y="25085"/>
                </a:cubicBezTo>
                <a:cubicBezTo>
                  <a:pt x="5429" y="25085"/>
                  <a:pt x="5427" y="25084"/>
                  <a:pt x="5420" y="25084"/>
                </a:cubicBezTo>
                <a:cubicBezTo>
                  <a:pt x="5360" y="25084"/>
                  <a:pt x="4970" y="25218"/>
                  <a:pt x="3668" y="28119"/>
                </a:cubicBezTo>
                <a:cubicBezTo>
                  <a:pt x="2227" y="31257"/>
                  <a:pt x="0" y="35496"/>
                  <a:pt x="73" y="35496"/>
                </a:cubicBezTo>
                <a:cubicBezTo>
                  <a:pt x="75" y="35496"/>
                  <a:pt x="77" y="35494"/>
                  <a:pt x="80" y="35491"/>
                </a:cubicBezTo>
                <a:cubicBezTo>
                  <a:pt x="2097" y="33282"/>
                  <a:pt x="4396" y="32584"/>
                  <a:pt x="6497" y="32584"/>
                </a:cubicBezTo>
                <a:cubicBezTo>
                  <a:pt x="10105" y="32584"/>
                  <a:pt x="13128" y="34643"/>
                  <a:pt x="13128" y="34643"/>
                </a:cubicBezTo>
                <a:cubicBezTo>
                  <a:pt x="13128" y="34643"/>
                  <a:pt x="15770" y="31577"/>
                  <a:pt x="16194" y="28511"/>
                </a:cubicBezTo>
                <a:cubicBezTo>
                  <a:pt x="16618" y="25444"/>
                  <a:pt x="16520" y="15136"/>
                  <a:pt x="16520" y="15136"/>
                </a:cubicBezTo>
                <a:cubicBezTo>
                  <a:pt x="15379" y="15104"/>
                  <a:pt x="14237" y="14973"/>
                  <a:pt x="13128" y="14745"/>
                </a:cubicBezTo>
                <a:cubicBezTo>
                  <a:pt x="11236" y="14321"/>
                  <a:pt x="8072" y="12429"/>
                  <a:pt x="7126" y="11483"/>
                </a:cubicBezTo>
                <a:cubicBezTo>
                  <a:pt x="6604" y="10994"/>
                  <a:pt x="6604" y="10146"/>
                  <a:pt x="7126" y="9689"/>
                </a:cubicBezTo>
                <a:cubicBezTo>
                  <a:pt x="6082" y="9330"/>
                  <a:pt x="5364" y="8384"/>
                  <a:pt x="5234" y="7275"/>
                </a:cubicBezTo>
                <a:cubicBezTo>
                  <a:pt x="5116" y="6461"/>
                  <a:pt x="5352" y="6218"/>
                  <a:pt x="5676" y="6218"/>
                </a:cubicBezTo>
                <a:cubicBezTo>
                  <a:pt x="6157" y="6218"/>
                  <a:pt x="6832" y="6753"/>
                  <a:pt x="6832" y="6753"/>
                </a:cubicBezTo>
                <a:cubicBezTo>
                  <a:pt x="6832" y="6753"/>
                  <a:pt x="5560" y="5155"/>
                  <a:pt x="5364" y="4535"/>
                </a:cubicBezTo>
                <a:cubicBezTo>
                  <a:pt x="5169" y="3915"/>
                  <a:pt x="5560" y="1"/>
                  <a:pt x="5560" y="1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"/>
          <p:cNvSpPr/>
          <p:nvPr/>
        </p:nvSpPr>
        <p:spPr>
          <a:xfrm>
            <a:off x="6595299" y="3235099"/>
            <a:ext cx="106574" cy="133563"/>
          </a:xfrm>
          <a:custGeom>
            <a:rect b="b" l="l" r="r" t="t"/>
            <a:pathLst>
              <a:path extrusionOk="0" h="9363" w="7471">
                <a:moveTo>
                  <a:pt x="2675" y="0"/>
                </a:moveTo>
                <a:lnTo>
                  <a:pt x="1" y="4534"/>
                </a:lnTo>
                <a:cubicBezTo>
                  <a:pt x="586" y="3949"/>
                  <a:pt x="1026" y="3725"/>
                  <a:pt x="1359" y="3725"/>
                </a:cubicBezTo>
                <a:cubicBezTo>
                  <a:pt x="2047" y="3725"/>
                  <a:pt x="2283" y="4679"/>
                  <a:pt x="2414" y="5382"/>
                </a:cubicBezTo>
                <a:cubicBezTo>
                  <a:pt x="2578" y="6426"/>
                  <a:pt x="2643" y="7470"/>
                  <a:pt x="2643" y="8547"/>
                </a:cubicBezTo>
                <a:lnTo>
                  <a:pt x="7471" y="9362"/>
                </a:lnTo>
                <a:cubicBezTo>
                  <a:pt x="7471" y="9362"/>
                  <a:pt x="4111" y="6002"/>
                  <a:pt x="3817" y="5285"/>
                </a:cubicBezTo>
                <a:cubicBezTo>
                  <a:pt x="3524" y="4534"/>
                  <a:pt x="2675" y="0"/>
                  <a:pt x="2675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8"/>
          <p:cNvSpPr/>
          <p:nvPr/>
        </p:nvSpPr>
        <p:spPr>
          <a:xfrm>
            <a:off x="6632987" y="3136442"/>
            <a:ext cx="105176" cy="191736"/>
          </a:xfrm>
          <a:custGeom>
            <a:rect b="b" l="l" r="r" t="t"/>
            <a:pathLst>
              <a:path extrusionOk="0" h="13441" w="7373">
                <a:moveTo>
                  <a:pt x="4405" y="1"/>
                </a:moveTo>
                <a:lnTo>
                  <a:pt x="1" y="6916"/>
                </a:lnTo>
                <a:cubicBezTo>
                  <a:pt x="88" y="6908"/>
                  <a:pt x="173" y="6903"/>
                  <a:pt x="256" y="6903"/>
                </a:cubicBezTo>
                <a:cubicBezTo>
                  <a:pt x="2063" y="6903"/>
                  <a:pt x="2843" y="8905"/>
                  <a:pt x="2937" y="11026"/>
                </a:cubicBezTo>
                <a:cubicBezTo>
                  <a:pt x="5677" y="12396"/>
                  <a:pt x="7373" y="13440"/>
                  <a:pt x="7373" y="13440"/>
                </a:cubicBezTo>
                <a:lnTo>
                  <a:pt x="4405" y="1"/>
                </a:ln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8"/>
          <p:cNvSpPr/>
          <p:nvPr/>
        </p:nvSpPr>
        <p:spPr>
          <a:xfrm>
            <a:off x="5774470" y="3768356"/>
            <a:ext cx="984171" cy="757557"/>
          </a:xfrm>
          <a:custGeom>
            <a:rect b="b" l="l" r="r" t="t"/>
            <a:pathLst>
              <a:path extrusionOk="0" h="53106" w="68992">
                <a:moveTo>
                  <a:pt x="53040" y="0"/>
                </a:moveTo>
                <a:cubicBezTo>
                  <a:pt x="53040" y="1"/>
                  <a:pt x="39401" y="4412"/>
                  <a:pt x="34833" y="4412"/>
                </a:cubicBezTo>
                <a:cubicBezTo>
                  <a:pt x="34720" y="4412"/>
                  <a:pt x="34613" y="4410"/>
                  <a:pt x="34512" y="4404"/>
                </a:cubicBezTo>
                <a:cubicBezTo>
                  <a:pt x="30304" y="4208"/>
                  <a:pt x="24400" y="3784"/>
                  <a:pt x="20420" y="2936"/>
                </a:cubicBezTo>
                <a:cubicBezTo>
                  <a:pt x="19598" y="2763"/>
                  <a:pt x="18649" y="2672"/>
                  <a:pt x="17633" y="2672"/>
                </a:cubicBezTo>
                <a:cubicBezTo>
                  <a:pt x="13688" y="2672"/>
                  <a:pt x="8734" y="4032"/>
                  <a:pt x="6296" y="7144"/>
                </a:cubicBezTo>
                <a:cubicBezTo>
                  <a:pt x="3262" y="11059"/>
                  <a:pt x="1664" y="18300"/>
                  <a:pt x="816" y="26716"/>
                </a:cubicBezTo>
                <a:cubicBezTo>
                  <a:pt x="0" y="35132"/>
                  <a:pt x="1664" y="52192"/>
                  <a:pt x="1664" y="52192"/>
                </a:cubicBezTo>
                <a:lnTo>
                  <a:pt x="21105" y="53106"/>
                </a:lnTo>
                <a:lnTo>
                  <a:pt x="23323" y="27923"/>
                </a:lnTo>
                <a:cubicBezTo>
                  <a:pt x="23323" y="27923"/>
                  <a:pt x="30304" y="26638"/>
                  <a:pt x="35338" y="26638"/>
                </a:cubicBezTo>
                <a:cubicBezTo>
                  <a:pt x="35624" y="26638"/>
                  <a:pt x="35904" y="26642"/>
                  <a:pt x="36176" y="26651"/>
                </a:cubicBezTo>
                <a:cubicBezTo>
                  <a:pt x="40025" y="26847"/>
                  <a:pt x="43841" y="27238"/>
                  <a:pt x="47625" y="27858"/>
                </a:cubicBezTo>
                <a:lnTo>
                  <a:pt x="49680" y="49322"/>
                </a:lnTo>
                <a:cubicBezTo>
                  <a:pt x="49680" y="49322"/>
                  <a:pt x="52167" y="48891"/>
                  <a:pt x="56330" y="48891"/>
                </a:cubicBezTo>
                <a:cubicBezTo>
                  <a:pt x="59319" y="48891"/>
                  <a:pt x="63172" y="49113"/>
                  <a:pt x="67589" y="49876"/>
                </a:cubicBezTo>
                <a:cubicBezTo>
                  <a:pt x="68991" y="40710"/>
                  <a:pt x="68045" y="10864"/>
                  <a:pt x="68045" y="10863"/>
                </a:cubicBezTo>
                <a:lnTo>
                  <a:pt x="68045" y="10863"/>
                </a:lnTo>
                <a:cubicBezTo>
                  <a:pt x="68045" y="10863"/>
                  <a:pt x="67991" y="10924"/>
                  <a:pt x="67873" y="10924"/>
                </a:cubicBezTo>
                <a:cubicBezTo>
                  <a:pt x="67747" y="10924"/>
                  <a:pt x="67548" y="10855"/>
                  <a:pt x="67262" y="10569"/>
                </a:cubicBezTo>
                <a:cubicBezTo>
                  <a:pt x="66708" y="10015"/>
                  <a:pt x="64653" y="5351"/>
                  <a:pt x="64653" y="5350"/>
                </a:cubicBezTo>
                <a:lnTo>
                  <a:pt x="64653" y="5350"/>
                </a:lnTo>
                <a:cubicBezTo>
                  <a:pt x="64653" y="5351"/>
                  <a:pt x="64751" y="10471"/>
                  <a:pt x="64881" y="11189"/>
                </a:cubicBezTo>
                <a:cubicBezTo>
                  <a:pt x="65029" y="11838"/>
                  <a:pt x="65123" y="14276"/>
                  <a:pt x="63956" y="14276"/>
                </a:cubicBezTo>
                <a:cubicBezTo>
                  <a:pt x="63833" y="14276"/>
                  <a:pt x="63696" y="14249"/>
                  <a:pt x="63544" y="14190"/>
                </a:cubicBezTo>
                <a:cubicBezTo>
                  <a:pt x="61978" y="13570"/>
                  <a:pt x="62304" y="11418"/>
                  <a:pt x="62304" y="11417"/>
                </a:cubicBezTo>
                <a:lnTo>
                  <a:pt x="62304" y="11417"/>
                </a:lnTo>
                <a:cubicBezTo>
                  <a:pt x="62304" y="11418"/>
                  <a:pt x="60869" y="14810"/>
                  <a:pt x="59760" y="15071"/>
                </a:cubicBezTo>
                <a:cubicBezTo>
                  <a:pt x="59691" y="15085"/>
                  <a:pt x="59624" y="15092"/>
                  <a:pt x="59559" y="15092"/>
                </a:cubicBezTo>
                <a:cubicBezTo>
                  <a:pt x="58568" y="15092"/>
                  <a:pt x="57966" y="13570"/>
                  <a:pt x="57966" y="13570"/>
                </a:cubicBezTo>
                <a:cubicBezTo>
                  <a:pt x="57966" y="13570"/>
                  <a:pt x="57455" y="15374"/>
                  <a:pt x="56577" y="15374"/>
                </a:cubicBezTo>
                <a:cubicBezTo>
                  <a:pt x="56540" y="15374"/>
                  <a:pt x="56503" y="15371"/>
                  <a:pt x="56465" y="15364"/>
                </a:cubicBezTo>
                <a:cubicBezTo>
                  <a:pt x="55519" y="15201"/>
                  <a:pt x="54802" y="14810"/>
                  <a:pt x="54965" y="13472"/>
                </a:cubicBezTo>
                <a:cubicBezTo>
                  <a:pt x="55128" y="12135"/>
                  <a:pt x="55976" y="10504"/>
                  <a:pt x="54932" y="8416"/>
                </a:cubicBezTo>
                <a:cubicBezTo>
                  <a:pt x="54211" y="6952"/>
                  <a:pt x="53879" y="5597"/>
                  <a:pt x="53334" y="5597"/>
                </a:cubicBezTo>
                <a:cubicBezTo>
                  <a:pt x="53090" y="5597"/>
                  <a:pt x="52804" y="5869"/>
                  <a:pt x="52420" y="6524"/>
                </a:cubicBezTo>
                <a:cubicBezTo>
                  <a:pt x="51148" y="8612"/>
                  <a:pt x="49126" y="12070"/>
                  <a:pt x="47560" y="12396"/>
                </a:cubicBezTo>
                <a:cubicBezTo>
                  <a:pt x="47501" y="12410"/>
                  <a:pt x="47447" y="12416"/>
                  <a:pt x="47397" y="12416"/>
                </a:cubicBezTo>
                <a:cubicBezTo>
                  <a:pt x="46142" y="12416"/>
                  <a:pt x="47984" y="8188"/>
                  <a:pt x="47984" y="8188"/>
                </a:cubicBezTo>
                <a:lnTo>
                  <a:pt x="53040" y="0"/>
                </a:lnTo>
                <a:close/>
              </a:path>
            </a:pathLst>
          </a:custGeom>
          <a:solidFill>
            <a:srgbClr val="DACE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"/>
          <p:cNvSpPr/>
          <p:nvPr/>
        </p:nvSpPr>
        <p:spPr>
          <a:xfrm>
            <a:off x="6836336" y="3248123"/>
            <a:ext cx="751979" cy="425725"/>
          </a:xfrm>
          <a:custGeom>
            <a:rect b="b" l="l" r="r" t="t"/>
            <a:pathLst>
              <a:path extrusionOk="0" h="29844" w="52715">
                <a:moveTo>
                  <a:pt x="52714" y="0"/>
                </a:moveTo>
                <a:cubicBezTo>
                  <a:pt x="52714" y="2"/>
                  <a:pt x="45473" y="13571"/>
                  <a:pt x="42145" y="19246"/>
                </a:cubicBezTo>
                <a:cubicBezTo>
                  <a:pt x="39254" y="24178"/>
                  <a:pt x="38999" y="26869"/>
                  <a:pt x="34423" y="26869"/>
                </a:cubicBezTo>
                <a:cubicBezTo>
                  <a:pt x="33733" y="26869"/>
                  <a:pt x="32944" y="26808"/>
                  <a:pt x="32033" y="26684"/>
                </a:cubicBezTo>
                <a:cubicBezTo>
                  <a:pt x="25085" y="25705"/>
                  <a:pt x="5350" y="19572"/>
                  <a:pt x="5350" y="19572"/>
                </a:cubicBezTo>
                <a:lnTo>
                  <a:pt x="4567" y="20812"/>
                </a:lnTo>
                <a:cubicBezTo>
                  <a:pt x="4567" y="20812"/>
                  <a:pt x="3719" y="20681"/>
                  <a:pt x="1338" y="19181"/>
                </a:cubicBezTo>
                <a:lnTo>
                  <a:pt x="1338" y="19181"/>
                </a:lnTo>
                <a:cubicBezTo>
                  <a:pt x="1" y="20845"/>
                  <a:pt x="1893" y="22410"/>
                  <a:pt x="1893" y="22410"/>
                </a:cubicBezTo>
                <a:cubicBezTo>
                  <a:pt x="8612" y="24889"/>
                  <a:pt x="15462" y="26944"/>
                  <a:pt x="22410" y="28575"/>
                </a:cubicBezTo>
                <a:cubicBezTo>
                  <a:pt x="26410" y="29504"/>
                  <a:pt x="29630" y="29843"/>
                  <a:pt x="32197" y="29843"/>
                </a:cubicBezTo>
                <a:cubicBezTo>
                  <a:pt x="37020" y="29843"/>
                  <a:pt x="39536" y="28647"/>
                  <a:pt x="40580" y="27923"/>
                </a:cubicBezTo>
                <a:cubicBezTo>
                  <a:pt x="42145" y="26814"/>
                  <a:pt x="42765" y="23846"/>
                  <a:pt x="46712" y="16898"/>
                </a:cubicBezTo>
                <a:cubicBezTo>
                  <a:pt x="50692" y="9950"/>
                  <a:pt x="52714" y="1"/>
                  <a:pt x="52714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"/>
          <p:cNvSpPr/>
          <p:nvPr/>
        </p:nvSpPr>
        <p:spPr>
          <a:xfrm>
            <a:off x="7395201" y="3221134"/>
            <a:ext cx="580257" cy="1306046"/>
          </a:xfrm>
          <a:custGeom>
            <a:rect b="b" l="l" r="r" t="t"/>
            <a:pathLst>
              <a:path extrusionOk="0" h="91556" w="40677">
                <a:moveTo>
                  <a:pt x="14190" y="1"/>
                </a:moveTo>
                <a:cubicBezTo>
                  <a:pt x="11678" y="13570"/>
                  <a:pt x="5513" y="22900"/>
                  <a:pt x="5513" y="22900"/>
                </a:cubicBezTo>
                <a:cubicBezTo>
                  <a:pt x="5513" y="22900"/>
                  <a:pt x="2642" y="29652"/>
                  <a:pt x="294" y="30467"/>
                </a:cubicBezTo>
                <a:cubicBezTo>
                  <a:pt x="0" y="30565"/>
                  <a:pt x="1370" y="31838"/>
                  <a:pt x="1468" y="31935"/>
                </a:cubicBezTo>
                <a:cubicBezTo>
                  <a:pt x="1631" y="32131"/>
                  <a:pt x="1794" y="32327"/>
                  <a:pt x="1990" y="32523"/>
                </a:cubicBezTo>
                <a:cubicBezTo>
                  <a:pt x="2349" y="32914"/>
                  <a:pt x="2707" y="33371"/>
                  <a:pt x="3034" y="33795"/>
                </a:cubicBezTo>
                <a:cubicBezTo>
                  <a:pt x="3751" y="34675"/>
                  <a:pt x="4404" y="35556"/>
                  <a:pt x="5056" y="36502"/>
                </a:cubicBezTo>
                <a:cubicBezTo>
                  <a:pt x="6328" y="38329"/>
                  <a:pt x="7470" y="40253"/>
                  <a:pt x="8481" y="42243"/>
                </a:cubicBezTo>
                <a:cubicBezTo>
                  <a:pt x="10047" y="45310"/>
                  <a:pt x="11286" y="48571"/>
                  <a:pt x="12167" y="51899"/>
                </a:cubicBezTo>
                <a:cubicBezTo>
                  <a:pt x="12265" y="52127"/>
                  <a:pt x="12265" y="52388"/>
                  <a:pt x="12167" y="52616"/>
                </a:cubicBezTo>
                <a:cubicBezTo>
                  <a:pt x="12052" y="52789"/>
                  <a:pt x="11846" y="52849"/>
                  <a:pt x="11630" y="52849"/>
                </a:cubicBezTo>
                <a:cubicBezTo>
                  <a:pt x="11479" y="52849"/>
                  <a:pt x="11323" y="52820"/>
                  <a:pt x="11189" y="52779"/>
                </a:cubicBezTo>
                <a:cubicBezTo>
                  <a:pt x="7470" y="51670"/>
                  <a:pt x="5382" y="47332"/>
                  <a:pt x="1631" y="46386"/>
                </a:cubicBezTo>
                <a:lnTo>
                  <a:pt x="1631" y="46386"/>
                </a:lnTo>
                <a:cubicBezTo>
                  <a:pt x="4730" y="60054"/>
                  <a:pt x="8775" y="73526"/>
                  <a:pt x="13766" y="86639"/>
                </a:cubicBezTo>
                <a:cubicBezTo>
                  <a:pt x="14353" y="88205"/>
                  <a:pt x="15005" y="89868"/>
                  <a:pt x="16343" y="90879"/>
                </a:cubicBezTo>
                <a:cubicBezTo>
                  <a:pt x="17023" y="91386"/>
                  <a:pt x="17720" y="91555"/>
                  <a:pt x="18430" y="91555"/>
                </a:cubicBezTo>
                <a:cubicBezTo>
                  <a:pt x="19458" y="91555"/>
                  <a:pt x="20515" y="91203"/>
                  <a:pt x="21594" y="91010"/>
                </a:cubicBezTo>
                <a:cubicBezTo>
                  <a:pt x="23160" y="90749"/>
                  <a:pt x="24758" y="90553"/>
                  <a:pt x="26324" y="90358"/>
                </a:cubicBezTo>
                <a:cubicBezTo>
                  <a:pt x="29619" y="89966"/>
                  <a:pt x="32946" y="89607"/>
                  <a:pt x="36241" y="89151"/>
                </a:cubicBezTo>
                <a:cubicBezTo>
                  <a:pt x="36502" y="89118"/>
                  <a:pt x="40677" y="88498"/>
                  <a:pt x="40579" y="88237"/>
                </a:cubicBezTo>
                <a:cubicBezTo>
                  <a:pt x="40253" y="87454"/>
                  <a:pt x="28412" y="23976"/>
                  <a:pt x="14190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"/>
          <p:cNvSpPr/>
          <p:nvPr/>
        </p:nvSpPr>
        <p:spPr>
          <a:xfrm>
            <a:off x="7241637" y="3671096"/>
            <a:ext cx="56318" cy="180566"/>
          </a:xfrm>
          <a:custGeom>
            <a:rect b="b" l="l" r="r" t="t"/>
            <a:pathLst>
              <a:path extrusionOk="0" h="12658" w="3948">
                <a:moveTo>
                  <a:pt x="1" y="1"/>
                </a:moveTo>
                <a:lnTo>
                  <a:pt x="457" y="12657"/>
                </a:lnTo>
                <a:lnTo>
                  <a:pt x="3947" y="12005"/>
                </a:lnTo>
                <a:lnTo>
                  <a:pt x="3002" y="32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"/>
          <p:cNvSpPr/>
          <p:nvPr/>
        </p:nvSpPr>
        <p:spPr>
          <a:xfrm>
            <a:off x="7120184" y="3198338"/>
            <a:ext cx="92152" cy="269437"/>
          </a:xfrm>
          <a:custGeom>
            <a:rect b="b" l="l" r="r" t="t"/>
            <a:pathLst>
              <a:path extrusionOk="0" h="18888" w="6460">
                <a:moveTo>
                  <a:pt x="3622" y="0"/>
                </a:moveTo>
                <a:cubicBezTo>
                  <a:pt x="3622" y="0"/>
                  <a:pt x="2382" y="5056"/>
                  <a:pt x="1" y="5839"/>
                </a:cubicBezTo>
                <a:cubicBezTo>
                  <a:pt x="1403" y="10895"/>
                  <a:pt x="6362" y="18887"/>
                  <a:pt x="6362" y="18887"/>
                </a:cubicBezTo>
                <a:lnTo>
                  <a:pt x="6459" y="2218"/>
                </a:lnTo>
                <a:lnTo>
                  <a:pt x="3622" y="0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"/>
          <p:cNvSpPr/>
          <p:nvPr/>
        </p:nvSpPr>
        <p:spPr>
          <a:xfrm>
            <a:off x="6948489" y="3878168"/>
            <a:ext cx="398792" cy="684977"/>
          </a:xfrm>
          <a:custGeom>
            <a:rect b="b" l="l" r="r" t="t"/>
            <a:pathLst>
              <a:path extrusionOk="0" h="48018" w="27956">
                <a:moveTo>
                  <a:pt x="2776" y="47837"/>
                </a:moveTo>
                <a:lnTo>
                  <a:pt x="2776" y="47837"/>
                </a:lnTo>
                <a:cubicBezTo>
                  <a:pt x="2748" y="47842"/>
                  <a:pt x="2725" y="47848"/>
                  <a:pt x="2707" y="47854"/>
                </a:cubicBezTo>
                <a:cubicBezTo>
                  <a:pt x="2707" y="47854"/>
                  <a:pt x="2714" y="47858"/>
                  <a:pt x="2726" y="47858"/>
                </a:cubicBezTo>
                <a:cubicBezTo>
                  <a:pt x="2738" y="47858"/>
                  <a:pt x="2755" y="47854"/>
                  <a:pt x="2776" y="47837"/>
                </a:cubicBezTo>
                <a:close/>
                <a:moveTo>
                  <a:pt x="23542" y="0"/>
                </a:moveTo>
                <a:cubicBezTo>
                  <a:pt x="20445" y="0"/>
                  <a:pt x="12329" y="624"/>
                  <a:pt x="6818" y="7275"/>
                </a:cubicBezTo>
                <a:cubicBezTo>
                  <a:pt x="0" y="15495"/>
                  <a:pt x="2707" y="21334"/>
                  <a:pt x="3164" y="34904"/>
                </a:cubicBezTo>
                <a:cubicBezTo>
                  <a:pt x="3572" y="46205"/>
                  <a:pt x="2984" y="47665"/>
                  <a:pt x="2776" y="47837"/>
                </a:cubicBezTo>
                <a:lnTo>
                  <a:pt x="2776" y="47837"/>
                </a:lnTo>
                <a:cubicBezTo>
                  <a:pt x="3126" y="47768"/>
                  <a:pt x="4282" y="47742"/>
                  <a:pt x="5844" y="47742"/>
                </a:cubicBezTo>
                <a:cubicBezTo>
                  <a:pt x="10903" y="47742"/>
                  <a:pt x="20224" y="48017"/>
                  <a:pt x="20224" y="48017"/>
                </a:cubicBezTo>
                <a:lnTo>
                  <a:pt x="20877" y="21791"/>
                </a:lnTo>
                <a:cubicBezTo>
                  <a:pt x="20877" y="21791"/>
                  <a:pt x="27955" y="21334"/>
                  <a:pt x="27792" y="20845"/>
                </a:cubicBezTo>
                <a:cubicBezTo>
                  <a:pt x="27629" y="20388"/>
                  <a:pt x="25280" y="33"/>
                  <a:pt x="24791" y="33"/>
                </a:cubicBezTo>
                <a:cubicBezTo>
                  <a:pt x="24705" y="33"/>
                  <a:pt x="24258" y="0"/>
                  <a:pt x="23542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"/>
          <p:cNvSpPr/>
          <p:nvPr/>
        </p:nvSpPr>
        <p:spPr>
          <a:xfrm>
            <a:off x="7000599" y="3842348"/>
            <a:ext cx="302004" cy="189396"/>
          </a:xfrm>
          <a:custGeom>
            <a:rect b="b" l="l" r="r" t="t"/>
            <a:pathLst>
              <a:path extrusionOk="0" h="13277" w="21171">
                <a:moveTo>
                  <a:pt x="20844" y="0"/>
                </a:moveTo>
                <a:cubicBezTo>
                  <a:pt x="20844" y="0"/>
                  <a:pt x="10113" y="1272"/>
                  <a:pt x="6166" y="3001"/>
                </a:cubicBezTo>
                <a:cubicBezTo>
                  <a:pt x="2219" y="4730"/>
                  <a:pt x="0" y="5219"/>
                  <a:pt x="0" y="13276"/>
                </a:cubicBezTo>
                <a:cubicBezTo>
                  <a:pt x="5220" y="6165"/>
                  <a:pt x="13277" y="4730"/>
                  <a:pt x="21171" y="2544"/>
                </a:cubicBezTo>
                <a:lnTo>
                  <a:pt x="20844" y="0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"/>
          <p:cNvSpPr/>
          <p:nvPr/>
        </p:nvSpPr>
        <p:spPr>
          <a:xfrm>
            <a:off x="6044822" y="2642557"/>
            <a:ext cx="358779" cy="207399"/>
          </a:xfrm>
          <a:custGeom>
            <a:rect b="b" l="l" r="r" t="t"/>
            <a:pathLst>
              <a:path extrusionOk="0" h="14539" w="25151">
                <a:moveTo>
                  <a:pt x="12208" y="1"/>
                </a:moveTo>
                <a:cubicBezTo>
                  <a:pt x="7274" y="1"/>
                  <a:pt x="2467" y="1249"/>
                  <a:pt x="0" y="3569"/>
                </a:cubicBezTo>
                <a:cubicBezTo>
                  <a:pt x="2153" y="12441"/>
                  <a:pt x="5774" y="14040"/>
                  <a:pt x="12722" y="14496"/>
                </a:cubicBezTo>
                <a:cubicBezTo>
                  <a:pt x="13125" y="14525"/>
                  <a:pt x="13515" y="14539"/>
                  <a:pt x="13894" y="14539"/>
                </a:cubicBezTo>
                <a:cubicBezTo>
                  <a:pt x="20055" y="14539"/>
                  <a:pt x="23153" y="10809"/>
                  <a:pt x="25150" y="3895"/>
                </a:cubicBezTo>
                <a:cubicBezTo>
                  <a:pt x="22170" y="1241"/>
                  <a:pt x="17126" y="1"/>
                  <a:pt x="122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"/>
          <p:cNvSpPr/>
          <p:nvPr/>
        </p:nvSpPr>
        <p:spPr>
          <a:xfrm>
            <a:off x="6968959" y="2698576"/>
            <a:ext cx="279209" cy="256870"/>
          </a:xfrm>
          <a:custGeom>
            <a:rect b="b" l="l" r="r" t="t"/>
            <a:pathLst>
              <a:path extrusionOk="0" h="18007" w="19573">
                <a:moveTo>
                  <a:pt x="14679" y="0"/>
                </a:moveTo>
                <a:lnTo>
                  <a:pt x="1925" y="4991"/>
                </a:lnTo>
                <a:lnTo>
                  <a:pt x="0" y="7894"/>
                </a:lnTo>
                <a:cubicBezTo>
                  <a:pt x="1925" y="14516"/>
                  <a:pt x="3328" y="17517"/>
                  <a:pt x="12494" y="18007"/>
                </a:cubicBezTo>
                <a:cubicBezTo>
                  <a:pt x="16897" y="16408"/>
                  <a:pt x="19572" y="8514"/>
                  <a:pt x="19572" y="8514"/>
                </a:cubicBezTo>
                <a:lnTo>
                  <a:pt x="146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"/>
          <p:cNvSpPr/>
          <p:nvPr/>
        </p:nvSpPr>
        <p:spPr>
          <a:xfrm>
            <a:off x="6732572" y="3279763"/>
            <a:ext cx="54450" cy="80982"/>
          </a:xfrm>
          <a:custGeom>
            <a:rect b="b" l="l" r="r" t="t"/>
            <a:pathLst>
              <a:path extrusionOk="0" h="5677" w="3817">
                <a:moveTo>
                  <a:pt x="0" y="1"/>
                </a:moveTo>
                <a:lnTo>
                  <a:pt x="392" y="3393"/>
                </a:lnTo>
                <a:lnTo>
                  <a:pt x="3817" y="5676"/>
                </a:lnTo>
                <a:cubicBezTo>
                  <a:pt x="3817" y="5676"/>
                  <a:pt x="3328" y="5187"/>
                  <a:pt x="3001" y="3295"/>
                </a:cubicBezTo>
                <a:cubicBezTo>
                  <a:pt x="2708" y="1403"/>
                  <a:pt x="490" y="457"/>
                  <a:pt x="0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8"/>
          <p:cNvSpPr/>
          <p:nvPr/>
        </p:nvSpPr>
        <p:spPr>
          <a:xfrm>
            <a:off x="6585998" y="3237881"/>
            <a:ext cx="297810" cy="283859"/>
          </a:xfrm>
          <a:custGeom>
            <a:rect b="b" l="l" r="r" t="t"/>
            <a:pathLst>
              <a:path extrusionOk="0" h="19899" w="20877">
                <a:moveTo>
                  <a:pt x="4012" y="1"/>
                </a:moveTo>
                <a:lnTo>
                  <a:pt x="3360" y="392"/>
                </a:lnTo>
                <a:cubicBezTo>
                  <a:pt x="3360" y="392"/>
                  <a:pt x="4176" y="4339"/>
                  <a:pt x="4469" y="5090"/>
                </a:cubicBezTo>
                <a:cubicBezTo>
                  <a:pt x="4763" y="5807"/>
                  <a:pt x="8123" y="9167"/>
                  <a:pt x="8123" y="9167"/>
                </a:cubicBezTo>
                <a:lnTo>
                  <a:pt x="3327" y="8319"/>
                </a:lnTo>
                <a:lnTo>
                  <a:pt x="3099" y="5579"/>
                </a:lnTo>
                <a:cubicBezTo>
                  <a:pt x="2976" y="3855"/>
                  <a:pt x="2491" y="3228"/>
                  <a:pt x="1929" y="3228"/>
                </a:cubicBezTo>
                <a:cubicBezTo>
                  <a:pt x="1598" y="3228"/>
                  <a:pt x="1240" y="3446"/>
                  <a:pt x="914" y="3785"/>
                </a:cubicBezTo>
                <a:cubicBezTo>
                  <a:pt x="0" y="4698"/>
                  <a:pt x="1109" y="9917"/>
                  <a:pt x="1109" y="9917"/>
                </a:cubicBezTo>
                <a:cubicBezTo>
                  <a:pt x="750" y="11059"/>
                  <a:pt x="2479" y="13473"/>
                  <a:pt x="2479" y="13473"/>
                </a:cubicBezTo>
                <a:lnTo>
                  <a:pt x="2479" y="15267"/>
                </a:lnTo>
                <a:cubicBezTo>
                  <a:pt x="2479" y="15267"/>
                  <a:pt x="3849" y="16800"/>
                  <a:pt x="7764" y="18366"/>
                </a:cubicBezTo>
                <a:cubicBezTo>
                  <a:pt x="9175" y="18938"/>
                  <a:pt x="10675" y="19121"/>
                  <a:pt x="12018" y="19121"/>
                </a:cubicBezTo>
                <a:cubicBezTo>
                  <a:pt x="14432" y="19121"/>
                  <a:pt x="16343" y="18529"/>
                  <a:pt x="16343" y="18529"/>
                </a:cubicBezTo>
                <a:lnTo>
                  <a:pt x="18887" y="19899"/>
                </a:lnTo>
                <a:lnTo>
                  <a:pt x="20877" y="16963"/>
                </a:lnTo>
                <a:cubicBezTo>
                  <a:pt x="20877" y="16963"/>
                  <a:pt x="9329" y="16017"/>
                  <a:pt x="9493" y="14582"/>
                </a:cubicBezTo>
                <a:cubicBezTo>
                  <a:pt x="9656" y="13179"/>
                  <a:pt x="11385" y="10015"/>
                  <a:pt x="10275" y="9069"/>
                </a:cubicBezTo>
                <a:cubicBezTo>
                  <a:pt x="9199" y="8123"/>
                  <a:pt x="6655" y="6231"/>
                  <a:pt x="5546" y="4959"/>
                </a:cubicBezTo>
                <a:cubicBezTo>
                  <a:pt x="4437" y="3687"/>
                  <a:pt x="4012" y="686"/>
                  <a:pt x="4012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"/>
          <p:cNvSpPr/>
          <p:nvPr/>
        </p:nvSpPr>
        <p:spPr>
          <a:xfrm>
            <a:off x="6848505" y="3096828"/>
            <a:ext cx="313930" cy="181708"/>
          </a:xfrm>
          <a:custGeom>
            <a:rect b="b" l="l" r="r" t="t"/>
            <a:pathLst>
              <a:path extrusionOk="0" h="12738" w="22007">
                <a:moveTo>
                  <a:pt x="6593" y="0"/>
                </a:moveTo>
                <a:cubicBezTo>
                  <a:pt x="3417" y="0"/>
                  <a:pt x="1" y="2195"/>
                  <a:pt x="583" y="3039"/>
                </a:cubicBezTo>
                <a:cubicBezTo>
                  <a:pt x="686" y="3195"/>
                  <a:pt x="875" y="3261"/>
                  <a:pt x="1120" y="3261"/>
                </a:cubicBezTo>
                <a:cubicBezTo>
                  <a:pt x="2353" y="3261"/>
                  <a:pt x="4987" y="1603"/>
                  <a:pt x="4987" y="1603"/>
                </a:cubicBezTo>
                <a:lnTo>
                  <a:pt x="8249" y="2778"/>
                </a:lnTo>
                <a:lnTo>
                  <a:pt x="1627" y="5811"/>
                </a:lnTo>
                <a:cubicBezTo>
                  <a:pt x="1627" y="5811"/>
                  <a:pt x="550" y="6562"/>
                  <a:pt x="1986" y="7932"/>
                </a:cubicBezTo>
                <a:cubicBezTo>
                  <a:pt x="2260" y="8194"/>
                  <a:pt x="2534" y="8301"/>
                  <a:pt x="2818" y="8301"/>
                </a:cubicBezTo>
                <a:cubicBezTo>
                  <a:pt x="4020" y="8301"/>
                  <a:pt x="5393" y="6387"/>
                  <a:pt x="7661" y="6203"/>
                </a:cubicBezTo>
                <a:cubicBezTo>
                  <a:pt x="7868" y="6184"/>
                  <a:pt x="8066" y="6175"/>
                  <a:pt x="8256" y="6175"/>
                </a:cubicBezTo>
                <a:cubicBezTo>
                  <a:pt x="10678" y="6175"/>
                  <a:pt x="11772" y="7605"/>
                  <a:pt x="11772" y="7605"/>
                </a:cubicBezTo>
                <a:lnTo>
                  <a:pt x="7661" y="9660"/>
                </a:lnTo>
                <a:lnTo>
                  <a:pt x="12554" y="10639"/>
                </a:lnTo>
                <a:lnTo>
                  <a:pt x="13337" y="9791"/>
                </a:lnTo>
                <a:cubicBezTo>
                  <a:pt x="13337" y="9791"/>
                  <a:pt x="14153" y="12466"/>
                  <a:pt x="16273" y="12727"/>
                </a:cubicBezTo>
                <a:cubicBezTo>
                  <a:pt x="16331" y="12734"/>
                  <a:pt x="16390" y="12737"/>
                  <a:pt x="16450" y="12737"/>
                </a:cubicBezTo>
                <a:cubicBezTo>
                  <a:pt x="18588" y="12737"/>
                  <a:pt x="22006" y="8289"/>
                  <a:pt x="21721" y="4735"/>
                </a:cubicBezTo>
                <a:cubicBezTo>
                  <a:pt x="21472" y="1667"/>
                  <a:pt x="19373" y="1433"/>
                  <a:pt x="18738" y="1433"/>
                </a:cubicBezTo>
                <a:cubicBezTo>
                  <a:pt x="18623" y="1433"/>
                  <a:pt x="18556" y="1440"/>
                  <a:pt x="18556" y="1440"/>
                </a:cubicBezTo>
                <a:cubicBezTo>
                  <a:pt x="18556" y="1440"/>
                  <a:pt x="18491" y="1864"/>
                  <a:pt x="19046" y="5387"/>
                </a:cubicBezTo>
                <a:cubicBezTo>
                  <a:pt x="19046" y="5387"/>
                  <a:pt x="15555" y="1277"/>
                  <a:pt x="13207" y="657"/>
                </a:cubicBezTo>
                <a:cubicBezTo>
                  <a:pt x="10826" y="5"/>
                  <a:pt x="8118" y="201"/>
                  <a:pt x="7727" y="103"/>
                </a:cubicBezTo>
                <a:cubicBezTo>
                  <a:pt x="7357" y="33"/>
                  <a:pt x="6977" y="0"/>
                  <a:pt x="6593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"/>
          <p:cNvSpPr/>
          <p:nvPr/>
        </p:nvSpPr>
        <p:spPr>
          <a:xfrm>
            <a:off x="6737222" y="3115044"/>
            <a:ext cx="245244" cy="106103"/>
          </a:xfrm>
          <a:custGeom>
            <a:rect b="b" l="l" r="r" t="t"/>
            <a:pathLst>
              <a:path extrusionOk="0" h="7438" w="17192">
                <a:moveTo>
                  <a:pt x="15430" y="0"/>
                </a:moveTo>
                <a:lnTo>
                  <a:pt x="1" y="6655"/>
                </a:lnTo>
                <a:lnTo>
                  <a:pt x="327" y="7438"/>
                </a:lnTo>
                <a:lnTo>
                  <a:pt x="11222" y="3784"/>
                </a:lnTo>
                <a:lnTo>
                  <a:pt x="17191" y="816"/>
                </a:lnTo>
                <a:lnTo>
                  <a:pt x="15430" y="0"/>
                </a:lnTo>
                <a:close/>
              </a:path>
            </a:pathLst>
          </a:custGeom>
          <a:solidFill>
            <a:srgbClr val="CAE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8"/>
          <p:cNvSpPr/>
          <p:nvPr/>
        </p:nvSpPr>
        <p:spPr>
          <a:xfrm>
            <a:off x="6178829" y="2689831"/>
            <a:ext cx="92152" cy="47802"/>
          </a:xfrm>
          <a:custGeom>
            <a:rect b="b" l="l" r="r" t="t"/>
            <a:pathLst>
              <a:path extrusionOk="0" h="3351" w="6460">
                <a:moveTo>
                  <a:pt x="3341" y="0"/>
                </a:moveTo>
                <a:cubicBezTo>
                  <a:pt x="2205" y="0"/>
                  <a:pt x="964" y="283"/>
                  <a:pt x="1" y="1233"/>
                </a:cubicBezTo>
                <a:cubicBezTo>
                  <a:pt x="1" y="1233"/>
                  <a:pt x="788" y="3351"/>
                  <a:pt x="2734" y="3351"/>
                </a:cubicBezTo>
                <a:cubicBezTo>
                  <a:pt x="2921" y="3351"/>
                  <a:pt x="3119" y="3331"/>
                  <a:pt x="3328" y="3288"/>
                </a:cubicBezTo>
                <a:cubicBezTo>
                  <a:pt x="4731" y="2995"/>
                  <a:pt x="5938" y="1983"/>
                  <a:pt x="6460" y="613"/>
                </a:cubicBezTo>
                <a:cubicBezTo>
                  <a:pt x="6460" y="613"/>
                  <a:pt x="5014" y="0"/>
                  <a:pt x="3341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8"/>
          <p:cNvSpPr/>
          <p:nvPr/>
        </p:nvSpPr>
        <p:spPr>
          <a:xfrm>
            <a:off x="6061570" y="2673911"/>
            <a:ext cx="351333" cy="183248"/>
          </a:xfrm>
          <a:custGeom>
            <a:rect b="b" l="l" r="r" t="t"/>
            <a:pathLst>
              <a:path extrusionOk="0" h="12846" w="24629">
                <a:moveTo>
                  <a:pt x="22280" y="1"/>
                </a:moveTo>
                <a:cubicBezTo>
                  <a:pt x="22280" y="1"/>
                  <a:pt x="19410" y="7895"/>
                  <a:pt x="14680" y="8514"/>
                </a:cubicBezTo>
                <a:cubicBezTo>
                  <a:pt x="12551" y="8808"/>
                  <a:pt x="10547" y="9478"/>
                  <a:pt x="8455" y="9478"/>
                </a:cubicBezTo>
                <a:cubicBezTo>
                  <a:pt x="5900" y="9478"/>
                  <a:pt x="3212" y="8478"/>
                  <a:pt x="1" y="4567"/>
                </a:cubicBezTo>
                <a:lnTo>
                  <a:pt x="1" y="4567"/>
                </a:lnTo>
                <a:cubicBezTo>
                  <a:pt x="1" y="4568"/>
                  <a:pt x="2382" y="11352"/>
                  <a:pt x="7764" y="12461"/>
                </a:cubicBezTo>
                <a:cubicBezTo>
                  <a:pt x="8993" y="12716"/>
                  <a:pt x="10164" y="12845"/>
                  <a:pt x="11284" y="12845"/>
                </a:cubicBezTo>
                <a:cubicBezTo>
                  <a:pt x="15042" y="12845"/>
                  <a:pt x="18219" y="11392"/>
                  <a:pt x="21008" y="8351"/>
                </a:cubicBezTo>
                <a:cubicBezTo>
                  <a:pt x="24629" y="4404"/>
                  <a:pt x="23944" y="1697"/>
                  <a:pt x="23944" y="1697"/>
                </a:cubicBezTo>
                <a:lnTo>
                  <a:pt x="22280" y="1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"/>
          <p:cNvSpPr/>
          <p:nvPr/>
        </p:nvSpPr>
        <p:spPr>
          <a:xfrm>
            <a:off x="7036890" y="2707420"/>
            <a:ext cx="209410" cy="251920"/>
          </a:xfrm>
          <a:custGeom>
            <a:rect b="b" l="l" r="r" t="t"/>
            <a:pathLst>
              <a:path extrusionOk="0" h="17660" w="14680">
                <a:moveTo>
                  <a:pt x="10733" y="0"/>
                </a:moveTo>
                <a:lnTo>
                  <a:pt x="8678" y="489"/>
                </a:lnTo>
                <a:cubicBezTo>
                  <a:pt x="10407" y="6492"/>
                  <a:pt x="8515" y="10439"/>
                  <a:pt x="6786" y="13929"/>
                </a:cubicBezTo>
                <a:cubicBezTo>
                  <a:pt x="6146" y="15184"/>
                  <a:pt x="5077" y="15584"/>
                  <a:pt x="3974" y="15584"/>
                </a:cubicBezTo>
                <a:cubicBezTo>
                  <a:pt x="2039" y="15584"/>
                  <a:pt x="1" y="14353"/>
                  <a:pt x="1" y="14353"/>
                </a:cubicBezTo>
                <a:lnTo>
                  <a:pt x="1" y="14353"/>
                </a:lnTo>
                <a:cubicBezTo>
                  <a:pt x="1" y="14353"/>
                  <a:pt x="1717" y="17592"/>
                  <a:pt x="5456" y="17592"/>
                </a:cubicBezTo>
                <a:cubicBezTo>
                  <a:pt x="5776" y="17592"/>
                  <a:pt x="6110" y="17568"/>
                  <a:pt x="6460" y="17517"/>
                </a:cubicBezTo>
                <a:cubicBezTo>
                  <a:pt x="6843" y="17608"/>
                  <a:pt x="7203" y="17660"/>
                  <a:pt x="7549" y="17660"/>
                </a:cubicBezTo>
                <a:cubicBezTo>
                  <a:pt x="9056" y="17660"/>
                  <a:pt x="10276" y="16679"/>
                  <a:pt x="11842" y="13733"/>
                </a:cubicBezTo>
                <a:cubicBezTo>
                  <a:pt x="13016" y="11450"/>
                  <a:pt x="13962" y="9069"/>
                  <a:pt x="14680" y="6622"/>
                </a:cubicBezTo>
                <a:lnTo>
                  <a:pt x="10733" y="0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"/>
          <p:cNvSpPr/>
          <p:nvPr/>
        </p:nvSpPr>
        <p:spPr>
          <a:xfrm>
            <a:off x="6102525" y="2405414"/>
            <a:ext cx="380177" cy="293460"/>
          </a:xfrm>
          <a:custGeom>
            <a:rect b="b" l="l" r="r" t="t"/>
            <a:pathLst>
              <a:path extrusionOk="0" h="20572" w="26651">
                <a:moveTo>
                  <a:pt x="18855" y="1"/>
                </a:moveTo>
                <a:cubicBezTo>
                  <a:pt x="18855" y="1"/>
                  <a:pt x="7495" y="7115"/>
                  <a:pt x="1326" y="7115"/>
                </a:cubicBezTo>
                <a:cubicBezTo>
                  <a:pt x="851" y="7115"/>
                  <a:pt x="406" y="7073"/>
                  <a:pt x="0" y="6982"/>
                </a:cubicBezTo>
                <a:lnTo>
                  <a:pt x="0" y="6982"/>
                </a:lnTo>
                <a:cubicBezTo>
                  <a:pt x="768" y="7393"/>
                  <a:pt x="1746" y="7564"/>
                  <a:pt x="2840" y="7564"/>
                </a:cubicBezTo>
                <a:cubicBezTo>
                  <a:pt x="8165" y="7564"/>
                  <a:pt x="16245" y="3524"/>
                  <a:pt x="16245" y="3524"/>
                </a:cubicBezTo>
                <a:cubicBezTo>
                  <a:pt x="16245" y="3524"/>
                  <a:pt x="19083" y="9363"/>
                  <a:pt x="18463" y="18659"/>
                </a:cubicBezTo>
                <a:cubicBezTo>
                  <a:pt x="20501" y="20111"/>
                  <a:pt x="21464" y="20270"/>
                  <a:pt x="21789" y="20270"/>
                </a:cubicBezTo>
                <a:cubicBezTo>
                  <a:pt x="21880" y="20270"/>
                  <a:pt x="21921" y="20258"/>
                  <a:pt x="21921" y="20258"/>
                </a:cubicBezTo>
                <a:cubicBezTo>
                  <a:pt x="21921" y="20258"/>
                  <a:pt x="22562" y="20571"/>
                  <a:pt x="23334" y="20571"/>
                </a:cubicBezTo>
                <a:cubicBezTo>
                  <a:pt x="24197" y="20571"/>
                  <a:pt x="25223" y="20181"/>
                  <a:pt x="25705" y="18529"/>
                </a:cubicBezTo>
                <a:cubicBezTo>
                  <a:pt x="26651" y="15365"/>
                  <a:pt x="21497" y="14191"/>
                  <a:pt x="21497" y="14191"/>
                </a:cubicBezTo>
                <a:cubicBezTo>
                  <a:pt x="21497" y="14191"/>
                  <a:pt x="21627" y="5383"/>
                  <a:pt x="20649" y="2871"/>
                </a:cubicBezTo>
                <a:cubicBezTo>
                  <a:pt x="19703" y="360"/>
                  <a:pt x="18855" y="1"/>
                  <a:pt x="18855" y="1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"/>
          <p:cNvSpPr/>
          <p:nvPr/>
        </p:nvSpPr>
        <p:spPr>
          <a:xfrm>
            <a:off x="6149514" y="2840499"/>
            <a:ext cx="215459" cy="220580"/>
          </a:xfrm>
          <a:custGeom>
            <a:rect b="b" l="l" r="r" t="t"/>
            <a:pathLst>
              <a:path extrusionOk="0" h="15463" w="15104">
                <a:moveTo>
                  <a:pt x="12168" y="0"/>
                </a:moveTo>
                <a:cubicBezTo>
                  <a:pt x="12168" y="0"/>
                  <a:pt x="8167" y="1117"/>
                  <a:pt x="4562" y="1117"/>
                </a:cubicBezTo>
                <a:cubicBezTo>
                  <a:pt x="2759" y="1117"/>
                  <a:pt x="1056" y="838"/>
                  <a:pt x="1" y="0"/>
                </a:cubicBezTo>
                <a:lnTo>
                  <a:pt x="1" y="0"/>
                </a:lnTo>
                <a:cubicBezTo>
                  <a:pt x="2219" y="4567"/>
                  <a:pt x="5057" y="3458"/>
                  <a:pt x="7569" y="6459"/>
                </a:cubicBezTo>
                <a:cubicBezTo>
                  <a:pt x="10080" y="9460"/>
                  <a:pt x="10439" y="15462"/>
                  <a:pt x="10439" y="15462"/>
                </a:cubicBezTo>
                <a:cubicBezTo>
                  <a:pt x="10439" y="15462"/>
                  <a:pt x="15104" y="9689"/>
                  <a:pt x="15039" y="6720"/>
                </a:cubicBezTo>
                <a:cubicBezTo>
                  <a:pt x="12331" y="4893"/>
                  <a:pt x="12168" y="0"/>
                  <a:pt x="12168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"/>
          <p:cNvSpPr/>
          <p:nvPr/>
        </p:nvSpPr>
        <p:spPr>
          <a:xfrm>
            <a:off x="5795868" y="3178567"/>
            <a:ext cx="493255" cy="503997"/>
          </a:xfrm>
          <a:custGeom>
            <a:rect b="b" l="l" r="r" t="t"/>
            <a:pathLst>
              <a:path extrusionOk="0" h="35331" w="34578">
                <a:moveTo>
                  <a:pt x="30339" y="0"/>
                </a:moveTo>
                <a:cubicBezTo>
                  <a:pt x="29520" y="0"/>
                  <a:pt x="28872" y="1210"/>
                  <a:pt x="28119" y="2495"/>
                </a:cubicBezTo>
                <a:cubicBezTo>
                  <a:pt x="27010" y="4387"/>
                  <a:pt x="21791" y="7225"/>
                  <a:pt x="20225" y="10715"/>
                </a:cubicBezTo>
                <a:cubicBezTo>
                  <a:pt x="18627" y="14173"/>
                  <a:pt x="2871" y="34234"/>
                  <a:pt x="1" y="34397"/>
                </a:cubicBezTo>
                <a:cubicBezTo>
                  <a:pt x="788" y="35045"/>
                  <a:pt x="1701" y="35331"/>
                  <a:pt x="2691" y="35331"/>
                </a:cubicBezTo>
                <a:cubicBezTo>
                  <a:pt x="7487" y="35331"/>
                  <a:pt x="14115" y="28636"/>
                  <a:pt x="17224" y="23959"/>
                </a:cubicBezTo>
                <a:cubicBezTo>
                  <a:pt x="20975" y="18283"/>
                  <a:pt x="26684" y="8954"/>
                  <a:pt x="26684" y="8954"/>
                </a:cubicBezTo>
                <a:cubicBezTo>
                  <a:pt x="26684" y="8954"/>
                  <a:pt x="27336" y="8823"/>
                  <a:pt x="30957" y="7845"/>
                </a:cubicBezTo>
                <a:cubicBezTo>
                  <a:pt x="34578" y="6899"/>
                  <a:pt x="33143" y="2985"/>
                  <a:pt x="31642" y="929"/>
                </a:cubicBezTo>
                <a:cubicBezTo>
                  <a:pt x="31150" y="270"/>
                  <a:pt x="30726" y="0"/>
                  <a:pt x="30339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"/>
          <p:cNvSpPr/>
          <p:nvPr/>
        </p:nvSpPr>
        <p:spPr>
          <a:xfrm>
            <a:off x="6598551" y="3178324"/>
            <a:ext cx="103321" cy="190338"/>
          </a:xfrm>
          <a:custGeom>
            <a:rect b="b" l="l" r="r" t="t"/>
            <a:pathLst>
              <a:path extrusionOk="0" h="13343" w="7243">
                <a:moveTo>
                  <a:pt x="4666" y="0"/>
                </a:moveTo>
                <a:cubicBezTo>
                  <a:pt x="2839" y="2480"/>
                  <a:pt x="1273" y="5187"/>
                  <a:pt x="1" y="7992"/>
                </a:cubicBezTo>
                <a:cubicBezTo>
                  <a:pt x="166" y="7889"/>
                  <a:pt x="318" y="7842"/>
                  <a:pt x="458" y="7842"/>
                </a:cubicBezTo>
                <a:cubicBezTo>
                  <a:pt x="1726" y="7842"/>
                  <a:pt x="1991" y="11678"/>
                  <a:pt x="1991" y="11678"/>
                </a:cubicBezTo>
                <a:lnTo>
                  <a:pt x="7243" y="13342"/>
                </a:lnTo>
                <a:lnTo>
                  <a:pt x="3263" y="8514"/>
                </a:lnTo>
                <a:cubicBezTo>
                  <a:pt x="3263" y="8514"/>
                  <a:pt x="2154" y="4861"/>
                  <a:pt x="3132" y="4208"/>
                </a:cubicBezTo>
                <a:cubicBezTo>
                  <a:pt x="3251" y="4132"/>
                  <a:pt x="3370" y="4098"/>
                  <a:pt x="3488" y="4098"/>
                </a:cubicBezTo>
                <a:cubicBezTo>
                  <a:pt x="4368" y="4098"/>
                  <a:pt x="5155" y="6003"/>
                  <a:pt x="5155" y="6003"/>
                </a:cubicBezTo>
                <a:cubicBezTo>
                  <a:pt x="5155" y="6003"/>
                  <a:pt x="4666" y="457"/>
                  <a:pt x="4666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8"/>
          <p:cNvSpPr/>
          <p:nvPr/>
        </p:nvSpPr>
        <p:spPr>
          <a:xfrm>
            <a:off x="6558509" y="3299777"/>
            <a:ext cx="176401" cy="468591"/>
          </a:xfrm>
          <a:custGeom>
            <a:rect b="b" l="l" r="r" t="t"/>
            <a:pathLst>
              <a:path extrusionOk="0" h="32849" w="12366">
                <a:moveTo>
                  <a:pt x="2580" y="0"/>
                </a:moveTo>
                <a:lnTo>
                  <a:pt x="525" y="1892"/>
                </a:lnTo>
                <a:lnTo>
                  <a:pt x="688" y="2838"/>
                </a:lnTo>
                <a:cubicBezTo>
                  <a:pt x="679" y="2832"/>
                  <a:pt x="671" y="2829"/>
                  <a:pt x="663" y="2829"/>
                </a:cubicBezTo>
                <a:cubicBezTo>
                  <a:pt x="1" y="2829"/>
                  <a:pt x="2677" y="24530"/>
                  <a:pt x="2677" y="24530"/>
                </a:cubicBezTo>
                <a:cubicBezTo>
                  <a:pt x="3391" y="23569"/>
                  <a:pt x="4522" y="23001"/>
                  <a:pt x="5698" y="23001"/>
                </a:cubicBezTo>
                <a:cubicBezTo>
                  <a:pt x="5919" y="23001"/>
                  <a:pt x="6142" y="23021"/>
                  <a:pt x="6364" y="23063"/>
                </a:cubicBezTo>
                <a:cubicBezTo>
                  <a:pt x="8875" y="23356"/>
                  <a:pt x="9365" y="23845"/>
                  <a:pt x="9365" y="23845"/>
                </a:cubicBezTo>
                <a:lnTo>
                  <a:pt x="6396" y="31413"/>
                </a:lnTo>
                <a:lnTo>
                  <a:pt x="10474" y="32848"/>
                </a:lnTo>
                <a:cubicBezTo>
                  <a:pt x="10474" y="32848"/>
                  <a:pt x="11876" y="29032"/>
                  <a:pt x="12039" y="25574"/>
                </a:cubicBezTo>
                <a:cubicBezTo>
                  <a:pt x="12202" y="22084"/>
                  <a:pt x="12366" y="14223"/>
                  <a:pt x="12366" y="14223"/>
                </a:cubicBezTo>
                <a:cubicBezTo>
                  <a:pt x="12366" y="14223"/>
                  <a:pt x="4569" y="14223"/>
                  <a:pt x="4374" y="9166"/>
                </a:cubicBezTo>
                <a:cubicBezTo>
                  <a:pt x="2417" y="7731"/>
                  <a:pt x="3689" y="5676"/>
                  <a:pt x="3689" y="5676"/>
                </a:cubicBezTo>
                <a:lnTo>
                  <a:pt x="2580" y="4013"/>
                </a:lnTo>
                <a:lnTo>
                  <a:pt x="2580" y="0"/>
                </a:ln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"/>
          <p:cNvSpPr/>
          <p:nvPr/>
        </p:nvSpPr>
        <p:spPr>
          <a:xfrm>
            <a:off x="6465015" y="3790053"/>
            <a:ext cx="280136" cy="185217"/>
          </a:xfrm>
          <a:custGeom>
            <a:rect b="b" l="l" r="r" t="t"/>
            <a:pathLst>
              <a:path extrusionOk="0" h="12984" w="19638">
                <a:moveTo>
                  <a:pt x="13832" y="0"/>
                </a:moveTo>
                <a:cubicBezTo>
                  <a:pt x="13113" y="0"/>
                  <a:pt x="12311" y="208"/>
                  <a:pt x="11026" y="208"/>
                </a:cubicBezTo>
                <a:cubicBezTo>
                  <a:pt x="8514" y="208"/>
                  <a:pt x="5350" y="698"/>
                  <a:pt x="3784" y="2883"/>
                </a:cubicBezTo>
                <a:cubicBezTo>
                  <a:pt x="2186" y="5101"/>
                  <a:pt x="2838" y="6341"/>
                  <a:pt x="0" y="9831"/>
                </a:cubicBezTo>
                <a:cubicBezTo>
                  <a:pt x="121" y="9861"/>
                  <a:pt x="241" y="9875"/>
                  <a:pt x="359" y="9875"/>
                </a:cubicBezTo>
                <a:cubicBezTo>
                  <a:pt x="2708" y="9875"/>
                  <a:pt x="4599" y="4318"/>
                  <a:pt x="4599" y="4318"/>
                </a:cubicBezTo>
                <a:cubicBezTo>
                  <a:pt x="4599" y="4318"/>
                  <a:pt x="6165" y="4318"/>
                  <a:pt x="7111" y="6830"/>
                </a:cubicBezTo>
                <a:cubicBezTo>
                  <a:pt x="8057" y="9375"/>
                  <a:pt x="6002" y="11560"/>
                  <a:pt x="7111" y="12669"/>
                </a:cubicBezTo>
                <a:cubicBezTo>
                  <a:pt x="7336" y="12894"/>
                  <a:pt x="7579" y="12983"/>
                  <a:pt x="7824" y="12983"/>
                </a:cubicBezTo>
                <a:cubicBezTo>
                  <a:pt x="8790" y="12983"/>
                  <a:pt x="9786" y="11593"/>
                  <a:pt x="9786" y="11593"/>
                </a:cubicBezTo>
                <a:lnTo>
                  <a:pt x="9786" y="11593"/>
                </a:lnTo>
                <a:cubicBezTo>
                  <a:pt x="9786" y="11593"/>
                  <a:pt x="9507" y="12959"/>
                  <a:pt x="11089" y="12959"/>
                </a:cubicBezTo>
                <a:cubicBezTo>
                  <a:pt x="11218" y="12959"/>
                  <a:pt x="11360" y="12950"/>
                  <a:pt x="11515" y="12930"/>
                </a:cubicBezTo>
                <a:cubicBezTo>
                  <a:pt x="13508" y="12681"/>
                  <a:pt x="13569" y="9727"/>
                  <a:pt x="13570" y="9459"/>
                </a:cubicBezTo>
                <a:lnTo>
                  <a:pt x="13570" y="9459"/>
                </a:lnTo>
                <a:cubicBezTo>
                  <a:pt x="13571" y="9723"/>
                  <a:pt x="13632" y="12586"/>
                  <a:pt x="15592" y="12897"/>
                </a:cubicBezTo>
                <a:cubicBezTo>
                  <a:pt x="15701" y="12915"/>
                  <a:pt x="15801" y="12923"/>
                  <a:pt x="15893" y="12923"/>
                </a:cubicBezTo>
                <a:cubicBezTo>
                  <a:pt x="17549" y="12923"/>
                  <a:pt x="16677" y="10132"/>
                  <a:pt x="16245" y="3829"/>
                </a:cubicBezTo>
                <a:lnTo>
                  <a:pt x="16245" y="3829"/>
                </a:lnTo>
                <a:cubicBezTo>
                  <a:pt x="17354" y="8722"/>
                  <a:pt x="19637" y="9375"/>
                  <a:pt x="19637" y="9375"/>
                </a:cubicBezTo>
                <a:cubicBezTo>
                  <a:pt x="19637" y="9375"/>
                  <a:pt x="17941" y="2622"/>
                  <a:pt x="16082" y="991"/>
                </a:cubicBezTo>
                <a:cubicBezTo>
                  <a:pt x="15161" y="200"/>
                  <a:pt x="14537" y="0"/>
                  <a:pt x="13832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"/>
          <p:cNvSpPr/>
          <p:nvPr/>
        </p:nvSpPr>
        <p:spPr>
          <a:xfrm>
            <a:off x="5924296" y="3879566"/>
            <a:ext cx="531414" cy="696132"/>
          </a:xfrm>
          <a:custGeom>
            <a:rect b="b" l="l" r="r" t="t"/>
            <a:pathLst>
              <a:path extrusionOk="0" h="48800" w="37253">
                <a:moveTo>
                  <a:pt x="3589" y="1"/>
                </a:moveTo>
                <a:lnTo>
                  <a:pt x="3589" y="1"/>
                </a:lnTo>
                <a:cubicBezTo>
                  <a:pt x="3589" y="1"/>
                  <a:pt x="6101" y="3361"/>
                  <a:pt x="5285" y="14941"/>
                </a:cubicBezTo>
                <a:cubicBezTo>
                  <a:pt x="4437" y="26488"/>
                  <a:pt x="425" y="47104"/>
                  <a:pt x="1" y="47952"/>
                </a:cubicBezTo>
                <a:lnTo>
                  <a:pt x="10309" y="48800"/>
                </a:lnTo>
                <a:lnTo>
                  <a:pt x="12788" y="20160"/>
                </a:lnTo>
                <a:lnTo>
                  <a:pt x="37253" y="19148"/>
                </a:lnTo>
                <a:lnTo>
                  <a:pt x="35785" y="9036"/>
                </a:lnTo>
                <a:cubicBezTo>
                  <a:pt x="35785" y="9036"/>
                  <a:pt x="33112" y="8854"/>
                  <a:pt x="29897" y="8854"/>
                </a:cubicBezTo>
                <a:cubicBezTo>
                  <a:pt x="27189" y="8854"/>
                  <a:pt x="24096" y="8983"/>
                  <a:pt x="21889" y="9460"/>
                </a:cubicBezTo>
                <a:cubicBezTo>
                  <a:pt x="18888" y="10080"/>
                  <a:pt x="15887" y="10439"/>
                  <a:pt x="12820" y="10504"/>
                </a:cubicBezTo>
                <a:cubicBezTo>
                  <a:pt x="12820" y="10504"/>
                  <a:pt x="13864" y="7568"/>
                  <a:pt x="10504" y="3980"/>
                </a:cubicBezTo>
                <a:cubicBezTo>
                  <a:pt x="7177" y="392"/>
                  <a:pt x="3589" y="1"/>
                  <a:pt x="3589" y="1"/>
                </a:cubicBezTo>
                <a:close/>
              </a:path>
            </a:pathLst>
          </a:custGeom>
          <a:solidFill>
            <a:srgbClr val="C0A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"/>
          <p:cNvSpPr/>
          <p:nvPr/>
        </p:nvSpPr>
        <p:spPr>
          <a:xfrm>
            <a:off x="6599949" y="3844574"/>
            <a:ext cx="138214" cy="683864"/>
          </a:xfrm>
          <a:custGeom>
            <a:rect b="b" l="l" r="r" t="t"/>
            <a:pathLst>
              <a:path extrusionOk="0" h="47940" w="9689">
                <a:moveTo>
                  <a:pt x="6772" y="1"/>
                </a:moveTo>
                <a:cubicBezTo>
                  <a:pt x="6543" y="1"/>
                  <a:pt x="7013" y="5862"/>
                  <a:pt x="6949" y="6727"/>
                </a:cubicBezTo>
                <a:cubicBezTo>
                  <a:pt x="6851" y="7575"/>
                  <a:pt x="6851" y="9173"/>
                  <a:pt x="5611" y="9173"/>
                </a:cubicBezTo>
                <a:cubicBezTo>
                  <a:pt x="4339" y="9173"/>
                  <a:pt x="4176" y="4835"/>
                  <a:pt x="4176" y="4835"/>
                </a:cubicBezTo>
                <a:cubicBezTo>
                  <a:pt x="4176" y="4835"/>
                  <a:pt x="3491" y="9239"/>
                  <a:pt x="2219" y="9565"/>
                </a:cubicBezTo>
                <a:cubicBezTo>
                  <a:pt x="2080" y="9599"/>
                  <a:pt x="1951" y="9615"/>
                  <a:pt x="1831" y="9615"/>
                </a:cubicBezTo>
                <a:cubicBezTo>
                  <a:pt x="822" y="9615"/>
                  <a:pt x="458" y="8521"/>
                  <a:pt x="458" y="8521"/>
                </a:cubicBezTo>
                <a:lnTo>
                  <a:pt x="458" y="8521"/>
                </a:lnTo>
                <a:cubicBezTo>
                  <a:pt x="458" y="8522"/>
                  <a:pt x="1469" y="13577"/>
                  <a:pt x="1893" y="17589"/>
                </a:cubicBezTo>
                <a:cubicBezTo>
                  <a:pt x="2317" y="21569"/>
                  <a:pt x="1" y="47665"/>
                  <a:pt x="1" y="47665"/>
                </a:cubicBezTo>
                <a:lnTo>
                  <a:pt x="1" y="47926"/>
                </a:lnTo>
                <a:cubicBezTo>
                  <a:pt x="1" y="47935"/>
                  <a:pt x="13" y="47940"/>
                  <a:pt x="38" y="47940"/>
                </a:cubicBezTo>
                <a:cubicBezTo>
                  <a:pt x="590" y="47940"/>
                  <a:pt x="7177" y="45544"/>
                  <a:pt x="7177" y="45544"/>
                </a:cubicBezTo>
                <a:cubicBezTo>
                  <a:pt x="7177" y="45544"/>
                  <a:pt x="9689" y="6009"/>
                  <a:pt x="8906" y="5063"/>
                </a:cubicBezTo>
                <a:cubicBezTo>
                  <a:pt x="8449" y="4509"/>
                  <a:pt x="7047" y="235"/>
                  <a:pt x="6786" y="7"/>
                </a:cubicBezTo>
                <a:cubicBezTo>
                  <a:pt x="6781" y="3"/>
                  <a:pt x="6776" y="1"/>
                  <a:pt x="6772" y="1"/>
                </a:cubicBezTo>
                <a:close/>
              </a:path>
            </a:pathLst>
          </a:custGeom>
          <a:solidFill>
            <a:srgbClr val="C0A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"/>
          <p:cNvSpPr/>
          <p:nvPr/>
        </p:nvSpPr>
        <p:spPr>
          <a:xfrm>
            <a:off x="6313320" y="2860969"/>
            <a:ext cx="81910" cy="173120"/>
          </a:xfrm>
          <a:custGeom>
            <a:rect b="b" l="l" r="r" t="t"/>
            <a:pathLst>
              <a:path extrusionOk="0" h="12136" w="5742">
                <a:moveTo>
                  <a:pt x="196" y="1"/>
                </a:moveTo>
                <a:cubicBezTo>
                  <a:pt x="196" y="1"/>
                  <a:pt x="0" y="621"/>
                  <a:pt x="522" y="2349"/>
                </a:cubicBezTo>
                <a:cubicBezTo>
                  <a:pt x="1044" y="4111"/>
                  <a:pt x="3556" y="5285"/>
                  <a:pt x="3556" y="5285"/>
                </a:cubicBezTo>
                <a:lnTo>
                  <a:pt x="2088" y="12135"/>
                </a:lnTo>
                <a:cubicBezTo>
                  <a:pt x="2088" y="12135"/>
                  <a:pt x="5741" y="7732"/>
                  <a:pt x="4795" y="4731"/>
                </a:cubicBezTo>
                <a:cubicBezTo>
                  <a:pt x="3817" y="1730"/>
                  <a:pt x="3197" y="621"/>
                  <a:pt x="1794" y="621"/>
                </a:cubicBezTo>
                <a:lnTo>
                  <a:pt x="1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"/>
          <p:cNvSpPr/>
          <p:nvPr/>
        </p:nvSpPr>
        <p:spPr>
          <a:xfrm>
            <a:off x="6282607" y="2910298"/>
            <a:ext cx="332717" cy="880764"/>
          </a:xfrm>
          <a:custGeom>
            <a:rect b="b" l="l" r="r" t="t"/>
            <a:pathLst>
              <a:path extrusionOk="0" h="61743" w="23324">
                <a:moveTo>
                  <a:pt x="9134" y="0"/>
                </a:moveTo>
                <a:cubicBezTo>
                  <a:pt x="10080" y="4111"/>
                  <a:pt x="6622" y="13733"/>
                  <a:pt x="6622" y="13733"/>
                </a:cubicBezTo>
                <a:lnTo>
                  <a:pt x="1925" y="13505"/>
                </a:lnTo>
                <a:lnTo>
                  <a:pt x="0" y="16408"/>
                </a:lnTo>
                <a:cubicBezTo>
                  <a:pt x="0" y="16408"/>
                  <a:pt x="90" y="16398"/>
                  <a:pt x="255" y="16398"/>
                </a:cubicBezTo>
                <a:cubicBezTo>
                  <a:pt x="958" y="16398"/>
                  <a:pt x="3019" y="16591"/>
                  <a:pt x="5187" y="18626"/>
                </a:cubicBezTo>
                <a:cubicBezTo>
                  <a:pt x="7894" y="21138"/>
                  <a:pt x="10080" y="25542"/>
                  <a:pt x="11352" y="30435"/>
                </a:cubicBezTo>
                <a:cubicBezTo>
                  <a:pt x="12624" y="35328"/>
                  <a:pt x="12461" y="40547"/>
                  <a:pt x="10243" y="42765"/>
                </a:cubicBezTo>
                <a:cubicBezTo>
                  <a:pt x="8025" y="44983"/>
                  <a:pt x="2675" y="48767"/>
                  <a:pt x="4404" y="49387"/>
                </a:cubicBezTo>
                <a:cubicBezTo>
                  <a:pt x="4487" y="49417"/>
                  <a:pt x="4589" y="49431"/>
                  <a:pt x="4706" y="49431"/>
                </a:cubicBezTo>
                <a:cubicBezTo>
                  <a:pt x="6908" y="49431"/>
                  <a:pt x="14763" y="44450"/>
                  <a:pt x="15420" y="44450"/>
                </a:cubicBezTo>
                <a:cubicBezTo>
                  <a:pt x="15455" y="44450"/>
                  <a:pt x="15470" y="44464"/>
                  <a:pt x="15462" y="44494"/>
                </a:cubicBezTo>
                <a:cubicBezTo>
                  <a:pt x="15302" y="45100"/>
                  <a:pt x="11243" y="61743"/>
                  <a:pt x="11797" y="61743"/>
                </a:cubicBezTo>
                <a:cubicBezTo>
                  <a:pt x="11809" y="61743"/>
                  <a:pt x="11824" y="61734"/>
                  <a:pt x="11841" y="61717"/>
                </a:cubicBezTo>
                <a:cubicBezTo>
                  <a:pt x="12011" y="61540"/>
                  <a:pt x="12336" y="61479"/>
                  <a:pt x="12743" y="61479"/>
                </a:cubicBezTo>
                <a:cubicBezTo>
                  <a:pt x="13591" y="61479"/>
                  <a:pt x="14794" y="61740"/>
                  <a:pt x="15692" y="61740"/>
                </a:cubicBezTo>
                <a:cubicBezTo>
                  <a:pt x="16261" y="61740"/>
                  <a:pt x="16708" y="61636"/>
                  <a:pt x="16865" y="61293"/>
                </a:cubicBezTo>
                <a:cubicBezTo>
                  <a:pt x="17386" y="60151"/>
                  <a:pt x="20909" y="54900"/>
                  <a:pt x="20551" y="54378"/>
                </a:cubicBezTo>
                <a:cubicBezTo>
                  <a:pt x="20159" y="53856"/>
                  <a:pt x="20453" y="42145"/>
                  <a:pt x="20322" y="37905"/>
                </a:cubicBezTo>
                <a:cubicBezTo>
                  <a:pt x="20192" y="34871"/>
                  <a:pt x="19768" y="31870"/>
                  <a:pt x="19083" y="28902"/>
                </a:cubicBezTo>
                <a:cubicBezTo>
                  <a:pt x="19083" y="28902"/>
                  <a:pt x="17908" y="26488"/>
                  <a:pt x="18430" y="25281"/>
                </a:cubicBezTo>
                <a:cubicBezTo>
                  <a:pt x="18952" y="24074"/>
                  <a:pt x="23323" y="12168"/>
                  <a:pt x="23323" y="12168"/>
                </a:cubicBezTo>
                <a:lnTo>
                  <a:pt x="91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"/>
          <p:cNvSpPr/>
          <p:nvPr/>
        </p:nvSpPr>
        <p:spPr>
          <a:xfrm>
            <a:off x="6554814" y="3058369"/>
            <a:ext cx="144262" cy="265386"/>
          </a:xfrm>
          <a:custGeom>
            <a:rect b="b" l="l" r="r" t="t"/>
            <a:pathLst>
              <a:path extrusionOk="0" h="18604" w="10113">
                <a:moveTo>
                  <a:pt x="7771" y="0"/>
                </a:moveTo>
                <a:cubicBezTo>
                  <a:pt x="7629" y="0"/>
                  <a:pt x="7409" y="275"/>
                  <a:pt x="7112" y="972"/>
                </a:cubicBezTo>
                <a:cubicBezTo>
                  <a:pt x="6166" y="3190"/>
                  <a:pt x="131" y="14542"/>
                  <a:pt x="1" y="18489"/>
                </a:cubicBezTo>
                <a:cubicBezTo>
                  <a:pt x="75" y="18566"/>
                  <a:pt x="166" y="18603"/>
                  <a:pt x="270" y="18603"/>
                </a:cubicBezTo>
                <a:cubicBezTo>
                  <a:pt x="1269" y="18603"/>
                  <a:pt x="3562" y="15282"/>
                  <a:pt x="5481" y="12389"/>
                </a:cubicBezTo>
                <a:cubicBezTo>
                  <a:pt x="7568" y="9225"/>
                  <a:pt x="10113" y="3028"/>
                  <a:pt x="10113" y="3027"/>
                </a:cubicBezTo>
                <a:lnTo>
                  <a:pt x="10113" y="3027"/>
                </a:lnTo>
                <a:cubicBezTo>
                  <a:pt x="10112" y="3028"/>
                  <a:pt x="5220" y="9160"/>
                  <a:pt x="4894" y="9649"/>
                </a:cubicBezTo>
                <a:cubicBezTo>
                  <a:pt x="4881" y="9668"/>
                  <a:pt x="4873" y="9677"/>
                  <a:pt x="4868" y="9677"/>
                </a:cubicBezTo>
                <a:cubicBezTo>
                  <a:pt x="4746" y="9677"/>
                  <a:pt x="6972" y="3914"/>
                  <a:pt x="7569" y="2407"/>
                </a:cubicBezTo>
                <a:cubicBezTo>
                  <a:pt x="8016" y="1311"/>
                  <a:pt x="8080" y="0"/>
                  <a:pt x="77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8"/>
          <p:cNvSpPr/>
          <p:nvPr/>
        </p:nvSpPr>
        <p:spPr>
          <a:xfrm>
            <a:off x="6090428" y="2945661"/>
            <a:ext cx="103778" cy="175902"/>
          </a:xfrm>
          <a:custGeom>
            <a:rect b="b" l="l" r="r" t="t"/>
            <a:pathLst>
              <a:path extrusionOk="0" h="12331" w="7275">
                <a:moveTo>
                  <a:pt x="881" y="1"/>
                </a:moveTo>
                <a:cubicBezTo>
                  <a:pt x="881" y="1"/>
                  <a:pt x="0" y="359"/>
                  <a:pt x="489" y="4143"/>
                </a:cubicBezTo>
                <a:cubicBezTo>
                  <a:pt x="979" y="7927"/>
                  <a:pt x="3197" y="9819"/>
                  <a:pt x="3360" y="10308"/>
                </a:cubicBezTo>
                <a:lnTo>
                  <a:pt x="6198" y="12331"/>
                </a:lnTo>
                <a:lnTo>
                  <a:pt x="7274" y="9689"/>
                </a:lnTo>
                <a:lnTo>
                  <a:pt x="8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8"/>
          <p:cNvSpPr/>
          <p:nvPr/>
        </p:nvSpPr>
        <p:spPr>
          <a:xfrm>
            <a:off x="5854497" y="3205314"/>
            <a:ext cx="80982" cy="261064"/>
          </a:xfrm>
          <a:custGeom>
            <a:rect b="b" l="l" r="r" t="t"/>
            <a:pathLst>
              <a:path extrusionOk="0" h="18301" w="5677">
                <a:moveTo>
                  <a:pt x="5677" y="0"/>
                </a:moveTo>
                <a:lnTo>
                  <a:pt x="1" y="18300"/>
                </a:lnTo>
                <a:lnTo>
                  <a:pt x="5416" y="12526"/>
                </a:lnTo>
                <a:lnTo>
                  <a:pt x="5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"/>
          <p:cNvSpPr/>
          <p:nvPr/>
        </p:nvSpPr>
        <p:spPr>
          <a:xfrm>
            <a:off x="5958276" y="3233316"/>
            <a:ext cx="329279" cy="460603"/>
          </a:xfrm>
          <a:custGeom>
            <a:rect b="b" l="l" r="r" t="t"/>
            <a:pathLst>
              <a:path extrusionOk="0" h="32289" w="23083">
                <a:moveTo>
                  <a:pt x="22587" y="0"/>
                </a:moveTo>
                <a:cubicBezTo>
                  <a:pt x="22483" y="0"/>
                  <a:pt x="22306" y="289"/>
                  <a:pt x="22051" y="973"/>
                </a:cubicBezTo>
                <a:cubicBezTo>
                  <a:pt x="20257" y="5834"/>
                  <a:pt x="15951" y="5018"/>
                  <a:pt x="14679" y="5768"/>
                </a:cubicBezTo>
                <a:cubicBezTo>
                  <a:pt x="13407" y="6519"/>
                  <a:pt x="11743" y="10563"/>
                  <a:pt x="10569" y="13043"/>
                </a:cubicBezTo>
                <a:cubicBezTo>
                  <a:pt x="9395" y="15489"/>
                  <a:pt x="0" y="27069"/>
                  <a:pt x="0" y="27069"/>
                </a:cubicBezTo>
                <a:lnTo>
                  <a:pt x="326" y="32288"/>
                </a:lnTo>
                <a:cubicBezTo>
                  <a:pt x="3197" y="31310"/>
                  <a:pt x="5741" y="29516"/>
                  <a:pt x="7568" y="27069"/>
                </a:cubicBezTo>
                <a:cubicBezTo>
                  <a:pt x="10406" y="23122"/>
                  <a:pt x="15299" y="11934"/>
                  <a:pt x="15951" y="11444"/>
                </a:cubicBezTo>
                <a:cubicBezTo>
                  <a:pt x="16571" y="10988"/>
                  <a:pt x="16734" y="10335"/>
                  <a:pt x="19572" y="8280"/>
                </a:cubicBezTo>
                <a:cubicBezTo>
                  <a:pt x="21918" y="6581"/>
                  <a:pt x="23083" y="0"/>
                  <a:pt x="225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"/>
          <p:cNvSpPr/>
          <p:nvPr/>
        </p:nvSpPr>
        <p:spPr>
          <a:xfrm>
            <a:off x="5994552" y="3712693"/>
            <a:ext cx="523055" cy="83522"/>
          </a:xfrm>
          <a:custGeom>
            <a:rect b="b" l="l" r="r" t="t"/>
            <a:pathLst>
              <a:path extrusionOk="0" h="5855" w="36667">
                <a:moveTo>
                  <a:pt x="34504" y="0"/>
                </a:moveTo>
                <a:cubicBezTo>
                  <a:pt x="34107" y="0"/>
                  <a:pt x="33712" y="102"/>
                  <a:pt x="33372" y="314"/>
                </a:cubicBezTo>
                <a:cubicBezTo>
                  <a:pt x="32850" y="608"/>
                  <a:pt x="32393" y="1032"/>
                  <a:pt x="31871" y="1358"/>
                </a:cubicBezTo>
                <a:cubicBezTo>
                  <a:pt x="31643" y="1489"/>
                  <a:pt x="31414" y="1586"/>
                  <a:pt x="31186" y="1717"/>
                </a:cubicBezTo>
                <a:cubicBezTo>
                  <a:pt x="30892" y="1847"/>
                  <a:pt x="30566" y="1945"/>
                  <a:pt x="30240" y="2011"/>
                </a:cubicBezTo>
                <a:cubicBezTo>
                  <a:pt x="29653" y="2076"/>
                  <a:pt x="29098" y="2141"/>
                  <a:pt x="28511" y="2141"/>
                </a:cubicBezTo>
                <a:cubicBezTo>
                  <a:pt x="27994" y="2203"/>
                  <a:pt x="27474" y="2226"/>
                  <a:pt x="26951" y="2226"/>
                </a:cubicBezTo>
                <a:cubicBezTo>
                  <a:pt x="25826" y="2226"/>
                  <a:pt x="24689" y="2120"/>
                  <a:pt x="23553" y="2076"/>
                </a:cubicBezTo>
                <a:cubicBezTo>
                  <a:pt x="20585" y="1945"/>
                  <a:pt x="17616" y="1750"/>
                  <a:pt x="14648" y="1684"/>
                </a:cubicBezTo>
                <a:cubicBezTo>
                  <a:pt x="14486" y="1680"/>
                  <a:pt x="14322" y="1678"/>
                  <a:pt x="14158" y="1678"/>
                </a:cubicBezTo>
                <a:cubicBezTo>
                  <a:pt x="7782" y="1678"/>
                  <a:pt x="1" y="4693"/>
                  <a:pt x="1241" y="4979"/>
                </a:cubicBezTo>
                <a:cubicBezTo>
                  <a:pt x="1311" y="4997"/>
                  <a:pt x="1399" y="5005"/>
                  <a:pt x="1504" y="5005"/>
                </a:cubicBezTo>
                <a:cubicBezTo>
                  <a:pt x="2950" y="5005"/>
                  <a:pt x="7574" y="3409"/>
                  <a:pt x="11654" y="3409"/>
                </a:cubicBezTo>
                <a:cubicBezTo>
                  <a:pt x="12648" y="3409"/>
                  <a:pt x="13609" y="3504"/>
                  <a:pt x="14485" y="3739"/>
                </a:cubicBezTo>
                <a:cubicBezTo>
                  <a:pt x="18305" y="4734"/>
                  <a:pt x="18641" y="5854"/>
                  <a:pt x="21639" y="5854"/>
                </a:cubicBezTo>
                <a:cubicBezTo>
                  <a:pt x="22378" y="5854"/>
                  <a:pt x="23279" y="5786"/>
                  <a:pt x="24434" y="5631"/>
                </a:cubicBezTo>
                <a:cubicBezTo>
                  <a:pt x="25771" y="5436"/>
                  <a:pt x="27076" y="5305"/>
                  <a:pt x="28413" y="5175"/>
                </a:cubicBezTo>
                <a:cubicBezTo>
                  <a:pt x="29914" y="5077"/>
                  <a:pt x="31447" y="5012"/>
                  <a:pt x="32947" y="4881"/>
                </a:cubicBezTo>
                <a:cubicBezTo>
                  <a:pt x="33535" y="4816"/>
                  <a:pt x="34089" y="4751"/>
                  <a:pt x="34676" y="4620"/>
                </a:cubicBezTo>
                <a:cubicBezTo>
                  <a:pt x="35492" y="4457"/>
                  <a:pt x="36275" y="4457"/>
                  <a:pt x="36536" y="3446"/>
                </a:cubicBezTo>
                <a:cubicBezTo>
                  <a:pt x="36666" y="2891"/>
                  <a:pt x="36634" y="2304"/>
                  <a:pt x="36438" y="1750"/>
                </a:cubicBezTo>
                <a:cubicBezTo>
                  <a:pt x="36209" y="1065"/>
                  <a:pt x="35818" y="347"/>
                  <a:pt x="35133" y="86"/>
                </a:cubicBezTo>
                <a:cubicBezTo>
                  <a:pt x="34928" y="29"/>
                  <a:pt x="34716" y="0"/>
                  <a:pt x="345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"/>
          <p:cNvSpPr/>
          <p:nvPr/>
        </p:nvSpPr>
        <p:spPr>
          <a:xfrm>
            <a:off x="6263521" y="3673479"/>
            <a:ext cx="242448" cy="90440"/>
          </a:xfrm>
          <a:custGeom>
            <a:rect b="b" l="l" r="r" t="t"/>
            <a:pathLst>
              <a:path extrusionOk="0" h="6340" w="16996">
                <a:moveTo>
                  <a:pt x="15447" y="1"/>
                </a:moveTo>
                <a:cubicBezTo>
                  <a:pt x="15144" y="1"/>
                  <a:pt x="14832" y="41"/>
                  <a:pt x="14549" y="95"/>
                </a:cubicBezTo>
                <a:cubicBezTo>
                  <a:pt x="13277" y="323"/>
                  <a:pt x="12005" y="454"/>
                  <a:pt x="10700" y="486"/>
                </a:cubicBezTo>
                <a:cubicBezTo>
                  <a:pt x="10048" y="519"/>
                  <a:pt x="9387" y="519"/>
                  <a:pt x="8727" y="519"/>
                </a:cubicBezTo>
                <a:cubicBezTo>
                  <a:pt x="8066" y="519"/>
                  <a:pt x="7405" y="519"/>
                  <a:pt x="6753" y="552"/>
                </a:cubicBezTo>
                <a:cubicBezTo>
                  <a:pt x="4437" y="649"/>
                  <a:pt x="2186" y="1073"/>
                  <a:pt x="1" y="1791"/>
                </a:cubicBezTo>
                <a:cubicBezTo>
                  <a:pt x="3622" y="2835"/>
                  <a:pt x="7340" y="3455"/>
                  <a:pt x="11091" y="3650"/>
                </a:cubicBezTo>
                <a:cubicBezTo>
                  <a:pt x="11581" y="3650"/>
                  <a:pt x="12037" y="3716"/>
                  <a:pt x="12494" y="3879"/>
                </a:cubicBezTo>
                <a:cubicBezTo>
                  <a:pt x="12918" y="4075"/>
                  <a:pt x="13212" y="4499"/>
                  <a:pt x="13212" y="4988"/>
                </a:cubicBezTo>
                <a:cubicBezTo>
                  <a:pt x="13193" y="5328"/>
                  <a:pt x="12977" y="5591"/>
                  <a:pt x="12685" y="5784"/>
                </a:cubicBezTo>
                <a:lnTo>
                  <a:pt x="12685" y="5784"/>
                </a:lnTo>
                <a:lnTo>
                  <a:pt x="15756" y="5477"/>
                </a:lnTo>
                <a:cubicBezTo>
                  <a:pt x="16865" y="4564"/>
                  <a:pt x="16963" y="2933"/>
                  <a:pt x="16963" y="1498"/>
                </a:cubicBezTo>
                <a:cubicBezTo>
                  <a:pt x="16996" y="1204"/>
                  <a:pt x="16963" y="943"/>
                  <a:pt x="16865" y="682"/>
                </a:cubicBezTo>
                <a:cubicBezTo>
                  <a:pt x="16626" y="160"/>
                  <a:pt x="16053" y="1"/>
                  <a:pt x="15447" y="1"/>
                </a:cubicBezTo>
                <a:close/>
                <a:moveTo>
                  <a:pt x="12685" y="5784"/>
                </a:moveTo>
                <a:lnTo>
                  <a:pt x="8906" y="6162"/>
                </a:lnTo>
                <a:cubicBezTo>
                  <a:pt x="9367" y="6281"/>
                  <a:pt x="9835" y="6339"/>
                  <a:pt x="10303" y="6339"/>
                </a:cubicBezTo>
                <a:cubicBezTo>
                  <a:pt x="10862" y="6339"/>
                  <a:pt x="11422" y="6257"/>
                  <a:pt x="11972" y="6097"/>
                </a:cubicBezTo>
                <a:cubicBezTo>
                  <a:pt x="12219" y="6028"/>
                  <a:pt x="12473" y="5925"/>
                  <a:pt x="12685" y="57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"/>
          <p:cNvSpPr/>
          <p:nvPr/>
        </p:nvSpPr>
        <p:spPr>
          <a:xfrm>
            <a:off x="7209997" y="3148082"/>
            <a:ext cx="40028" cy="325271"/>
          </a:xfrm>
          <a:custGeom>
            <a:rect b="b" l="l" r="r" t="t"/>
            <a:pathLst>
              <a:path extrusionOk="0" h="22802" w="2806">
                <a:moveTo>
                  <a:pt x="2806" y="0"/>
                </a:moveTo>
                <a:lnTo>
                  <a:pt x="2806" y="0"/>
                </a:lnTo>
                <a:cubicBezTo>
                  <a:pt x="2806" y="1"/>
                  <a:pt x="1892" y="2545"/>
                  <a:pt x="946" y="6524"/>
                </a:cubicBezTo>
                <a:cubicBezTo>
                  <a:pt x="0" y="10471"/>
                  <a:pt x="66" y="22410"/>
                  <a:pt x="66" y="22410"/>
                </a:cubicBezTo>
                <a:lnTo>
                  <a:pt x="1892" y="22801"/>
                </a:lnTo>
                <a:cubicBezTo>
                  <a:pt x="1892" y="22801"/>
                  <a:pt x="2219" y="15527"/>
                  <a:pt x="2545" y="10308"/>
                </a:cubicBezTo>
                <a:lnTo>
                  <a:pt x="2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8"/>
          <p:cNvSpPr/>
          <p:nvPr/>
        </p:nvSpPr>
        <p:spPr>
          <a:xfrm>
            <a:off x="7075049" y="4024756"/>
            <a:ext cx="269908" cy="565379"/>
          </a:xfrm>
          <a:custGeom>
            <a:rect b="b" l="l" r="r" t="t"/>
            <a:pathLst>
              <a:path extrusionOk="0" h="39634" w="18921">
                <a:moveTo>
                  <a:pt x="17028" y="0"/>
                </a:moveTo>
                <a:cubicBezTo>
                  <a:pt x="16245" y="0"/>
                  <a:pt x="4111" y="4893"/>
                  <a:pt x="2056" y="6002"/>
                </a:cubicBezTo>
                <a:cubicBezTo>
                  <a:pt x="1" y="7111"/>
                  <a:pt x="2349" y="7731"/>
                  <a:pt x="2349" y="7731"/>
                </a:cubicBezTo>
                <a:lnTo>
                  <a:pt x="1729" y="38361"/>
                </a:lnTo>
                <a:lnTo>
                  <a:pt x="10569" y="39633"/>
                </a:lnTo>
                <a:lnTo>
                  <a:pt x="12005" y="11515"/>
                </a:lnTo>
                <a:lnTo>
                  <a:pt x="18920" y="10569"/>
                </a:lnTo>
                <a:lnTo>
                  <a:pt x="170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"/>
          <p:cNvSpPr/>
          <p:nvPr/>
        </p:nvSpPr>
        <p:spPr>
          <a:xfrm>
            <a:off x="6049943" y="2311436"/>
            <a:ext cx="221036" cy="100511"/>
          </a:xfrm>
          <a:custGeom>
            <a:rect b="b" l="l" r="r" t="t"/>
            <a:pathLst>
              <a:path extrusionOk="0" h="7046" w="15495">
                <a:moveTo>
                  <a:pt x="11300" y="1"/>
                </a:moveTo>
                <a:cubicBezTo>
                  <a:pt x="6900" y="1"/>
                  <a:pt x="2261" y="1332"/>
                  <a:pt x="326" y="5349"/>
                </a:cubicBezTo>
                <a:cubicBezTo>
                  <a:pt x="196" y="5676"/>
                  <a:pt x="98" y="6002"/>
                  <a:pt x="0" y="6361"/>
                </a:cubicBezTo>
                <a:cubicBezTo>
                  <a:pt x="1566" y="5023"/>
                  <a:pt x="3197" y="3686"/>
                  <a:pt x="5089" y="2903"/>
                </a:cubicBezTo>
                <a:lnTo>
                  <a:pt x="5089" y="2903"/>
                </a:lnTo>
                <a:cubicBezTo>
                  <a:pt x="4273" y="3979"/>
                  <a:pt x="3295" y="5121"/>
                  <a:pt x="3164" y="6524"/>
                </a:cubicBezTo>
                <a:cubicBezTo>
                  <a:pt x="4469" y="5512"/>
                  <a:pt x="5872" y="4436"/>
                  <a:pt x="7535" y="4240"/>
                </a:cubicBezTo>
                <a:lnTo>
                  <a:pt x="7535" y="4240"/>
                </a:lnTo>
                <a:cubicBezTo>
                  <a:pt x="6394" y="4958"/>
                  <a:pt x="5383" y="5904"/>
                  <a:pt x="4665" y="7046"/>
                </a:cubicBezTo>
                <a:cubicBezTo>
                  <a:pt x="8025" y="6328"/>
                  <a:pt x="11352" y="5317"/>
                  <a:pt x="14549" y="4012"/>
                </a:cubicBezTo>
                <a:cubicBezTo>
                  <a:pt x="13838" y="3933"/>
                  <a:pt x="13126" y="3890"/>
                  <a:pt x="12415" y="3890"/>
                </a:cubicBezTo>
                <a:cubicBezTo>
                  <a:pt x="11952" y="3890"/>
                  <a:pt x="11489" y="3908"/>
                  <a:pt x="11026" y="3947"/>
                </a:cubicBezTo>
                <a:cubicBezTo>
                  <a:pt x="12135" y="2903"/>
                  <a:pt x="13505" y="2283"/>
                  <a:pt x="15005" y="2087"/>
                </a:cubicBezTo>
                <a:cubicBezTo>
                  <a:pt x="13996" y="1751"/>
                  <a:pt x="12945" y="1558"/>
                  <a:pt x="11886" y="1558"/>
                </a:cubicBezTo>
                <a:cubicBezTo>
                  <a:pt x="11610" y="1558"/>
                  <a:pt x="11334" y="1571"/>
                  <a:pt x="11058" y="1598"/>
                </a:cubicBezTo>
                <a:cubicBezTo>
                  <a:pt x="12276" y="807"/>
                  <a:pt x="13720" y="385"/>
                  <a:pt x="15180" y="385"/>
                </a:cubicBezTo>
                <a:cubicBezTo>
                  <a:pt x="15285" y="385"/>
                  <a:pt x="15390" y="387"/>
                  <a:pt x="15495" y="391"/>
                </a:cubicBezTo>
                <a:cubicBezTo>
                  <a:pt x="14194" y="147"/>
                  <a:pt x="12760" y="1"/>
                  <a:pt x="113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"/>
          <p:cNvSpPr/>
          <p:nvPr/>
        </p:nvSpPr>
        <p:spPr>
          <a:xfrm>
            <a:off x="7011298" y="2419794"/>
            <a:ext cx="232206" cy="133150"/>
          </a:xfrm>
          <a:custGeom>
            <a:rect b="b" l="l" r="r" t="t"/>
            <a:pathLst>
              <a:path extrusionOk="0" h="9334" w="16278">
                <a:moveTo>
                  <a:pt x="10360" y="1"/>
                </a:moveTo>
                <a:cubicBezTo>
                  <a:pt x="5931" y="1"/>
                  <a:pt x="1537" y="1903"/>
                  <a:pt x="1" y="6267"/>
                </a:cubicBezTo>
                <a:cubicBezTo>
                  <a:pt x="1012" y="4277"/>
                  <a:pt x="3263" y="3266"/>
                  <a:pt x="5220" y="2451"/>
                </a:cubicBezTo>
                <a:lnTo>
                  <a:pt x="5220" y="2451"/>
                </a:lnTo>
                <a:cubicBezTo>
                  <a:pt x="3850" y="3462"/>
                  <a:pt x="2839" y="4897"/>
                  <a:pt x="2317" y="6528"/>
                </a:cubicBezTo>
                <a:cubicBezTo>
                  <a:pt x="3165" y="5354"/>
                  <a:pt x="4339" y="4473"/>
                  <a:pt x="5742" y="4049"/>
                </a:cubicBezTo>
                <a:lnTo>
                  <a:pt x="5742" y="4049"/>
                </a:lnTo>
                <a:cubicBezTo>
                  <a:pt x="4567" y="5289"/>
                  <a:pt x="3393" y="6626"/>
                  <a:pt x="2936" y="8290"/>
                </a:cubicBezTo>
                <a:cubicBezTo>
                  <a:pt x="3817" y="7637"/>
                  <a:pt x="4796" y="7213"/>
                  <a:pt x="5872" y="7050"/>
                </a:cubicBezTo>
                <a:lnTo>
                  <a:pt x="5872" y="7050"/>
                </a:lnTo>
                <a:cubicBezTo>
                  <a:pt x="5252" y="7735"/>
                  <a:pt x="4763" y="8485"/>
                  <a:pt x="4404" y="9333"/>
                </a:cubicBezTo>
                <a:cubicBezTo>
                  <a:pt x="7797" y="8877"/>
                  <a:pt x="10243" y="6071"/>
                  <a:pt x="13342" y="5191"/>
                </a:cubicBezTo>
                <a:cubicBezTo>
                  <a:pt x="12266" y="5191"/>
                  <a:pt x="11157" y="5321"/>
                  <a:pt x="10080" y="5647"/>
                </a:cubicBezTo>
                <a:cubicBezTo>
                  <a:pt x="10961" y="4636"/>
                  <a:pt x="12103" y="3886"/>
                  <a:pt x="13342" y="3462"/>
                </a:cubicBezTo>
                <a:cubicBezTo>
                  <a:pt x="13098" y="3422"/>
                  <a:pt x="12851" y="3403"/>
                  <a:pt x="12606" y="3403"/>
                </a:cubicBezTo>
                <a:cubicBezTo>
                  <a:pt x="11642" y="3403"/>
                  <a:pt x="10691" y="3705"/>
                  <a:pt x="9885" y="4277"/>
                </a:cubicBezTo>
                <a:cubicBezTo>
                  <a:pt x="11534" y="2689"/>
                  <a:pt x="13556" y="1157"/>
                  <a:pt x="15816" y="1157"/>
                </a:cubicBezTo>
                <a:cubicBezTo>
                  <a:pt x="15969" y="1157"/>
                  <a:pt x="16123" y="1164"/>
                  <a:pt x="16278" y="1178"/>
                </a:cubicBezTo>
                <a:cubicBezTo>
                  <a:pt x="14487" y="412"/>
                  <a:pt x="12420" y="1"/>
                  <a:pt x="103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"/>
          <p:cNvSpPr/>
          <p:nvPr/>
        </p:nvSpPr>
        <p:spPr>
          <a:xfrm>
            <a:off x="7456156" y="2721371"/>
            <a:ext cx="205216" cy="295499"/>
          </a:xfrm>
          <a:custGeom>
            <a:rect b="b" l="l" r="r" t="t"/>
            <a:pathLst>
              <a:path extrusionOk="0" h="20715" w="14386">
                <a:moveTo>
                  <a:pt x="1664" y="1"/>
                </a:moveTo>
                <a:cubicBezTo>
                  <a:pt x="2871" y="1762"/>
                  <a:pt x="4567" y="3100"/>
                  <a:pt x="6231" y="4437"/>
                </a:cubicBezTo>
                <a:lnTo>
                  <a:pt x="0" y="1338"/>
                </a:lnTo>
                <a:lnTo>
                  <a:pt x="0" y="1338"/>
                </a:lnTo>
                <a:cubicBezTo>
                  <a:pt x="1338" y="2480"/>
                  <a:pt x="2773" y="3524"/>
                  <a:pt x="4273" y="4437"/>
                </a:cubicBezTo>
                <a:cubicBezTo>
                  <a:pt x="5154" y="4894"/>
                  <a:pt x="5970" y="5448"/>
                  <a:pt x="6687" y="6133"/>
                </a:cubicBezTo>
                <a:cubicBezTo>
                  <a:pt x="6981" y="6525"/>
                  <a:pt x="7242" y="6916"/>
                  <a:pt x="7503" y="7340"/>
                </a:cubicBezTo>
                <a:cubicBezTo>
                  <a:pt x="7764" y="7634"/>
                  <a:pt x="7992" y="7960"/>
                  <a:pt x="8220" y="8286"/>
                </a:cubicBezTo>
                <a:cubicBezTo>
                  <a:pt x="9329" y="10243"/>
                  <a:pt x="10080" y="12331"/>
                  <a:pt x="10504" y="14517"/>
                </a:cubicBezTo>
                <a:cubicBezTo>
                  <a:pt x="10895" y="16539"/>
                  <a:pt x="10928" y="18627"/>
                  <a:pt x="10667" y="20649"/>
                </a:cubicBezTo>
                <a:cubicBezTo>
                  <a:pt x="11743" y="19214"/>
                  <a:pt x="12396" y="17518"/>
                  <a:pt x="12526" y="15724"/>
                </a:cubicBezTo>
                <a:cubicBezTo>
                  <a:pt x="12787" y="17387"/>
                  <a:pt x="13081" y="19051"/>
                  <a:pt x="13374" y="20714"/>
                </a:cubicBezTo>
                <a:cubicBezTo>
                  <a:pt x="13440" y="20519"/>
                  <a:pt x="13505" y="20356"/>
                  <a:pt x="13570" y="20192"/>
                </a:cubicBezTo>
                <a:cubicBezTo>
                  <a:pt x="13668" y="19899"/>
                  <a:pt x="13766" y="19638"/>
                  <a:pt x="13831" y="19377"/>
                </a:cubicBezTo>
                <a:cubicBezTo>
                  <a:pt x="13961" y="18822"/>
                  <a:pt x="14092" y="18301"/>
                  <a:pt x="14190" y="17746"/>
                </a:cubicBezTo>
                <a:cubicBezTo>
                  <a:pt x="14353" y="16539"/>
                  <a:pt x="14386" y="15332"/>
                  <a:pt x="14255" y="14125"/>
                </a:cubicBezTo>
                <a:cubicBezTo>
                  <a:pt x="14027" y="11809"/>
                  <a:pt x="13211" y="9558"/>
                  <a:pt x="11939" y="7601"/>
                </a:cubicBezTo>
                <a:cubicBezTo>
                  <a:pt x="11058" y="6166"/>
                  <a:pt x="9884" y="4959"/>
                  <a:pt x="8481" y="4046"/>
                </a:cubicBezTo>
                <a:cubicBezTo>
                  <a:pt x="6818" y="3034"/>
                  <a:pt x="4958" y="2382"/>
                  <a:pt x="3327" y="1338"/>
                </a:cubicBezTo>
                <a:cubicBezTo>
                  <a:pt x="2740" y="979"/>
                  <a:pt x="2218" y="555"/>
                  <a:pt x="1729" y="66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"/>
          <p:cNvSpPr/>
          <p:nvPr/>
        </p:nvSpPr>
        <p:spPr>
          <a:xfrm>
            <a:off x="7212322" y="4493335"/>
            <a:ext cx="14" cy="1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"/>
          <p:cNvSpPr/>
          <p:nvPr/>
        </p:nvSpPr>
        <p:spPr>
          <a:xfrm>
            <a:off x="5965936" y="2596224"/>
            <a:ext cx="225473" cy="259523"/>
          </a:xfrm>
          <a:custGeom>
            <a:rect b="b" l="l" r="r" t="t"/>
            <a:pathLst>
              <a:path extrusionOk="0" h="18193" w="15806">
                <a:moveTo>
                  <a:pt x="3888" y="0"/>
                </a:moveTo>
                <a:cubicBezTo>
                  <a:pt x="1755" y="0"/>
                  <a:pt x="0" y="2540"/>
                  <a:pt x="377" y="4566"/>
                </a:cubicBezTo>
                <a:cubicBezTo>
                  <a:pt x="721" y="6448"/>
                  <a:pt x="2573" y="7791"/>
                  <a:pt x="4411" y="7791"/>
                </a:cubicBezTo>
                <a:cubicBezTo>
                  <a:pt x="4614" y="7791"/>
                  <a:pt x="4818" y="7775"/>
                  <a:pt x="5019" y="7741"/>
                </a:cubicBezTo>
                <a:lnTo>
                  <a:pt x="5019" y="7741"/>
                </a:lnTo>
                <a:cubicBezTo>
                  <a:pt x="5449" y="10385"/>
                  <a:pt x="6425" y="12980"/>
                  <a:pt x="8270" y="15004"/>
                </a:cubicBezTo>
                <a:cubicBezTo>
                  <a:pt x="9815" y="16749"/>
                  <a:pt x="12111" y="18192"/>
                  <a:pt x="14500" y="18192"/>
                </a:cubicBezTo>
                <a:cubicBezTo>
                  <a:pt x="14836" y="18192"/>
                  <a:pt x="15174" y="18163"/>
                  <a:pt x="15512" y="18103"/>
                </a:cubicBezTo>
                <a:cubicBezTo>
                  <a:pt x="15806" y="18005"/>
                  <a:pt x="15806" y="17614"/>
                  <a:pt x="15512" y="17549"/>
                </a:cubicBezTo>
                <a:cubicBezTo>
                  <a:pt x="13066" y="17059"/>
                  <a:pt x="10782" y="16048"/>
                  <a:pt x="9086" y="14156"/>
                </a:cubicBezTo>
                <a:cubicBezTo>
                  <a:pt x="7357" y="12199"/>
                  <a:pt x="6444" y="9557"/>
                  <a:pt x="6118" y="6980"/>
                </a:cubicBezTo>
                <a:cubicBezTo>
                  <a:pt x="6089" y="6669"/>
                  <a:pt x="5841" y="6334"/>
                  <a:pt x="5500" y="6334"/>
                </a:cubicBezTo>
                <a:cubicBezTo>
                  <a:pt x="5447" y="6334"/>
                  <a:pt x="5392" y="6342"/>
                  <a:pt x="5335" y="6360"/>
                </a:cubicBezTo>
                <a:cubicBezTo>
                  <a:pt x="5017" y="6470"/>
                  <a:pt x="4693" y="6522"/>
                  <a:pt x="4376" y="6522"/>
                </a:cubicBezTo>
                <a:cubicBezTo>
                  <a:pt x="3097" y="6522"/>
                  <a:pt x="1910" y="5677"/>
                  <a:pt x="1518" y="4370"/>
                </a:cubicBezTo>
                <a:cubicBezTo>
                  <a:pt x="1355" y="3522"/>
                  <a:pt x="1616" y="2609"/>
                  <a:pt x="2236" y="1989"/>
                </a:cubicBezTo>
                <a:cubicBezTo>
                  <a:pt x="2888" y="1304"/>
                  <a:pt x="3736" y="847"/>
                  <a:pt x="4682" y="749"/>
                </a:cubicBezTo>
                <a:cubicBezTo>
                  <a:pt x="5074" y="717"/>
                  <a:pt x="5009" y="227"/>
                  <a:pt x="4715" y="130"/>
                </a:cubicBezTo>
                <a:cubicBezTo>
                  <a:pt x="4435" y="41"/>
                  <a:pt x="4158" y="0"/>
                  <a:pt x="38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8"/>
          <p:cNvSpPr/>
          <p:nvPr/>
        </p:nvSpPr>
        <p:spPr>
          <a:xfrm>
            <a:off x="6257943" y="2596210"/>
            <a:ext cx="225059" cy="259081"/>
          </a:xfrm>
          <a:custGeom>
            <a:rect b="b" l="l" r="r" t="t"/>
            <a:pathLst>
              <a:path extrusionOk="0" h="18162" w="15777">
                <a:moveTo>
                  <a:pt x="11933" y="0"/>
                </a:moveTo>
                <a:cubicBezTo>
                  <a:pt x="11658" y="0"/>
                  <a:pt x="11377" y="42"/>
                  <a:pt x="11091" y="131"/>
                </a:cubicBezTo>
                <a:cubicBezTo>
                  <a:pt x="10797" y="228"/>
                  <a:pt x="10732" y="718"/>
                  <a:pt x="11091" y="783"/>
                </a:cubicBezTo>
                <a:cubicBezTo>
                  <a:pt x="12004" y="881"/>
                  <a:pt x="12852" y="1272"/>
                  <a:pt x="13505" y="1925"/>
                </a:cubicBezTo>
                <a:cubicBezTo>
                  <a:pt x="14157" y="2577"/>
                  <a:pt x="14418" y="3490"/>
                  <a:pt x="14255" y="4371"/>
                </a:cubicBezTo>
                <a:cubicBezTo>
                  <a:pt x="13863" y="5678"/>
                  <a:pt x="12676" y="6523"/>
                  <a:pt x="11398" y="6523"/>
                </a:cubicBezTo>
                <a:cubicBezTo>
                  <a:pt x="11080" y="6523"/>
                  <a:pt x="10757" y="6471"/>
                  <a:pt x="10439" y="6361"/>
                </a:cubicBezTo>
                <a:cubicBezTo>
                  <a:pt x="10382" y="6342"/>
                  <a:pt x="10328" y="6334"/>
                  <a:pt x="10275" y="6334"/>
                </a:cubicBezTo>
                <a:cubicBezTo>
                  <a:pt x="9959" y="6334"/>
                  <a:pt x="9712" y="6641"/>
                  <a:pt x="9656" y="6948"/>
                </a:cubicBezTo>
                <a:cubicBezTo>
                  <a:pt x="9362" y="9558"/>
                  <a:pt x="8449" y="12167"/>
                  <a:pt x="6687" y="14157"/>
                </a:cubicBezTo>
                <a:cubicBezTo>
                  <a:pt x="4991" y="16049"/>
                  <a:pt x="2708" y="17060"/>
                  <a:pt x="261" y="17517"/>
                </a:cubicBezTo>
                <a:cubicBezTo>
                  <a:pt x="0" y="17615"/>
                  <a:pt x="0" y="18006"/>
                  <a:pt x="261" y="18071"/>
                </a:cubicBezTo>
                <a:cubicBezTo>
                  <a:pt x="605" y="18133"/>
                  <a:pt x="948" y="18162"/>
                  <a:pt x="1289" y="18162"/>
                </a:cubicBezTo>
                <a:cubicBezTo>
                  <a:pt x="3673" y="18162"/>
                  <a:pt x="5966" y="16746"/>
                  <a:pt x="7535" y="15005"/>
                </a:cubicBezTo>
                <a:cubicBezTo>
                  <a:pt x="9345" y="12958"/>
                  <a:pt x="10345" y="10399"/>
                  <a:pt x="10781" y="7745"/>
                </a:cubicBezTo>
                <a:lnTo>
                  <a:pt x="10781" y="7745"/>
                </a:lnTo>
                <a:cubicBezTo>
                  <a:pt x="10979" y="7777"/>
                  <a:pt x="11178" y="7792"/>
                  <a:pt x="11378" y="7792"/>
                </a:cubicBezTo>
                <a:cubicBezTo>
                  <a:pt x="13233" y="7792"/>
                  <a:pt x="15085" y="6449"/>
                  <a:pt x="15429" y="4567"/>
                </a:cubicBezTo>
                <a:cubicBezTo>
                  <a:pt x="15776" y="2514"/>
                  <a:pt x="14073" y="0"/>
                  <a:pt x="119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"/>
          <p:cNvSpPr/>
          <p:nvPr/>
        </p:nvSpPr>
        <p:spPr>
          <a:xfrm>
            <a:off x="6101127" y="2835492"/>
            <a:ext cx="35377" cy="103364"/>
          </a:xfrm>
          <a:custGeom>
            <a:rect b="b" l="l" r="r" t="t"/>
            <a:pathLst>
              <a:path extrusionOk="0" h="7246" w="2480">
                <a:moveTo>
                  <a:pt x="1441" y="1"/>
                </a:moveTo>
                <a:cubicBezTo>
                  <a:pt x="1315" y="1"/>
                  <a:pt x="1199" y="74"/>
                  <a:pt x="1175" y="221"/>
                </a:cubicBezTo>
                <a:cubicBezTo>
                  <a:pt x="1109" y="482"/>
                  <a:pt x="1109" y="743"/>
                  <a:pt x="1175" y="1036"/>
                </a:cubicBezTo>
                <a:cubicBezTo>
                  <a:pt x="1207" y="1297"/>
                  <a:pt x="1207" y="1558"/>
                  <a:pt x="1240" y="1852"/>
                </a:cubicBezTo>
                <a:cubicBezTo>
                  <a:pt x="1305" y="2407"/>
                  <a:pt x="1273" y="2961"/>
                  <a:pt x="1207" y="3548"/>
                </a:cubicBezTo>
                <a:cubicBezTo>
                  <a:pt x="1077" y="4103"/>
                  <a:pt x="914" y="4657"/>
                  <a:pt x="718" y="5179"/>
                </a:cubicBezTo>
                <a:cubicBezTo>
                  <a:pt x="490" y="5701"/>
                  <a:pt x="33" y="6190"/>
                  <a:pt x="0" y="6778"/>
                </a:cubicBezTo>
                <a:cubicBezTo>
                  <a:pt x="0" y="7037"/>
                  <a:pt x="230" y="7245"/>
                  <a:pt x="486" y="7245"/>
                </a:cubicBezTo>
                <a:cubicBezTo>
                  <a:pt x="519" y="7245"/>
                  <a:pt x="553" y="7242"/>
                  <a:pt x="588" y="7234"/>
                </a:cubicBezTo>
                <a:cubicBezTo>
                  <a:pt x="1207" y="7039"/>
                  <a:pt x="1599" y="6256"/>
                  <a:pt x="1860" y="5701"/>
                </a:cubicBezTo>
                <a:cubicBezTo>
                  <a:pt x="2121" y="5081"/>
                  <a:pt x="2316" y="4396"/>
                  <a:pt x="2414" y="3711"/>
                </a:cubicBezTo>
                <a:cubicBezTo>
                  <a:pt x="2480" y="3059"/>
                  <a:pt x="2480" y="2374"/>
                  <a:pt x="2382" y="1722"/>
                </a:cubicBezTo>
                <a:cubicBezTo>
                  <a:pt x="2284" y="1134"/>
                  <a:pt x="2055" y="351"/>
                  <a:pt x="1566" y="25"/>
                </a:cubicBezTo>
                <a:cubicBezTo>
                  <a:pt x="1525" y="9"/>
                  <a:pt x="1483" y="1"/>
                  <a:pt x="144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"/>
          <p:cNvSpPr/>
          <p:nvPr/>
        </p:nvSpPr>
        <p:spPr>
          <a:xfrm>
            <a:off x="6313320" y="2841398"/>
            <a:ext cx="58173" cy="98129"/>
          </a:xfrm>
          <a:custGeom>
            <a:rect b="b" l="l" r="r" t="t"/>
            <a:pathLst>
              <a:path extrusionOk="0" h="6879" w="4078">
                <a:moveTo>
                  <a:pt x="718" y="0"/>
                </a:moveTo>
                <a:cubicBezTo>
                  <a:pt x="659" y="0"/>
                  <a:pt x="601" y="22"/>
                  <a:pt x="555" y="68"/>
                </a:cubicBezTo>
                <a:cubicBezTo>
                  <a:pt x="65" y="557"/>
                  <a:pt x="0" y="1308"/>
                  <a:pt x="0" y="1960"/>
                </a:cubicBezTo>
                <a:cubicBezTo>
                  <a:pt x="0" y="2678"/>
                  <a:pt x="163" y="3363"/>
                  <a:pt x="457" y="4015"/>
                </a:cubicBezTo>
                <a:cubicBezTo>
                  <a:pt x="718" y="4667"/>
                  <a:pt x="1109" y="5222"/>
                  <a:pt x="1598" y="5744"/>
                </a:cubicBezTo>
                <a:cubicBezTo>
                  <a:pt x="2055" y="6266"/>
                  <a:pt x="2675" y="6657"/>
                  <a:pt x="3360" y="6853"/>
                </a:cubicBezTo>
                <a:cubicBezTo>
                  <a:pt x="3404" y="6870"/>
                  <a:pt x="3452" y="6878"/>
                  <a:pt x="3502" y="6878"/>
                </a:cubicBezTo>
                <a:cubicBezTo>
                  <a:pt x="3638" y="6878"/>
                  <a:pt x="3786" y="6818"/>
                  <a:pt x="3882" y="6722"/>
                </a:cubicBezTo>
                <a:cubicBezTo>
                  <a:pt x="3947" y="6657"/>
                  <a:pt x="3980" y="6559"/>
                  <a:pt x="4012" y="6494"/>
                </a:cubicBezTo>
                <a:cubicBezTo>
                  <a:pt x="4078" y="6233"/>
                  <a:pt x="3980" y="6005"/>
                  <a:pt x="3751" y="5874"/>
                </a:cubicBezTo>
                <a:cubicBezTo>
                  <a:pt x="2283" y="5059"/>
                  <a:pt x="1305" y="3591"/>
                  <a:pt x="1076" y="1927"/>
                </a:cubicBezTo>
                <a:cubicBezTo>
                  <a:pt x="1011" y="1340"/>
                  <a:pt x="1142" y="753"/>
                  <a:pt x="979" y="198"/>
                </a:cubicBezTo>
                <a:cubicBezTo>
                  <a:pt x="937" y="72"/>
                  <a:pt x="826" y="0"/>
                  <a:pt x="7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8"/>
          <p:cNvSpPr/>
          <p:nvPr/>
        </p:nvSpPr>
        <p:spPr>
          <a:xfrm>
            <a:off x="5727024" y="2951196"/>
            <a:ext cx="340677" cy="525180"/>
          </a:xfrm>
          <a:custGeom>
            <a:rect b="b" l="l" r="r" t="t"/>
            <a:pathLst>
              <a:path extrusionOk="0" h="36816" w="23882">
                <a:moveTo>
                  <a:pt x="23329" y="0"/>
                </a:moveTo>
                <a:cubicBezTo>
                  <a:pt x="23277" y="0"/>
                  <a:pt x="23220" y="12"/>
                  <a:pt x="23159" y="37"/>
                </a:cubicBezTo>
                <a:lnTo>
                  <a:pt x="18331" y="1929"/>
                </a:lnTo>
                <a:cubicBezTo>
                  <a:pt x="16864" y="2548"/>
                  <a:pt x="15330" y="3070"/>
                  <a:pt x="13895" y="3821"/>
                </a:cubicBezTo>
                <a:cubicBezTo>
                  <a:pt x="11547" y="5060"/>
                  <a:pt x="9589" y="6919"/>
                  <a:pt x="8219" y="9203"/>
                </a:cubicBezTo>
                <a:cubicBezTo>
                  <a:pt x="6882" y="11519"/>
                  <a:pt x="5838" y="13965"/>
                  <a:pt x="5120" y="16542"/>
                </a:cubicBezTo>
                <a:cubicBezTo>
                  <a:pt x="4696" y="17880"/>
                  <a:pt x="4240" y="19217"/>
                  <a:pt x="3881" y="20555"/>
                </a:cubicBezTo>
                <a:cubicBezTo>
                  <a:pt x="3685" y="21337"/>
                  <a:pt x="3620" y="22120"/>
                  <a:pt x="3489" y="22936"/>
                </a:cubicBezTo>
                <a:cubicBezTo>
                  <a:pt x="3326" y="23719"/>
                  <a:pt x="3196" y="24599"/>
                  <a:pt x="3033" y="25415"/>
                </a:cubicBezTo>
                <a:cubicBezTo>
                  <a:pt x="2609" y="27274"/>
                  <a:pt x="2152" y="29134"/>
                  <a:pt x="1663" y="30960"/>
                </a:cubicBezTo>
                <a:cubicBezTo>
                  <a:pt x="1141" y="32787"/>
                  <a:pt x="488" y="34548"/>
                  <a:pt x="64" y="36375"/>
                </a:cubicBezTo>
                <a:cubicBezTo>
                  <a:pt x="1" y="36630"/>
                  <a:pt x="199" y="36815"/>
                  <a:pt x="409" y="36815"/>
                </a:cubicBezTo>
                <a:cubicBezTo>
                  <a:pt x="521" y="36815"/>
                  <a:pt x="637" y="36762"/>
                  <a:pt x="717" y="36636"/>
                </a:cubicBezTo>
                <a:cubicBezTo>
                  <a:pt x="1434" y="35266"/>
                  <a:pt x="2054" y="33831"/>
                  <a:pt x="2511" y="32330"/>
                </a:cubicBezTo>
                <a:cubicBezTo>
                  <a:pt x="3033" y="30765"/>
                  <a:pt x="3522" y="29134"/>
                  <a:pt x="3881" y="27535"/>
                </a:cubicBezTo>
                <a:cubicBezTo>
                  <a:pt x="4272" y="25904"/>
                  <a:pt x="4599" y="24338"/>
                  <a:pt x="4859" y="22740"/>
                </a:cubicBezTo>
                <a:cubicBezTo>
                  <a:pt x="4925" y="21957"/>
                  <a:pt x="5088" y="21174"/>
                  <a:pt x="5284" y="20424"/>
                </a:cubicBezTo>
                <a:cubicBezTo>
                  <a:pt x="5479" y="19772"/>
                  <a:pt x="5708" y="19119"/>
                  <a:pt x="5871" y="18467"/>
                </a:cubicBezTo>
                <a:cubicBezTo>
                  <a:pt x="7273" y="13704"/>
                  <a:pt x="9002" y="8289"/>
                  <a:pt x="13341" y="5419"/>
                </a:cubicBezTo>
                <a:cubicBezTo>
                  <a:pt x="14809" y="4473"/>
                  <a:pt x="16472" y="3853"/>
                  <a:pt x="18070" y="3168"/>
                </a:cubicBezTo>
                <a:lnTo>
                  <a:pt x="23388" y="950"/>
                </a:lnTo>
                <a:cubicBezTo>
                  <a:pt x="23881" y="747"/>
                  <a:pt x="23754" y="0"/>
                  <a:pt x="23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"/>
          <p:cNvSpPr/>
          <p:nvPr/>
        </p:nvSpPr>
        <p:spPr>
          <a:xfrm>
            <a:off x="6411493" y="2926945"/>
            <a:ext cx="235658" cy="118528"/>
          </a:xfrm>
          <a:custGeom>
            <a:rect b="b" l="l" r="r" t="t"/>
            <a:pathLst>
              <a:path extrusionOk="0" h="8309" w="16520">
                <a:moveTo>
                  <a:pt x="754" y="0"/>
                </a:moveTo>
                <a:cubicBezTo>
                  <a:pt x="204" y="0"/>
                  <a:pt x="1" y="797"/>
                  <a:pt x="588" y="921"/>
                </a:cubicBezTo>
                <a:cubicBezTo>
                  <a:pt x="3393" y="1606"/>
                  <a:pt x="6035" y="2683"/>
                  <a:pt x="8678" y="3726"/>
                </a:cubicBezTo>
                <a:cubicBezTo>
                  <a:pt x="9982" y="4183"/>
                  <a:pt x="11222" y="4770"/>
                  <a:pt x="12396" y="5488"/>
                </a:cubicBezTo>
                <a:cubicBezTo>
                  <a:pt x="13473" y="6206"/>
                  <a:pt x="14451" y="7086"/>
                  <a:pt x="15267" y="8097"/>
                </a:cubicBezTo>
                <a:cubicBezTo>
                  <a:pt x="15385" y="8247"/>
                  <a:pt x="15525" y="8309"/>
                  <a:pt x="15663" y="8309"/>
                </a:cubicBezTo>
                <a:cubicBezTo>
                  <a:pt x="16101" y="8309"/>
                  <a:pt x="16519" y="7687"/>
                  <a:pt x="16148" y="7217"/>
                </a:cubicBezTo>
                <a:cubicBezTo>
                  <a:pt x="14321" y="5031"/>
                  <a:pt x="12005" y="3661"/>
                  <a:pt x="9363" y="2715"/>
                </a:cubicBezTo>
                <a:cubicBezTo>
                  <a:pt x="6590" y="1704"/>
                  <a:pt x="3785" y="464"/>
                  <a:pt x="849" y="8"/>
                </a:cubicBezTo>
                <a:cubicBezTo>
                  <a:pt x="816" y="3"/>
                  <a:pt x="785" y="0"/>
                  <a:pt x="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"/>
          <p:cNvSpPr/>
          <p:nvPr/>
        </p:nvSpPr>
        <p:spPr>
          <a:xfrm>
            <a:off x="5920816" y="3282188"/>
            <a:ext cx="18630" cy="112408"/>
          </a:xfrm>
          <a:custGeom>
            <a:rect b="b" l="l" r="r" t="t"/>
            <a:pathLst>
              <a:path extrusionOk="0" h="7880" w="1306">
                <a:moveTo>
                  <a:pt x="750" y="1"/>
                </a:moveTo>
                <a:cubicBezTo>
                  <a:pt x="672" y="1"/>
                  <a:pt x="598" y="47"/>
                  <a:pt x="571" y="157"/>
                </a:cubicBezTo>
                <a:cubicBezTo>
                  <a:pt x="408" y="1331"/>
                  <a:pt x="343" y="2505"/>
                  <a:pt x="278" y="3680"/>
                </a:cubicBezTo>
                <a:cubicBezTo>
                  <a:pt x="180" y="4887"/>
                  <a:pt x="114" y="6061"/>
                  <a:pt x="17" y="7268"/>
                </a:cubicBezTo>
                <a:cubicBezTo>
                  <a:pt x="0" y="7676"/>
                  <a:pt x="326" y="7880"/>
                  <a:pt x="653" y="7880"/>
                </a:cubicBezTo>
                <a:cubicBezTo>
                  <a:pt x="979" y="7880"/>
                  <a:pt x="1305" y="7676"/>
                  <a:pt x="1289" y="7268"/>
                </a:cubicBezTo>
                <a:cubicBezTo>
                  <a:pt x="1289" y="6094"/>
                  <a:pt x="1256" y="4919"/>
                  <a:pt x="1224" y="3778"/>
                </a:cubicBezTo>
                <a:cubicBezTo>
                  <a:pt x="1191" y="2603"/>
                  <a:pt x="1158" y="1396"/>
                  <a:pt x="995" y="222"/>
                </a:cubicBezTo>
                <a:cubicBezTo>
                  <a:pt x="976" y="90"/>
                  <a:pt x="858" y="1"/>
                  <a:pt x="7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"/>
          <p:cNvSpPr/>
          <p:nvPr/>
        </p:nvSpPr>
        <p:spPr>
          <a:xfrm>
            <a:off x="5727752" y="3476963"/>
            <a:ext cx="100155" cy="37274"/>
          </a:xfrm>
          <a:custGeom>
            <a:rect b="b" l="l" r="r" t="t"/>
            <a:pathLst>
              <a:path extrusionOk="0" h="2613" w="7021">
                <a:moveTo>
                  <a:pt x="379" y="0"/>
                </a:moveTo>
                <a:cubicBezTo>
                  <a:pt x="149" y="0"/>
                  <a:pt x="1" y="346"/>
                  <a:pt x="242" y="497"/>
                </a:cubicBezTo>
                <a:cubicBezTo>
                  <a:pt x="1122" y="953"/>
                  <a:pt x="2068" y="1377"/>
                  <a:pt x="3014" y="1704"/>
                </a:cubicBezTo>
                <a:cubicBezTo>
                  <a:pt x="3960" y="2062"/>
                  <a:pt x="4906" y="2356"/>
                  <a:pt x="5885" y="2584"/>
                </a:cubicBezTo>
                <a:cubicBezTo>
                  <a:pt x="5956" y="2604"/>
                  <a:pt x="6023" y="2612"/>
                  <a:pt x="6087" y="2612"/>
                </a:cubicBezTo>
                <a:cubicBezTo>
                  <a:pt x="6785" y="2612"/>
                  <a:pt x="7021" y="1554"/>
                  <a:pt x="6244" y="1345"/>
                </a:cubicBezTo>
                <a:cubicBezTo>
                  <a:pt x="4287" y="1019"/>
                  <a:pt x="2362" y="529"/>
                  <a:pt x="437" y="7"/>
                </a:cubicBezTo>
                <a:cubicBezTo>
                  <a:pt x="418" y="3"/>
                  <a:pt x="398" y="0"/>
                  <a:pt x="3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8"/>
          <p:cNvSpPr/>
          <p:nvPr/>
        </p:nvSpPr>
        <p:spPr>
          <a:xfrm>
            <a:off x="5752601" y="2988271"/>
            <a:ext cx="596462" cy="705975"/>
          </a:xfrm>
          <a:custGeom>
            <a:rect b="b" l="l" r="r" t="t"/>
            <a:pathLst>
              <a:path extrusionOk="0" h="49490" w="41813">
                <a:moveTo>
                  <a:pt x="33355" y="0"/>
                </a:moveTo>
                <a:cubicBezTo>
                  <a:pt x="33307" y="0"/>
                  <a:pt x="33258" y="5"/>
                  <a:pt x="33207" y="15"/>
                </a:cubicBezTo>
                <a:cubicBezTo>
                  <a:pt x="32620" y="145"/>
                  <a:pt x="32326" y="993"/>
                  <a:pt x="32196" y="1515"/>
                </a:cubicBezTo>
                <a:cubicBezTo>
                  <a:pt x="32131" y="1939"/>
                  <a:pt x="32033" y="2331"/>
                  <a:pt x="31870" y="2722"/>
                </a:cubicBezTo>
                <a:cubicBezTo>
                  <a:pt x="31674" y="3081"/>
                  <a:pt x="31544" y="3440"/>
                  <a:pt x="31446" y="3831"/>
                </a:cubicBezTo>
                <a:cubicBezTo>
                  <a:pt x="31283" y="4386"/>
                  <a:pt x="31054" y="4908"/>
                  <a:pt x="30793" y="5429"/>
                </a:cubicBezTo>
                <a:lnTo>
                  <a:pt x="30141" y="7028"/>
                </a:lnTo>
                <a:cubicBezTo>
                  <a:pt x="29717" y="8104"/>
                  <a:pt x="29260" y="9148"/>
                  <a:pt x="28836" y="10225"/>
                </a:cubicBezTo>
                <a:cubicBezTo>
                  <a:pt x="28445" y="11138"/>
                  <a:pt x="28086" y="12084"/>
                  <a:pt x="27760" y="12997"/>
                </a:cubicBezTo>
                <a:cubicBezTo>
                  <a:pt x="27597" y="13421"/>
                  <a:pt x="27401" y="13845"/>
                  <a:pt x="27140" y="14237"/>
                </a:cubicBezTo>
                <a:cubicBezTo>
                  <a:pt x="26879" y="14596"/>
                  <a:pt x="26553" y="14954"/>
                  <a:pt x="26194" y="15313"/>
                </a:cubicBezTo>
                <a:cubicBezTo>
                  <a:pt x="25574" y="16064"/>
                  <a:pt x="25020" y="16879"/>
                  <a:pt x="24335" y="17597"/>
                </a:cubicBezTo>
                <a:cubicBezTo>
                  <a:pt x="23584" y="18347"/>
                  <a:pt x="22736" y="19032"/>
                  <a:pt x="21888" y="19684"/>
                </a:cubicBezTo>
                <a:cubicBezTo>
                  <a:pt x="18561" y="22196"/>
                  <a:pt x="15266" y="24708"/>
                  <a:pt x="12135" y="27481"/>
                </a:cubicBezTo>
                <a:cubicBezTo>
                  <a:pt x="8612" y="30612"/>
                  <a:pt x="5350" y="34004"/>
                  <a:pt x="2349" y="37658"/>
                </a:cubicBezTo>
                <a:cubicBezTo>
                  <a:pt x="2173" y="37934"/>
                  <a:pt x="2403" y="38287"/>
                  <a:pt x="2667" y="38287"/>
                </a:cubicBezTo>
                <a:cubicBezTo>
                  <a:pt x="2746" y="38287"/>
                  <a:pt x="2828" y="38255"/>
                  <a:pt x="2903" y="38180"/>
                </a:cubicBezTo>
                <a:cubicBezTo>
                  <a:pt x="5578" y="35277"/>
                  <a:pt x="8286" y="32439"/>
                  <a:pt x="11156" y="29731"/>
                </a:cubicBezTo>
                <a:cubicBezTo>
                  <a:pt x="14059" y="27024"/>
                  <a:pt x="17093" y="24479"/>
                  <a:pt x="20257" y="22098"/>
                </a:cubicBezTo>
                <a:cubicBezTo>
                  <a:pt x="21855" y="20924"/>
                  <a:pt x="23552" y="19782"/>
                  <a:pt x="24954" y="18347"/>
                </a:cubicBezTo>
                <a:cubicBezTo>
                  <a:pt x="25574" y="17695"/>
                  <a:pt x="26161" y="17010"/>
                  <a:pt x="26716" y="16259"/>
                </a:cubicBezTo>
                <a:cubicBezTo>
                  <a:pt x="27270" y="15542"/>
                  <a:pt x="27923" y="14987"/>
                  <a:pt x="28347" y="14139"/>
                </a:cubicBezTo>
                <a:cubicBezTo>
                  <a:pt x="28706" y="13389"/>
                  <a:pt x="28934" y="12606"/>
                  <a:pt x="29228" y="11823"/>
                </a:cubicBezTo>
                <a:cubicBezTo>
                  <a:pt x="29652" y="10812"/>
                  <a:pt x="30043" y="9801"/>
                  <a:pt x="30467" y="8822"/>
                </a:cubicBezTo>
                <a:lnTo>
                  <a:pt x="31707" y="5788"/>
                </a:lnTo>
                <a:cubicBezTo>
                  <a:pt x="31902" y="5299"/>
                  <a:pt x="32131" y="4810"/>
                  <a:pt x="32326" y="4288"/>
                </a:cubicBezTo>
                <a:cubicBezTo>
                  <a:pt x="32424" y="3896"/>
                  <a:pt x="32555" y="3538"/>
                  <a:pt x="32718" y="3179"/>
                </a:cubicBezTo>
                <a:cubicBezTo>
                  <a:pt x="32914" y="2755"/>
                  <a:pt x="33044" y="2298"/>
                  <a:pt x="33109" y="1874"/>
                </a:cubicBezTo>
                <a:cubicBezTo>
                  <a:pt x="33188" y="1611"/>
                  <a:pt x="33288" y="1369"/>
                  <a:pt x="33393" y="1131"/>
                </a:cubicBezTo>
                <a:lnTo>
                  <a:pt x="33393" y="1131"/>
                </a:lnTo>
                <a:cubicBezTo>
                  <a:pt x="33467" y="1254"/>
                  <a:pt x="33605" y="1398"/>
                  <a:pt x="33664" y="1515"/>
                </a:cubicBezTo>
                <a:cubicBezTo>
                  <a:pt x="33794" y="1743"/>
                  <a:pt x="33860" y="2004"/>
                  <a:pt x="33892" y="2265"/>
                </a:cubicBezTo>
                <a:cubicBezTo>
                  <a:pt x="33925" y="2787"/>
                  <a:pt x="33827" y="3309"/>
                  <a:pt x="33631" y="3798"/>
                </a:cubicBezTo>
                <a:cubicBezTo>
                  <a:pt x="32979" y="6115"/>
                  <a:pt x="32457" y="8496"/>
                  <a:pt x="31902" y="10844"/>
                </a:cubicBezTo>
                <a:cubicBezTo>
                  <a:pt x="31811" y="11188"/>
                  <a:pt x="32089" y="11468"/>
                  <a:pt x="32376" y="11468"/>
                </a:cubicBezTo>
                <a:cubicBezTo>
                  <a:pt x="32498" y="11468"/>
                  <a:pt x="32621" y="11417"/>
                  <a:pt x="32718" y="11301"/>
                </a:cubicBezTo>
                <a:lnTo>
                  <a:pt x="40434" y="4094"/>
                </a:lnTo>
                <a:lnTo>
                  <a:pt x="40434" y="4094"/>
                </a:lnTo>
                <a:cubicBezTo>
                  <a:pt x="39985" y="5572"/>
                  <a:pt x="39281" y="6968"/>
                  <a:pt x="38361" y="8202"/>
                </a:cubicBezTo>
                <a:cubicBezTo>
                  <a:pt x="37709" y="9050"/>
                  <a:pt x="37024" y="9833"/>
                  <a:pt x="36404" y="10681"/>
                </a:cubicBezTo>
                <a:lnTo>
                  <a:pt x="34284" y="13617"/>
                </a:lnTo>
                <a:cubicBezTo>
                  <a:pt x="34186" y="13845"/>
                  <a:pt x="34251" y="14139"/>
                  <a:pt x="34479" y="14269"/>
                </a:cubicBezTo>
                <a:cubicBezTo>
                  <a:pt x="36045" y="15313"/>
                  <a:pt x="36437" y="17564"/>
                  <a:pt x="35588" y="19195"/>
                </a:cubicBezTo>
                <a:cubicBezTo>
                  <a:pt x="35099" y="20108"/>
                  <a:pt x="34349" y="20859"/>
                  <a:pt x="33403" y="21348"/>
                </a:cubicBezTo>
                <a:cubicBezTo>
                  <a:pt x="32979" y="21576"/>
                  <a:pt x="32522" y="21772"/>
                  <a:pt x="32065" y="21870"/>
                </a:cubicBezTo>
                <a:cubicBezTo>
                  <a:pt x="31478" y="22033"/>
                  <a:pt x="30924" y="22033"/>
                  <a:pt x="30337" y="22163"/>
                </a:cubicBezTo>
                <a:cubicBezTo>
                  <a:pt x="29228" y="22424"/>
                  <a:pt x="28738" y="23501"/>
                  <a:pt x="28216" y="24382"/>
                </a:cubicBezTo>
                <a:cubicBezTo>
                  <a:pt x="27531" y="25491"/>
                  <a:pt x="26846" y="26600"/>
                  <a:pt x="26129" y="27709"/>
                </a:cubicBezTo>
                <a:cubicBezTo>
                  <a:pt x="24759" y="29894"/>
                  <a:pt x="23291" y="32047"/>
                  <a:pt x="21823" y="34135"/>
                </a:cubicBezTo>
                <a:cubicBezTo>
                  <a:pt x="20322" y="36223"/>
                  <a:pt x="18757" y="38343"/>
                  <a:pt x="17093" y="40463"/>
                </a:cubicBezTo>
                <a:cubicBezTo>
                  <a:pt x="15658" y="42355"/>
                  <a:pt x="14190" y="44247"/>
                  <a:pt x="12363" y="45813"/>
                </a:cubicBezTo>
                <a:cubicBezTo>
                  <a:pt x="10643" y="47314"/>
                  <a:pt x="8472" y="48396"/>
                  <a:pt x="6140" y="48396"/>
                </a:cubicBezTo>
                <a:cubicBezTo>
                  <a:pt x="6040" y="48396"/>
                  <a:pt x="5940" y="48394"/>
                  <a:pt x="5839" y="48390"/>
                </a:cubicBezTo>
                <a:cubicBezTo>
                  <a:pt x="5285" y="48357"/>
                  <a:pt x="4730" y="48259"/>
                  <a:pt x="4176" y="48096"/>
                </a:cubicBezTo>
                <a:cubicBezTo>
                  <a:pt x="3621" y="47933"/>
                  <a:pt x="2936" y="47672"/>
                  <a:pt x="2610" y="47150"/>
                </a:cubicBezTo>
                <a:cubicBezTo>
                  <a:pt x="2251" y="46596"/>
                  <a:pt x="2023" y="45976"/>
                  <a:pt x="1925" y="45324"/>
                </a:cubicBezTo>
                <a:cubicBezTo>
                  <a:pt x="1566" y="43464"/>
                  <a:pt x="1370" y="41605"/>
                  <a:pt x="1370" y="39713"/>
                </a:cubicBezTo>
                <a:cubicBezTo>
                  <a:pt x="1338" y="38767"/>
                  <a:pt x="1338" y="37821"/>
                  <a:pt x="1338" y="36875"/>
                </a:cubicBezTo>
                <a:cubicBezTo>
                  <a:pt x="1338" y="36157"/>
                  <a:pt x="1305" y="35440"/>
                  <a:pt x="1338" y="34755"/>
                </a:cubicBezTo>
                <a:cubicBezTo>
                  <a:pt x="1354" y="34400"/>
                  <a:pt x="1107" y="34229"/>
                  <a:pt x="845" y="34229"/>
                </a:cubicBezTo>
                <a:cubicBezTo>
                  <a:pt x="578" y="34229"/>
                  <a:pt x="294" y="34408"/>
                  <a:pt x="261" y="34755"/>
                </a:cubicBezTo>
                <a:cubicBezTo>
                  <a:pt x="33" y="38147"/>
                  <a:pt x="0" y="41638"/>
                  <a:pt x="620" y="45030"/>
                </a:cubicBezTo>
                <a:cubicBezTo>
                  <a:pt x="750" y="45682"/>
                  <a:pt x="946" y="46367"/>
                  <a:pt x="1207" y="46987"/>
                </a:cubicBezTo>
                <a:cubicBezTo>
                  <a:pt x="1370" y="47444"/>
                  <a:pt x="1664" y="47868"/>
                  <a:pt x="1990" y="48227"/>
                </a:cubicBezTo>
                <a:cubicBezTo>
                  <a:pt x="2512" y="48618"/>
                  <a:pt x="3066" y="48944"/>
                  <a:pt x="3686" y="49107"/>
                </a:cubicBezTo>
                <a:cubicBezTo>
                  <a:pt x="4471" y="49369"/>
                  <a:pt x="5293" y="49490"/>
                  <a:pt x="6120" y="49490"/>
                </a:cubicBezTo>
                <a:cubicBezTo>
                  <a:pt x="7869" y="49490"/>
                  <a:pt x="9639" y="48950"/>
                  <a:pt x="11124" y="48064"/>
                </a:cubicBezTo>
                <a:cubicBezTo>
                  <a:pt x="13309" y="46759"/>
                  <a:pt x="14940" y="44900"/>
                  <a:pt x="16473" y="42975"/>
                </a:cubicBezTo>
                <a:cubicBezTo>
                  <a:pt x="18202" y="40855"/>
                  <a:pt x="19833" y="38669"/>
                  <a:pt x="21431" y="36451"/>
                </a:cubicBezTo>
                <a:cubicBezTo>
                  <a:pt x="23030" y="34233"/>
                  <a:pt x="24596" y="31917"/>
                  <a:pt x="26129" y="29601"/>
                </a:cubicBezTo>
                <a:cubicBezTo>
                  <a:pt x="26879" y="28426"/>
                  <a:pt x="27629" y="27220"/>
                  <a:pt x="28347" y="26045"/>
                </a:cubicBezTo>
                <a:cubicBezTo>
                  <a:pt x="28738" y="25425"/>
                  <a:pt x="29097" y="24838"/>
                  <a:pt x="29456" y="24251"/>
                </a:cubicBezTo>
                <a:cubicBezTo>
                  <a:pt x="29782" y="23664"/>
                  <a:pt x="30076" y="23207"/>
                  <a:pt x="30761" y="23109"/>
                </a:cubicBezTo>
                <a:cubicBezTo>
                  <a:pt x="32065" y="22881"/>
                  <a:pt x="33240" y="22653"/>
                  <a:pt x="34349" y="21935"/>
                </a:cubicBezTo>
                <a:cubicBezTo>
                  <a:pt x="35327" y="21283"/>
                  <a:pt x="36110" y="20402"/>
                  <a:pt x="36600" y="19326"/>
                </a:cubicBezTo>
                <a:cubicBezTo>
                  <a:pt x="37383" y="17428"/>
                  <a:pt x="36942" y="15086"/>
                  <a:pt x="35381" y="13762"/>
                </a:cubicBezTo>
                <a:lnTo>
                  <a:pt x="35381" y="13762"/>
                </a:lnTo>
                <a:lnTo>
                  <a:pt x="37252" y="11171"/>
                </a:lnTo>
                <a:cubicBezTo>
                  <a:pt x="37904" y="10290"/>
                  <a:pt x="38622" y="9442"/>
                  <a:pt x="39274" y="8561"/>
                </a:cubicBezTo>
                <a:cubicBezTo>
                  <a:pt x="40514" y="6832"/>
                  <a:pt x="41362" y="4875"/>
                  <a:pt x="41721" y="2787"/>
                </a:cubicBezTo>
                <a:cubicBezTo>
                  <a:pt x="41813" y="2442"/>
                  <a:pt x="41548" y="2178"/>
                  <a:pt x="41258" y="2178"/>
                </a:cubicBezTo>
                <a:cubicBezTo>
                  <a:pt x="41137" y="2178"/>
                  <a:pt x="41011" y="2225"/>
                  <a:pt x="40905" y="2331"/>
                </a:cubicBezTo>
                <a:lnTo>
                  <a:pt x="33218" y="9538"/>
                </a:lnTo>
                <a:lnTo>
                  <a:pt x="33218" y="9538"/>
                </a:lnTo>
                <a:cubicBezTo>
                  <a:pt x="33609" y="7864"/>
                  <a:pt x="33999" y="6181"/>
                  <a:pt x="34447" y="4516"/>
                </a:cubicBezTo>
                <a:cubicBezTo>
                  <a:pt x="34675" y="3603"/>
                  <a:pt x="35034" y="2755"/>
                  <a:pt x="34806" y="1743"/>
                </a:cubicBezTo>
                <a:cubicBezTo>
                  <a:pt x="34652" y="1160"/>
                  <a:pt x="34123" y="0"/>
                  <a:pt x="333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"/>
          <p:cNvSpPr/>
          <p:nvPr/>
        </p:nvSpPr>
        <p:spPr>
          <a:xfrm>
            <a:off x="6530207" y="2997101"/>
            <a:ext cx="204232" cy="336939"/>
          </a:xfrm>
          <a:custGeom>
            <a:rect b="b" l="l" r="r" t="t"/>
            <a:pathLst>
              <a:path extrusionOk="0" h="23620" w="14317">
                <a:moveTo>
                  <a:pt x="9427" y="1106"/>
                </a:moveTo>
                <a:cubicBezTo>
                  <a:pt x="10021" y="1106"/>
                  <a:pt x="10375" y="1628"/>
                  <a:pt x="10729" y="2070"/>
                </a:cubicBezTo>
                <a:cubicBezTo>
                  <a:pt x="11088" y="2592"/>
                  <a:pt x="11512" y="3016"/>
                  <a:pt x="12034" y="3375"/>
                </a:cubicBezTo>
                <a:cubicBezTo>
                  <a:pt x="12458" y="3604"/>
                  <a:pt x="12784" y="3962"/>
                  <a:pt x="12947" y="4386"/>
                </a:cubicBezTo>
                <a:cubicBezTo>
                  <a:pt x="13306" y="5430"/>
                  <a:pt x="12653" y="6637"/>
                  <a:pt x="12131" y="7485"/>
                </a:cubicBezTo>
                <a:cubicBezTo>
                  <a:pt x="11544" y="8497"/>
                  <a:pt x="10827" y="9410"/>
                  <a:pt x="10207" y="10388"/>
                </a:cubicBezTo>
                <a:cubicBezTo>
                  <a:pt x="9196" y="11954"/>
                  <a:pt x="8184" y="13585"/>
                  <a:pt x="7206" y="15184"/>
                </a:cubicBezTo>
                <a:cubicBezTo>
                  <a:pt x="6097" y="16912"/>
                  <a:pt x="4988" y="18641"/>
                  <a:pt x="3944" y="20403"/>
                </a:cubicBezTo>
                <a:cubicBezTo>
                  <a:pt x="3716" y="20859"/>
                  <a:pt x="3422" y="21316"/>
                  <a:pt x="3096" y="21708"/>
                </a:cubicBezTo>
                <a:cubicBezTo>
                  <a:pt x="2745" y="22033"/>
                  <a:pt x="2318" y="22281"/>
                  <a:pt x="1873" y="22424"/>
                </a:cubicBezTo>
                <a:lnTo>
                  <a:pt x="1873" y="22424"/>
                </a:lnTo>
                <a:cubicBezTo>
                  <a:pt x="1220" y="21139"/>
                  <a:pt x="1500" y="19697"/>
                  <a:pt x="2215" y="18446"/>
                </a:cubicBezTo>
                <a:cubicBezTo>
                  <a:pt x="2313" y="18264"/>
                  <a:pt x="2273" y="18095"/>
                  <a:pt x="2168" y="17983"/>
                </a:cubicBezTo>
                <a:lnTo>
                  <a:pt x="2168" y="17983"/>
                </a:lnTo>
                <a:cubicBezTo>
                  <a:pt x="3360" y="14703"/>
                  <a:pt x="4507" y="11374"/>
                  <a:pt x="5738" y="8072"/>
                </a:cubicBezTo>
                <a:cubicBezTo>
                  <a:pt x="6390" y="6344"/>
                  <a:pt x="6977" y="4582"/>
                  <a:pt x="7663" y="2886"/>
                </a:cubicBezTo>
                <a:cubicBezTo>
                  <a:pt x="7956" y="2136"/>
                  <a:pt x="8380" y="1320"/>
                  <a:pt x="9228" y="1124"/>
                </a:cubicBezTo>
                <a:cubicBezTo>
                  <a:pt x="9297" y="1112"/>
                  <a:pt x="9363" y="1106"/>
                  <a:pt x="9427" y="1106"/>
                </a:cubicBezTo>
                <a:close/>
                <a:moveTo>
                  <a:pt x="9384" y="0"/>
                </a:moveTo>
                <a:cubicBezTo>
                  <a:pt x="8961" y="0"/>
                  <a:pt x="8543" y="123"/>
                  <a:pt x="8184" y="374"/>
                </a:cubicBezTo>
                <a:cubicBezTo>
                  <a:pt x="7499" y="831"/>
                  <a:pt x="6977" y="1483"/>
                  <a:pt x="6684" y="2266"/>
                </a:cubicBezTo>
                <a:cubicBezTo>
                  <a:pt x="6292" y="3212"/>
                  <a:pt x="5966" y="4191"/>
                  <a:pt x="5607" y="5137"/>
                </a:cubicBezTo>
                <a:cubicBezTo>
                  <a:pt x="4053" y="9395"/>
                  <a:pt x="2647" y="13682"/>
                  <a:pt x="1446" y="18056"/>
                </a:cubicBezTo>
                <a:lnTo>
                  <a:pt x="1446" y="18056"/>
                </a:lnTo>
                <a:cubicBezTo>
                  <a:pt x="1" y="19358"/>
                  <a:pt x="89" y="21813"/>
                  <a:pt x="1106" y="23339"/>
                </a:cubicBezTo>
                <a:cubicBezTo>
                  <a:pt x="1236" y="23520"/>
                  <a:pt x="1407" y="23619"/>
                  <a:pt x="1603" y="23619"/>
                </a:cubicBezTo>
                <a:cubicBezTo>
                  <a:pt x="1653" y="23619"/>
                  <a:pt x="1705" y="23613"/>
                  <a:pt x="1758" y="23600"/>
                </a:cubicBezTo>
                <a:cubicBezTo>
                  <a:pt x="2933" y="23371"/>
                  <a:pt x="3944" y="22654"/>
                  <a:pt x="4531" y="21610"/>
                </a:cubicBezTo>
                <a:cubicBezTo>
                  <a:pt x="5477" y="20044"/>
                  <a:pt x="6456" y="18478"/>
                  <a:pt x="7434" y="16945"/>
                </a:cubicBezTo>
                <a:cubicBezTo>
                  <a:pt x="8543" y="15151"/>
                  <a:pt x="9685" y="13357"/>
                  <a:pt x="10794" y="11595"/>
                </a:cubicBezTo>
                <a:cubicBezTo>
                  <a:pt x="11512" y="10421"/>
                  <a:pt x="12327" y="9345"/>
                  <a:pt x="13045" y="8203"/>
                </a:cubicBezTo>
                <a:cubicBezTo>
                  <a:pt x="13697" y="7094"/>
                  <a:pt x="14317" y="5789"/>
                  <a:pt x="14089" y="4484"/>
                </a:cubicBezTo>
                <a:cubicBezTo>
                  <a:pt x="13991" y="3832"/>
                  <a:pt x="13665" y="3277"/>
                  <a:pt x="13208" y="2853"/>
                </a:cubicBezTo>
                <a:cubicBezTo>
                  <a:pt x="12816" y="2429"/>
                  <a:pt x="12262" y="2234"/>
                  <a:pt x="11870" y="1777"/>
                </a:cubicBezTo>
                <a:cubicBezTo>
                  <a:pt x="11414" y="1222"/>
                  <a:pt x="11055" y="570"/>
                  <a:pt x="10403" y="244"/>
                </a:cubicBezTo>
                <a:cubicBezTo>
                  <a:pt x="10080" y="82"/>
                  <a:pt x="9730" y="0"/>
                  <a:pt x="93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8"/>
          <p:cNvSpPr/>
          <p:nvPr/>
        </p:nvSpPr>
        <p:spPr>
          <a:xfrm>
            <a:off x="6092981" y="2935504"/>
            <a:ext cx="106802" cy="154419"/>
          </a:xfrm>
          <a:custGeom>
            <a:rect b="b" l="l" r="r" t="t"/>
            <a:pathLst>
              <a:path extrusionOk="0" h="10825" w="7487">
                <a:moveTo>
                  <a:pt x="349" y="0"/>
                </a:moveTo>
                <a:cubicBezTo>
                  <a:pt x="175" y="0"/>
                  <a:pt x="0" y="161"/>
                  <a:pt x="82" y="386"/>
                </a:cubicBezTo>
                <a:cubicBezTo>
                  <a:pt x="376" y="1430"/>
                  <a:pt x="767" y="2409"/>
                  <a:pt x="1289" y="3355"/>
                </a:cubicBezTo>
                <a:cubicBezTo>
                  <a:pt x="1778" y="4333"/>
                  <a:pt x="2333" y="5279"/>
                  <a:pt x="2920" y="6193"/>
                </a:cubicBezTo>
                <a:cubicBezTo>
                  <a:pt x="3507" y="7073"/>
                  <a:pt x="4127" y="7922"/>
                  <a:pt x="4812" y="8737"/>
                </a:cubicBezTo>
                <a:cubicBezTo>
                  <a:pt x="5171" y="9161"/>
                  <a:pt x="5530" y="9553"/>
                  <a:pt x="5921" y="9977"/>
                </a:cubicBezTo>
                <a:cubicBezTo>
                  <a:pt x="6280" y="10368"/>
                  <a:pt x="6573" y="10792"/>
                  <a:pt x="7128" y="10825"/>
                </a:cubicBezTo>
                <a:cubicBezTo>
                  <a:pt x="7324" y="10825"/>
                  <a:pt x="7487" y="10662"/>
                  <a:pt x="7487" y="10466"/>
                </a:cubicBezTo>
                <a:cubicBezTo>
                  <a:pt x="7454" y="9944"/>
                  <a:pt x="7095" y="9683"/>
                  <a:pt x="6769" y="9357"/>
                </a:cubicBezTo>
                <a:cubicBezTo>
                  <a:pt x="6443" y="8998"/>
                  <a:pt x="6084" y="8574"/>
                  <a:pt x="5725" y="8183"/>
                </a:cubicBezTo>
                <a:cubicBezTo>
                  <a:pt x="5040" y="7367"/>
                  <a:pt x="4388" y="6519"/>
                  <a:pt x="3768" y="5638"/>
                </a:cubicBezTo>
                <a:cubicBezTo>
                  <a:pt x="3148" y="4790"/>
                  <a:pt x="2594" y="3909"/>
                  <a:pt x="2105" y="2996"/>
                </a:cubicBezTo>
                <a:cubicBezTo>
                  <a:pt x="1583" y="2083"/>
                  <a:pt x="1159" y="1071"/>
                  <a:pt x="604" y="191"/>
                </a:cubicBezTo>
                <a:cubicBezTo>
                  <a:pt x="555" y="57"/>
                  <a:pt x="453" y="0"/>
                  <a:pt x="3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"/>
          <p:cNvSpPr/>
          <p:nvPr/>
        </p:nvSpPr>
        <p:spPr>
          <a:xfrm>
            <a:off x="6260140" y="2930597"/>
            <a:ext cx="113835" cy="172393"/>
          </a:xfrm>
          <a:custGeom>
            <a:rect b="b" l="l" r="r" t="t"/>
            <a:pathLst>
              <a:path extrusionOk="0" h="12085" w="7980">
                <a:moveTo>
                  <a:pt x="7722" y="1"/>
                </a:moveTo>
                <a:cubicBezTo>
                  <a:pt x="7656" y="1"/>
                  <a:pt x="7589" y="33"/>
                  <a:pt x="7545" y="111"/>
                </a:cubicBezTo>
                <a:cubicBezTo>
                  <a:pt x="6566" y="2198"/>
                  <a:pt x="5457" y="4221"/>
                  <a:pt x="4250" y="6178"/>
                </a:cubicBezTo>
                <a:cubicBezTo>
                  <a:pt x="3630" y="7124"/>
                  <a:pt x="2945" y="8070"/>
                  <a:pt x="2195" y="8983"/>
                </a:cubicBezTo>
                <a:cubicBezTo>
                  <a:pt x="1510" y="9831"/>
                  <a:pt x="564" y="10679"/>
                  <a:pt x="107" y="11691"/>
                </a:cubicBezTo>
                <a:cubicBezTo>
                  <a:pt x="1" y="11877"/>
                  <a:pt x="154" y="12084"/>
                  <a:pt x="339" y="12084"/>
                </a:cubicBezTo>
                <a:cubicBezTo>
                  <a:pt x="380" y="12084"/>
                  <a:pt x="424" y="12074"/>
                  <a:pt x="466" y="12049"/>
                </a:cubicBezTo>
                <a:cubicBezTo>
                  <a:pt x="1510" y="11560"/>
                  <a:pt x="2293" y="10516"/>
                  <a:pt x="2978" y="9636"/>
                </a:cubicBezTo>
                <a:cubicBezTo>
                  <a:pt x="3728" y="8722"/>
                  <a:pt x="4413" y="7744"/>
                  <a:pt x="5065" y="6732"/>
                </a:cubicBezTo>
                <a:cubicBezTo>
                  <a:pt x="6370" y="4743"/>
                  <a:pt x="7316" y="2557"/>
                  <a:pt x="7936" y="274"/>
                </a:cubicBezTo>
                <a:cubicBezTo>
                  <a:pt x="7979" y="123"/>
                  <a:pt x="7852" y="1"/>
                  <a:pt x="77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"/>
          <p:cNvSpPr/>
          <p:nvPr/>
        </p:nvSpPr>
        <p:spPr>
          <a:xfrm>
            <a:off x="5992712" y="2285959"/>
            <a:ext cx="407622" cy="227241"/>
          </a:xfrm>
          <a:custGeom>
            <a:rect b="b" l="l" r="r" t="t"/>
            <a:pathLst>
              <a:path extrusionOk="0" h="15930" w="28575">
                <a:moveTo>
                  <a:pt x="16099" y="1126"/>
                </a:moveTo>
                <a:cubicBezTo>
                  <a:pt x="16507" y="1126"/>
                  <a:pt x="16915" y="1139"/>
                  <a:pt x="17321" y="1166"/>
                </a:cubicBezTo>
                <a:cubicBezTo>
                  <a:pt x="19605" y="1264"/>
                  <a:pt x="21823" y="1851"/>
                  <a:pt x="23812" y="2960"/>
                </a:cubicBezTo>
                <a:cubicBezTo>
                  <a:pt x="25541" y="3906"/>
                  <a:pt x="27825" y="5928"/>
                  <a:pt x="26292" y="8049"/>
                </a:cubicBezTo>
                <a:cubicBezTo>
                  <a:pt x="26257" y="8090"/>
                  <a:pt x="26234" y="8133"/>
                  <a:pt x="26220" y="8176"/>
                </a:cubicBezTo>
                <a:lnTo>
                  <a:pt x="26220" y="8176"/>
                </a:lnTo>
                <a:cubicBezTo>
                  <a:pt x="24273" y="8656"/>
                  <a:pt x="22527" y="9595"/>
                  <a:pt x="20811" y="10593"/>
                </a:cubicBezTo>
                <a:cubicBezTo>
                  <a:pt x="18952" y="11735"/>
                  <a:pt x="16995" y="12713"/>
                  <a:pt x="14940" y="13464"/>
                </a:cubicBezTo>
                <a:cubicBezTo>
                  <a:pt x="12852" y="14181"/>
                  <a:pt x="10699" y="14605"/>
                  <a:pt x="8481" y="14736"/>
                </a:cubicBezTo>
                <a:cubicBezTo>
                  <a:pt x="8010" y="14760"/>
                  <a:pt x="7515" y="14784"/>
                  <a:pt x="7015" y="14784"/>
                </a:cubicBezTo>
                <a:cubicBezTo>
                  <a:pt x="5473" y="14784"/>
                  <a:pt x="3881" y="14556"/>
                  <a:pt x="2773" y="13398"/>
                </a:cubicBezTo>
                <a:cubicBezTo>
                  <a:pt x="1566" y="12028"/>
                  <a:pt x="1174" y="10104"/>
                  <a:pt x="1761" y="8375"/>
                </a:cubicBezTo>
                <a:cubicBezTo>
                  <a:pt x="2381" y="6418"/>
                  <a:pt x="3882" y="4917"/>
                  <a:pt x="5578" y="3873"/>
                </a:cubicBezTo>
                <a:cubicBezTo>
                  <a:pt x="7372" y="2862"/>
                  <a:pt x="9297" y="2112"/>
                  <a:pt x="11319" y="1688"/>
                </a:cubicBezTo>
                <a:cubicBezTo>
                  <a:pt x="12903" y="1324"/>
                  <a:pt x="14507" y="1126"/>
                  <a:pt x="16099" y="1126"/>
                </a:cubicBezTo>
                <a:close/>
                <a:moveTo>
                  <a:pt x="16086" y="0"/>
                </a:moveTo>
                <a:cubicBezTo>
                  <a:pt x="12968" y="0"/>
                  <a:pt x="9812" y="703"/>
                  <a:pt x="6981" y="1916"/>
                </a:cubicBezTo>
                <a:cubicBezTo>
                  <a:pt x="4893" y="2764"/>
                  <a:pt x="3001" y="4036"/>
                  <a:pt x="1696" y="5928"/>
                </a:cubicBezTo>
                <a:cubicBezTo>
                  <a:pt x="522" y="7625"/>
                  <a:pt x="0" y="9843"/>
                  <a:pt x="620" y="11865"/>
                </a:cubicBezTo>
                <a:cubicBezTo>
                  <a:pt x="1174" y="13855"/>
                  <a:pt x="2805" y="15356"/>
                  <a:pt x="4828" y="15747"/>
                </a:cubicBezTo>
                <a:cubicBezTo>
                  <a:pt x="5594" y="15875"/>
                  <a:pt x="6385" y="15929"/>
                  <a:pt x="7183" y="15929"/>
                </a:cubicBezTo>
                <a:cubicBezTo>
                  <a:pt x="8830" y="15929"/>
                  <a:pt x="10509" y="15696"/>
                  <a:pt x="12069" y="15388"/>
                </a:cubicBezTo>
                <a:cubicBezTo>
                  <a:pt x="14712" y="14834"/>
                  <a:pt x="17256" y="13822"/>
                  <a:pt x="19572" y="12420"/>
                </a:cubicBezTo>
                <a:cubicBezTo>
                  <a:pt x="21790" y="11089"/>
                  <a:pt x="23916" y="9450"/>
                  <a:pt x="26397" y="8610"/>
                </a:cubicBezTo>
                <a:lnTo>
                  <a:pt x="26397" y="8610"/>
                </a:lnTo>
                <a:cubicBezTo>
                  <a:pt x="26489" y="8680"/>
                  <a:pt x="26604" y="8723"/>
                  <a:pt x="26719" y="8723"/>
                </a:cubicBezTo>
                <a:cubicBezTo>
                  <a:pt x="26822" y="8723"/>
                  <a:pt x="26925" y="8688"/>
                  <a:pt x="27009" y="8603"/>
                </a:cubicBezTo>
                <a:cubicBezTo>
                  <a:pt x="28575" y="6972"/>
                  <a:pt x="27564" y="4461"/>
                  <a:pt x="26063" y="3188"/>
                </a:cubicBezTo>
                <a:cubicBezTo>
                  <a:pt x="24400" y="1818"/>
                  <a:pt x="22377" y="872"/>
                  <a:pt x="20257" y="448"/>
                </a:cubicBezTo>
                <a:cubicBezTo>
                  <a:pt x="18897" y="144"/>
                  <a:pt x="1749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"/>
          <p:cNvSpPr/>
          <p:nvPr/>
        </p:nvSpPr>
        <p:spPr>
          <a:xfrm>
            <a:off x="6024537" y="2491033"/>
            <a:ext cx="29600" cy="155260"/>
          </a:xfrm>
          <a:custGeom>
            <a:rect b="b" l="l" r="r" t="t"/>
            <a:pathLst>
              <a:path extrusionOk="0" h="10884" w="2075">
                <a:moveTo>
                  <a:pt x="1283" y="1"/>
                </a:moveTo>
                <a:cubicBezTo>
                  <a:pt x="1185" y="1"/>
                  <a:pt x="1091" y="53"/>
                  <a:pt x="1064" y="164"/>
                </a:cubicBezTo>
                <a:cubicBezTo>
                  <a:pt x="737" y="1828"/>
                  <a:pt x="607" y="3524"/>
                  <a:pt x="705" y="5220"/>
                </a:cubicBezTo>
                <a:cubicBezTo>
                  <a:pt x="738" y="6112"/>
                  <a:pt x="789" y="7004"/>
                  <a:pt x="858" y="7895"/>
                </a:cubicBezTo>
                <a:lnTo>
                  <a:pt x="858" y="7895"/>
                </a:lnTo>
                <a:cubicBezTo>
                  <a:pt x="840" y="7884"/>
                  <a:pt x="821" y="7873"/>
                  <a:pt x="803" y="7862"/>
                </a:cubicBezTo>
                <a:cubicBezTo>
                  <a:pt x="740" y="7828"/>
                  <a:pt x="673" y="7813"/>
                  <a:pt x="607" y="7813"/>
                </a:cubicBezTo>
                <a:cubicBezTo>
                  <a:pt x="296" y="7813"/>
                  <a:pt x="0" y="8153"/>
                  <a:pt x="216" y="8449"/>
                </a:cubicBezTo>
                <a:cubicBezTo>
                  <a:pt x="602" y="9002"/>
                  <a:pt x="943" y="9438"/>
                  <a:pt x="1057" y="10054"/>
                </a:cubicBezTo>
                <a:lnTo>
                  <a:pt x="1057" y="10054"/>
                </a:lnTo>
                <a:cubicBezTo>
                  <a:pt x="1070" y="10172"/>
                  <a:pt x="1083" y="10289"/>
                  <a:pt x="1096" y="10407"/>
                </a:cubicBezTo>
                <a:cubicBezTo>
                  <a:pt x="1129" y="10721"/>
                  <a:pt x="1380" y="10884"/>
                  <a:pt x="1619" y="10884"/>
                </a:cubicBezTo>
                <a:cubicBezTo>
                  <a:pt x="1852" y="10884"/>
                  <a:pt x="2075" y="10729"/>
                  <a:pt x="2075" y="10407"/>
                </a:cubicBezTo>
                <a:cubicBezTo>
                  <a:pt x="2069" y="10246"/>
                  <a:pt x="2053" y="10081"/>
                  <a:pt x="2027" y="9915"/>
                </a:cubicBezTo>
                <a:lnTo>
                  <a:pt x="2027" y="9915"/>
                </a:lnTo>
                <a:cubicBezTo>
                  <a:pt x="1875" y="8382"/>
                  <a:pt x="1707" y="6850"/>
                  <a:pt x="1618" y="5318"/>
                </a:cubicBezTo>
                <a:cubicBezTo>
                  <a:pt x="1520" y="3622"/>
                  <a:pt x="1553" y="1958"/>
                  <a:pt x="1553" y="262"/>
                </a:cubicBezTo>
                <a:cubicBezTo>
                  <a:pt x="1553" y="94"/>
                  <a:pt x="1414" y="1"/>
                  <a:pt x="128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"/>
          <p:cNvSpPr/>
          <p:nvPr/>
        </p:nvSpPr>
        <p:spPr>
          <a:xfrm>
            <a:off x="5962456" y="2451163"/>
            <a:ext cx="52139" cy="168798"/>
          </a:xfrm>
          <a:custGeom>
            <a:rect b="b" l="l" r="r" t="t"/>
            <a:pathLst>
              <a:path extrusionOk="0" h="11833" w="3655">
                <a:moveTo>
                  <a:pt x="2937" y="1"/>
                </a:moveTo>
                <a:cubicBezTo>
                  <a:pt x="2115" y="1"/>
                  <a:pt x="1243" y="796"/>
                  <a:pt x="816" y="1393"/>
                </a:cubicBezTo>
                <a:cubicBezTo>
                  <a:pt x="229" y="2339"/>
                  <a:pt x="1" y="3416"/>
                  <a:pt x="131" y="4525"/>
                </a:cubicBezTo>
                <a:cubicBezTo>
                  <a:pt x="229" y="5764"/>
                  <a:pt x="490" y="6971"/>
                  <a:pt x="947" y="8113"/>
                </a:cubicBezTo>
                <a:cubicBezTo>
                  <a:pt x="1338" y="9385"/>
                  <a:pt x="1827" y="10592"/>
                  <a:pt x="2415" y="11734"/>
                </a:cubicBezTo>
                <a:cubicBezTo>
                  <a:pt x="2450" y="11804"/>
                  <a:pt x="2501" y="11832"/>
                  <a:pt x="2552" y="11832"/>
                </a:cubicBezTo>
                <a:cubicBezTo>
                  <a:pt x="2642" y="11832"/>
                  <a:pt x="2729" y="11741"/>
                  <a:pt x="2708" y="11636"/>
                </a:cubicBezTo>
                <a:cubicBezTo>
                  <a:pt x="2284" y="9483"/>
                  <a:pt x="1240" y="7493"/>
                  <a:pt x="979" y="5275"/>
                </a:cubicBezTo>
                <a:cubicBezTo>
                  <a:pt x="849" y="4329"/>
                  <a:pt x="947" y="3350"/>
                  <a:pt x="1273" y="2437"/>
                </a:cubicBezTo>
                <a:cubicBezTo>
                  <a:pt x="1436" y="1980"/>
                  <a:pt x="1762" y="1589"/>
                  <a:pt x="2154" y="1295"/>
                </a:cubicBezTo>
                <a:cubicBezTo>
                  <a:pt x="2512" y="1034"/>
                  <a:pt x="3002" y="969"/>
                  <a:pt x="3393" y="708"/>
                </a:cubicBezTo>
                <a:cubicBezTo>
                  <a:pt x="3654" y="545"/>
                  <a:pt x="3589" y="121"/>
                  <a:pt x="3295" y="56"/>
                </a:cubicBezTo>
                <a:cubicBezTo>
                  <a:pt x="3178" y="18"/>
                  <a:pt x="3058" y="1"/>
                  <a:pt x="29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"/>
          <p:cNvSpPr/>
          <p:nvPr/>
        </p:nvSpPr>
        <p:spPr>
          <a:xfrm>
            <a:off x="6366829" y="2385600"/>
            <a:ext cx="105632" cy="244074"/>
          </a:xfrm>
          <a:custGeom>
            <a:rect b="b" l="l" r="r" t="t"/>
            <a:pathLst>
              <a:path extrusionOk="0" h="17110" w="7405">
                <a:moveTo>
                  <a:pt x="1475" y="1"/>
                </a:moveTo>
                <a:cubicBezTo>
                  <a:pt x="1008" y="1"/>
                  <a:pt x="567" y="118"/>
                  <a:pt x="196" y="411"/>
                </a:cubicBezTo>
                <a:cubicBezTo>
                  <a:pt x="0" y="640"/>
                  <a:pt x="98" y="998"/>
                  <a:pt x="359" y="1096"/>
                </a:cubicBezTo>
                <a:cubicBezTo>
                  <a:pt x="636" y="1119"/>
                  <a:pt x="896" y="1142"/>
                  <a:pt x="1152" y="1142"/>
                </a:cubicBezTo>
                <a:cubicBezTo>
                  <a:pt x="1258" y="1142"/>
                  <a:pt x="1363" y="1138"/>
                  <a:pt x="1468" y="1129"/>
                </a:cubicBezTo>
                <a:cubicBezTo>
                  <a:pt x="1892" y="1162"/>
                  <a:pt x="2284" y="1259"/>
                  <a:pt x="2643" y="1390"/>
                </a:cubicBezTo>
                <a:cubicBezTo>
                  <a:pt x="3425" y="1683"/>
                  <a:pt x="4143" y="2108"/>
                  <a:pt x="4763" y="2662"/>
                </a:cubicBezTo>
                <a:cubicBezTo>
                  <a:pt x="5383" y="3119"/>
                  <a:pt x="5839" y="3804"/>
                  <a:pt x="6035" y="4554"/>
                </a:cubicBezTo>
                <a:cubicBezTo>
                  <a:pt x="6198" y="5370"/>
                  <a:pt x="6198" y="6185"/>
                  <a:pt x="6035" y="7001"/>
                </a:cubicBezTo>
                <a:cubicBezTo>
                  <a:pt x="5578" y="9742"/>
                  <a:pt x="4656" y="12395"/>
                  <a:pt x="3323" y="14814"/>
                </a:cubicBezTo>
                <a:lnTo>
                  <a:pt x="3323" y="14814"/>
                </a:lnTo>
                <a:cubicBezTo>
                  <a:pt x="3275" y="12394"/>
                  <a:pt x="3223" y="9991"/>
                  <a:pt x="3067" y="7588"/>
                </a:cubicBezTo>
                <a:cubicBezTo>
                  <a:pt x="2936" y="5402"/>
                  <a:pt x="2577" y="3021"/>
                  <a:pt x="783" y="1520"/>
                </a:cubicBezTo>
                <a:cubicBezTo>
                  <a:pt x="731" y="1475"/>
                  <a:pt x="673" y="1456"/>
                  <a:pt x="618" y="1456"/>
                </a:cubicBezTo>
                <a:cubicBezTo>
                  <a:pt x="434" y="1456"/>
                  <a:pt x="281" y="1671"/>
                  <a:pt x="457" y="1847"/>
                </a:cubicBezTo>
                <a:cubicBezTo>
                  <a:pt x="2055" y="3445"/>
                  <a:pt x="2186" y="5924"/>
                  <a:pt x="2218" y="8044"/>
                </a:cubicBezTo>
                <a:cubicBezTo>
                  <a:pt x="2251" y="10915"/>
                  <a:pt x="2251" y="13753"/>
                  <a:pt x="2316" y="16623"/>
                </a:cubicBezTo>
                <a:cubicBezTo>
                  <a:pt x="2336" y="16921"/>
                  <a:pt x="2597" y="17110"/>
                  <a:pt x="2857" y="17110"/>
                </a:cubicBezTo>
                <a:cubicBezTo>
                  <a:pt x="3025" y="17110"/>
                  <a:pt x="3193" y="17031"/>
                  <a:pt x="3295" y="16852"/>
                </a:cubicBezTo>
                <a:cubicBezTo>
                  <a:pt x="4959" y="14340"/>
                  <a:pt x="6133" y="11535"/>
                  <a:pt x="6818" y="8566"/>
                </a:cubicBezTo>
                <a:cubicBezTo>
                  <a:pt x="7111" y="7196"/>
                  <a:pt x="7405" y="5728"/>
                  <a:pt x="7111" y="4326"/>
                </a:cubicBezTo>
                <a:cubicBezTo>
                  <a:pt x="6785" y="2956"/>
                  <a:pt x="5774" y="1977"/>
                  <a:pt x="4600" y="1194"/>
                </a:cubicBezTo>
                <a:cubicBezTo>
                  <a:pt x="3800" y="646"/>
                  <a:pt x="2567" y="1"/>
                  <a:pt x="14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"/>
          <p:cNvSpPr/>
          <p:nvPr/>
        </p:nvSpPr>
        <p:spPr>
          <a:xfrm>
            <a:off x="6734127" y="3501142"/>
            <a:ext cx="27303" cy="242205"/>
          </a:xfrm>
          <a:custGeom>
            <a:rect b="b" l="l" r="r" t="t"/>
            <a:pathLst>
              <a:path extrusionOk="0" h="16979" w="1914">
                <a:moveTo>
                  <a:pt x="1298" y="1"/>
                </a:moveTo>
                <a:cubicBezTo>
                  <a:pt x="1017" y="1"/>
                  <a:pt x="740" y="188"/>
                  <a:pt x="740" y="563"/>
                </a:cubicBezTo>
                <a:cubicBezTo>
                  <a:pt x="740" y="1998"/>
                  <a:pt x="772" y="3434"/>
                  <a:pt x="772" y="4836"/>
                </a:cubicBezTo>
                <a:cubicBezTo>
                  <a:pt x="805" y="6337"/>
                  <a:pt x="707" y="7805"/>
                  <a:pt x="707" y="9305"/>
                </a:cubicBezTo>
                <a:cubicBezTo>
                  <a:pt x="707" y="11687"/>
                  <a:pt x="805" y="14003"/>
                  <a:pt x="120" y="16319"/>
                </a:cubicBezTo>
                <a:cubicBezTo>
                  <a:pt x="1" y="16715"/>
                  <a:pt x="327" y="16979"/>
                  <a:pt x="646" y="16979"/>
                </a:cubicBezTo>
                <a:cubicBezTo>
                  <a:pt x="852" y="16979"/>
                  <a:pt x="1054" y="16868"/>
                  <a:pt x="1131" y="16612"/>
                </a:cubicBezTo>
                <a:cubicBezTo>
                  <a:pt x="1849" y="14264"/>
                  <a:pt x="1816" y="11915"/>
                  <a:pt x="1816" y="9501"/>
                </a:cubicBezTo>
                <a:cubicBezTo>
                  <a:pt x="1816" y="8033"/>
                  <a:pt x="1914" y="6533"/>
                  <a:pt x="1914" y="5032"/>
                </a:cubicBezTo>
                <a:cubicBezTo>
                  <a:pt x="1914" y="3564"/>
                  <a:pt x="1881" y="2064"/>
                  <a:pt x="1881" y="563"/>
                </a:cubicBezTo>
                <a:cubicBezTo>
                  <a:pt x="1865" y="188"/>
                  <a:pt x="1580" y="1"/>
                  <a:pt x="129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8"/>
          <p:cNvSpPr/>
          <p:nvPr/>
        </p:nvSpPr>
        <p:spPr>
          <a:xfrm>
            <a:off x="6690404" y="3121549"/>
            <a:ext cx="57873" cy="219824"/>
          </a:xfrm>
          <a:custGeom>
            <a:rect b="b" l="l" r="r" t="t"/>
            <a:pathLst>
              <a:path extrusionOk="0" h="15410" w="4057">
                <a:moveTo>
                  <a:pt x="303" y="0"/>
                </a:moveTo>
                <a:cubicBezTo>
                  <a:pt x="153" y="0"/>
                  <a:pt x="1" y="127"/>
                  <a:pt x="21" y="327"/>
                </a:cubicBezTo>
                <a:cubicBezTo>
                  <a:pt x="1130" y="5155"/>
                  <a:pt x="2271" y="9983"/>
                  <a:pt x="2924" y="14908"/>
                </a:cubicBezTo>
                <a:cubicBezTo>
                  <a:pt x="2939" y="15251"/>
                  <a:pt x="3192" y="15410"/>
                  <a:pt x="3447" y="15410"/>
                </a:cubicBezTo>
                <a:cubicBezTo>
                  <a:pt x="3750" y="15410"/>
                  <a:pt x="4056" y="15185"/>
                  <a:pt x="3968" y="14778"/>
                </a:cubicBezTo>
                <a:cubicBezTo>
                  <a:pt x="3250" y="9852"/>
                  <a:pt x="2304" y="4861"/>
                  <a:pt x="543" y="164"/>
                </a:cubicBezTo>
                <a:cubicBezTo>
                  <a:pt x="492" y="51"/>
                  <a:pt x="398" y="0"/>
                  <a:pt x="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"/>
          <p:cNvSpPr/>
          <p:nvPr/>
        </p:nvSpPr>
        <p:spPr>
          <a:xfrm>
            <a:off x="6948489" y="3074902"/>
            <a:ext cx="180153" cy="97216"/>
          </a:xfrm>
          <a:custGeom>
            <a:rect b="b" l="l" r="r" t="t"/>
            <a:pathLst>
              <a:path extrusionOk="0" h="6815" w="12629">
                <a:moveTo>
                  <a:pt x="5471" y="1"/>
                </a:moveTo>
                <a:cubicBezTo>
                  <a:pt x="5387" y="1"/>
                  <a:pt x="5303" y="3"/>
                  <a:pt x="5219" y="9"/>
                </a:cubicBezTo>
                <a:cubicBezTo>
                  <a:pt x="4730" y="74"/>
                  <a:pt x="4273" y="237"/>
                  <a:pt x="3849" y="400"/>
                </a:cubicBezTo>
                <a:cubicBezTo>
                  <a:pt x="2871" y="727"/>
                  <a:pt x="1794" y="563"/>
                  <a:pt x="816" y="824"/>
                </a:cubicBezTo>
                <a:cubicBezTo>
                  <a:pt x="0" y="1020"/>
                  <a:pt x="0" y="1607"/>
                  <a:pt x="163" y="2358"/>
                </a:cubicBezTo>
                <a:cubicBezTo>
                  <a:pt x="261" y="3173"/>
                  <a:pt x="881" y="3825"/>
                  <a:pt x="1729" y="4021"/>
                </a:cubicBezTo>
                <a:cubicBezTo>
                  <a:pt x="2153" y="4054"/>
                  <a:pt x="2610" y="4086"/>
                  <a:pt x="3066" y="4086"/>
                </a:cubicBezTo>
                <a:cubicBezTo>
                  <a:pt x="3621" y="4086"/>
                  <a:pt x="4175" y="4184"/>
                  <a:pt x="4697" y="4347"/>
                </a:cubicBezTo>
                <a:cubicBezTo>
                  <a:pt x="5806" y="4576"/>
                  <a:pt x="6850" y="5065"/>
                  <a:pt x="7764" y="5750"/>
                </a:cubicBezTo>
                <a:cubicBezTo>
                  <a:pt x="8378" y="6217"/>
                  <a:pt x="9049" y="6814"/>
                  <a:pt x="9789" y="6814"/>
                </a:cubicBezTo>
                <a:cubicBezTo>
                  <a:pt x="10030" y="6814"/>
                  <a:pt x="10279" y="6751"/>
                  <a:pt x="10536" y="6598"/>
                </a:cubicBezTo>
                <a:cubicBezTo>
                  <a:pt x="10797" y="6370"/>
                  <a:pt x="10699" y="5946"/>
                  <a:pt x="10341" y="5880"/>
                </a:cubicBezTo>
                <a:cubicBezTo>
                  <a:pt x="10317" y="5881"/>
                  <a:pt x="10294" y="5882"/>
                  <a:pt x="10271" y="5882"/>
                </a:cubicBezTo>
                <a:cubicBezTo>
                  <a:pt x="9430" y="5882"/>
                  <a:pt x="8889" y="5312"/>
                  <a:pt x="8285" y="4804"/>
                </a:cubicBezTo>
                <a:cubicBezTo>
                  <a:pt x="7633" y="4347"/>
                  <a:pt x="6915" y="3956"/>
                  <a:pt x="6165" y="3695"/>
                </a:cubicBezTo>
                <a:cubicBezTo>
                  <a:pt x="5382" y="3401"/>
                  <a:pt x="4567" y="3206"/>
                  <a:pt x="3751" y="3108"/>
                </a:cubicBezTo>
                <a:cubicBezTo>
                  <a:pt x="3393" y="3043"/>
                  <a:pt x="3001" y="3043"/>
                  <a:pt x="2610" y="3043"/>
                </a:cubicBezTo>
                <a:cubicBezTo>
                  <a:pt x="2531" y="3043"/>
                  <a:pt x="2450" y="3044"/>
                  <a:pt x="2369" y="3044"/>
                </a:cubicBezTo>
                <a:cubicBezTo>
                  <a:pt x="2042" y="3044"/>
                  <a:pt x="1703" y="3023"/>
                  <a:pt x="1468" y="2814"/>
                </a:cubicBezTo>
                <a:cubicBezTo>
                  <a:pt x="1240" y="2521"/>
                  <a:pt x="1109" y="2194"/>
                  <a:pt x="1076" y="1868"/>
                </a:cubicBezTo>
                <a:cubicBezTo>
                  <a:pt x="1076" y="1853"/>
                  <a:pt x="1073" y="1819"/>
                  <a:pt x="1068" y="1778"/>
                </a:cubicBezTo>
                <a:lnTo>
                  <a:pt x="1068" y="1778"/>
                </a:lnTo>
                <a:cubicBezTo>
                  <a:pt x="1087" y="1774"/>
                  <a:pt x="1111" y="1770"/>
                  <a:pt x="1142" y="1770"/>
                </a:cubicBezTo>
                <a:cubicBezTo>
                  <a:pt x="1240" y="1738"/>
                  <a:pt x="1370" y="1705"/>
                  <a:pt x="1468" y="1672"/>
                </a:cubicBezTo>
                <a:cubicBezTo>
                  <a:pt x="2316" y="1542"/>
                  <a:pt x="3197" y="1607"/>
                  <a:pt x="4012" y="1379"/>
                </a:cubicBezTo>
                <a:cubicBezTo>
                  <a:pt x="4371" y="1281"/>
                  <a:pt x="4665" y="1118"/>
                  <a:pt x="5023" y="1020"/>
                </a:cubicBezTo>
                <a:cubicBezTo>
                  <a:pt x="5195" y="983"/>
                  <a:pt x="5366" y="965"/>
                  <a:pt x="5537" y="965"/>
                </a:cubicBezTo>
                <a:cubicBezTo>
                  <a:pt x="5823" y="965"/>
                  <a:pt x="6108" y="1016"/>
                  <a:pt x="6394" y="1118"/>
                </a:cubicBezTo>
                <a:cubicBezTo>
                  <a:pt x="7144" y="1314"/>
                  <a:pt x="7894" y="1640"/>
                  <a:pt x="8579" y="1999"/>
                </a:cubicBezTo>
                <a:cubicBezTo>
                  <a:pt x="9297" y="2423"/>
                  <a:pt x="9982" y="2912"/>
                  <a:pt x="10569" y="3499"/>
                </a:cubicBezTo>
                <a:cubicBezTo>
                  <a:pt x="11156" y="4054"/>
                  <a:pt x="11580" y="4804"/>
                  <a:pt x="12167" y="5359"/>
                </a:cubicBezTo>
                <a:cubicBezTo>
                  <a:pt x="12222" y="5404"/>
                  <a:pt x="12285" y="5425"/>
                  <a:pt x="12345" y="5425"/>
                </a:cubicBezTo>
                <a:cubicBezTo>
                  <a:pt x="12497" y="5425"/>
                  <a:pt x="12629" y="5294"/>
                  <a:pt x="12559" y="5130"/>
                </a:cubicBezTo>
                <a:cubicBezTo>
                  <a:pt x="12428" y="4315"/>
                  <a:pt x="11776" y="3630"/>
                  <a:pt x="11254" y="3043"/>
                </a:cubicBezTo>
                <a:cubicBezTo>
                  <a:pt x="10634" y="2358"/>
                  <a:pt x="9916" y="1803"/>
                  <a:pt x="9134" y="1314"/>
                </a:cubicBezTo>
                <a:cubicBezTo>
                  <a:pt x="8351" y="824"/>
                  <a:pt x="7535" y="466"/>
                  <a:pt x="6654" y="172"/>
                </a:cubicBezTo>
                <a:cubicBezTo>
                  <a:pt x="6276" y="64"/>
                  <a:pt x="5875" y="1"/>
                  <a:pt x="54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"/>
          <p:cNvSpPr/>
          <p:nvPr/>
        </p:nvSpPr>
        <p:spPr>
          <a:xfrm>
            <a:off x="6836336" y="3085102"/>
            <a:ext cx="132165" cy="64392"/>
          </a:xfrm>
          <a:custGeom>
            <a:rect b="b" l="l" r="r" t="t"/>
            <a:pathLst>
              <a:path extrusionOk="0" h="4514" w="9265">
                <a:moveTo>
                  <a:pt x="6575" y="1"/>
                </a:moveTo>
                <a:cubicBezTo>
                  <a:pt x="6087" y="1"/>
                  <a:pt x="5600" y="38"/>
                  <a:pt x="5122" y="109"/>
                </a:cubicBezTo>
                <a:cubicBezTo>
                  <a:pt x="4535" y="240"/>
                  <a:pt x="3915" y="403"/>
                  <a:pt x="3361" y="631"/>
                </a:cubicBezTo>
                <a:cubicBezTo>
                  <a:pt x="2806" y="762"/>
                  <a:pt x="2284" y="990"/>
                  <a:pt x="1795" y="1316"/>
                </a:cubicBezTo>
                <a:cubicBezTo>
                  <a:pt x="1371" y="1610"/>
                  <a:pt x="979" y="2001"/>
                  <a:pt x="686" y="2425"/>
                </a:cubicBezTo>
                <a:cubicBezTo>
                  <a:pt x="392" y="2849"/>
                  <a:pt x="1" y="3404"/>
                  <a:pt x="262" y="3926"/>
                </a:cubicBezTo>
                <a:cubicBezTo>
                  <a:pt x="555" y="4448"/>
                  <a:pt x="1175" y="4513"/>
                  <a:pt x="1664" y="4513"/>
                </a:cubicBezTo>
                <a:cubicBezTo>
                  <a:pt x="2186" y="4480"/>
                  <a:pt x="2708" y="4317"/>
                  <a:pt x="3132" y="4024"/>
                </a:cubicBezTo>
                <a:cubicBezTo>
                  <a:pt x="3393" y="3795"/>
                  <a:pt x="3621" y="3600"/>
                  <a:pt x="3850" y="3371"/>
                </a:cubicBezTo>
                <a:cubicBezTo>
                  <a:pt x="4143" y="3176"/>
                  <a:pt x="4470" y="3078"/>
                  <a:pt x="4828" y="3078"/>
                </a:cubicBezTo>
                <a:cubicBezTo>
                  <a:pt x="4997" y="3070"/>
                  <a:pt x="5167" y="3066"/>
                  <a:pt x="5338" y="3066"/>
                </a:cubicBezTo>
                <a:cubicBezTo>
                  <a:pt x="5929" y="3066"/>
                  <a:pt x="6530" y="3114"/>
                  <a:pt x="7112" y="3241"/>
                </a:cubicBezTo>
                <a:cubicBezTo>
                  <a:pt x="7142" y="3246"/>
                  <a:pt x="7170" y="3248"/>
                  <a:pt x="7198" y="3248"/>
                </a:cubicBezTo>
                <a:cubicBezTo>
                  <a:pt x="7720" y="3248"/>
                  <a:pt x="7898" y="2420"/>
                  <a:pt x="7340" y="2328"/>
                </a:cubicBezTo>
                <a:cubicBezTo>
                  <a:pt x="6655" y="2197"/>
                  <a:pt x="5937" y="2132"/>
                  <a:pt x="5220" y="2132"/>
                </a:cubicBezTo>
                <a:cubicBezTo>
                  <a:pt x="5158" y="2129"/>
                  <a:pt x="5096" y="2127"/>
                  <a:pt x="5034" y="2127"/>
                </a:cubicBezTo>
                <a:cubicBezTo>
                  <a:pt x="4477" y="2127"/>
                  <a:pt x="3925" y="2259"/>
                  <a:pt x="3426" y="2523"/>
                </a:cubicBezTo>
                <a:cubicBezTo>
                  <a:pt x="2969" y="2849"/>
                  <a:pt x="2643" y="3306"/>
                  <a:pt x="2088" y="3502"/>
                </a:cubicBezTo>
                <a:cubicBezTo>
                  <a:pt x="2006" y="3522"/>
                  <a:pt x="1702" y="3582"/>
                  <a:pt x="1465" y="3582"/>
                </a:cubicBezTo>
                <a:cubicBezTo>
                  <a:pt x="1327" y="3582"/>
                  <a:pt x="1211" y="3562"/>
                  <a:pt x="1175" y="3502"/>
                </a:cubicBezTo>
                <a:cubicBezTo>
                  <a:pt x="1110" y="3306"/>
                  <a:pt x="1469" y="2947"/>
                  <a:pt x="1566" y="2849"/>
                </a:cubicBezTo>
                <a:cubicBezTo>
                  <a:pt x="1925" y="2393"/>
                  <a:pt x="2382" y="2034"/>
                  <a:pt x="2904" y="1773"/>
                </a:cubicBezTo>
                <a:cubicBezTo>
                  <a:pt x="3165" y="1643"/>
                  <a:pt x="3458" y="1577"/>
                  <a:pt x="3752" y="1479"/>
                </a:cubicBezTo>
                <a:cubicBezTo>
                  <a:pt x="4013" y="1382"/>
                  <a:pt x="4372" y="1186"/>
                  <a:pt x="4731" y="1088"/>
                </a:cubicBezTo>
                <a:cubicBezTo>
                  <a:pt x="6101" y="729"/>
                  <a:pt x="7601" y="827"/>
                  <a:pt x="9036" y="762"/>
                </a:cubicBezTo>
                <a:cubicBezTo>
                  <a:pt x="9232" y="697"/>
                  <a:pt x="9265" y="436"/>
                  <a:pt x="9069" y="338"/>
                </a:cubicBezTo>
                <a:cubicBezTo>
                  <a:pt x="8263" y="110"/>
                  <a:pt x="7418" y="1"/>
                  <a:pt x="6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"/>
          <p:cNvSpPr/>
          <p:nvPr/>
        </p:nvSpPr>
        <p:spPr>
          <a:xfrm>
            <a:off x="6853554" y="3135044"/>
            <a:ext cx="138214" cy="79570"/>
          </a:xfrm>
          <a:custGeom>
            <a:rect b="b" l="l" r="r" t="t"/>
            <a:pathLst>
              <a:path extrusionOk="0" h="5578" w="9689">
                <a:moveTo>
                  <a:pt x="9460" y="1"/>
                </a:moveTo>
                <a:cubicBezTo>
                  <a:pt x="8775" y="1"/>
                  <a:pt x="8090" y="131"/>
                  <a:pt x="7471" y="360"/>
                </a:cubicBezTo>
                <a:cubicBezTo>
                  <a:pt x="6753" y="555"/>
                  <a:pt x="6035" y="784"/>
                  <a:pt x="5350" y="1045"/>
                </a:cubicBezTo>
                <a:cubicBezTo>
                  <a:pt x="3980" y="1501"/>
                  <a:pt x="2675" y="2056"/>
                  <a:pt x="1371" y="2676"/>
                </a:cubicBezTo>
                <a:cubicBezTo>
                  <a:pt x="849" y="2871"/>
                  <a:pt x="425" y="3295"/>
                  <a:pt x="196" y="3850"/>
                </a:cubicBezTo>
                <a:cubicBezTo>
                  <a:pt x="1" y="4405"/>
                  <a:pt x="196" y="4992"/>
                  <a:pt x="718" y="5318"/>
                </a:cubicBezTo>
                <a:cubicBezTo>
                  <a:pt x="1022" y="5505"/>
                  <a:pt x="1357" y="5578"/>
                  <a:pt x="1706" y="5578"/>
                </a:cubicBezTo>
                <a:cubicBezTo>
                  <a:pt x="2632" y="5578"/>
                  <a:pt x="3655" y="5066"/>
                  <a:pt x="4437" y="4829"/>
                </a:cubicBezTo>
                <a:cubicBezTo>
                  <a:pt x="5220" y="4600"/>
                  <a:pt x="6003" y="4372"/>
                  <a:pt x="6786" y="4209"/>
                </a:cubicBezTo>
                <a:cubicBezTo>
                  <a:pt x="7177" y="4111"/>
                  <a:pt x="7601" y="4046"/>
                  <a:pt x="7992" y="3948"/>
                </a:cubicBezTo>
                <a:cubicBezTo>
                  <a:pt x="8417" y="3915"/>
                  <a:pt x="8841" y="3817"/>
                  <a:pt x="9232" y="3654"/>
                </a:cubicBezTo>
                <a:cubicBezTo>
                  <a:pt x="9558" y="3459"/>
                  <a:pt x="9493" y="2969"/>
                  <a:pt x="9134" y="2871"/>
                </a:cubicBezTo>
                <a:cubicBezTo>
                  <a:pt x="8995" y="2848"/>
                  <a:pt x="8857" y="2837"/>
                  <a:pt x="8718" y="2837"/>
                </a:cubicBezTo>
                <a:cubicBezTo>
                  <a:pt x="8465" y="2837"/>
                  <a:pt x="8213" y="2873"/>
                  <a:pt x="7960" y="2937"/>
                </a:cubicBezTo>
                <a:cubicBezTo>
                  <a:pt x="7601" y="3002"/>
                  <a:pt x="7210" y="3067"/>
                  <a:pt x="6818" y="3165"/>
                </a:cubicBezTo>
                <a:cubicBezTo>
                  <a:pt x="6035" y="3328"/>
                  <a:pt x="5252" y="3524"/>
                  <a:pt x="4502" y="3752"/>
                </a:cubicBezTo>
                <a:cubicBezTo>
                  <a:pt x="3785" y="3948"/>
                  <a:pt x="3067" y="4241"/>
                  <a:pt x="2349" y="4437"/>
                </a:cubicBezTo>
                <a:cubicBezTo>
                  <a:pt x="2221" y="4460"/>
                  <a:pt x="1970" y="4492"/>
                  <a:pt x="1728" y="4492"/>
                </a:cubicBezTo>
                <a:cubicBezTo>
                  <a:pt x="1290" y="4492"/>
                  <a:pt x="885" y="4389"/>
                  <a:pt x="1305" y="3948"/>
                </a:cubicBezTo>
                <a:cubicBezTo>
                  <a:pt x="1566" y="3720"/>
                  <a:pt x="1860" y="3556"/>
                  <a:pt x="2154" y="3426"/>
                </a:cubicBezTo>
                <a:cubicBezTo>
                  <a:pt x="2512" y="3263"/>
                  <a:pt x="2871" y="3132"/>
                  <a:pt x="3197" y="2969"/>
                </a:cubicBezTo>
                <a:cubicBezTo>
                  <a:pt x="3915" y="2643"/>
                  <a:pt x="4633" y="2349"/>
                  <a:pt x="5350" y="2023"/>
                </a:cubicBezTo>
                <a:cubicBezTo>
                  <a:pt x="6068" y="1730"/>
                  <a:pt x="6786" y="1469"/>
                  <a:pt x="7503" y="1208"/>
                </a:cubicBezTo>
                <a:cubicBezTo>
                  <a:pt x="8221" y="1012"/>
                  <a:pt x="8906" y="686"/>
                  <a:pt x="9558" y="294"/>
                </a:cubicBezTo>
                <a:cubicBezTo>
                  <a:pt x="9689" y="197"/>
                  <a:pt x="9591" y="1"/>
                  <a:pt x="9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"/>
          <p:cNvSpPr/>
          <p:nvPr/>
        </p:nvSpPr>
        <p:spPr>
          <a:xfrm>
            <a:off x="6917847" y="3186740"/>
            <a:ext cx="103707" cy="53779"/>
          </a:xfrm>
          <a:custGeom>
            <a:rect b="b" l="l" r="r" t="t"/>
            <a:pathLst>
              <a:path extrusionOk="0" h="3770" w="7270">
                <a:moveTo>
                  <a:pt x="6226" y="1624"/>
                </a:moveTo>
                <a:lnTo>
                  <a:pt x="6226" y="1624"/>
                </a:lnTo>
                <a:cubicBezTo>
                  <a:pt x="6269" y="1661"/>
                  <a:pt x="6272" y="1674"/>
                  <a:pt x="6262" y="1674"/>
                </a:cubicBezTo>
                <a:cubicBezTo>
                  <a:pt x="6248" y="1674"/>
                  <a:pt x="6208" y="1646"/>
                  <a:pt x="6226" y="1629"/>
                </a:cubicBezTo>
                <a:cubicBezTo>
                  <a:pt x="6226" y="1627"/>
                  <a:pt x="6226" y="1625"/>
                  <a:pt x="6226" y="1624"/>
                </a:cubicBezTo>
                <a:close/>
                <a:moveTo>
                  <a:pt x="3455" y="1029"/>
                </a:moveTo>
                <a:cubicBezTo>
                  <a:pt x="3898" y="1029"/>
                  <a:pt x="4328" y="1059"/>
                  <a:pt x="4758" y="1107"/>
                </a:cubicBezTo>
                <a:cubicBezTo>
                  <a:pt x="5084" y="1139"/>
                  <a:pt x="5377" y="1237"/>
                  <a:pt x="5638" y="1335"/>
                </a:cubicBezTo>
                <a:cubicBezTo>
                  <a:pt x="5801" y="1368"/>
                  <a:pt x="5932" y="1433"/>
                  <a:pt x="6062" y="1498"/>
                </a:cubicBezTo>
                <a:lnTo>
                  <a:pt x="6147" y="1562"/>
                </a:lnTo>
                <a:lnTo>
                  <a:pt x="6147" y="1562"/>
                </a:lnTo>
                <a:cubicBezTo>
                  <a:pt x="5986" y="1672"/>
                  <a:pt x="5820" y="1756"/>
                  <a:pt x="5638" y="1824"/>
                </a:cubicBezTo>
                <a:cubicBezTo>
                  <a:pt x="5410" y="1922"/>
                  <a:pt x="5182" y="2020"/>
                  <a:pt x="4953" y="2118"/>
                </a:cubicBezTo>
                <a:cubicBezTo>
                  <a:pt x="4464" y="2314"/>
                  <a:pt x="3910" y="2477"/>
                  <a:pt x="3388" y="2575"/>
                </a:cubicBezTo>
                <a:cubicBezTo>
                  <a:pt x="2866" y="2672"/>
                  <a:pt x="2311" y="2738"/>
                  <a:pt x="1789" y="2770"/>
                </a:cubicBezTo>
                <a:cubicBezTo>
                  <a:pt x="1705" y="2770"/>
                  <a:pt x="1611" y="2776"/>
                  <a:pt x="1515" y="2776"/>
                </a:cubicBezTo>
                <a:cubicBezTo>
                  <a:pt x="1275" y="2776"/>
                  <a:pt x="1025" y="2742"/>
                  <a:pt x="908" y="2509"/>
                </a:cubicBezTo>
                <a:cubicBezTo>
                  <a:pt x="896" y="2479"/>
                  <a:pt x="881" y="2452"/>
                  <a:pt x="865" y="2427"/>
                </a:cubicBezTo>
                <a:lnTo>
                  <a:pt x="865" y="2427"/>
                </a:lnTo>
                <a:cubicBezTo>
                  <a:pt x="873" y="2333"/>
                  <a:pt x="883" y="2239"/>
                  <a:pt x="908" y="2151"/>
                </a:cubicBezTo>
                <a:cubicBezTo>
                  <a:pt x="1006" y="1922"/>
                  <a:pt x="1169" y="1694"/>
                  <a:pt x="1365" y="1531"/>
                </a:cubicBezTo>
                <a:cubicBezTo>
                  <a:pt x="1784" y="1202"/>
                  <a:pt x="2285" y="1037"/>
                  <a:pt x="2817" y="1037"/>
                </a:cubicBezTo>
                <a:cubicBezTo>
                  <a:pt x="2866" y="1037"/>
                  <a:pt x="2915" y="1039"/>
                  <a:pt x="2964" y="1041"/>
                </a:cubicBezTo>
                <a:cubicBezTo>
                  <a:pt x="3130" y="1033"/>
                  <a:pt x="3293" y="1029"/>
                  <a:pt x="3455" y="1029"/>
                </a:cubicBezTo>
                <a:close/>
                <a:moveTo>
                  <a:pt x="3778" y="0"/>
                </a:moveTo>
                <a:cubicBezTo>
                  <a:pt x="3131" y="0"/>
                  <a:pt x="2483" y="99"/>
                  <a:pt x="1854" y="291"/>
                </a:cubicBezTo>
                <a:cubicBezTo>
                  <a:pt x="1267" y="454"/>
                  <a:pt x="778" y="846"/>
                  <a:pt x="452" y="1368"/>
                </a:cubicBezTo>
                <a:cubicBezTo>
                  <a:pt x="286" y="1637"/>
                  <a:pt x="134" y="2076"/>
                  <a:pt x="169" y="2453"/>
                </a:cubicBezTo>
                <a:lnTo>
                  <a:pt x="169" y="2453"/>
                </a:lnTo>
                <a:cubicBezTo>
                  <a:pt x="60" y="2575"/>
                  <a:pt x="0" y="2744"/>
                  <a:pt x="53" y="2930"/>
                </a:cubicBezTo>
                <a:lnTo>
                  <a:pt x="53" y="2930"/>
                </a:lnTo>
                <a:lnTo>
                  <a:pt x="28" y="2933"/>
                </a:lnTo>
                <a:cubicBezTo>
                  <a:pt x="56" y="3033"/>
                  <a:pt x="95" y="3122"/>
                  <a:pt x="143" y="3200"/>
                </a:cubicBezTo>
                <a:lnTo>
                  <a:pt x="143" y="3200"/>
                </a:lnTo>
                <a:cubicBezTo>
                  <a:pt x="152" y="3242"/>
                  <a:pt x="158" y="3283"/>
                  <a:pt x="158" y="3325"/>
                </a:cubicBezTo>
                <a:cubicBezTo>
                  <a:pt x="217" y="3514"/>
                  <a:pt x="405" y="3606"/>
                  <a:pt x="590" y="3606"/>
                </a:cubicBezTo>
                <a:cubicBezTo>
                  <a:pt x="600" y="3606"/>
                  <a:pt x="610" y="3606"/>
                  <a:pt x="620" y="3605"/>
                </a:cubicBezTo>
                <a:lnTo>
                  <a:pt x="620" y="3605"/>
                </a:lnTo>
                <a:cubicBezTo>
                  <a:pt x="899" y="3729"/>
                  <a:pt x="1239" y="3770"/>
                  <a:pt x="1587" y="3770"/>
                </a:cubicBezTo>
                <a:cubicBezTo>
                  <a:pt x="2072" y="3770"/>
                  <a:pt x="2570" y="3691"/>
                  <a:pt x="2931" y="3651"/>
                </a:cubicBezTo>
                <a:cubicBezTo>
                  <a:pt x="4203" y="3455"/>
                  <a:pt x="5410" y="3064"/>
                  <a:pt x="6519" y="2477"/>
                </a:cubicBezTo>
                <a:cubicBezTo>
                  <a:pt x="6780" y="2379"/>
                  <a:pt x="7008" y="2183"/>
                  <a:pt x="7139" y="1955"/>
                </a:cubicBezTo>
                <a:cubicBezTo>
                  <a:pt x="7269" y="1661"/>
                  <a:pt x="7237" y="1335"/>
                  <a:pt x="7041" y="1074"/>
                </a:cubicBezTo>
                <a:cubicBezTo>
                  <a:pt x="6617" y="617"/>
                  <a:pt x="6062" y="324"/>
                  <a:pt x="5443" y="226"/>
                </a:cubicBezTo>
                <a:cubicBezTo>
                  <a:pt x="4897" y="75"/>
                  <a:pt x="4338" y="0"/>
                  <a:pt x="37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8"/>
          <p:cNvSpPr/>
          <p:nvPr/>
        </p:nvSpPr>
        <p:spPr>
          <a:xfrm>
            <a:off x="6922426" y="3231376"/>
            <a:ext cx="112622" cy="37931"/>
          </a:xfrm>
          <a:custGeom>
            <a:rect b="b" l="l" r="r" t="t"/>
            <a:pathLst>
              <a:path extrusionOk="0" h="2659" w="7895">
                <a:moveTo>
                  <a:pt x="1070" y="696"/>
                </a:moveTo>
                <a:lnTo>
                  <a:pt x="1070" y="696"/>
                </a:lnTo>
                <a:cubicBezTo>
                  <a:pt x="1290" y="732"/>
                  <a:pt x="1510" y="750"/>
                  <a:pt x="1729" y="750"/>
                </a:cubicBezTo>
                <a:cubicBezTo>
                  <a:pt x="2055" y="750"/>
                  <a:pt x="2382" y="783"/>
                  <a:pt x="2675" y="783"/>
                </a:cubicBezTo>
                <a:cubicBezTo>
                  <a:pt x="3262" y="783"/>
                  <a:pt x="3849" y="816"/>
                  <a:pt x="4437" y="881"/>
                </a:cubicBezTo>
                <a:cubicBezTo>
                  <a:pt x="4991" y="881"/>
                  <a:pt x="5546" y="979"/>
                  <a:pt x="6100" y="1077"/>
                </a:cubicBezTo>
                <a:cubicBezTo>
                  <a:pt x="6230" y="1109"/>
                  <a:pt x="6391" y="1141"/>
                  <a:pt x="6553" y="1174"/>
                </a:cubicBezTo>
                <a:lnTo>
                  <a:pt x="6553" y="1174"/>
                </a:lnTo>
                <a:cubicBezTo>
                  <a:pt x="6444" y="1219"/>
                  <a:pt x="6332" y="1245"/>
                  <a:pt x="6198" y="1272"/>
                </a:cubicBezTo>
                <a:cubicBezTo>
                  <a:pt x="5242" y="1541"/>
                  <a:pt x="4232" y="1701"/>
                  <a:pt x="3217" y="1701"/>
                </a:cubicBezTo>
                <a:cubicBezTo>
                  <a:pt x="3124" y="1701"/>
                  <a:pt x="3030" y="1699"/>
                  <a:pt x="2936" y="1696"/>
                </a:cubicBezTo>
                <a:cubicBezTo>
                  <a:pt x="2874" y="1701"/>
                  <a:pt x="2812" y="1703"/>
                  <a:pt x="2751" y="1703"/>
                </a:cubicBezTo>
                <a:cubicBezTo>
                  <a:pt x="2331" y="1703"/>
                  <a:pt x="1936" y="1606"/>
                  <a:pt x="1566" y="1435"/>
                </a:cubicBezTo>
                <a:cubicBezTo>
                  <a:pt x="1370" y="1370"/>
                  <a:pt x="1240" y="1240"/>
                  <a:pt x="1109" y="1077"/>
                </a:cubicBezTo>
                <a:cubicBezTo>
                  <a:pt x="1062" y="958"/>
                  <a:pt x="1049" y="823"/>
                  <a:pt x="1070" y="696"/>
                </a:cubicBezTo>
                <a:close/>
                <a:moveTo>
                  <a:pt x="2871" y="0"/>
                </a:moveTo>
                <a:cubicBezTo>
                  <a:pt x="2512" y="0"/>
                  <a:pt x="2153" y="33"/>
                  <a:pt x="1794" y="65"/>
                </a:cubicBezTo>
                <a:cubicBezTo>
                  <a:pt x="1545" y="65"/>
                  <a:pt x="1295" y="84"/>
                  <a:pt x="1046" y="152"/>
                </a:cubicBezTo>
                <a:lnTo>
                  <a:pt x="1046" y="152"/>
                </a:lnTo>
                <a:cubicBezTo>
                  <a:pt x="969" y="65"/>
                  <a:pt x="855" y="9"/>
                  <a:pt x="736" y="9"/>
                </a:cubicBezTo>
                <a:cubicBezTo>
                  <a:pt x="653" y="9"/>
                  <a:pt x="568" y="36"/>
                  <a:pt x="490" y="98"/>
                </a:cubicBezTo>
                <a:cubicBezTo>
                  <a:pt x="0" y="326"/>
                  <a:pt x="0" y="946"/>
                  <a:pt x="196" y="1403"/>
                </a:cubicBezTo>
                <a:cubicBezTo>
                  <a:pt x="424" y="1859"/>
                  <a:pt x="848" y="2218"/>
                  <a:pt x="1338" y="2381"/>
                </a:cubicBezTo>
                <a:cubicBezTo>
                  <a:pt x="1843" y="2593"/>
                  <a:pt x="2406" y="2659"/>
                  <a:pt x="2973" y="2659"/>
                </a:cubicBezTo>
                <a:cubicBezTo>
                  <a:pt x="3540" y="2659"/>
                  <a:pt x="4110" y="2593"/>
                  <a:pt x="4632" y="2545"/>
                </a:cubicBezTo>
                <a:cubicBezTo>
                  <a:pt x="5252" y="2479"/>
                  <a:pt x="5839" y="2349"/>
                  <a:pt x="6426" y="2186"/>
                </a:cubicBezTo>
                <a:cubicBezTo>
                  <a:pt x="6916" y="2055"/>
                  <a:pt x="7568" y="1892"/>
                  <a:pt x="7731" y="1305"/>
                </a:cubicBezTo>
                <a:cubicBezTo>
                  <a:pt x="7894" y="653"/>
                  <a:pt x="7242" y="392"/>
                  <a:pt x="6720" y="261"/>
                </a:cubicBezTo>
                <a:cubicBezTo>
                  <a:pt x="6165" y="131"/>
                  <a:pt x="5578" y="33"/>
                  <a:pt x="4959" y="33"/>
                </a:cubicBezTo>
                <a:cubicBezTo>
                  <a:pt x="4274" y="0"/>
                  <a:pt x="3556" y="0"/>
                  <a:pt x="28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8"/>
          <p:cNvSpPr/>
          <p:nvPr/>
        </p:nvSpPr>
        <p:spPr>
          <a:xfrm>
            <a:off x="6869845" y="3120436"/>
            <a:ext cx="33979" cy="66946"/>
          </a:xfrm>
          <a:custGeom>
            <a:rect b="b" l="l" r="r" t="t"/>
            <a:pathLst>
              <a:path extrusionOk="0" h="4693" w="2382">
                <a:moveTo>
                  <a:pt x="363" y="1"/>
                </a:moveTo>
                <a:cubicBezTo>
                  <a:pt x="273" y="1"/>
                  <a:pt x="183" y="59"/>
                  <a:pt x="163" y="177"/>
                </a:cubicBezTo>
                <a:cubicBezTo>
                  <a:pt x="33" y="536"/>
                  <a:pt x="0" y="960"/>
                  <a:pt x="98" y="1351"/>
                </a:cubicBezTo>
                <a:cubicBezTo>
                  <a:pt x="163" y="1742"/>
                  <a:pt x="261" y="2101"/>
                  <a:pt x="424" y="2460"/>
                </a:cubicBezTo>
                <a:cubicBezTo>
                  <a:pt x="555" y="2852"/>
                  <a:pt x="718" y="3243"/>
                  <a:pt x="881" y="3602"/>
                </a:cubicBezTo>
                <a:cubicBezTo>
                  <a:pt x="979" y="3798"/>
                  <a:pt x="1044" y="3961"/>
                  <a:pt x="1142" y="4124"/>
                </a:cubicBezTo>
                <a:cubicBezTo>
                  <a:pt x="1175" y="4222"/>
                  <a:pt x="1240" y="4319"/>
                  <a:pt x="1272" y="4385"/>
                </a:cubicBezTo>
                <a:cubicBezTo>
                  <a:pt x="1370" y="4515"/>
                  <a:pt x="1533" y="4646"/>
                  <a:pt x="1697" y="4678"/>
                </a:cubicBezTo>
                <a:cubicBezTo>
                  <a:pt x="1735" y="4688"/>
                  <a:pt x="1775" y="4693"/>
                  <a:pt x="1815" y="4693"/>
                </a:cubicBezTo>
                <a:cubicBezTo>
                  <a:pt x="2048" y="4693"/>
                  <a:pt x="2293" y="4537"/>
                  <a:pt x="2349" y="4287"/>
                </a:cubicBezTo>
                <a:cubicBezTo>
                  <a:pt x="2382" y="4124"/>
                  <a:pt x="2382" y="3961"/>
                  <a:pt x="2284" y="3798"/>
                </a:cubicBezTo>
                <a:cubicBezTo>
                  <a:pt x="2251" y="3700"/>
                  <a:pt x="2186" y="3634"/>
                  <a:pt x="2153" y="3537"/>
                </a:cubicBezTo>
                <a:cubicBezTo>
                  <a:pt x="2055" y="3373"/>
                  <a:pt x="1957" y="3210"/>
                  <a:pt x="1892" y="3015"/>
                </a:cubicBezTo>
                <a:cubicBezTo>
                  <a:pt x="1729" y="2721"/>
                  <a:pt x="1599" y="2427"/>
                  <a:pt x="1468" y="2101"/>
                </a:cubicBezTo>
                <a:cubicBezTo>
                  <a:pt x="1370" y="1775"/>
                  <a:pt x="1207" y="1416"/>
                  <a:pt x="1109" y="1090"/>
                </a:cubicBezTo>
                <a:cubicBezTo>
                  <a:pt x="979" y="699"/>
                  <a:pt x="783" y="372"/>
                  <a:pt x="522" y="79"/>
                </a:cubicBezTo>
                <a:cubicBezTo>
                  <a:pt x="483" y="27"/>
                  <a:pt x="423" y="1"/>
                  <a:pt x="3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8"/>
          <p:cNvSpPr/>
          <p:nvPr/>
        </p:nvSpPr>
        <p:spPr>
          <a:xfrm>
            <a:off x="6885665" y="3111150"/>
            <a:ext cx="80041" cy="32168"/>
          </a:xfrm>
          <a:custGeom>
            <a:rect b="b" l="l" r="r" t="t"/>
            <a:pathLst>
              <a:path extrusionOk="0" h="2255" w="5611">
                <a:moveTo>
                  <a:pt x="5114" y="0"/>
                </a:moveTo>
                <a:cubicBezTo>
                  <a:pt x="4943" y="0"/>
                  <a:pt x="4771" y="78"/>
                  <a:pt x="4600" y="143"/>
                </a:cubicBezTo>
                <a:lnTo>
                  <a:pt x="3947" y="338"/>
                </a:lnTo>
                <a:lnTo>
                  <a:pt x="2610" y="795"/>
                </a:lnTo>
                <a:cubicBezTo>
                  <a:pt x="2186" y="926"/>
                  <a:pt x="1729" y="1089"/>
                  <a:pt x="1273" y="1284"/>
                </a:cubicBezTo>
                <a:cubicBezTo>
                  <a:pt x="848" y="1448"/>
                  <a:pt x="359" y="1545"/>
                  <a:pt x="98" y="1904"/>
                </a:cubicBezTo>
                <a:cubicBezTo>
                  <a:pt x="0" y="2002"/>
                  <a:pt x="66" y="2133"/>
                  <a:pt x="163" y="2198"/>
                </a:cubicBezTo>
                <a:cubicBezTo>
                  <a:pt x="269" y="2239"/>
                  <a:pt x="384" y="2255"/>
                  <a:pt x="502" y="2255"/>
                </a:cubicBezTo>
                <a:cubicBezTo>
                  <a:pt x="857" y="2255"/>
                  <a:pt x="1248" y="2108"/>
                  <a:pt x="1566" y="2035"/>
                </a:cubicBezTo>
                <a:cubicBezTo>
                  <a:pt x="1958" y="1937"/>
                  <a:pt x="2479" y="1806"/>
                  <a:pt x="2936" y="1643"/>
                </a:cubicBezTo>
                <a:lnTo>
                  <a:pt x="4274" y="1219"/>
                </a:lnTo>
                <a:lnTo>
                  <a:pt x="4926" y="991"/>
                </a:lnTo>
                <a:cubicBezTo>
                  <a:pt x="5220" y="893"/>
                  <a:pt x="5448" y="860"/>
                  <a:pt x="5546" y="534"/>
                </a:cubicBezTo>
                <a:cubicBezTo>
                  <a:pt x="5611" y="371"/>
                  <a:pt x="5513" y="175"/>
                  <a:pt x="5383" y="77"/>
                </a:cubicBezTo>
                <a:cubicBezTo>
                  <a:pt x="5293" y="21"/>
                  <a:pt x="5204" y="0"/>
                  <a:pt x="51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"/>
          <p:cNvSpPr/>
          <p:nvPr/>
        </p:nvSpPr>
        <p:spPr>
          <a:xfrm>
            <a:off x="6881585" y="3129580"/>
            <a:ext cx="92965" cy="33908"/>
          </a:xfrm>
          <a:custGeom>
            <a:rect b="b" l="l" r="r" t="t"/>
            <a:pathLst>
              <a:path extrusionOk="0" h="2377" w="6517">
                <a:moveTo>
                  <a:pt x="5970" y="1"/>
                </a:moveTo>
                <a:cubicBezTo>
                  <a:pt x="5806" y="1"/>
                  <a:pt x="5644" y="44"/>
                  <a:pt x="5506" y="123"/>
                </a:cubicBezTo>
                <a:lnTo>
                  <a:pt x="4690" y="416"/>
                </a:lnTo>
                <a:lnTo>
                  <a:pt x="3157" y="906"/>
                </a:lnTo>
                <a:cubicBezTo>
                  <a:pt x="2146" y="1265"/>
                  <a:pt x="1134" y="1656"/>
                  <a:pt x="123" y="2080"/>
                </a:cubicBezTo>
                <a:cubicBezTo>
                  <a:pt x="0" y="2142"/>
                  <a:pt x="51" y="2376"/>
                  <a:pt x="166" y="2376"/>
                </a:cubicBezTo>
                <a:cubicBezTo>
                  <a:pt x="173" y="2376"/>
                  <a:pt x="181" y="2376"/>
                  <a:pt x="189" y="2374"/>
                </a:cubicBezTo>
                <a:cubicBezTo>
                  <a:pt x="1265" y="2243"/>
                  <a:pt x="2341" y="2015"/>
                  <a:pt x="3385" y="1689"/>
                </a:cubicBezTo>
                <a:cubicBezTo>
                  <a:pt x="3907" y="1526"/>
                  <a:pt x="4429" y="1362"/>
                  <a:pt x="4918" y="1199"/>
                </a:cubicBezTo>
                <a:lnTo>
                  <a:pt x="5669" y="938"/>
                </a:lnTo>
                <a:cubicBezTo>
                  <a:pt x="5962" y="841"/>
                  <a:pt x="6256" y="775"/>
                  <a:pt x="6419" y="514"/>
                </a:cubicBezTo>
                <a:cubicBezTo>
                  <a:pt x="6517" y="351"/>
                  <a:pt x="6452" y="156"/>
                  <a:pt x="6288" y="58"/>
                </a:cubicBezTo>
                <a:cubicBezTo>
                  <a:pt x="6185" y="19"/>
                  <a:pt x="6077" y="1"/>
                  <a:pt x="5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"/>
          <p:cNvSpPr/>
          <p:nvPr/>
        </p:nvSpPr>
        <p:spPr>
          <a:xfrm>
            <a:off x="6954537" y="3107698"/>
            <a:ext cx="21883" cy="42310"/>
          </a:xfrm>
          <a:custGeom>
            <a:rect b="b" l="l" r="r" t="t"/>
            <a:pathLst>
              <a:path extrusionOk="0" h="2966" w="1534">
                <a:moveTo>
                  <a:pt x="305" y="0"/>
                </a:moveTo>
                <a:cubicBezTo>
                  <a:pt x="268" y="0"/>
                  <a:pt x="231" y="8"/>
                  <a:pt x="196" y="26"/>
                </a:cubicBezTo>
                <a:cubicBezTo>
                  <a:pt x="65" y="91"/>
                  <a:pt x="0" y="222"/>
                  <a:pt x="33" y="352"/>
                </a:cubicBezTo>
                <a:cubicBezTo>
                  <a:pt x="65" y="548"/>
                  <a:pt x="98" y="744"/>
                  <a:pt x="131" y="939"/>
                </a:cubicBezTo>
                <a:cubicBezTo>
                  <a:pt x="163" y="1135"/>
                  <a:pt x="196" y="1298"/>
                  <a:pt x="261" y="1494"/>
                </a:cubicBezTo>
                <a:cubicBezTo>
                  <a:pt x="294" y="1690"/>
                  <a:pt x="326" y="1853"/>
                  <a:pt x="392" y="2048"/>
                </a:cubicBezTo>
                <a:cubicBezTo>
                  <a:pt x="424" y="2244"/>
                  <a:pt x="489" y="2440"/>
                  <a:pt x="555" y="2603"/>
                </a:cubicBezTo>
                <a:cubicBezTo>
                  <a:pt x="615" y="2784"/>
                  <a:pt x="759" y="2965"/>
                  <a:pt x="962" y="2965"/>
                </a:cubicBezTo>
                <a:cubicBezTo>
                  <a:pt x="978" y="2965"/>
                  <a:pt x="994" y="2964"/>
                  <a:pt x="1011" y="2962"/>
                </a:cubicBezTo>
                <a:cubicBezTo>
                  <a:pt x="1077" y="2962"/>
                  <a:pt x="1174" y="2929"/>
                  <a:pt x="1240" y="2896"/>
                </a:cubicBezTo>
                <a:cubicBezTo>
                  <a:pt x="1435" y="2799"/>
                  <a:pt x="1533" y="2570"/>
                  <a:pt x="1468" y="2375"/>
                </a:cubicBezTo>
                <a:cubicBezTo>
                  <a:pt x="1403" y="2179"/>
                  <a:pt x="1338" y="1983"/>
                  <a:pt x="1272" y="1787"/>
                </a:cubicBezTo>
                <a:lnTo>
                  <a:pt x="1044" y="1265"/>
                </a:lnTo>
                <a:cubicBezTo>
                  <a:pt x="979" y="1037"/>
                  <a:pt x="913" y="841"/>
                  <a:pt x="816" y="678"/>
                </a:cubicBezTo>
                <a:lnTo>
                  <a:pt x="555" y="156"/>
                </a:lnTo>
                <a:cubicBezTo>
                  <a:pt x="507" y="61"/>
                  <a:pt x="407" y="0"/>
                  <a:pt x="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8"/>
          <p:cNvSpPr/>
          <p:nvPr/>
        </p:nvSpPr>
        <p:spPr>
          <a:xfrm>
            <a:off x="6727922" y="3141064"/>
            <a:ext cx="152165" cy="60113"/>
          </a:xfrm>
          <a:custGeom>
            <a:rect b="b" l="l" r="r" t="t"/>
            <a:pathLst>
              <a:path extrusionOk="0" h="4214" w="10667">
                <a:moveTo>
                  <a:pt x="10289" y="1"/>
                </a:moveTo>
                <a:cubicBezTo>
                  <a:pt x="9414" y="1"/>
                  <a:pt x="8542" y="340"/>
                  <a:pt x="7699" y="590"/>
                </a:cubicBezTo>
                <a:cubicBezTo>
                  <a:pt x="6818" y="851"/>
                  <a:pt x="5904" y="1145"/>
                  <a:pt x="5056" y="1503"/>
                </a:cubicBezTo>
                <a:cubicBezTo>
                  <a:pt x="4176" y="1830"/>
                  <a:pt x="3327" y="2156"/>
                  <a:pt x="2512" y="2515"/>
                </a:cubicBezTo>
                <a:lnTo>
                  <a:pt x="1240" y="3037"/>
                </a:lnTo>
                <a:cubicBezTo>
                  <a:pt x="848" y="3200"/>
                  <a:pt x="294" y="3330"/>
                  <a:pt x="98" y="3754"/>
                </a:cubicBezTo>
                <a:cubicBezTo>
                  <a:pt x="0" y="3917"/>
                  <a:pt x="98" y="4113"/>
                  <a:pt x="261" y="4178"/>
                </a:cubicBezTo>
                <a:cubicBezTo>
                  <a:pt x="341" y="4203"/>
                  <a:pt x="422" y="4214"/>
                  <a:pt x="501" y="4214"/>
                </a:cubicBezTo>
                <a:cubicBezTo>
                  <a:pt x="844" y="4214"/>
                  <a:pt x="1183" y="4017"/>
                  <a:pt x="1501" y="3885"/>
                </a:cubicBezTo>
                <a:lnTo>
                  <a:pt x="2806" y="3330"/>
                </a:lnTo>
                <a:cubicBezTo>
                  <a:pt x="3654" y="2971"/>
                  <a:pt x="4502" y="2645"/>
                  <a:pt x="5350" y="2319"/>
                </a:cubicBezTo>
                <a:cubicBezTo>
                  <a:pt x="6198" y="2025"/>
                  <a:pt x="7046" y="1699"/>
                  <a:pt x="7927" y="1373"/>
                </a:cubicBezTo>
                <a:cubicBezTo>
                  <a:pt x="8775" y="1079"/>
                  <a:pt x="9721" y="851"/>
                  <a:pt x="10504" y="329"/>
                </a:cubicBezTo>
                <a:cubicBezTo>
                  <a:pt x="10667" y="264"/>
                  <a:pt x="10602" y="3"/>
                  <a:pt x="10406" y="3"/>
                </a:cubicBezTo>
                <a:cubicBezTo>
                  <a:pt x="10367" y="2"/>
                  <a:pt x="10328" y="1"/>
                  <a:pt x="102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"/>
          <p:cNvSpPr/>
          <p:nvPr/>
        </p:nvSpPr>
        <p:spPr>
          <a:xfrm>
            <a:off x="6733043" y="3167625"/>
            <a:ext cx="151708" cy="60512"/>
          </a:xfrm>
          <a:custGeom>
            <a:rect b="b" l="l" r="r" t="t"/>
            <a:pathLst>
              <a:path extrusionOk="0" h="4242" w="10635">
                <a:moveTo>
                  <a:pt x="10438" y="0"/>
                </a:moveTo>
                <a:cubicBezTo>
                  <a:pt x="9460" y="65"/>
                  <a:pt x="8514" y="490"/>
                  <a:pt x="7600" y="816"/>
                </a:cubicBezTo>
                <a:cubicBezTo>
                  <a:pt x="6687" y="1175"/>
                  <a:pt x="5904" y="1468"/>
                  <a:pt x="5089" y="1794"/>
                </a:cubicBezTo>
                <a:cubicBezTo>
                  <a:pt x="4241" y="2121"/>
                  <a:pt x="3458" y="2414"/>
                  <a:pt x="2642" y="2708"/>
                </a:cubicBezTo>
                <a:lnTo>
                  <a:pt x="1272" y="3164"/>
                </a:lnTo>
                <a:cubicBezTo>
                  <a:pt x="848" y="3327"/>
                  <a:pt x="326" y="3360"/>
                  <a:pt x="98" y="3784"/>
                </a:cubicBezTo>
                <a:cubicBezTo>
                  <a:pt x="0" y="3915"/>
                  <a:pt x="65" y="4078"/>
                  <a:pt x="196" y="4143"/>
                </a:cubicBezTo>
                <a:cubicBezTo>
                  <a:pt x="318" y="4214"/>
                  <a:pt x="444" y="4241"/>
                  <a:pt x="571" y="4241"/>
                </a:cubicBezTo>
                <a:cubicBezTo>
                  <a:pt x="849" y="4241"/>
                  <a:pt x="1134" y="4112"/>
                  <a:pt x="1403" y="4045"/>
                </a:cubicBezTo>
                <a:cubicBezTo>
                  <a:pt x="1827" y="3915"/>
                  <a:pt x="2316" y="3752"/>
                  <a:pt x="2805" y="3588"/>
                </a:cubicBezTo>
                <a:cubicBezTo>
                  <a:pt x="3621" y="3295"/>
                  <a:pt x="4469" y="2969"/>
                  <a:pt x="5317" y="2642"/>
                </a:cubicBezTo>
                <a:cubicBezTo>
                  <a:pt x="6133" y="2316"/>
                  <a:pt x="6883" y="2023"/>
                  <a:pt x="7666" y="1696"/>
                </a:cubicBezTo>
                <a:cubicBezTo>
                  <a:pt x="8612" y="1272"/>
                  <a:pt x="9688" y="979"/>
                  <a:pt x="10504" y="359"/>
                </a:cubicBezTo>
                <a:cubicBezTo>
                  <a:pt x="10634" y="229"/>
                  <a:pt x="10602" y="0"/>
                  <a:pt x="104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"/>
          <p:cNvSpPr/>
          <p:nvPr/>
        </p:nvSpPr>
        <p:spPr>
          <a:xfrm>
            <a:off x="6722800" y="3194387"/>
            <a:ext cx="22810" cy="31412"/>
          </a:xfrm>
          <a:custGeom>
            <a:rect b="b" l="l" r="r" t="t"/>
            <a:pathLst>
              <a:path extrusionOk="0" h="2202" w="1599">
                <a:moveTo>
                  <a:pt x="261" y="0"/>
                </a:moveTo>
                <a:cubicBezTo>
                  <a:pt x="146" y="0"/>
                  <a:pt x="33" y="94"/>
                  <a:pt x="33" y="245"/>
                </a:cubicBezTo>
                <a:cubicBezTo>
                  <a:pt x="0" y="342"/>
                  <a:pt x="0" y="408"/>
                  <a:pt x="33" y="505"/>
                </a:cubicBezTo>
                <a:cubicBezTo>
                  <a:pt x="33" y="571"/>
                  <a:pt x="66" y="636"/>
                  <a:pt x="98" y="734"/>
                </a:cubicBezTo>
                <a:cubicBezTo>
                  <a:pt x="131" y="864"/>
                  <a:pt x="164" y="1027"/>
                  <a:pt x="229" y="1158"/>
                </a:cubicBezTo>
                <a:cubicBezTo>
                  <a:pt x="359" y="1451"/>
                  <a:pt x="522" y="1712"/>
                  <a:pt x="685" y="1973"/>
                </a:cubicBezTo>
                <a:cubicBezTo>
                  <a:pt x="751" y="2136"/>
                  <a:pt x="914" y="2202"/>
                  <a:pt x="1077" y="2202"/>
                </a:cubicBezTo>
                <a:cubicBezTo>
                  <a:pt x="1175" y="2202"/>
                  <a:pt x="1273" y="2169"/>
                  <a:pt x="1338" y="2104"/>
                </a:cubicBezTo>
                <a:cubicBezTo>
                  <a:pt x="1403" y="2039"/>
                  <a:pt x="1468" y="1973"/>
                  <a:pt x="1501" y="1876"/>
                </a:cubicBezTo>
                <a:cubicBezTo>
                  <a:pt x="1599" y="1647"/>
                  <a:pt x="1370" y="1419"/>
                  <a:pt x="1240" y="1256"/>
                </a:cubicBezTo>
                <a:cubicBezTo>
                  <a:pt x="1175" y="1125"/>
                  <a:pt x="1077" y="995"/>
                  <a:pt x="1012" y="864"/>
                </a:cubicBezTo>
                <a:cubicBezTo>
                  <a:pt x="914" y="734"/>
                  <a:pt x="816" y="603"/>
                  <a:pt x="751" y="473"/>
                </a:cubicBezTo>
                <a:lnTo>
                  <a:pt x="620" y="277"/>
                </a:lnTo>
                <a:cubicBezTo>
                  <a:pt x="555" y="212"/>
                  <a:pt x="490" y="147"/>
                  <a:pt x="425" y="81"/>
                </a:cubicBezTo>
                <a:cubicBezTo>
                  <a:pt x="380" y="26"/>
                  <a:pt x="320" y="0"/>
                  <a:pt x="26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8"/>
          <p:cNvSpPr/>
          <p:nvPr/>
        </p:nvSpPr>
        <p:spPr>
          <a:xfrm>
            <a:off x="6680461" y="3204386"/>
            <a:ext cx="61425" cy="29557"/>
          </a:xfrm>
          <a:custGeom>
            <a:rect b="b" l="l" r="r" t="t"/>
            <a:pathLst>
              <a:path extrusionOk="0" h="2072" w="4306">
                <a:moveTo>
                  <a:pt x="3849" y="0"/>
                </a:moveTo>
                <a:cubicBezTo>
                  <a:pt x="3621" y="0"/>
                  <a:pt x="3425" y="65"/>
                  <a:pt x="3262" y="163"/>
                </a:cubicBezTo>
                <a:lnTo>
                  <a:pt x="2773" y="359"/>
                </a:lnTo>
                <a:cubicBezTo>
                  <a:pt x="2447" y="522"/>
                  <a:pt x="2088" y="653"/>
                  <a:pt x="1762" y="816"/>
                </a:cubicBezTo>
                <a:lnTo>
                  <a:pt x="750" y="1305"/>
                </a:lnTo>
                <a:cubicBezTo>
                  <a:pt x="620" y="1370"/>
                  <a:pt x="457" y="1468"/>
                  <a:pt x="326" y="1566"/>
                </a:cubicBezTo>
                <a:cubicBezTo>
                  <a:pt x="163" y="1631"/>
                  <a:pt x="65" y="1729"/>
                  <a:pt x="0" y="1892"/>
                </a:cubicBezTo>
                <a:cubicBezTo>
                  <a:pt x="0" y="1925"/>
                  <a:pt x="0" y="1990"/>
                  <a:pt x="65" y="2023"/>
                </a:cubicBezTo>
                <a:cubicBezTo>
                  <a:pt x="131" y="2055"/>
                  <a:pt x="204" y="2072"/>
                  <a:pt x="281" y="2072"/>
                </a:cubicBezTo>
                <a:cubicBezTo>
                  <a:pt x="359" y="2072"/>
                  <a:pt x="440" y="2055"/>
                  <a:pt x="522" y="2023"/>
                </a:cubicBezTo>
                <a:cubicBezTo>
                  <a:pt x="685" y="1990"/>
                  <a:pt x="848" y="1957"/>
                  <a:pt x="1011" y="1892"/>
                </a:cubicBezTo>
                <a:lnTo>
                  <a:pt x="2055" y="1533"/>
                </a:lnTo>
                <a:cubicBezTo>
                  <a:pt x="2381" y="1403"/>
                  <a:pt x="2740" y="1272"/>
                  <a:pt x="3066" y="1142"/>
                </a:cubicBezTo>
                <a:lnTo>
                  <a:pt x="3556" y="946"/>
                </a:lnTo>
                <a:cubicBezTo>
                  <a:pt x="3751" y="881"/>
                  <a:pt x="3947" y="783"/>
                  <a:pt x="4110" y="620"/>
                </a:cubicBezTo>
                <a:cubicBezTo>
                  <a:pt x="4306" y="392"/>
                  <a:pt x="4143" y="33"/>
                  <a:pt x="38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8"/>
          <p:cNvSpPr/>
          <p:nvPr/>
        </p:nvSpPr>
        <p:spPr>
          <a:xfrm>
            <a:off x="6777707" y="3174087"/>
            <a:ext cx="20485" cy="30156"/>
          </a:xfrm>
          <a:custGeom>
            <a:rect b="b" l="l" r="r" t="t"/>
            <a:pathLst>
              <a:path extrusionOk="0" h="2114" w="1436">
                <a:moveTo>
                  <a:pt x="849" y="526"/>
                </a:moveTo>
                <a:cubicBezTo>
                  <a:pt x="853" y="548"/>
                  <a:pt x="859" y="569"/>
                  <a:pt x="865" y="591"/>
                </a:cubicBezTo>
                <a:lnTo>
                  <a:pt x="865" y="591"/>
                </a:lnTo>
                <a:lnTo>
                  <a:pt x="849" y="526"/>
                </a:lnTo>
                <a:close/>
                <a:moveTo>
                  <a:pt x="358" y="1"/>
                </a:moveTo>
                <a:cubicBezTo>
                  <a:pt x="225" y="1"/>
                  <a:pt x="88" y="86"/>
                  <a:pt x="33" y="232"/>
                </a:cubicBezTo>
                <a:cubicBezTo>
                  <a:pt x="1" y="330"/>
                  <a:pt x="1" y="395"/>
                  <a:pt x="1" y="493"/>
                </a:cubicBezTo>
                <a:lnTo>
                  <a:pt x="1" y="656"/>
                </a:lnTo>
                <a:cubicBezTo>
                  <a:pt x="1" y="819"/>
                  <a:pt x="33" y="983"/>
                  <a:pt x="98" y="1146"/>
                </a:cubicBezTo>
                <a:cubicBezTo>
                  <a:pt x="131" y="1243"/>
                  <a:pt x="164" y="1374"/>
                  <a:pt x="196" y="1504"/>
                </a:cubicBezTo>
                <a:cubicBezTo>
                  <a:pt x="294" y="1733"/>
                  <a:pt x="392" y="2026"/>
                  <a:pt x="686" y="2092"/>
                </a:cubicBezTo>
                <a:cubicBezTo>
                  <a:pt x="740" y="2105"/>
                  <a:pt x="794" y="2113"/>
                  <a:pt x="848" y="2113"/>
                </a:cubicBezTo>
                <a:cubicBezTo>
                  <a:pt x="924" y="2113"/>
                  <a:pt x="1001" y="2097"/>
                  <a:pt x="1077" y="2059"/>
                </a:cubicBezTo>
                <a:cubicBezTo>
                  <a:pt x="1208" y="1994"/>
                  <a:pt x="1273" y="1863"/>
                  <a:pt x="1305" y="1733"/>
                </a:cubicBezTo>
                <a:cubicBezTo>
                  <a:pt x="1436" y="1472"/>
                  <a:pt x="1175" y="1211"/>
                  <a:pt x="1044" y="983"/>
                </a:cubicBezTo>
                <a:cubicBezTo>
                  <a:pt x="988" y="869"/>
                  <a:pt x="907" y="732"/>
                  <a:pt x="865" y="591"/>
                </a:cubicBezTo>
                <a:lnTo>
                  <a:pt x="865" y="591"/>
                </a:lnTo>
                <a:lnTo>
                  <a:pt x="881" y="656"/>
                </a:lnTo>
                <a:cubicBezTo>
                  <a:pt x="849" y="558"/>
                  <a:pt x="783" y="461"/>
                  <a:pt x="751" y="363"/>
                </a:cubicBezTo>
                <a:cubicBezTo>
                  <a:pt x="686" y="297"/>
                  <a:pt x="653" y="232"/>
                  <a:pt x="620" y="167"/>
                </a:cubicBezTo>
                <a:cubicBezTo>
                  <a:pt x="563" y="53"/>
                  <a:pt x="462" y="1"/>
                  <a:pt x="3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"/>
          <p:cNvSpPr/>
          <p:nvPr/>
        </p:nvSpPr>
        <p:spPr>
          <a:xfrm>
            <a:off x="7025264" y="3154088"/>
            <a:ext cx="106574" cy="96845"/>
          </a:xfrm>
          <a:custGeom>
            <a:rect b="b" l="l" r="r" t="t"/>
            <a:pathLst>
              <a:path extrusionOk="0" h="6789" w="7471">
                <a:moveTo>
                  <a:pt x="6687" y="1"/>
                </a:moveTo>
                <a:cubicBezTo>
                  <a:pt x="6493" y="1"/>
                  <a:pt x="6299" y="99"/>
                  <a:pt x="6263" y="297"/>
                </a:cubicBezTo>
                <a:cubicBezTo>
                  <a:pt x="6231" y="688"/>
                  <a:pt x="6263" y="1047"/>
                  <a:pt x="6231" y="1439"/>
                </a:cubicBezTo>
                <a:cubicBezTo>
                  <a:pt x="6231" y="1797"/>
                  <a:pt x="6165" y="2156"/>
                  <a:pt x="6068" y="2515"/>
                </a:cubicBezTo>
                <a:cubicBezTo>
                  <a:pt x="5904" y="3200"/>
                  <a:pt x="5546" y="3852"/>
                  <a:pt x="5056" y="4374"/>
                </a:cubicBezTo>
                <a:cubicBezTo>
                  <a:pt x="4437" y="4929"/>
                  <a:pt x="3686" y="5320"/>
                  <a:pt x="2871" y="5516"/>
                </a:cubicBezTo>
                <a:cubicBezTo>
                  <a:pt x="2447" y="5646"/>
                  <a:pt x="1990" y="5744"/>
                  <a:pt x="1533" y="5875"/>
                </a:cubicBezTo>
                <a:cubicBezTo>
                  <a:pt x="1077" y="5940"/>
                  <a:pt x="620" y="6071"/>
                  <a:pt x="163" y="6266"/>
                </a:cubicBezTo>
                <a:cubicBezTo>
                  <a:pt x="0" y="6397"/>
                  <a:pt x="33" y="6625"/>
                  <a:pt x="229" y="6690"/>
                </a:cubicBezTo>
                <a:cubicBezTo>
                  <a:pt x="490" y="6756"/>
                  <a:pt x="759" y="6788"/>
                  <a:pt x="1028" y="6788"/>
                </a:cubicBezTo>
                <a:cubicBezTo>
                  <a:pt x="1297" y="6788"/>
                  <a:pt x="1566" y="6756"/>
                  <a:pt x="1827" y="6690"/>
                </a:cubicBezTo>
                <a:cubicBezTo>
                  <a:pt x="2349" y="6625"/>
                  <a:pt x="2838" y="6495"/>
                  <a:pt x="3360" y="6332"/>
                </a:cubicBezTo>
                <a:cubicBezTo>
                  <a:pt x="5154" y="5940"/>
                  <a:pt x="6590" y="4570"/>
                  <a:pt x="7111" y="2809"/>
                </a:cubicBezTo>
                <a:cubicBezTo>
                  <a:pt x="7340" y="2026"/>
                  <a:pt x="7470" y="949"/>
                  <a:pt x="7079" y="199"/>
                </a:cubicBezTo>
                <a:cubicBezTo>
                  <a:pt x="7005" y="67"/>
                  <a:pt x="6846" y="1"/>
                  <a:pt x="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"/>
          <p:cNvSpPr/>
          <p:nvPr/>
        </p:nvSpPr>
        <p:spPr>
          <a:xfrm>
            <a:off x="6730232" y="3251746"/>
            <a:ext cx="82423" cy="62752"/>
          </a:xfrm>
          <a:custGeom>
            <a:rect b="b" l="l" r="r" t="t"/>
            <a:pathLst>
              <a:path extrusionOk="0" h="4399" w="5778">
                <a:moveTo>
                  <a:pt x="654" y="0"/>
                </a:moveTo>
                <a:cubicBezTo>
                  <a:pt x="314" y="0"/>
                  <a:pt x="0" y="463"/>
                  <a:pt x="328" y="790"/>
                </a:cubicBezTo>
                <a:cubicBezTo>
                  <a:pt x="1013" y="1541"/>
                  <a:pt x="1795" y="2226"/>
                  <a:pt x="2611" y="2845"/>
                </a:cubicBezTo>
                <a:cubicBezTo>
                  <a:pt x="3426" y="3465"/>
                  <a:pt x="4307" y="3987"/>
                  <a:pt x="5286" y="4378"/>
                </a:cubicBezTo>
                <a:cubicBezTo>
                  <a:pt x="5323" y="4392"/>
                  <a:pt x="5358" y="4398"/>
                  <a:pt x="5390" y="4398"/>
                </a:cubicBezTo>
                <a:cubicBezTo>
                  <a:pt x="5673" y="4398"/>
                  <a:pt x="5777" y="3934"/>
                  <a:pt x="5514" y="3759"/>
                </a:cubicBezTo>
                <a:cubicBezTo>
                  <a:pt x="4731" y="3204"/>
                  <a:pt x="3883" y="2715"/>
                  <a:pt x="3133" y="2095"/>
                </a:cubicBezTo>
                <a:cubicBezTo>
                  <a:pt x="2350" y="1508"/>
                  <a:pt x="1632" y="856"/>
                  <a:pt x="947" y="138"/>
                </a:cubicBezTo>
                <a:cubicBezTo>
                  <a:pt x="858" y="41"/>
                  <a:pt x="755" y="0"/>
                  <a:pt x="6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"/>
          <p:cNvSpPr/>
          <p:nvPr/>
        </p:nvSpPr>
        <p:spPr>
          <a:xfrm>
            <a:off x="6628408" y="3231675"/>
            <a:ext cx="136887" cy="139954"/>
          </a:xfrm>
          <a:custGeom>
            <a:rect b="b" l="l" r="r" t="t"/>
            <a:pathLst>
              <a:path extrusionOk="0" h="9811" w="9596">
                <a:moveTo>
                  <a:pt x="1085" y="1"/>
                </a:moveTo>
                <a:cubicBezTo>
                  <a:pt x="496" y="1"/>
                  <a:pt x="1" y="519"/>
                  <a:pt x="61" y="1121"/>
                </a:cubicBezTo>
                <a:cubicBezTo>
                  <a:pt x="93" y="1512"/>
                  <a:pt x="191" y="1871"/>
                  <a:pt x="354" y="2230"/>
                </a:cubicBezTo>
                <a:cubicBezTo>
                  <a:pt x="485" y="2687"/>
                  <a:pt x="452" y="3111"/>
                  <a:pt x="518" y="3535"/>
                </a:cubicBezTo>
                <a:cubicBezTo>
                  <a:pt x="615" y="4318"/>
                  <a:pt x="811" y="5068"/>
                  <a:pt x="1137" y="5785"/>
                </a:cubicBezTo>
                <a:cubicBezTo>
                  <a:pt x="1561" y="6601"/>
                  <a:pt x="2312" y="7221"/>
                  <a:pt x="2931" y="7841"/>
                </a:cubicBezTo>
                <a:cubicBezTo>
                  <a:pt x="3290" y="8199"/>
                  <a:pt x="3649" y="8558"/>
                  <a:pt x="4008" y="8884"/>
                </a:cubicBezTo>
                <a:cubicBezTo>
                  <a:pt x="4367" y="9276"/>
                  <a:pt x="4758" y="9569"/>
                  <a:pt x="5182" y="9798"/>
                </a:cubicBezTo>
                <a:cubicBezTo>
                  <a:pt x="5212" y="9806"/>
                  <a:pt x="5242" y="9810"/>
                  <a:pt x="5269" y="9810"/>
                </a:cubicBezTo>
                <a:cubicBezTo>
                  <a:pt x="5450" y="9810"/>
                  <a:pt x="5569" y="9637"/>
                  <a:pt x="5541" y="9439"/>
                </a:cubicBezTo>
                <a:cubicBezTo>
                  <a:pt x="5411" y="9145"/>
                  <a:pt x="5215" y="8884"/>
                  <a:pt x="4986" y="8689"/>
                </a:cubicBezTo>
                <a:cubicBezTo>
                  <a:pt x="4693" y="8330"/>
                  <a:pt x="4432" y="8004"/>
                  <a:pt x="4106" y="7677"/>
                </a:cubicBezTo>
                <a:cubicBezTo>
                  <a:pt x="3584" y="7156"/>
                  <a:pt x="3029" y="6634"/>
                  <a:pt x="2540" y="6079"/>
                </a:cubicBezTo>
                <a:cubicBezTo>
                  <a:pt x="2051" y="5557"/>
                  <a:pt x="1757" y="4937"/>
                  <a:pt x="1659" y="4252"/>
                </a:cubicBezTo>
                <a:cubicBezTo>
                  <a:pt x="1594" y="3894"/>
                  <a:pt x="1496" y="3567"/>
                  <a:pt x="1464" y="3209"/>
                </a:cubicBezTo>
                <a:cubicBezTo>
                  <a:pt x="1431" y="2850"/>
                  <a:pt x="1398" y="2491"/>
                  <a:pt x="1333" y="2132"/>
                </a:cubicBezTo>
                <a:cubicBezTo>
                  <a:pt x="1203" y="1806"/>
                  <a:pt x="1105" y="1480"/>
                  <a:pt x="1039" y="1153"/>
                </a:cubicBezTo>
                <a:cubicBezTo>
                  <a:pt x="1039" y="1012"/>
                  <a:pt x="1087" y="961"/>
                  <a:pt x="1157" y="961"/>
                </a:cubicBezTo>
                <a:cubicBezTo>
                  <a:pt x="1297" y="961"/>
                  <a:pt x="1529" y="1164"/>
                  <a:pt x="1659" y="1251"/>
                </a:cubicBezTo>
                <a:cubicBezTo>
                  <a:pt x="2246" y="1643"/>
                  <a:pt x="2638" y="2263"/>
                  <a:pt x="2768" y="2948"/>
                </a:cubicBezTo>
                <a:cubicBezTo>
                  <a:pt x="2866" y="3502"/>
                  <a:pt x="2801" y="4285"/>
                  <a:pt x="3258" y="4709"/>
                </a:cubicBezTo>
                <a:cubicBezTo>
                  <a:pt x="3486" y="4905"/>
                  <a:pt x="3780" y="5035"/>
                  <a:pt x="4040" y="5166"/>
                </a:cubicBezTo>
                <a:cubicBezTo>
                  <a:pt x="4432" y="5329"/>
                  <a:pt x="4758" y="5525"/>
                  <a:pt x="5117" y="5720"/>
                </a:cubicBezTo>
                <a:cubicBezTo>
                  <a:pt x="5769" y="6177"/>
                  <a:pt x="6422" y="6634"/>
                  <a:pt x="7042" y="7156"/>
                </a:cubicBezTo>
                <a:cubicBezTo>
                  <a:pt x="7335" y="7384"/>
                  <a:pt x="7694" y="7547"/>
                  <a:pt x="8053" y="7645"/>
                </a:cubicBezTo>
                <a:cubicBezTo>
                  <a:pt x="8477" y="7808"/>
                  <a:pt x="8836" y="7971"/>
                  <a:pt x="9260" y="8102"/>
                </a:cubicBezTo>
                <a:cubicBezTo>
                  <a:pt x="9287" y="8113"/>
                  <a:pt x="9312" y="8118"/>
                  <a:pt x="9336" y="8118"/>
                </a:cubicBezTo>
                <a:cubicBezTo>
                  <a:pt x="9514" y="8118"/>
                  <a:pt x="9595" y="7829"/>
                  <a:pt x="9423" y="7743"/>
                </a:cubicBezTo>
                <a:cubicBezTo>
                  <a:pt x="9031" y="7514"/>
                  <a:pt x="8705" y="7221"/>
                  <a:pt x="8346" y="7025"/>
                </a:cubicBezTo>
                <a:cubicBezTo>
                  <a:pt x="8183" y="6927"/>
                  <a:pt x="8020" y="6862"/>
                  <a:pt x="7857" y="6797"/>
                </a:cubicBezTo>
                <a:cubicBezTo>
                  <a:pt x="7629" y="6666"/>
                  <a:pt x="7433" y="6503"/>
                  <a:pt x="7270" y="6340"/>
                </a:cubicBezTo>
                <a:cubicBezTo>
                  <a:pt x="6683" y="5785"/>
                  <a:pt x="6030" y="5296"/>
                  <a:pt x="5345" y="4872"/>
                </a:cubicBezTo>
                <a:cubicBezTo>
                  <a:pt x="4986" y="4644"/>
                  <a:pt x="4628" y="4448"/>
                  <a:pt x="4269" y="4285"/>
                </a:cubicBezTo>
                <a:cubicBezTo>
                  <a:pt x="4073" y="4220"/>
                  <a:pt x="3910" y="4154"/>
                  <a:pt x="3812" y="3959"/>
                </a:cubicBezTo>
                <a:cubicBezTo>
                  <a:pt x="3747" y="3730"/>
                  <a:pt x="3714" y="3502"/>
                  <a:pt x="3714" y="3274"/>
                </a:cubicBezTo>
                <a:cubicBezTo>
                  <a:pt x="3682" y="2524"/>
                  <a:pt x="3421" y="1806"/>
                  <a:pt x="2964" y="1219"/>
                </a:cubicBezTo>
                <a:cubicBezTo>
                  <a:pt x="2573" y="729"/>
                  <a:pt x="1888" y="77"/>
                  <a:pt x="1235" y="12"/>
                </a:cubicBezTo>
                <a:cubicBezTo>
                  <a:pt x="1185" y="4"/>
                  <a:pt x="1134" y="1"/>
                  <a:pt x="10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"/>
          <p:cNvSpPr/>
          <p:nvPr/>
        </p:nvSpPr>
        <p:spPr>
          <a:xfrm>
            <a:off x="6591576" y="3283843"/>
            <a:ext cx="118671" cy="95518"/>
          </a:xfrm>
          <a:custGeom>
            <a:rect b="b" l="l" r="r" t="t"/>
            <a:pathLst>
              <a:path extrusionOk="0" h="6696" w="8319">
                <a:moveTo>
                  <a:pt x="1751" y="0"/>
                </a:moveTo>
                <a:cubicBezTo>
                  <a:pt x="1059" y="0"/>
                  <a:pt x="461" y="604"/>
                  <a:pt x="229" y="1248"/>
                </a:cubicBezTo>
                <a:cubicBezTo>
                  <a:pt x="1" y="1868"/>
                  <a:pt x="131" y="2487"/>
                  <a:pt x="99" y="3074"/>
                </a:cubicBezTo>
                <a:cubicBezTo>
                  <a:pt x="1" y="3759"/>
                  <a:pt x="1" y="4445"/>
                  <a:pt x="131" y="5130"/>
                </a:cubicBezTo>
                <a:cubicBezTo>
                  <a:pt x="165" y="5231"/>
                  <a:pt x="269" y="5289"/>
                  <a:pt x="371" y="5289"/>
                </a:cubicBezTo>
                <a:cubicBezTo>
                  <a:pt x="465" y="5289"/>
                  <a:pt x="556" y="5239"/>
                  <a:pt x="588" y="5130"/>
                </a:cubicBezTo>
                <a:cubicBezTo>
                  <a:pt x="686" y="4445"/>
                  <a:pt x="751" y="3759"/>
                  <a:pt x="784" y="3074"/>
                </a:cubicBezTo>
                <a:cubicBezTo>
                  <a:pt x="849" y="2455"/>
                  <a:pt x="686" y="1737"/>
                  <a:pt x="1077" y="1183"/>
                </a:cubicBezTo>
                <a:cubicBezTo>
                  <a:pt x="1241" y="946"/>
                  <a:pt x="1497" y="790"/>
                  <a:pt x="1730" y="790"/>
                </a:cubicBezTo>
                <a:cubicBezTo>
                  <a:pt x="1915" y="790"/>
                  <a:pt x="2085" y="887"/>
                  <a:pt x="2186" y="1117"/>
                </a:cubicBezTo>
                <a:cubicBezTo>
                  <a:pt x="2349" y="1639"/>
                  <a:pt x="2382" y="2194"/>
                  <a:pt x="2317" y="2748"/>
                </a:cubicBezTo>
                <a:cubicBezTo>
                  <a:pt x="2284" y="3401"/>
                  <a:pt x="2317" y="4086"/>
                  <a:pt x="2447" y="4738"/>
                </a:cubicBezTo>
                <a:cubicBezTo>
                  <a:pt x="2512" y="4999"/>
                  <a:pt x="2610" y="5260"/>
                  <a:pt x="2806" y="5488"/>
                </a:cubicBezTo>
                <a:cubicBezTo>
                  <a:pt x="3034" y="5651"/>
                  <a:pt x="3295" y="5749"/>
                  <a:pt x="3589" y="5782"/>
                </a:cubicBezTo>
                <a:lnTo>
                  <a:pt x="5677" y="6304"/>
                </a:lnTo>
                <a:cubicBezTo>
                  <a:pt x="6003" y="6369"/>
                  <a:pt x="6329" y="6434"/>
                  <a:pt x="6655" y="6500"/>
                </a:cubicBezTo>
                <a:cubicBezTo>
                  <a:pt x="7014" y="6630"/>
                  <a:pt x="7373" y="6695"/>
                  <a:pt x="7764" y="6695"/>
                </a:cubicBezTo>
                <a:cubicBezTo>
                  <a:pt x="8156" y="6695"/>
                  <a:pt x="8319" y="6173"/>
                  <a:pt x="7960" y="5945"/>
                </a:cubicBezTo>
                <a:cubicBezTo>
                  <a:pt x="7405" y="5717"/>
                  <a:pt x="6786" y="5554"/>
                  <a:pt x="6198" y="5456"/>
                </a:cubicBezTo>
                <a:cubicBezTo>
                  <a:pt x="5611" y="5325"/>
                  <a:pt x="5024" y="5195"/>
                  <a:pt x="4437" y="5064"/>
                </a:cubicBezTo>
                <a:cubicBezTo>
                  <a:pt x="4143" y="4999"/>
                  <a:pt x="3817" y="4934"/>
                  <a:pt x="3524" y="4869"/>
                </a:cubicBezTo>
                <a:cubicBezTo>
                  <a:pt x="3263" y="4771"/>
                  <a:pt x="3263" y="4412"/>
                  <a:pt x="3230" y="4184"/>
                </a:cubicBezTo>
                <a:cubicBezTo>
                  <a:pt x="3132" y="3564"/>
                  <a:pt x="3100" y="2977"/>
                  <a:pt x="3132" y="2389"/>
                </a:cubicBezTo>
                <a:cubicBezTo>
                  <a:pt x="3132" y="1607"/>
                  <a:pt x="3100" y="563"/>
                  <a:pt x="2317" y="139"/>
                </a:cubicBezTo>
                <a:cubicBezTo>
                  <a:pt x="2125" y="43"/>
                  <a:pt x="1934" y="0"/>
                  <a:pt x="17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"/>
          <p:cNvSpPr/>
          <p:nvPr/>
        </p:nvSpPr>
        <p:spPr>
          <a:xfrm>
            <a:off x="6595770" y="3425338"/>
            <a:ext cx="243375" cy="90996"/>
          </a:xfrm>
          <a:custGeom>
            <a:rect b="b" l="l" r="r" t="t"/>
            <a:pathLst>
              <a:path extrusionOk="0" h="6379" w="17061">
                <a:moveTo>
                  <a:pt x="1427" y="0"/>
                </a:moveTo>
                <a:cubicBezTo>
                  <a:pt x="1317" y="0"/>
                  <a:pt x="1204" y="50"/>
                  <a:pt x="1109" y="169"/>
                </a:cubicBezTo>
                <a:cubicBezTo>
                  <a:pt x="0" y="1506"/>
                  <a:pt x="1794" y="2909"/>
                  <a:pt x="2740" y="3724"/>
                </a:cubicBezTo>
                <a:cubicBezTo>
                  <a:pt x="3915" y="4736"/>
                  <a:pt x="5578" y="5257"/>
                  <a:pt x="7014" y="5681"/>
                </a:cubicBezTo>
                <a:cubicBezTo>
                  <a:pt x="8579" y="6106"/>
                  <a:pt x="10210" y="6334"/>
                  <a:pt x="11841" y="6367"/>
                </a:cubicBezTo>
                <a:cubicBezTo>
                  <a:pt x="12045" y="6375"/>
                  <a:pt x="12251" y="6379"/>
                  <a:pt x="12458" y="6379"/>
                </a:cubicBezTo>
                <a:cubicBezTo>
                  <a:pt x="13079" y="6379"/>
                  <a:pt x="13709" y="6342"/>
                  <a:pt x="14320" y="6269"/>
                </a:cubicBezTo>
                <a:cubicBezTo>
                  <a:pt x="15136" y="6203"/>
                  <a:pt x="15919" y="6040"/>
                  <a:pt x="16669" y="5747"/>
                </a:cubicBezTo>
                <a:cubicBezTo>
                  <a:pt x="17060" y="5584"/>
                  <a:pt x="16865" y="4931"/>
                  <a:pt x="16441" y="4931"/>
                </a:cubicBezTo>
                <a:cubicBezTo>
                  <a:pt x="15756" y="4964"/>
                  <a:pt x="15103" y="5160"/>
                  <a:pt x="14451" y="5257"/>
                </a:cubicBezTo>
                <a:cubicBezTo>
                  <a:pt x="13733" y="5323"/>
                  <a:pt x="13048" y="5388"/>
                  <a:pt x="12363" y="5388"/>
                </a:cubicBezTo>
                <a:cubicBezTo>
                  <a:pt x="12246" y="5391"/>
                  <a:pt x="12130" y="5392"/>
                  <a:pt x="12014" y="5392"/>
                </a:cubicBezTo>
                <a:cubicBezTo>
                  <a:pt x="10765" y="5392"/>
                  <a:pt x="9542" y="5235"/>
                  <a:pt x="8318" y="4996"/>
                </a:cubicBezTo>
                <a:cubicBezTo>
                  <a:pt x="7014" y="4703"/>
                  <a:pt x="5709" y="4246"/>
                  <a:pt x="4469" y="3692"/>
                </a:cubicBezTo>
                <a:cubicBezTo>
                  <a:pt x="3882" y="3398"/>
                  <a:pt x="3360" y="3007"/>
                  <a:pt x="2871" y="2550"/>
                </a:cubicBezTo>
                <a:cubicBezTo>
                  <a:pt x="2577" y="2256"/>
                  <a:pt x="1370" y="1343"/>
                  <a:pt x="1794" y="854"/>
                </a:cubicBezTo>
                <a:cubicBezTo>
                  <a:pt x="2091" y="483"/>
                  <a:pt x="1770" y="0"/>
                  <a:pt x="14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"/>
          <p:cNvSpPr/>
          <p:nvPr/>
        </p:nvSpPr>
        <p:spPr>
          <a:xfrm>
            <a:off x="6588323" y="3347365"/>
            <a:ext cx="75162" cy="119127"/>
          </a:xfrm>
          <a:custGeom>
            <a:rect b="b" l="l" r="r" t="t"/>
            <a:pathLst>
              <a:path extrusionOk="0" h="8351" w="5269">
                <a:moveTo>
                  <a:pt x="377" y="1"/>
                </a:moveTo>
                <a:cubicBezTo>
                  <a:pt x="290" y="1"/>
                  <a:pt x="208" y="98"/>
                  <a:pt x="229" y="220"/>
                </a:cubicBezTo>
                <a:cubicBezTo>
                  <a:pt x="315" y="846"/>
                  <a:pt x="527" y="1446"/>
                  <a:pt x="830" y="2005"/>
                </a:cubicBezTo>
                <a:lnTo>
                  <a:pt x="830" y="2005"/>
                </a:lnTo>
                <a:cubicBezTo>
                  <a:pt x="756" y="1971"/>
                  <a:pt x="680" y="1956"/>
                  <a:pt x="605" y="1956"/>
                </a:cubicBezTo>
                <a:cubicBezTo>
                  <a:pt x="355" y="1956"/>
                  <a:pt x="131" y="2134"/>
                  <a:pt x="131" y="2405"/>
                </a:cubicBezTo>
                <a:cubicBezTo>
                  <a:pt x="0" y="5145"/>
                  <a:pt x="2316" y="6907"/>
                  <a:pt x="4339" y="8277"/>
                </a:cubicBezTo>
                <a:cubicBezTo>
                  <a:pt x="4420" y="8328"/>
                  <a:pt x="4501" y="8350"/>
                  <a:pt x="4578" y="8350"/>
                </a:cubicBezTo>
                <a:cubicBezTo>
                  <a:pt x="4989" y="8350"/>
                  <a:pt x="5268" y="7704"/>
                  <a:pt x="4828" y="7429"/>
                </a:cubicBezTo>
                <a:cubicBezTo>
                  <a:pt x="3328" y="6410"/>
                  <a:pt x="1508" y="5170"/>
                  <a:pt x="1139" y="3304"/>
                </a:cubicBezTo>
                <a:lnTo>
                  <a:pt x="1139" y="3304"/>
                </a:lnTo>
                <a:lnTo>
                  <a:pt x="3069" y="4479"/>
                </a:lnTo>
                <a:lnTo>
                  <a:pt x="3069" y="4479"/>
                </a:lnTo>
                <a:cubicBezTo>
                  <a:pt x="3405" y="4720"/>
                  <a:pt x="3756" y="4932"/>
                  <a:pt x="4110" y="5113"/>
                </a:cubicBezTo>
                <a:cubicBezTo>
                  <a:pt x="4174" y="5145"/>
                  <a:pt x="4236" y="5159"/>
                  <a:pt x="4295" y="5159"/>
                </a:cubicBezTo>
                <a:cubicBezTo>
                  <a:pt x="4660" y="5159"/>
                  <a:pt x="4900" y="4615"/>
                  <a:pt x="4534" y="4363"/>
                </a:cubicBezTo>
                <a:lnTo>
                  <a:pt x="2928" y="3339"/>
                </a:lnTo>
                <a:lnTo>
                  <a:pt x="2928" y="3339"/>
                </a:lnTo>
                <a:cubicBezTo>
                  <a:pt x="2655" y="3113"/>
                  <a:pt x="2396" y="2867"/>
                  <a:pt x="2153" y="2601"/>
                </a:cubicBezTo>
                <a:cubicBezTo>
                  <a:pt x="1501" y="1851"/>
                  <a:pt x="979" y="1003"/>
                  <a:pt x="522" y="122"/>
                </a:cubicBezTo>
                <a:cubicBezTo>
                  <a:pt x="485" y="36"/>
                  <a:pt x="430" y="1"/>
                  <a:pt x="37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"/>
          <p:cNvSpPr/>
          <p:nvPr/>
        </p:nvSpPr>
        <p:spPr>
          <a:xfrm>
            <a:off x="6805624" y="3308108"/>
            <a:ext cx="65576" cy="119455"/>
          </a:xfrm>
          <a:custGeom>
            <a:rect b="b" l="l" r="r" t="t"/>
            <a:pathLst>
              <a:path extrusionOk="0" h="8374" w="4597">
                <a:moveTo>
                  <a:pt x="244" y="0"/>
                </a:moveTo>
                <a:cubicBezTo>
                  <a:pt x="124" y="0"/>
                  <a:pt x="1" y="85"/>
                  <a:pt x="1" y="232"/>
                </a:cubicBezTo>
                <a:cubicBezTo>
                  <a:pt x="66" y="1765"/>
                  <a:pt x="457" y="3265"/>
                  <a:pt x="1142" y="4668"/>
                </a:cubicBezTo>
                <a:cubicBezTo>
                  <a:pt x="1469" y="5353"/>
                  <a:pt x="1860" y="6005"/>
                  <a:pt x="2284" y="6625"/>
                </a:cubicBezTo>
                <a:cubicBezTo>
                  <a:pt x="2708" y="7212"/>
                  <a:pt x="3198" y="7963"/>
                  <a:pt x="3883" y="8321"/>
                </a:cubicBezTo>
                <a:cubicBezTo>
                  <a:pt x="3949" y="8358"/>
                  <a:pt x="4016" y="8374"/>
                  <a:pt x="4081" y="8374"/>
                </a:cubicBezTo>
                <a:cubicBezTo>
                  <a:pt x="4366" y="8374"/>
                  <a:pt x="4597" y="8060"/>
                  <a:pt x="4437" y="7767"/>
                </a:cubicBezTo>
                <a:cubicBezTo>
                  <a:pt x="4111" y="7147"/>
                  <a:pt x="3524" y="6625"/>
                  <a:pt x="3132" y="6071"/>
                </a:cubicBezTo>
                <a:cubicBezTo>
                  <a:pt x="2708" y="5484"/>
                  <a:pt x="2317" y="4864"/>
                  <a:pt x="1991" y="4211"/>
                </a:cubicBezTo>
                <a:cubicBezTo>
                  <a:pt x="1306" y="2939"/>
                  <a:pt x="816" y="1569"/>
                  <a:pt x="457" y="167"/>
                </a:cubicBezTo>
                <a:cubicBezTo>
                  <a:pt x="429" y="52"/>
                  <a:pt x="338" y="0"/>
                  <a:pt x="2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8"/>
          <p:cNvSpPr/>
          <p:nvPr/>
        </p:nvSpPr>
        <p:spPr>
          <a:xfrm>
            <a:off x="6854482" y="3409290"/>
            <a:ext cx="60512" cy="29643"/>
          </a:xfrm>
          <a:custGeom>
            <a:rect b="b" l="l" r="r" t="t"/>
            <a:pathLst>
              <a:path extrusionOk="0" h="2078" w="4242">
                <a:moveTo>
                  <a:pt x="399" y="0"/>
                </a:moveTo>
                <a:cubicBezTo>
                  <a:pt x="332" y="0"/>
                  <a:pt x="264" y="8"/>
                  <a:pt x="197" y="22"/>
                </a:cubicBezTo>
                <a:cubicBezTo>
                  <a:pt x="66" y="54"/>
                  <a:pt x="1" y="185"/>
                  <a:pt x="66" y="315"/>
                </a:cubicBezTo>
                <a:cubicBezTo>
                  <a:pt x="229" y="576"/>
                  <a:pt x="588" y="674"/>
                  <a:pt x="849" y="804"/>
                </a:cubicBezTo>
                <a:cubicBezTo>
                  <a:pt x="1077" y="935"/>
                  <a:pt x="1403" y="1065"/>
                  <a:pt x="1697" y="1196"/>
                </a:cubicBezTo>
                <a:cubicBezTo>
                  <a:pt x="2284" y="1489"/>
                  <a:pt x="2839" y="1750"/>
                  <a:pt x="3426" y="2011"/>
                </a:cubicBezTo>
                <a:cubicBezTo>
                  <a:pt x="3515" y="2056"/>
                  <a:pt x="3609" y="2078"/>
                  <a:pt x="3698" y="2078"/>
                </a:cubicBezTo>
                <a:cubicBezTo>
                  <a:pt x="3869" y="2078"/>
                  <a:pt x="4025" y="1998"/>
                  <a:pt x="4111" y="1848"/>
                </a:cubicBezTo>
                <a:cubicBezTo>
                  <a:pt x="4241" y="1587"/>
                  <a:pt x="4176" y="1294"/>
                  <a:pt x="3948" y="1163"/>
                </a:cubicBezTo>
                <a:cubicBezTo>
                  <a:pt x="3328" y="870"/>
                  <a:pt x="2708" y="641"/>
                  <a:pt x="2056" y="413"/>
                </a:cubicBezTo>
                <a:cubicBezTo>
                  <a:pt x="1762" y="315"/>
                  <a:pt x="1469" y="217"/>
                  <a:pt x="1143" y="152"/>
                </a:cubicBezTo>
                <a:lnTo>
                  <a:pt x="686" y="54"/>
                </a:lnTo>
                <a:cubicBezTo>
                  <a:pt x="590" y="16"/>
                  <a:pt x="495" y="0"/>
                  <a:pt x="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8"/>
          <p:cNvSpPr/>
          <p:nvPr/>
        </p:nvSpPr>
        <p:spPr>
          <a:xfrm>
            <a:off x="6845309" y="3407635"/>
            <a:ext cx="87359" cy="167771"/>
          </a:xfrm>
          <a:custGeom>
            <a:rect b="b" l="l" r="r" t="t"/>
            <a:pathLst>
              <a:path extrusionOk="0" h="11761" w="6124">
                <a:moveTo>
                  <a:pt x="4710" y="0"/>
                </a:moveTo>
                <a:cubicBezTo>
                  <a:pt x="4491" y="0"/>
                  <a:pt x="4268" y="66"/>
                  <a:pt x="4069" y="203"/>
                </a:cubicBezTo>
                <a:cubicBezTo>
                  <a:pt x="3808" y="366"/>
                  <a:pt x="3841" y="823"/>
                  <a:pt x="4232" y="823"/>
                </a:cubicBezTo>
                <a:cubicBezTo>
                  <a:pt x="4526" y="823"/>
                  <a:pt x="4819" y="823"/>
                  <a:pt x="4950" y="1116"/>
                </a:cubicBezTo>
                <a:cubicBezTo>
                  <a:pt x="5048" y="1377"/>
                  <a:pt x="5080" y="1671"/>
                  <a:pt x="5080" y="1932"/>
                </a:cubicBezTo>
                <a:cubicBezTo>
                  <a:pt x="5113" y="2519"/>
                  <a:pt x="5113" y="3139"/>
                  <a:pt x="5048" y="3726"/>
                </a:cubicBezTo>
                <a:cubicBezTo>
                  <a:pt x="4852" y="4933"/>
                  <a:pt x="4526" y="6107"/>
                  <a:pt x="4036" y="7216"/>
                </a:cubicBezTo>
                <a:cubicBezTo>
                  <a:pt x="3645" y="8162"/>
                  <a:pt x="3253" y="9271"/>
                  <a:pt x="2601" y="10087"/>
                </a:cubicBezTo>
                <a:cubicBezTo>
                  <a:pt x="2302" y="10446"/>
                  <a:pt x="1796" y="10707"/>
                  <a:pt x="1313" y="10707"/>
                </a:cubicBezTo>
                <a:cubicBezTo>
                  <a:pt x="1006" y="10707"/>
                  <a:pt x="709" y="10601"/>
                  <a:pt x="481" y="10348"/>
                </a:cubicBezTo>
                <a:cubicBezTo>
                  <a:pt x="427" y="10285"/>
                  <a:pt x="367" y="10259"/>
                  <a:pt x="307" y="10259"/>
                </a:cubicBezTo>
                <a:cubicBezTo>
                  <a:pt x="149" y="10259"/>
                  <a:pt x="0" y="10443"/>
                  <a:pt x="24" y="10609"/>
                </a:cubicBezTo>
                <a:cubicBezTo>
                  <a:pt x="165" y="11415"/>
                  <a:pt x="817" y="11760"/>
                  <a:pt x="1510" y="11760"/>
                </a:cubicBezTo>
                <a:cubicBezTo>
                  <a:pt x="1938" y="11760"/>
                  <a:pt x="2383" y="11628"/>
                  <a:pt x="2732" y="11391"/>
                </a:cubicBezTo>
                <a:cubicBezTo>
                  <a:pt x="3906" y="10576"/>
                  <a:pt x="4428" y="8945"/>
                  <a:pt x="4950" y="7673"/>
                </a:cubicBezTo>
                <a:cubicBezTo>
                  <a:pt x="5667" y="6140"/>
                  <a:pt x="6059" y="4476"/>
                  <a:pt x="6124" y="2780"/>
                </a:cubicBezTo>
                <a:cubicBezTo>
                  <a:pt x="6124" y="2062"/>
                  <a:pt x="6059" y="1116"/>
                  <a:pt x="5635" y="496"/>
                </a:cubicBezTo>
                <a:cubicBezTo>
                  <a:pt x="5413" y="173"/>
                  <a:pt x="5066" y="0"/>
                  <a:pt x="4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8"/>
          <p:cNvSpPr/>
          <p:nvPr/>
        </p:nvSpPr>
        <p:spPr>
          <a:xfrm>
            <a:off x="6812528" y="3502655"/>
            <a:ext cx="82922" cy="42296"/>
          </a:xfrm>
          <a:custGeom>
            <a:rect b="b" l="l" r="r" t="t"/>
            <a:pathLst>
              <a:path extrusionOk="0" h="2965" w="5813">
                <a:moveTo>
                  <a:pt x="597" y="1"/>
                </a:moveTo>
                <a:cubicBezTo>
                  <a:pt x="204" y="1"/>
                  <a:pt x="0" y="610"/>
                  <a:pt x="463" y="783"/>
                </a:cubicBezTo>
                <a:cubicBezTo>
                  <a:pt x="1148" y="1207"/>
                  <a:pt x="1865" y="1501"/>
                  <a:pt x="2583" y="1827"/>
                </a:cubicBezTo>
                <a:cubicBezTo>
                  <a:pt x="3301" y="2186"/>
                  <a:pt x="4018" y="2545"/>
                  <a:pt x="4736" y="2871"/>
                </a:cubicBezTo>
                <a:cubicBezTo>
                  <a:pt x="4832" y="2935"/>
                  <a:pt x="4938" y="2964"/>
                  <a:pt x="5045" y="2964"/>
                </a:cubicBezTo>
                <a:cubicBezTo>
                  <a:pt x="5264" y="2964"/>
                  <a:pt x="5485" y="2840"/>
                  <a:pt x="5617" y="2643"/>
                </a:cubicBezTo>
                <a:cubicBezTo>
                  <a:pt x="5812" y="2349"/>
                  <a:pt x="5715" y="1925"/>
                  <a:pt x="5388" y="1762"/>
                </a:cubicBezTo>
                <a:cubicBezTo>
                  <a:pt x="4638" y="1371"/>
                  <a:pt x="3855" y="1044"/>
                  <a:pt x="3072" y="751"/>
                </a:cubicBezTo>
                <a:cubicBezTo>
                  <a:pt x="2355" y="457"/>
                  <a:pt x="1572" y="196"/>
                  <a:pt x="756" y="33"/>
                </a:cubicBezTo>
                <a:cubicBezTo>
                  <a:pt x="701" y="11"/>
                  <a:pt x="647" y="1"/>
                  <a:pt x="5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"/>
          <p:cNvSpPr/>
          <p:nvPr/>
        </p:nvSpPr>
        <p:spPr>
          <a:xfrm>
            <a:off x="6842385" y="3528703"/>
            <a:ext cx="14493" cy="39571"/>
          </a:xfrm>
          <a:custGeom>
            <a:rect b="b" l="l" r="r" t="t"/>
            <a:pathLst>
              <a:path extrusionOk="0" h="2774" w="1016">
                <a:moveTo>
                  <a:pt x="556" y="1"/>
                </a:moveTo>
                <a:cubicBezTo>
                  <a:pt x="373" y="1"/>
                  <a:pt x="193" y="112"/>
                  <a:pt x="164" y="360"/>
                </a:cubicBezTo>
                <a:cubicBezTo>
                  <a:pt x="33" y="654"/>
                  <a:pt x="1" y="980"/>
                  <a:pt x="1" y="1306"/>
                </a:cubicBezTo>
                <a:cubicBezTo>
                  <a:pt x="1" y="1469"/>
                  <a:pt x="33" y="1632"/>
                  <a:pt x="33" y="1795"/>
                </a:cubicBezTo>
                <a:cubicBezTo>
                  <a:pt x="33" y="1922"/>
                  <a:pt x="88" y="2035"/>
                  <a:pt x="170" y="2134"/>
                </a:cubicBezTo>
                <a:lnTo>
                  <a:pt x="170" y="2134"/>
                </a:lnTo>
                <a:cubicBezTo>
                  <a:pt x="175" y="2182"/>
                  <a:pt x="183" y="2230"/>
                  <a:pt x="196" y="2285"/>
                </a:cubicBezTo>
                <a:cubicBezTo>
                  <a:pt x="229" y="2383"/>
                  <a:pt x="262" y="2480"/>
                  <a:pt x="327" y="2578"/>
                </a:cubicBezTo>
                <a:cubicBezTo>
                  <a:pt x="360" y="2676"/>
                  <a:pt x="457" y="2741"/>
                  <a:pt x="588" y="2774"/>
                </a:cubicBezTo>
                <a:cubicBezTo>
                  <a:pt x="686" y="2741"/>
                  <a:pt x="784" y="2676"/>
                  <a:pt x="849" y="2578"/>
                </a:cubicBezTo>
                <a:cubicBezTo>
                  <a:pt x="881" y="2480"/>
                  <a:pt x="914" y="2383"/>
                  <a:pt x="947" y="2285"/>
                </a:cubicBezTo>
                <a:cubicBezTo>
                  <a:pt x="979" y="2154"/>
                  <a:pt x="979" y="2056"/>
                  <a:pt x="979" y="1926"/>
                </a:cubicBezTo>
                <a:cubicBezTo>
                  <a:pt x="1012" y="1828"/>
                  <a:pt x="1012" y="1730"/>
                  <a:pt x="979" y="1632"/>
                </a:cubicBezTo>
                <a:cubicBezTo>
                  <a:pt x="979" y="1241"/>
                  <a:pt x="979" y="849"/>
                  <a:pt x="979" y="458"/>
                </a:cubicBezTo>
                <a:cubicBezTo>
                  <a:pt x="1015" y="170"/>
                  <a:pt x="783" y="1"/>
                  <a:pt x="5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8"/>
          <p:cNvSpPr/>
          <p:nvPr/>
        </p:nvSpPr>
        <p:spPr>
          <a:xfrm>
            <a:off x="6914666" y="3414211"/>
            <a:ext cx="423300" cy="82024"/>
          </a:xfrm>
          <a:custGeom>
            <a:rect b="b" l="l" r="r" t="t"/>
            <a:pathLst>
              <a:path extrusionOk="0" h="5750" w="29674">
                <a:moveTo>
                  <a:pt x="224" y="0"/>
                </a:moveTo>
                <a:cubicBezTo>
                  <a:pt x="50" y="0"/>
                  <a:pt x="1" y="298"/>
                  <a:pt x="218" y="329"/>
                </a:cubicBezTo>
                <a:cubicBezTo>
                  <a:pt x="3937" y="883"/>
                  <a:pt x="7623" y="1503"/>
                  <a:pt x="11341" y="2254"/>
                </a:cubicBezTo>
                <a:cubicBezTo>
                  <a:pt x="15093" y="3004"/>
                  <a:pt x="18844" y="3852"/>
                  <a:pt x="22628" y="4570"/>
                </a:cubicBezTo>
                <a:lnTo>
                  <a:pt x="26118" y="5255"/>
                </a:lnTo>
                <a:cubicBezTo>
                  <a:pt x="27018" y="5445"/>
                  <a:pt x="28008" y="5750"/>
                  <a:pt x="28937" y="5750"/>
                </a:cubicBezTo>
                <a:cubicBezTo>
                  <a:pt x="29120" y="5750"/>
                  <a:pt x="29301" y="5738"/>
                  <a:pt x="29478" y="5711"/>
                </a:cubicBezTo>
                <a:cubicBezTo>
                  <a:pt x="29674" y="5679"/>
                  <a:pt x="29674" y="5385"/>
                  <a:pt x="29543" y="5320"/>
                </a:cubicBezTo>
                <a:cubicBezTo>
                  <a:pt x="28728" y="4798"/>
                  <a:pt x="27586" y="4700"/>
                  <a:pt x="26640" y="4504"/>
                </a:cubicBezTo>
                <a:lnTo>
                  <a:pt x="23574" y="3819"/>
                </a:lnTo>
                <a:cubicBezTo>
                  <a:pt x="21519" y="3363"/>
                  <a:pt x="19431" y="2939"/>
                  <a:pt x="17376" y="2514"/>
                </a:cubicBezTo>
                <a:cubicBezTo>
                  <a:pt x="13853" y="1764"/>
                  <a:pt x="10330" y="981"/>
                  <a:pt x="6775" y="492"/>
                </a:cubicBezTo>
                <a:cubicBezTo>
                  <a:pt x="4622" y="166"/>
                  <a:pt x="2436" y="3"/>
                  <a:pt x="251" y="3"/>
                </a:cubicBezTo>
                <a:cubicBezTo>
                  <a:pt x="241" y="1"/>
                  <a:pt x="232" y="0"/>
                  <a:pt x="2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"/>
          <p:cNvSpPr/>
          <p:nvPr/>
        </p:nvSpPr>
        <p:spPr>
          <a:xfrm>
            <a:off x="7274532" y="3085615"/>
            <a:ext cx="136502" cy="400547"/>
          </a:xfrm>
          <a:custGeom>
            <a:rect b="b" l="l" r="r" t="t"/>
            <a:pathLst>
              <a:path extrusionOk="0" h="28079" w="9569">
                <a:moveTo>
                  <a:pt x="9124" y="0"/>
                </a:moveTo>
                <a:cubicBezTo>
                  <a:pt x="9014" y="0"/>
                  <a:pt x="8912" y="62"/>
                  <a:pt x="8883" y="204"/>
                </a:cubicBezTo>
                <a:cubicBezTo>
                  <a:pt x="8655" y="1509"/>
                  <a:pt x="8263" y="2846"/>
                  <a:pt x="7904" y="4151"/>
                </a:cubicBezTo>
                <a:cubicBezTo>
                  <a:pt x="7383" y="6173"/>
                  <a:pt x="6730" y="8228"/>
                  <a:pt x="6078" y="10218"/>
                </a:cubicBezTo>
                <a:cubicBezTo>
                  <a:pt x="4675" y="14589"/>
                  <a:pt x="3109" y="18928"/>
                  <a:pt x="1609" y="23266"/>
                </a:cubicBezTo>
                <a:cubicBezTo>
                  <a:pt x="1087" y="24799"/>
                  <a:pt x="500" y="26332"/>
                  <a:pt x="43" y="27866"/>
                </a:cubicBezTo>
                <a:cubicBezTo>
                  <a:pt x="1" y="27993"/>
                  <a:pt x="96" y="28078"/>
                  <a:pt x="195" y="28078"/>
                </a:cubicBezTo>
                <a:cubicBezTo>
                  <a:pt x="248" y="28078"/>
                  <a:pt x="302" y="28053"/>
                  <a:pt x="337" y="27996"/>
                </a:cubicBezTo>
                <a:cubicBezTo>
                  <a:pt x="989" y="26756"/>
                  <a:pt x="1576" y="25484"/>
                  <a:pt x="2066" y="24179"/>
                </a:cubicBezTo>
                <a:cubicBezTo>
                  <a:pt x="2881" y="22222"/>
                  <a:pt x="3664" y="20200"/>
                  <a:pt x="4382" y="18177"/>
                </a:cubicBezTo>
                <a:cubicBezTo>
                  <a:pt x="5980" y="13839"/>
                  <a:pt x="7448" y="9468"/>
                  <a:pt x="8655" y="5032"/>
                </a:cubicBezTo>
                <a:cubicBezTo>
                  <a:pt x="9079" y="3498"/>
                  <a:pt x="9568" y="1867"/>
                  <a:pt x="9438" y="269"/>
                </a:cubicBezTo>
                <a:cubicBezTo>
                  <a:pt x="9419" y="103"/>
                  <a:pt x="9266" y="0"/>
                  <a:pt x="9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8"/>
          <p:cNvSpPr/>
          <p:nvPr/>
        </p:nvSpPr>
        <p:spPr>
          <a:xfrm>
            <a:off x="6859745" y="3055202"/>
            <a:ext cx="745788" cy="631298"/>
          </a:xfrm>
          <a:custGeom>
            <a:rect b="b" l="l" r="r" t="t"/>
            <a:pathLst>
              <a:path extrusionOk="0" h="44255" w="52281">
                <a:moveTo>
                  <a:pt x="47656" y="0"/>
                </a:moveTo>
                <a:cubicBezTo>
                  <a:pt x="47479" y="0"/>
                  <a:pt x="47382" y="234"/>
                  <a:pt x="47550" y="346"/>
                </a:cubicBezTo>
                <a:cubicBezTo>
                  <a:pt x="49573" y="1912"/>
                  <a:pt x="50943" y="4195"/>
                  <a:pt x="51269" y="6740"/>
                </a:cubicBezTo>
                <a:cubicBezTo>
                  <a:pt x="51726" y="9708"/>
                  <a:pt x="51171" y="12774"/>
                  <a:pt x="50421" y="15612"/>
                </a:cubicBezTo>
                <a:cubicBezTo>
                  <a:pt x="48659" y="22201"/>
                  <a:pt x="45528" y="28334"/>
                  <a:pt x="42396" y="34336"/>
                </a:cubicBezTo>
                <a:cubicBezTo>
                  <a:pt x="41744" y="35576"/>
                  <a:pt x="41059" y="36815"/>
                  <a:pt x="40407" y="38055"/>
                </a:cubicBezTo>
                <a:cubicBezTo>
                  <a:pt x="39917" y="39001"/>
                  <a:pt x="39526" y="40044"/>
                  <a:pt x="38743" y="40795"/>
                </a:cubicBezTo>
                <a:cubicBezTo>
                  <a:pt x="37112" y="42360"/>
                  <a:pt x="34731" y="42948"/>
                  <a:pt x="32513" y="43143"/>
                </a:cubicBezTo>
                <a:cubicBezTo>
                  <a:pt x="31779" y="43193"/>
                  <a:pt x="31043" y="43217"/>
                  <a:pt x="30307" y="43217"/>
                </a:cubicBezTo>
                <a:cubicBezTo>
                  <a:pt x="28130" y="43217"/>
                  <a:pt x="25948" y="43003"/>
                  <a:pt x="23803" y="42589"/>
                </a:cubicBezTo>
                <a:cubicBezTo>
                  <a:pt x="20639" y="42002"/>
                  <a:pt x="17507" y="41251"/>
                  <a:pt x="14441" y="40305"/>
                </a:cubicBezTo>
                <a:cubicBezTo>
                  <a:pt x="11701" y="39490"/>
                  <a:pt x="8961" y="38577"/>
                  <a:pt x="6254" y="37631"/>
                </a:cubicBezTo>
                <a:cubicBezTo>
                  <a:pt x="4460" y="37011"/>
                  <a:pt x="2731" y="36358"/>
                  <a:pt x="904" y="35836"/>
                </a:cubicBezTo>
                <a:lnTo>
                  <a:pt x="252" y="35641"/>
                </a:lnTo>
                <a:cubicBezTo>
                  <a:pt x="240" y="35639"/>
                  <a:pt x="229" y="35638"/>
                  <a:pt x="219" y="35638"/>
                </a:cubicBezTo>
                <a:cubicBezTo>
                  <a:pt x="49" y="35638"/>
                  <a:pt x="0" y="35873"/>
                  <a:pt x="154" y="35934"/>
                </a:cubicBezTo>
                <a:cubicBezTo>
                  <a:pt x="1654" y="36554"/>
                  <a:pt x="3090" y="37239"/>
                  <a:pt x="4590" y="37859"/>
                </a:cubicBezTo>
                <a:cubicBezTo>
                  <a:pt x="7200" y="38870"/>
                  <a:pt x="9809" y="39881"/>
                  <a:pt x="12517" y="40729"/>
                </a:cubicBezTo>
                <a:cubicBezTo>
                  <a:pt x="15616" y="41741"/>
                  <a:pt x="18780" y="42589"/>
                  <a:pt x="21976" y="43274"/>
                </a:cubicBezTo>
                <a:cubicBezTo>
                  <a:pt x="24872" y="43928"/>
                  <a:pt x="27827" y="44255"/>
                  <a:pt x="30785" y="44255"/>
                </a:cubicBezTo>
                <a:cubicBezTo>
                  <a:pt x="30926" y="44255"/>
                  <a:pt x="31067" y="44254"/>
                  <a:pt x="31208" y="44252"/>
                </a:cubicBezTo>
                <a:cubicBezTo>
                  <a:pt x="33654" y="44187"/>
                  <a:pt x="36296" y="43796"/>
                  <a:pt x="38384" y="42393"/>
                </a:cubicBezTo>
                <a:cubicBezTo>
                  <a:pt x="38841" y="42067"/>
                  <a:pt x="39297" y="41708"/>
                  <a:pt x="39689" y="41284"/>
                </a:cubicBezTo>
                <a:cubicBezTo>
                  <a:pt x="40048" y="40893"/>
                  <a:pt x="40341" y="40403"/>
                  <a:pt x="40570" y="39914"/>
                </a:cubicBezTo>
                <a:cubicBezTo>
                  <a:pt x="41157" y="38772"/>
                  <a:pt x="41777" y="37631"/>
                  <a:pt x="42396" y="36489"/>
                </a:cubicBezTo>
                <a:cubicBezTo>
                  <a:pt x="45560" y="30422"/>
                  <a:pt x="48692" y="24256"/>
                  <a:pt x="50682" y="17667"/>
                </a:cubicBezTo>
                <a:cubicBezTo>
                  <a:pt x="51595" y="14634"/>
                  <a:pt x="52280" y="11404"/>
                  <a:pt x="52150" y="8207"/>
                </a:cubicBezTo>
                <a:cubicBezTo>
                  <a:pt x="52019" y="5598"/>
                  <a:pt x="51269" y="2923"/>
                  <a:pt x="49279" y="1096"/>
                </a:cubicBezTo>
                <a:cubicBezTo>
                  <a:pt x="48822" y="672"/>
                  <a:pt x="48301" y="313"/>
                  <a:pt x="47746" y="20"/>
                </a:cubicBezTo>
                <a:cubicBezTo>
                  <a:pt x="47714" y="6"/>
                  <a:pt x="47684" y="0"/>
                  <a:pt x="47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8"/>
          <p:cNvSpPr/>
          <p:nvPr/>
        </p:nvSpPr>
        <p:spPr>
          <a:xfrm>
            <a:off x="7198356" y="3028113"/>
            <a:ext cx="93750" cy="425126"/>
          </a:xfrm>
          <a:custGeom>
            <a:rect b="b" l="l" r="r" t="t"/>
            <a:pathLst>
              <a:path extrusionOk="0" h="29802" w="6572">
                <a:moveTo>
                  <a:pt x="6383" y="1"/>
                </a:moveTo>
                <a:cubicBezTo>
                  <a:pt x="6356" y="1"/>
                  <a:pt x="6327" y="9"/>
                  <a:pt x="6296" y="27"/>
                </a:cubicBezTo>
                <a:cubicBezTo>
                  <a:pt x="3328" y="1951"/>
                  <a:pt x="1697" y="5540"/>
                  <a:pt x="1045" y="8932"/>
                </a:cubicBezTo>
                <a:cubicBezTo>
                  <a:pt x="294" y="13271"/>
                  <a:pt x="1" y="17707"/>
                  <a:pt x="131" y="22111"/>
                </a:cubicBezTo>
                <a:cubicBezTo>
                  <a:pt x="164" y="23383"/>
                  <a:pt x="197" y="24655"/>
                  <a:pt x="294" y="25927"/>
                </a:cubicBezTo>
                <a:cubicBezTo>
                  <a:pt x="327" y="26612"/>
                  <a:pt x="392" y="27264"/>
                  <a:pt x="425" y="27917"/>
                </a:cubicBezTo>
                <a:cubicBezTo>
                  <a:pt x="490" y="28504"/>
                  <a:pt x="458" y="29189"/>
                  <a:pt x="816" y="29678"/>
                </a:cubicBezTo>
                <a:cubicBezTo>
                  <a:pt x="870" y="29750"/>
                  <a:pt x="973" y="29802"/>
                  <a:pt x="1071" y="29802"/>
                </a:cubicBezTo>
                <a:cubicBezTo>
                  <a:pt x="1151" y="29802"/>
                  <a:pt x="1229" y="29767"/>
                  <a:pt x="1273" y="29678"/>
                </a:cubicBezTo>
                <a:cubicBezTo>
                  <a:pt x="1404" y="29254"/>
                  <a:pt x="1436" y="28798"/>
                  <a:pt x="1371" y="28341"/>
                </a:cubicBezTo>
                <a:cubicBezTo>
                  <a:pt x="1306" y="27786"/>
                  <a:pt x="1273" y="27199"/>
                  <a:pt x="1240" y="26645"/>
                </a:cubicBezTo>
                <a:cubicBezTo>
                  <a:pt x="1143" y="25536"/>
                  <a:pt x="1077" y="24427"/>
                  <a:pt x="1045" y="23317"/>
                </a:cubicBezTo>
                <a:cubicBezTo>
                  <a:pt x="979" y="21132"/>
                  <a:pt x="1012" y="18946"/>
                  <a:pt x="1110" y="16761"/>
                </a:cubicBezTo>
                <a:cubicBezTo>
                  <a:pt x="1240" y="14575"/>
                  <a:pt x="1469" y="12422"/>
                  <a:pt x="1730" y="10237"/>
                </a:cubicBezTo>
                <a:cubicBezTo>
                  <a:pt x="1925" y="8443"/>
                  <a:pt x="2382" y="6714"/>
                  <a:pt x="3132" y="5050"/>
                </a:cubicBezTo>
                <a:cubicBezTo>
                  <a:pt x="3980" y="3289"/>
                  <a:pt x="5122" y="1691"/>
                  <a:pt x="6492" y="288"/>
                </a:cubicBezTo>
                <a:cubicBezTo>
                  <a:pt x="6572" y="155"/>
                  <a:pt x="6500" y="1"/>
                  <a:pt x="63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8"/>
          <p:cNvSpPr/>
          <p:nvPr/>
        </p:nvSpPr>
        <p:spPr>
          <a:xfrm>
            <a:off x="7275146" y="3005817"/>
            <a:ext cx="170395" cy="480231"/>
          </a:xfrm>
          <a:custGeom>
            <a:rect b="b" l="l" r="r" t="t"/>
            <a:pathLst>
              <a:path extrusionOk="0" h="33665" w="11945">
                <a:moveTo>
                  <a:pt x="11726" y="0"/>
                </a:moveTo>
                <a:cubicBezTo>
                  <a:pt x="11700" y="0"/>
                  <a:pt x="11673" y="8"/>
                  <a:pt x="11645" y="24"/>
                </a:cubicBezTo>
                <a:cubicBezTo>
                  <a:pt x="7894" y="1981"/>
                  <a:pt x="5382" y="5537"/>
                  <a:pt x="3784" y="9386"/>
                </a:cubicBezTo>
                <a:cubicBezTo>
                  <a:pt x="1859" y="14083"/>
                  <a:pt x="1403" y="19335"/>
                  <a:pt x="816" y="24326"/>
                </a:cubicBezTo>
                <a:cubicBezTo>
                  <a:pt x="457" y="27360"/>
                  <a:pt x="0" y="30426"/>
                  <a:pt x="0" y="33525"/>
                </a:cubicBezTo>
                <a:cubicBezTo>
                  <a:pt x="18" y="33614"/>
                  <a:pt x="95" y="33665"/>
                  <a:pt x="172" y="33665"/>
                </a:cubicBezTo>
                <a:cubicBezTo>
                  <a:pt x="234" y="33665"/>
                  <a:pt x="297" y="33631"/>
                  <a:pt x="326" y="33557"/>
                </a:cubicBezTo>
                <a:cubicBezTo>
                  <a:pt x="913" y="31046"/>
                  <a:pt x="1305" y="28501"/>
                  <a:pt x="1598" y="25924"/>
                </a:cubicBezTo>
                <a:cubicBezTo>
                  <a:pt x="1925" y="23347"/>
                  <a:pt x="2218" y="20770"/>
                  <a:pt x="2610" y="18226"/>
                </a:cubicBezTo>
                <a:cubicBezTo>
                  <a:pt x="3295" y="13757"/>
                  <a:pt x="4339" y="9092"/>
                  <a:pt x="6883" y="5243"/>
                </a:cubicBezTo>
                <a:cubicBezTo>
                  <a:pt x="8155" y="3254"/>
                  <a:pt x="9819" y="1557"/>
                  <a:pt x="11808" y="285"/>
                </a:cubicBezTo>
                <a:cubicBezTo>
                  <a:pt x="11944" y="177"/>
                  <a:pt x="11854" y="0"/>
                  <a:pt x="117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8"/>
          <p:cNvSpPr/>
          <p:nvPr/>
        </p:nvSpPr>
        <p:spPr>
          <a:xfrm>
            <a:off x="7203021" y="3060723"/>
            <a:ext cx="94748" cy="408435"/>
          </a:xfrm>
          <a:custGeom>
            <a:rect b="b" l="l" r="r" t="t"/>
            <a:pathLst>
              <a:path extrusionOk="0" h="28632" w="6642">
                <a:moveTo>
                  <a:pt x="6138" y="1"/>
                </a:moveTo>
                <a:cubicBezTo>
                  <a:pt x="6028" y="1"/>
                  <a:pt x="5917" y="47"/>
                  <a:pt x="5839" y="155"/>
                </a:cubicBezTo>
                <a:cubicBezTo>
                  <a:pt x="3751" y="3254"/>
                  <a:pt x="2283" y="6711"/>
                  <a:pt x="1533" y="10365"/>
                </a:cubicBezTo>
                <a:cubicBezTo>
                  <a:pt x="718" y="14083"/>
                  <a:pt x="228" y="17867"/>
                  <a:pt x="98" y="21684"/>
                </a:cubicBezTo>
                <a:cubicBezTo>
                  <a:pt x="0" y="23935"/>
                  <a:pt x="131" y="26185"/>
                  <a:pt x="228" y="28436"/>
                </a:cubicBezTo>
                <a:cubicBezTo>
                  <a:pt x="228" y="28567"/>
                  <a:pt x="318" y="28632"/>
                  <a:pt x="408" y="28632"/>
                </a:cubicBezTo>
                <a:cubicBezTo>
                  <a:pt x="498" y="28632"/>
                  <a:pt x="587" y="28567"/>
                  <a:pt x="587" y="28436"/>
                </a:cubicBezTo>
                <a:cubicBezTo>
                  <a:pt x="685" y="24620"/>
                  <a:pt x="946" y="20836"/>
                  <a:pt x="1403" y="17052"/>
                </a:cubicBezTo>
                <a:cubicBezTo>
                  <a:pt x="1892" y="13333"/>
                  <a:pt x="2479" y="9647"/>
                  <a:pt x="3784" y="6124"/>
                </a:cubicBezTo>
                <a:cubicBezTo>
                  <a:pt x="4469" y="4167"/>
                  <a:pt x="5382" y="2308"/>
                  <a:pt x="6459" y="546"/>
                </a:cubicBezTo>
                <a:cubicBezTo>
                  <a:pt x="6641" y="250"/>
                  <a:pt x="6393" y="1"/>
                  <a:pt x="6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"/>
          <p:cNvSpPr/>
          <p:nvPr/>
        </p:nvSpPr>
        <p:spPr>
          <a:xfrm>
            <a:off x="7219997" y="2934277"/>
            <a:ext cx="91924" cy="217441"/>
          </a:xfrm>
          <a:custGeom>
            <a:rect b="b" l="l" r="r" t="t"/>
            <a:pathLst>
              <a:path extrusionOk="0" h="15243" w="6444">
                <a:moveTo>
                  <a:pt x="204" y="1"/>
                </a:moveTo>
                <a:cubicBezTo>
                  <a:pt x="97" y="1"/>
                  <a:pt x="1" y="122"/>
                  <a:pt x="50" y="244"/>
                </a:cubicBezTo>
                <a:cubicBezTo>
                  <a:pt x="506" y="1092"/>
                  <a:pt x="1420" y="1712"/>
                  <a:pt x="2072" y="2364"/>
                </a:cubicBezTo>
                <a:cubicBezTo>
                  <a:pt x="2659" y="3049"/>
                  <a:pt x="3083" y="3832"/>
                  <a:pt x="3344" y="4680"/>
                </a:cubicBezTo>
                <a:cubicBezTo>
                  <a:pt x="4258" y="7029"/>
                  <a:pt x="4877" y="9475"/>
                  <a:pt x="5171" y="11987"/>
                </a:cubicBezTo>
                <a:cubicBezTo>
                  <a:pt x="5236" y="12542"/>
                  <a:pt x="5269" y="13129"/>
                  <a:pt x="5236" y="13716"/>
                </a:cubicBezTo>
                <a:cubicBezTo>
                  <a:pt x="5236" y="14140"/>
                  <a:pt x="5138" y="14727"/>
                  <a:pt x="5334" y="15119"/>
                </a:cubicBezTo>
                <a:cubicBezTo>
                  <a:pt x="5405" y="15189"/>
                  <a:pt x="5509" y="15243"/>
                  <a:pt x="5611" y="15243"/>
                </a:cubicBezTo>
                <a:cubicBezTo>
                  <a:pt x="5650" y="15243"/>
                  <a:pt x="5689" y="15235"/>
                  <a:pt x="5725" y="15217"/>
                </a:cubicBezTo>
                <a:cubicBezTo>
                  <a:pt x="6443" y="14727"/>
                  <a:pt x="6215" y="13227"/>
                  <a:pt x="6150" y="12509"/>
                </a:cubicBezTo>
                <a:cubicBezTo>
                  <a:pt x="6052" y="11204"/>
                  <a:pt x="5823" y="9932"/>
                  <a:pt x="5497" y="8693"/>
                </a:cubicBezTo>
                <a:cubicBezTo>
                  <a:pt x="5204" y="7388"/>
                  <a:pt x="4812" y="6083"/>
                  <a:pt x="4323" y="4843"/>
                </a:cubicBezTo>
                <a:cubicBezTo>
                  <a:pt x="3997" y="3930"/>
                  <a:pt x="3540" y="3049"/>
                  <a:pt x="2953" y="2266"/>
                </a:cubicBezTo>
                <a:cubicBezTo>
                  <a:pt x="2203" y="1386"/>
                  <a:pt x="1126" y="864"/>
                  <a:pt x="311" y="48"/>
                </a:cubicBezTo>
                <a:cubicBezTo>
                  <a:pt x="277" y="15"/>
                  <a:pt x="240" y="1"/>
                  <a:pt x="2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"/>
          <p:cNvSpPr/>
          <p:nvPr/>
        </p:nvSpPr>
        <p:spPr>
          <a:xfrm>
            <a:off x="6959188" y="2620974"/>
            <a:ext cx="292404" cy="347196"/>
          </a:xfrm>
          <a:custGeom>
            <a:rect b="b" l="l" r="r" t="t"/>
            <a:pathLst>
              <a:path extrusionOk="0" h="24339" w="20498">
                <a:moveTo>
                  <a:pt x="438" y="0"/>
                </a:moveTo>
                <a:cubicBezTo>
                  <a:pt x="355" y="0"/>
                  <a:pt x="276" y="50"/>
                  <a:pt x="261" y="156"/>
                </a:cubicBezTo>
                <a:cubicBezTo>
                  <a:pt x="0" y="1526"/>
                  <a:pt x="424" y="2896"/>
                  <a:pt x="783" y="4233"/>
                </a:cubicBezTo>
                <a:cubicBezTo>
                  <a:pt x="1142" y="5636"/>
                  <a:pt x="1468" y="7104"/>
                  <a:pt x="1925" y="8474"/>
                </a:cubicBezTo>
                <a:cubicBezTo>
                  <a:pt x="2121" y="8996"/>
                  <a:pt x="2251" y="9583"/>
                  <a:pt x="2251" y="10170"/>
                </a:cubicBezTo>
                <a:cubicBezTo>
                  <a:pt x="2218" y="10888"/>
                  <a:pt x="1762" y="11312"/>
                  <a:pt x="1207" y="11703"/>
                </a:cubicBezTo>
                <a:cubicBezTo>
                  <a:pt x="718" y="11997"/>
                  <a:pt x="359" y="12454"/>
                  <a:pt x="163" y="12976"/>
                </a:cubicBezTo>
                <a:cubicBezTo>
                  <a:pt x="33" y="13595"/>
                  <a:pt x="66" y="14248"/>
                  <a:pt x="294" y="14868"/>
                </a:cubicBezTo>
                <a:cubicBezTo>
                  <a:pt x="1012" y="17445"/>
                  <a:pt x="2512" y="19728"/>
                  <a:pt x="4567" y="21424"/>
                </a:cubicBezTo>
                <a:cubicBezTo>
                  <a:pt x="6720" y="23218"/>
                  <a:pt x="9395" y="24229"/>
                  <a:pt x="12200" y="24327"/>
                </a:cubicBezTo>
                <a:cubicBezTo>
                  <a:pt x="12375" y="24335"/>
                  <a:pt x="12550" y="24338"/>
                  <a:pt x="12725" y="24338"/>
                </a:cubicBezTo>
                <a:cubicBezTo>
                  <a:pt x="14115" y="24338"/>
                  <a:pt x="15499" y="24110"/>
                  <a:pt x="16832" y="23675"/>
                </a:cubicBezTo>
                <a:cubicBezTo>
                  <a:pt x="17517" y="23479"/>
                  <a:pt x="18137" y="23120"/>
                  <a:pt x="18691" y="22696"/>
                </a:cubicBezTo>
                <a:cubicBezTo>
                  <a:pt x="19279" y="22174"/>
                  <a:pt x="19801" y="21652"/>
                  <a:pt x="20322" y="21065"/>
                </a:cubicBezTo>
                <a:cubicBezTo>
                  <a:pt x="20497" y="20862"/>
                  <a:pt x="20360" y="20528"/>
                  <a:pt x="20120" y="20528"/>
                </a:cubicBezTo>
                <a:cubicBezTo>
                  <a:pt x="20091" y="20528"/>
                  <a:pt x="20060" y="20533"/>
                  <a:pt x="20029" y="20543"/>
                </a:cubicBezTo>
                <a:cubicBezTo>
                  <a:pt x="18789" y="20967"/>
                  <a:pt x="18072" y="22011"/>
                  <a:pt x="16865" y="22501"/>
                </a:cubicBezTo>
                <a:cubicBezTo>
                  <a:pt x="15658" y="22957"/>
                  <a:pt x="14386" y="23218"/>
                  <a:pt x="13081" y="23218"/>
                </a:cubicBezTo>
                <a:cubicBezTo>
                  <a:pt x="12942" y="23223"/>
                  <a:pt x="12803" y="23226"/>
                  <a:pt x="12664" y="23226"/>
                </a:cubicBezTo>
                <a:cubicBezTo>
                  <a:pt x="10133" y="23226"/>
                  <a:pt x="7652" y="22383"/>
                  <a:pt x="5611" y="20837"/>
                </a:cubicBezTo>
                <a:cubicBezTo>
                  <a:pt x="3686" y="19271"/>
                  <a:pt x="2218" y="17184"/>
                  <a:pt x="1468" y="14835"/>
                </a:cubicBezTo>
                <a:cubicBezTo>
                  <a:pt x="1305" y="14346"/>
                  <a:pt x="1044" y="13595"/>
                  <a:pt x="1272" y="13139"/>
                </a:cubicBezTo>
                <a:cubicBezTo>
                  <a:pt x="1533" y="12649"/>
                  <a:pt x="2316" y="12323"/>
                  <a:pt x="2708" y="11834"/>
                </a:cubicBezTo>
                <a:cubicBezTo>
                  <a:pt x="3328" y="10953"/>
                  <a:pt x="3491" y="9844"/>
                  <a:pt x="3132" y="8833"/>
                </a:cubicBezTo>
                <a:cubicBezTo>
                  <a:pt x="2740" y="7398"/>
                  <a:pt x="2284" y="5930"/>
                  <a:pt x="1794" y="4527"/>
                </a:cubicBezTo>
                <a:cubicBezTo>
                  <a:pt x="1338" y="3092"/>
                  <a:pt x="1012" y="1624"/>
                  <a:pt x="653" y="189"/>
                </a:cubicBezTo>
                <a:cubicBezTo>
                  <a:pt x="635" y="66"/>
                  <a:pt x="534" y="0"/>
                  <a:pt x="4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"/>
          <p:cNvSpPr/>
          <p:nvPr/>
        </p:nvSpPr>
        <p:spPr>
          <a:xfrm>
            <a:off x="6914053" y="2512388"/>
            <a:ext cx="324957" cy="177371"/>
          </a:xfrm>
          <a:custGeom>
            <a:rect b="b" l="l" r="r" t="t"/>
            <a:pathLst>
              <a:path extrusionOk="0" h="12434" w="22780">
                <a:moveTo>
                  <a:pt x="2249" y="1"/>
                </a:moveTo>
                <a:cubicBezTo>
                  <a:pt x="2189" y="1"/>
                  <a:pt x="2129" y="30"/>
                  <a:pt x="2088" y="102"/>
                </a:cubicBezTo>
                <a:cubicBezTo>
                  <a:pt x="0" y="3397"/>
                  <a:pt x="2153" y="7474"/>
                  <a:pt x="5252" y="9171"/>
                </a:cubicBezTo>
                <a:cubicBezTo>
                  <a:pt x="6981" y="10117"/>
                  <a:pt x="8905" y="10639"/>
                  <a:pt x="10895" y="10769"/>
                </a:cubicBezTo>
                <a:cubicBezTo>
                  <a:pt x="11515" y="10818"/>
                  <a:pt x="12127" y="10842"/>
                  <a:pt x="12738" y="10842"/>
                </a:cubicBezTo>
                <a:cubicBezTo>
                  <a:pt x="13350" y="10842"/>
                  <a:pt x="13961" y="10818"/>
                  <a:pt x="14581" y="10769"/>
                </a:cubicBezTo>
                <a:cubicBezTo>
                  <a:pt x="15397" y="10704"/>
                  <a:pt x="16212" y="10475"/>
                  <a:pt x="17028" y="10443"/>
                </a:cubicBezTo>
                <a:cubicBezTo>
                  <a:pt x="17063" y="10440"/>
                  <a:pt x="17098" y="10439"/>
                  <a:pt x="17133" y="10439"/>
                </a:cubicBezTo>
                <a:cubicBezTo>
                  <a:pt x="17516" y="10439"/>
                  <a:pt x="17865" y="10603"/>
                  <a:pt x="18104" y="10932"/>
                </a:cubicBezTo>
                <a:cubicBezTo>
                  <a:pt x="18430" y="11389"/>
                  <a:pt x="18822" y="11748"/>
                  <a:pt x="19311" y="12009"/>
                </a:cubicBezTo>
                <a:cubicBezTo>
                  <a:pt x="19799" y="12295"/>
                  <a:pt x="20347" y="12433"/>
                  <a:pt x="20898" y="12433"/>
                </a:cubicBezTo>
                <a:cubicBezTo>
                  <a:pt x="21416" y="12433"/>
                  <a:pt x="21936" y="12311"/>
                  <a:pt x="22410" y="12074"/>
                </a:cubicBezTo>
                <a:cubicBezTo>
                  <a:pt x="22780" y="11889"/>
                  <a:pt x="22567" y="11383"/>
                  <a:pt x="22212" y="11383"/>
                </a:cubicBezTo>
                <a:cubicBezTo>
                  <a:pt x="22192" y="11383"/>
                  <a:pt x="22171" y="11385"/>
                  <a:pt x="22149" y="11389"/>
                </a:cubicBezTo>
                <a:cubicBezTo>
                  <a:pt x="21887" y="11461"/>
                  <a:pt x="21618" y="11496"/>
                  <a:pt x="21349" y="11496"/>
                </a:cubicBezTo>
                <a:cubicBezTo>
                  <a:pt x="20647" y="11496"/>
                  <a:pt x="19951" y="11259"/>
                  <a:pt x="19409" y="10834"/>
                </a:cubicBezTo>
                <a:cubicBezTo>
                  <a:pt x="18822" y="10345"/>
                  <a:pt x="18593" y="9660"/>
                  <a:pt x="17778" y="9497"/>
                </a:cubicBezTo>
                <a:cubicBezTo>
                  <a:pt x="17503" y="9449"/>
                  <a:pt x="17227" y="9427"/>
                  <a:pt x="16954" y="9427"/>
                </a:cubicBezTo>
                <a:cubicBezTo>
                  <a:pt x="16481" y="9427"/>
                  <a:pt x="16014" y="9491"/>
                  <a:pt x="15560" y="9595"/>
                </a:cubicBezTo>
                <a:cubicBezTo>
                  <a:pt x="14646" y="9758"/>
                  <a:pt x="13733" y="9823"/>
                  <a:pt x="12787" y="9823"/>
                </a:cubicBezTo>
                <a:cubicBezTo>
                  <a:pt x="9264" y="9823"/>
                  <a:pt x="4926" y="9008"/>
                  <a:pt x="2936" y="5746"/>
                </a:cubicBezTo>
                <a:cubicBezTo>
                  <a:pt x="1957" y="4147"/>
                  <a:pt x="1566" y="2060"/>
                  <a:pt x="2414" y="298"/>
                </a:cubicBezTo>
                <a:cubicBezTo>
                  <a:pt x="2503" y="142"/>
                  <a:pt x="2379" y="1"/>
                  <a:pt x="22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"/>
          <p:cNvSpPr/>
          <p:nvPr/>
        </p:nvSpPr>
        <p:spPr>
          <a:xfrm>
            <a:off x="7217900" y="2659746"/>
            <a:ext cx="91681" cy="169411"/>
          </a:xfrm>
          <a:custGeom>
            <a:rect b="b" l="l" r="r" t="t"/>
            <a:pathLst>
              <a:path extrusionOk="0" h="11876" w="6427">
                <a:moveTo>
                  <a:pt x="2894" y="0"/>
                </a:moveTo>
                <a:cubicBezTo>
                  <a:pt x="2625" y="0"/>
                  <a:pt x="2354" y="46"/>
                  <a:pt x="2089" y="145"/>
                </a:cubicBezTo>
                <a:cubicBezTo>
                  <a:pt x="1273" y="439"/>
                  <a:pt x="1" y="1874"/>
                  <a:pt x="882" y="2755"/>
                </a:cubicBezTo>
                <a:cubicBezTo>
                  <a:pt x="895" y="2769"/>
                  <a:pt x="920" y="2776"/>
                  <a:pt x="946" y="2776"/>
                </a:cubicBezTo>
                <a:cubicBezTo>
                  <a:pt x="984" y="2776"/>
                  <a:pt x="1026" y="2761"/>
                  <a:pt x="1045" y="2722"/>
                </a:cubicBezTo>
                <a:cubicBezTo>
                  <a:pt x="1110" y="2331"/>
                  <a:pt x="1240" y="1940"/>
                  <a:pt x="1436" y="1548"/>
                </a:cubicBezTo>
                <a:cubicBezTo>
                  <a:pt x="1697" y="1157"/>
                  <a:pt x="2121" y="896"/>
                  <a:pt x="2578" y="830"/>
                </a:cubicBezTo>
                <a:cubicBezTo>
                  <a:pt x="2678" y="815"/>
                  <a:pt x="2778" y="807"/>
                  <a:pt x="2876" y="807"/>
                </a:cubicBezTo>
                <a:cubicBezTo>
                  <a:pt x="3794" y="807"/>
                  <a:pt x="4579" y="1470"/>
                  <a:pt x="4992" y="2266"/>
                </a:cubicBezTo>
                <a:cubicBezTo>
                  <a:pt x="5416" y="3081"/>
                  <a:pt x="5514" y="3995"/>
                  <a:pt x="5318" y="4875"/>
                </a:cubicBezTo>
                <a:cubicBezTo>
                  <a:pt x="5114" y="5573"/>
                  <a:pt x="4626" y="6141"/>
                  <a:pt x="3899" y="6141"/>
                </a:cubicBezTo>
                <a:cubicBezTo>
                  <a:pt x="3810" y="6141"/>
                  <a:pt x="3718" y="6133"/>
                  <a:pt x="3622" y="6115"/>
                </a:cubicBezTo>
                <a:cubicBezTo>
                  <a:pt x="3584" y="6105"/>
                  <a:pt x="3546" y="6100"/>
                  <a:pt x="3510" y="6100"/>
                </a:cubicBezTo>
                <a:cubicBezTo>
                  <a:pt x="3206" y="6100"/>
                  <a:pt x="2987" y="6446"/>
                  <a:pt x="3132" y="6767"/>
                </a:cubicBezTo>
                <a:cubicBezTo>
                  <a:pt x="3883" y="8333"/>
                  <a:pt x="4078" y="9964"/>
                  <a:pt x="4274" y="11660"/>
                </a:cubicBezTo>
                <a:cubicBezTo>
                  <a:pt x="4292" y="11788"/>
                  <a:pt x="4423" y="11875"/>
                  <a:pt x="4541" y="11875"/>
                </a:cubicBezTo>
                <a:cubicBezTo>
                  <a:pt x="4633" y="11875"/>
                  <a:pt x="4716" y="11822"/>
                  <a:pt x="4731" y="11693"/>
                </a:cubicBezTo>
                <a:cubicBezTo>
                  <a:pt x="5129" y="10127"/>
                  <a:pt x="4807" y="8437"/>
                  <a:pt x="4177" y="6947"/>
                </a:cubicBezTo>
                <a:lnTo>
                  <a:pt x="4177" y="6947"/>
                </a:lnTo>
                <a:cubicBezTo>
                  <a:pt x="5011" y="6817"/>
                  <a:pt x="5728" y="6215"/>
                  <a:pt x="6003" y="5365"/>
                </a:cubicBezTo>
                <a:cubicBezTo>
                  <a:pt x="6427" y="4092"/>
                  <a:pt x="6231" y="2690"/>
                  <a:pt x="5514" y="1581"/>
                </a:cubicBezTo>
                <a:cubicBezTo>
                  <a:pt x="4968" y="697"/>
                  <a:pt x="3947" y="0"/>
                  <a:pt x="28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"/>
          <p:cNvSpPr/>
          <p:nvPr/>
        </p:nvSpPr>
        <p:spPr>
          <a:xfrm>
            <a:off x="6942226" y="2393061"/>
            <a:ext cx="777771" cy="790367"/>
          </a:xfrm>
          <a:custGeom>
            <a:rect b="b" l="l" r="r" t="t"/>
            <a:pathLst>
              <a:path extrusionOk="0" h="55406" w="54523">
                <a:moveTo>
                  <a:pt x="16638" y="1"/>
                </a:moveTo>
                <a:cubicBezTo>
                  <a:pt x="16349" y="1"/>
                  <a:pt x="16060" y="7"/>
                  <a:pt x="15770" y="19"/>
                </a:cubicBezTo>
                <a:cubicBezTo>
                  <a:pt x="13096" y="149"/>
                  <a:pt x="10486" y="769"/>
                  <a:pt x="8039" y="1845"/>
                </a:cubicBezTo>
                <a:cubicBezTo>
                  <a:pt x="5430" y="2955"/>
                  <a:pt x="3114" y="4651"/>
                  <a:pt x="1287" y="6836"/>
                </a:cubicBezTo>
                <a:cubicBezTo>
                  <a:pt x="863" y="7358"/>
                  <a:pt x="472" y="7913"/>
                  <a:pt x="113" y="8467"/>
                </a:cubicBezTo>
                <a:cubicBezTo>
                  <a:pt x="1" y="8624"/>
                  <a:pt x="120" y="8750"/>
                  <a:pt x="258" y="8750"/>
                </a:cubicBezTo>
                <a:cubicBezTo>
                  <a:pt x="321" y="8750"/>
                  <a:pt x="388" y="8724"/>
                  <a:pt x="439" y="8663"/>
                </a:cubicBezTo>
                <a:cubicBezTo>
                  <a:pt x="3734" y="4390"/>
                  <a:pt x="9018" y="1617"/>
                  <a:pt x="14335" y="997"/>
                </a:cubicBezTo>
                <a:cubicBezTo>
                  <a:pt x="15056" y="924"/>
                  <a:pt x="15779" y="888"/>
                  <a:pt x="16501" y="888"/>
                </a:cubicBezTo>
                <a:cubicBezTo>
                  <a:pt x="18686" y="888"/>
                  <a:pt x="20862" y="1224"/>
                  <a:pt x="22947" y="1911"/>
                </a:cubicBezTo>
                <a:cubicBezTo>
                  <a:pt x="24447" y="2400"/>
                  <a:pt x="25882" y="3052"/>
                  <a:pt x="27253" y="3835"/>
                </a:cubicBezTo>
                <a:cubicBezTo>
                  <a:pt x="28623" y="4618"/>
                  <a:pt x="29829" y="5629"/>
                  <a:pt x="30841" y="6836"/>
                </a:cubicBezTo>
                <a:cubicBezTo>
                  <a:pt x="31852" y="8109"/>
                  <a:pt x="32504" y="9674"/>
                  <a:pt x="33189" y="11175"/>
                </a:cubicBezTo>
                <a:cubicBezTo>
                  <a:pt x="33874" y="12675"/>
                  <a:pt x="34690" y="14143"/>
                  <a:pt x="35603" y="15513"/>
                </a:cubicBezTo>
                <a:cubicBezTo>
                  <a:pt x="37462" y="18155"/>
                  <a:pt x="39778" y="20341"/>
                  <a:pt x="42192" y="22461"/>
                </a:cubicBezTo>
                <a:cubicBezTo>
                  <a:pt x="46400" y="26147"/>
                  <a:pt x="51391" y="30127"/>
                  <a:pt x="52826" y="35835"/>
                </a:cubicBezTo>
                <a:cubicBezTo>
                  <a:pt x="53544" y="38673"/>
                  <a:pt x="53153" y="41674"/>
                  <a:pt x="52337" y="44447"/>
                </a:cubicBezTo>
                <a:cubicBezTo>
                  <a:pt x="51424" y="47415"/>
                  <a:pt x="50152" y="50221"/>
                  <a:pt x="48521" y="52863"/>
                </a:cubicBezTo>
                <a:cubicBezTo>
                  <a:pt x="48194" y="53483"/>
                  <a:pt x="47803" y="54103"/>
                  <a:pt x="47444" y="54722"/>
                </a:cubicBezTo>
                <a:cubicBezTo>
                  <a:pt x="47238" y="55088"/>
                  <a:pt x="47562" y="55406"/>
                  <a:pt x="47886" y="55406"/>
                </a:cubicBezTo>
                <a:cubicBezTo>
                  <a:pt x="48024" y="55406"/>
                  <a:pt x="48162" y="55348"/>
                  <a:pt x="48260" y="55212"/>
                </a:cubicBezTo>
                <a:cubicBezTo>
                  <a:pt x="50119" y="52667"/>
                  <a:pt x="51619" y="49862"/>
                  <a:pt x="52696" y="46926"/>
                </a:cubicBezTo>
                <a:cubicBezTo>
                  <a:pt x="53805" y="44056"/>
                  <a:pt x="54523" y="40891"/>
                  <a:pt x="54294" y="37825"/>
                </a:cubicBezTo>
                <a:cubicBezTo>
                  <a:pt x="53772" y="31595"/>
                  <a:pt x="49075" y="27028"/>
                  <a:pt x="44639" y="23179"/>
                </a:cubicBezTo>
                <a:cubicBezTo>
                  <a:pt x="42192" y="21026"/>
                  <a:pt x="39681" y="18938"/>
                  <a:pt x="37593" y="16459"/>
                </a:cubicBezTo>
                <a:cubicBezTo>
                  <a:pt x="36484" y="15089"/>
                  <a:pt x="35538" y="13654"/>
                  <a:pt x="34755" y="12088"/>
                </a:cubicBezTo>
                <a:cubicBezTo>
                  <a:pt x="33972" y="10522"/>
                  <a:pt x="33320" y="8891"/>
                  <a:pt x="32406" y="7391"/>
                </a:cubicBezTo>
                <a:cubicBezTo>
                  <a:pt x="30743" y="4651"/>
                  <a:pt x="27938" y="2889"/>
                  <a:pt x="25002" y="1682"/>
                </a:cubicBezTo>
                <a:cubicBezTo>
                  <a:pt x="22364" y="586"/>
                  <a:pt x="19511" y="1"/>
                  <a:pt x="1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"/>
          <p:cNvSpPr/>
          <p:nvPr/>
        </p:nvSpPr>
        <p:spPr>
          <a:xfrm>
            <a:off x="7046447" y="3117826"/>
            <a:ext cx="135175" cy="176529"/>
          </a:xfrm>
          <a:custGeom>
            <a:rect b="b" l="l" r="r" t="t"/>
            <a:pathLst>
              <a:path extrusionOk="0" h="12375" w="9476">
                <a:moveTo>
                  <a:pt x="4708" y="0"/>
                </a:moveTo>
                <a:cubicBezTo>
                  <a:pt x="4688" y="0"/>
                  <a:pt x="4668" y="1"/>
                  <a:pt x="4648" y="1"/>
                </a:cubicBezTo>
                <a:cubicBezTo>
                  <a:pt x="4485" y="66"/>
                  <a:pt x="4452" y="327"/>
                  <a:pt x="4615" y="425"/>
                </a:cubicBezTo>
                <a:cubicBezTo>
                  <a:pt x="8106" y="1404"/>
                  <a:pt x="8530" y="6166"/>
                  <a:pt x="7062" y="8939"/>
                </a:cubicBezTo>
                <a:cubicBezTo>
                  <a:pt x="6442" y="10146"/>
                  <a:pt x="5333" y="11157"/>
                  <a:pt x="3898" y="11255"/>
                </a:cubicBezTo>
                <a:cubicBezTo>
                  <a:pt x="3834" y="11258"/>
                  <a:pt x="3771" y="11260"/>
                  <a:pt x="3708" y="11260"/>
                </a:cubicBezTo>
                <a:cubicBezTo>
                  <a:pt x="3152" y="11260"/>
                  <a:pt x="2601" y="11134"/>
                  <a:pt x="2103" y="10929"/>
                </a:cubicBezTo>
                <a:cubicBezTo>
                  <a:pt x="1549" y="10635"/>
                  <a:pt x="1060" y="10211"/>
                  <a:pt x="701" y="9689"/>
                </a:cubicBezTo>
                <a:cubicBezTo>
                  <a:pt x="624" y="9612"/>
                  <a:pt x="539" y="9580"/>
                  <a:pt x="456" y="9580"/>
                </a:cubicBezTo>
                <a:cubicBezTo>
                  <a:pt x="219" y="9580"/>
                  <a:pt x="0" y="9839"/>
                  <a:pt x="48" y="10080"/>
                </a:cubicBezTo>
                <a:cubicBezTo>
                  <a:pt x="244" y="11287"/>
                  <a:pt x="1614" y="12103"/>
                  <a:pt x="2723" y="12299"/>
                </a:cubicBezTo>
                <a:cubicBezTo>
                  <a:pt x="3005" y="12349"/>
                  <a:pt x="3291" y="12374"/>
                  <a:pt x="3576" y="12374"/>
                </a:cubicBezTo>
                <a:cubicBezTo>
                  <a:pt x="4576" y="12374"/>
                  <a:pt x="5572" y="12067"/>
                  <a:pt x="6409" y="11483"/>
                </a:cubicBezTo>
                <a:cubicBezTo>
                  <a:pt x="8856" y="9624"/>
                  <a:pt x="9476" y="5775"/>
                  <a:pt x="8432" y="2969"/>
                </a:cubicBezTo>
                <a:cubicBezTo>
                  <a:pt x="7851" y="1421"/>
                  <a:pt x="6473" y="0"/>
                  <a:pt x="4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"/>
          <p:cNvSpPr/>
          <p:nvPr/>
        </p:nvSpPr>
        <p:spPr>
          <a:xfrm>
            <a:off x="7141852" y="3130493"/>
            <a:ext cx="75134" cy="81353"/>
          </a:xfrm>
          <a:custGeom>
            <a:rect b="b" l="l" r="r" t="t"/>
            <a:pathLst>
              <a:path extrusionOk="0" h="5703" w="5267">
                <a:moveTo>
                  <a:pt x="114" y="0"/>
                </a:moveTo>
                <a:cubicBezTo>
                  <a:pt x="55" y="0"/>
                  <a:pt x="0" y="54"/>
                  <a:pt x="47" y="124"/>
                </a:cubicBezTo>
                <a:cubicBezTo>
                  <a:pt x="341" y="646"/>
                  <a:pt x="667" y="1135"/>
                  <a:pt x="1059" y="1592"/>
                </a:cubicBezTo>
                <a:cubicBezTo>
                  <a:pt x="1450" y="2049"/>
                  <a:pt x="1874" y="2538"/>
                  <a:pt x="2266" y="2995"/>
                </a:cubicBezTo>
                <a:cubicBezTo>
                  <a:pt x="2690" y="3484"/>
                  <a:pt x="3081" y="4006"/>
                  <a:pt x="3538" y="4495"/>
                </a:cubicBezTo>
                <a:lnTo>
                  <a:pt x="4125" y="5213"/>
                </a:lnTo>
                <a:cubicBezTo>
                  <a:pt x="4321" y="5506"/>
                  <a:pt x="4614" y="5670"/>
                  <a:pt x="4940" y="5702"/>
                </a:cubicBezTo>
                <a:cubicBezTo>
                  <a:pt x="5071" y="5702"/>
                  <a:pt x="5169" y="5604"/>
                  <a:pt x="5234" y="5506"/>
                </a:cubicBezTo>
                <a:cubicBezTo>
                  <a:pt x="5267" y="5180"/>
                  <a:pt x="5136" y="4854"/>
                  <a:pt x="4908" y="4658"/>
                </a:cubicBezTo>
                <a:cubicBezTo>
                  <a:pt x="4712" y="4430"/>
                  <a:pt x="4516" y="4202"/>
                  <a:pt x="4288" y="3941"/>
                </a:cubicBezTo>
                <a:cubicBezTo>
                  <a:pt x="3831" y="3451"/>
                  <a:pt x="3407" y="2962"/>
                  <a:pt x="2951" y="2473"/>
                </a:cubicBezTo>
                <a:cubicBezTo>
                  <a:pt x="2494" y="1983"/>
                  <a:pt x="2070" y="1625"/>
                  <a:pt x="1613" y="1233"/>
                </a:cubicBezTo>
                <a:cubicBezTo>
                  <a:pt x="1189" y="809"/>
                  <a:pt x="667" y="418"/>
                  <a:pt x="178" y="26"/>
                </a:cubicBezTo>
                <a:cubicBezTo>
                  <a:pt x="160" y="8"/>
                  <a:pt x="136" y="0"/>
                  <a:pt x="1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"/>
          <p:cNvSpPr/>
          <p:nvPr/>
        </p:nvSpPr>
        <p:spPr>
          <a:xfrm>
            <a:off x="7057374" y="3277138"/>
            <a:ext cx="111681" cy="186044"/>
          </a:xfrm>
          <a:custGeom>
            <a:rect b="b" l="l" r="r" t="t"/>
            <a:pathLst>
              <a:path extrusionOk="0" h="13042" w="7829">
                <a:moveTo>
                  <a:pt x="116" y="0"/>
                </a:moveTo>
                <a:cubicBezTo>
                  <a:pt x="59" y="0"/>
                  <a:pt x="0" y="76"/>
                  <a:pt x="0" y="152"/>
                </a:cubicBezTo>
                <a:cubicBezTo>
                  <a:pt x="163" y="707"/>
                  <a:pt x="457" y="1196"/>
                  <a:pt x="652" y="1750"/>
                </a:cubicBezTo>
                <a:cubicBezTo>
                  <a:pt x="816" y="2305"/>
                  <a:pt x="1044" y="2925"/>
                  <a:pt x="1272" y="3512"/>
                </a:cubicBezTo>
                <a:cubicBezTo>
                  <a:pt x="1762" y="4751"/>
                  <a:pt x="2349" y="5958"/>
                  <a:pt x="2968" y="7100"/>
                </a:cubicBezTo>
                <a:cubicBezTo>
                  <a:pt x="3588" y="8242"/>
                  <a:pt x="4273" y="9318"/>
                  <a:pt x="5024" y="10362"/>
                </a:cubicBezTo>
                <a:cubicBezTo>
                  <a:pt x="5382" y="10884"/>
                  <a:pt x="5741" y="11373"/>
                  <a:pt x="6133" y="11863"/>
                </a:cubicBezTo>
                <a:cubicBezTo>
                  <a:pt x="6524" y="12352"/>
                  <a:pt x="6883" y="12906"/>
                  <a:pt x="7503" y="13037"/>
                </a:cubicBezTo>
                <a:cubicBezTo>
                  <a:pt x="7519" y="13040"/>
                  <a:pt x="7536" y="13042"/>
                  <a:pt x="7553" y="13042"/>
                </a:cubicBezTo>
                <a:cubicBezTo>
                  <a:pt x="7698" y="13042"/>
                  <a:pt x="7829" y="12919"/>
                  <a:pt x="7829" y="12743"/>
                </a:cubicBezTo>
                <a:cubicBezTo>
                  <a:pt x="7796" y="12123"/>
                  <a:pt x="7340" y="11699"/>
                  <a:pt x="6981" y="11210"/>
                </a:cubicBezTo>
                <a:cubicBezTo>
                  <a:pt x="6622" y="10753"/>
                  <a:pt x="6230" y="10264"/>
                  <a:pt x="5872" y="9742"/>
                </a:cubicBezTo>
                <a:cubicBezTo>
                  <a:pt x="5121" y="8698"/>
                  <a:pt x="4404" y="7589"/>
                  <a:pt x="3751" y="6448"/>
                </a:cubicBezTo>
                <a:cubicBezTo>
                  <a:pt x="3099" y="5306"/>
                  <a:pt x="2512" y="4099"/>
                  <a:pt x="1957" y="2925"/>
                </a:cubicBezTo>
                <a:cubicBezTo>
                  <a:pt x="1501" y="1913"/>
                  <a:pt x="1142" y="674"/>
                  <a:pt x="163" y="22"/>
                </a:cubicBezTo>
                <a:cubicBezTo>
                  <a:pt x="148" y="7"/>
                  <a:pt x="132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"/>
          <p:cNvSpPr/>
          <p:nvPr/>
        </p:nvSpPr>
        <p:spPr>
          <a:xfrm>
            <a:off x="7586895" y="3121207"/>
            <a:ext cx="424398" cy="1343549"/>
          </a:xfrm>
          <a:custGeom>
            <a:rect b="b" l="l" r="r" t="t"/>
            <a:pathLst>
              <a:path extrusionOk="0" h="94185" w="29751">
                <a:moveTo>
                  <a:pt x="223" y="1"/>
                </a:moveTo>
                <a:cubicBezTo>
                  <a:pt x="113" y="1"/>
                  <a:pt x="1" y="111"/>
                  <a:pt x="67" y="221"/>
                </a:cubicBezTo>
                <a:cubicBezTo>
                  <a:pt x="1535" y="3091"/>
                  <a:pt x="3100" y="5864"/>
                  <a:pt x="4568" y="8702"/>
                </a:cubicBezTo>
                <a:cubicBezTo>
                  <a:pt x="6036" y="11540"/>
                  <a:pt x="7406" y="14508"/>
                  <a:pt x="8743" y="17476"/>
                </a:cubicBezTo>
                <a:cubicBezTo>
                  <a:pt x="11386" y="23446"/>
                  <a:pt x="13669" y="29578"/>
                  <a:pt x="15724" y="35776"/>
                </a:cubicBezTo>
                <a:cubicBezTo>
                  <a:pt x="17714" y="41680"/>
                  <a:pt x="19508" y="47682"/>
                  <a:pt x="21139" y="53717"/>
                </a:cubicBezTo>
                <a:cubicBezTo>
                  <a:pt x="22705" y="59556"/>
                  <a:pt x="24107" y="65428"/>
                  <a:pt x="25282" y="71365"/>
                </a:cubicBezTo>
                <a:cubicBezTo>
                  <a:pt x="26619" y="77986"/>
                  <a:pt x="27728" y="84673"/>
                  <a:pt x="28739" y="91328"/>
                </a:cubicBezTo>
                <a:cubicBezTo>
                  <a:pt x="28870" y="92241"/>
                  <a:pt x="29000" y="93089"/>
                  <a:pt x="29229" y="93970"/>
                </a:cubicBezTo>
                <a:cubicBezTo>
                  <a:pt x="29258" y="94117"/>
                  <a:pt x="29367" y="94185"/>
                  <a:pt x="29478" y="94185"/>
                </a:cubicBezTo>
                <a:cubicBezTo>
                  <a:pt x="29613" y="94185"/>
                  <a:pt x="29751" y="94084"/>
                  <a:pt x="29751" y="93905"/>
                </a:cubicBezTo>
                <a:cubicBezTo>
                  <a:pt x="29685" y="92111"/>
                  <a:pt x="29392" y="90317"/>
                  <a:pt x="29131" y="88523"/>
                </a:cubicBezTo>
                <a:cubicBezTo>
                  <a:pt x="28903" y="86794"/>
                  <a:pt x="28674" y="85065"/>
                  <a:pt x="28413" y="83369"/>
                </a:cubicBezTo>
                <a:cubicBezTo>
                  <a:pt x="27891" y="80074"/>
                  <a:pt x="27304" y="76779"/>
                  <a:pt x="26717" y="73517"/>
                </a:cubicBezTo>
                <a:cubicBezTo>
                  <a:pt x="25543" y="67483"/>
                  <a:pt x="24270" y="61448"/>
                  <a:pt x="22672" y="55479"/>
                </a:cubicBezTo>
                <a:cubicBezTo>
                  <a:pt x="21074" y="49542"/>
                  <a:pt x="19345" y="43572"/>
                  <a:pt x="17453" y="37701"/>
                </a:cubicBezTo>
                <a:cubicBezTo>
                  <a:pt x="15431" y="31503"/>
                  <a:pt x="13212" y="25371"/>
                  <a:pt x="10668" y="19368"/>
                </a:cubicBezTo>
                <a:cubicBezTo>
                  <a:pt x="8156" y="13334"/>
                  <a:pt x="5188" y="7527"/>
                  <a:pt x="1730" y="1982"/>
                </a:cubicBezTo>
                <a:cubicBezTo>
                  <a:pt x="1339" y="1330"/>
                  <a:pt x="817" y="710"/>
                  <a:pt x="360" y="90"/>
                </a:cubicBezTo>
                <a:cubicBezTo>
                  <a:pt x="328" y="26"/>
                  <a:pt x="276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8"/>
          <p:cNvSpPr/>
          <p:nvPr/>
        </p:nvSpPr>
        <p:spPr>
          <a:xfrm>
            <a:off x="7285374" y="3674805"/>
            <a:ext cx="147785" cy="889651"/>
          </a:xfrm>
          <a:custGeom>
            <a:rect b="b" l="l" r="r" t="t"/>
            <a:pathLst>
              <a:path extrusionOk="0" h="62366" w="10360">
                <a:moveTo>
                  <a:pt x="194" y="1"/>
                </a:moveTo>
                <a:cubicBezTo>
                  <a:pt x="96" y="1"/>
                  <a:pt x="1" y="59"/>
                  <a:pt x="1" y="165"/>
                </a:cubicBezTo>
                <a:cubicBezTo>
                  <a:pt x="33" y="1144"/>
                  <a:pt x="196" y="2155"/>
                  <a:pt x="99" y="3101"/>
                </a:cubicBezTo>
                <a:cubicBezTo>
                  <a:pt x="33" y="4014"/>
                  <a:pt x="66" y="4960"/>
                  <a:pt x="164" y="5906"/>
                </a:cubicBezTo>
                <a:cubicBezTo>
                  <a:pt x="327" y="7896"/>
                  <a:pt x="490" y="9918"/>
                  <a:pt x="686" y="11941"/>
                </a:cubicBezTo>
                <a:cubicBezTo>
                  <a:pt x="1045" y="16051"/>
                  <a:pt x="1534" y="20161"/>
                  <a:pt x="2088" y="24238"/>
                </a:cubicBezTo>
                <a:cubicBezTo>
                  <a:pt x="3230" y="32393"/>
                  <a:pt x="4633" y="40516"/>
                  <a:pt x="6362" y="48638"/>
                </a:cubicBezTo>
                <a:cubicBezTo>
                  <a:pt x="7308" y="53172"/>
                  <a:pt x="8319" y="57739"/>
                  <a:pt x="9787" y="62175"/>
                </a:cubicBezTo>
                <a:cubicBezTo>
                  <a:pt x="9830" y="62306"/>
                  <a:pt x="9951" y="62366"/>
                  <a:pt x="10069" y="62366"/>
                </a:cubicBezTo>
                <a:cubicBezTo>
                  <a:pt x="10217" y="62366"/>
                  <a:pt x="10359" y="62273"/>
                  <a:pt x="10341" y="62110"/>
                </a:cubicBezTo>
                <a:cubicBezTo>
                  <a:pt x="9624" y="58065"/>
                  <a:pt x="8612" y="54053"/>
                  <a:pt x="7764" y="50041"/>
                </a:cubicBezTo>
                <a:cubicBezTo>
                  <a:pt x="6851" y="45963"/>
                  <a:pt x="6035" y="41853"/>
                  <a:pt x="5318" y="37743"/>
                </a:cubicBezTo>
                <a:cubicBezTo>
                  <a:pt x="3850" y="29588"/>
                  <a:pt x="2741" y="21433"/>
                  <a:pt x="1827" y="13278"/>
                </a:cubicBezTo>
                <a:cubicBezTo>
                  <a:pt x="1599" y="10995"/>
                  <a:pt x="1371" y="8744"/>
                  <a:pt x="1175" y="6493"/>
                </a:cubicBezTo>
                <a:cubicBezTo>
                  <a:pt x="1045" y="5384"/>
                  <a:pt x="979" y="4308"/>
                  <a:pt x="979" y="3199"/>
                </a:cubicBezTo>
                <a:cubicBezTo>
                  <a:pt x="1045" y="2122"/>
                  <a:pt x="718" y="1144"/>
                  <a:pt x="392" y="132"/>
                </a:cubicBezTo>
                <a:cubicBezTo>
                  <a:pt x="362" y="43"/>
                  <a:pt x="277" y="1"/>
                  <a:pt x="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8"/>
          <p:cNvSpPr/>
          <p:nvPr/>
        </p:nvSpPr>
        <p:spPr>
          <a:xfrm>
            <a:off x="7233263" y="3674705"/>
            <a:ext cx="21883" cy="176487"/>
          </a:xfrm>
          <a:custGeom>
            <a:rect b="b" l="l" r="r" t="t"/>
            <a:pathLst>
              <a:path extrusionOk="0" h="12372" w="1534">
                <a:moveTo>
                  <a:pt x="447" y="1"/>
                </a:moveTo>
                <a:cubicBezTo>
                  <a:pt x="309" y="1"/>
                  <a:pt x="163" y="104"/>
                  <a:pt x="163" y="270"/>
                </a:cubicBezTo>
                <a:cubicBezTo>
                  <a:pt x="0" y="2194"/>
                  <a:pt x="294" y="4152"/>
                  <a:pt x="392" y="6076"/>
                </a:cubicBezTo>
                <a:cubicBezTo>
                  <a:pt x="457" y="8001"/>
                  <a:pt x="490" y="9925"/>
                  <a:pt x="555" y="11883"/>
                </a:cubicBezTo>
                <a:cubicBezTo>
                  <a:pt x="555" y="12209"/>
                  <a:pt x="800" y="12372"/>
                  <a:pt x="1044" y="12372"/>
                </a:cubicBezTo>
                <a:cubicBezTo>
                  <a:pt x="1289" y="12372"/>
                  <a:pt x="1533" y="12209"/>
                  <a:pt x="1533" y="11883"/>
                </a:cubicBezTo>
                <a:cubicBezTo>
                  <a:pt x="1501" y="9925"/>
                  <a:pt x="1501" y="7968"/>
                  <a:pt x="1338" y="6044"/>
                </a:cubicBezTo>
                <a:cubicBezTo>
                  <a:pt x="1305" y="5293"/>
                  <a:pt x="1240" y="4543"/>
                  <a:pt x="1142" y="3825"/>
                </a:cubicBezTo>
                <a:cubicBezTo>
                  <a:pt x="1077" y="2618"/>
                  <a:pt x="946" y="1379"/>
                  <a:pt x="685" y="205"/>
                </a:cubicBezTo>
                <a:cubicBezTo>
                  <a:pt x="657" y="62"/>
                  <a:pt x="554" y="1"/>
                  <a:pt x="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"/>
          <p:cNvSpPr/>
          <p:nvPr/>
        </p:nvSpPr>
        <p:spPr>
          <a:xfrm>
            <a:off x="5772601" y="3825188"/>
            <a:ext cx="156344" cy="719341"/>
          </a:xfrm>
          <a:custGeom>
            <a:rect b="b" l="l" r="r" t="t"/>
            <a:pathLst>
              <a:path extrusionOk="0" h="50427" w="10960">
                <a:moveTo>
                  <a:pt x="10669" y="1"/>
                </a:moveTo>
                <a:cubicBezTo>
                  <a:pt x="10637" y="1"/>
                  <a:pt x="10604" y="9"/>
                  <a:pt x="10570" y="29"/>
                </a:cubicBezTo>
                <a:cubicBezTo>
                  <a:pt x="9917" y="388"/>
                  <a:pt x="9265" y="812"/>
                  <a:pt x="8645" y="1268"/>
                </a:cubicBezTo>
                <a:cubicBezTo>
                  <a:pt x="7993" y="1692"/>
                  <a:pt x="7340" y="2182"/>
                  <a:pt x="6753" y="2671"/>
                </a:cubicBezTo>
                <a:cubicBezTo>
                  <a:pt x="5546" y="3747"/>
                  <a:pt x="4535" y="4987"/>
                  <a:pt x="3752" y="6390"/>
                </a:cubicBezTo>
                <a:cubicBezTo>
                  <a:pt x="2056" y="9358"/>
                  <a:pt x="1273" y="12718"/>
                  <a:pt x="816" y="16078"/>
                </a:cubicBezTo>
                <a:cubicBezTo>
                  <a:pt x="294" y="19699"/>
                  <a:pt x="33" y="23352"/>
                  <a:pt x="1" y="27038"/>
                </a:cubicBezTo>
                <a:cubicBezTo>
                  <a:pt x="1" y="28832"/>
                  <a:pt x="33" y="30659"/>
                  <a:pt x="164" y="32485"/>
                </a:cubicBezTo>
                <a:cubicBezTo>
                  <a:pt x="197" y="33399"/>
                  <a:pt x="262" y="34312"/>
                  <a:pt x="360" y="35226"/>
                </a:cubicBezTo>
                <a:cubicBezTo>
                  <a:pt x="425" y="36139"/>
                  <a:pt x="555" y="37085"/>
                  <a:pt x="555" y="37966"/>
                </a:cubicBezTo>
                <a:cubicBezTo>
                  <a:pt x="555" y="38422"/>
                  <a:pt x="458" y="38846"/>
                  <a:pt x="458" y="39270"/>
                </a:cubicBezTo>
                <a:cubicBezTo>
                  <a:pt x="490" y="39727"/>
                  <a:pt x="555" y="40249"/>
                  <a:pt x="653" y="40738"/>
                </a:cubicBezTo>
                <a:cubicBezTo>
                  <a:pt x="784" y="41782"/>
                  <a:pt x="882" y="42826"/>
                  <a:pt x="979" y="43870"/>
                </a:cubicBezTo>
                <a:cubicBezTo>
                  <a:pt x="1175" y="45957"/>
                  <a:pt x="1306" y="48045"/>
                  <a:pt x="1599" y="50133"/>
                </a:cubicBezTo>
                <a:cubicBezTo>
                  <a:pt x="1599" y="50329"/>
                  <a:pt x="1746" y="50426"/>
                  <a:pt x="1893" y="50426"/>
                </a:cubicBezTo>
                <a:cubicBezTo>
                  <a:pt x="2040" y="50426"/>
                  <a:pt x="2186" y="50329"/>
                  <a:pt x="2186" y="50133"/>
                </a:cubicBezTo>
                <a:cubicBezTo>
                  <a:pt x="2252" y="48339"/>
                  <a:pt x="2219" y="46545"/>
                  <a:pt x="2023" y="44783"/>
                </a:cubicBezTo>
                <a:cubicBezTo>
                  <a:pt x="1958" y="43870"/>
                  <a:pt x="1860" y="42989"/>
                  <a:pt x="1795" y="42076"/>
                </a:cubicBezTo>
                <a:cubicBezTo>
                  <a:pt x="1697" y="41195"/>
                  <a:pt x="1534" y="40347"/>
                  <a:pt x="1469" y="39466"/>
                </a:cubicBezTo>
                <a:cubicBezTo>
                  <a:pt x="1436" y="39075"/>
                  <a:pt x="1436" y="38683"/>
                  <a:pt x="1501" y="38324"/>
                </a:cubicBezTo>
                <a:cubicBezTo>
                  <a:pt x="1534" y="37868"/>
                  <a:pt x="1534" y="37444"/>
                  <a:pt x="1469" y="37020"/>
                </a:cubicBezTo>
                <a:cubicBezTo>
                  <a:pt x="1404" y="36139"/>
                  <a:pt x="1338" y="35226"/>
                  <a:pt x="1273" y="34345"/>
                </a:cubicBezTo>
                <a:cubicBezTo>
                  <a:pt x="1143" y="32583"/>
                  <a:pt x="1045" y="30789"/>
                  <a:pt x="1012" y="29028"/>
                </a:cubicBezTo>
                <a:cubicBezTo>
                  <a:pt x="947" y="25440"/>
                  <a:pt x="1110" y="21851"/>
                  <a:pt x="1534" y="18328"/>
                </a:cubicBezTo>
                <a:cubicBezTo>
                  <a:pt x="1958" y="14936"/>
                  <a:pt x="2447" y="11511"/>
                  <a:pt x="3817" y="8379"/>
                </a:cubicBezTo>
                <a:cubicBezTo>
                  <a:pt x="4535" y="6748"/>
                  <a:pt x="5514" y="5215"/>
                  <a:pt x="6721" y="3878"/>
                </a:cubicBezTo>
                <a:cubicBezTo>
                  <a:pt x="7340" y="3225"/>
                  <a:pt x="8058" y="2606"/>
                  <a:pt x="8808" y="2051"/>
                </a:cubicBezTo>
                <a:cubicBezTo>
                  <a:pt x="9526" y="1562"/>
                  <a:pt x="10015" y="877"/>
                  <a:pt x="10765" y="388"/>
                </a:cubicBezTo>
                <a:cubicBezTo>
                  <a:pt x="10960" y="277"/>
                  <a:pt x="10847" y="1"/>
                  <a:pt x="106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8"/>
          <p:cNvSpPr/>
          <p:nvPr/>
        </p:nvSpPr>
        <p:spPr>
          <a:xfrm>
            <a:off x="6040928" y="3905999"/>
            <a:ext cx="70455" cy="663779"/>
          </a:xfrm>
          <a:custGeom>
            <a:rect b="b" l="l" r="r" t="t"/>
            <a:pathLst>
              <a:path extrusionOk="0" h="46532" w="4939">
                <a:moveTo>
                  <a:pt x="278" y="1"/>
                </a:moveTo>
                <a:cubicBezTo>
                  <a:pt x="148" y="1"/>
                  <a:pt x="0" y="171"/>
                  <a:pt x="78" y="301"/>
                </a:cubicBezTo>
                <a:cubicBezTo>
                  <a:pt x="828" y="1410"/>
                  <a:pt x="2068" y="2095"/>
                  <a:pt x="2720" y="3269"/>
                </a:cubicBezTo>
                <a:cubicBezTo>
                  <a:pt x="3209" y="4345"/>
                  <a:pt x="3503" y="5487"/>
                  <a:pt x="3601" y="6661"/>
                </a:cubicBezTo>
                <a:cubicBezTo>
                  <a:pt x="3796" y="8521"/>
                  <a:pt x="3927" y="10413"/>
                  <a:pt x="3894" y="12305"/>
                </a:cubicBezTo>
                <a:cubicBezTo>
                  <a:pt x="3959" y="19611"/>
                  <a:pt x="3503" y="26984"/>
                  <a:pt x="2916" y="34258"/>
                </a:cubicBezTo>
                <a:cubicBezTo>
                  <a:pt x="2557" y="38205"/>
                  <a:pt x="2035" y="42152"/>
                  <a:pt x="1904" y="46099"/>
                </a:cubicBezTo>
                <a:cubicBezTo>
                  <a:pt x="1904" y="46371"/>
                  <a:pt x="2156" y="46532"/>
                  <a:pt x="2397" y="46532"/>
                </a:cubicBezTo>
                <a:cubicBezTo>
                  <a:pt x="2589" y="46532"/>
                  <a:pt x="2774" y="46429"/>
                  <a:pt x="2818" y="46197"/>
                </a:cubicBezTo>
                <a:cubicBezTo>
                  <a:pt x="3503" y="42739"/>
                  <a:pt x="3731" y="39151"/>
                  <a:pt x="3992" y="35595"/>
                </a:cubicBezTo>
                <a:cubicBezTo>
                  <a:pt x="4318" y="31844"/>
                  <a:pt x="4579" y="28060"/>
                  <a:pt x="4742" y="24309"/>
                </a:cubicBezTo>
                <a:cubicBezTo>
                  <a:pt x="4873" y="20655"/>
                  <a:pt x="4938" y="17002"/>
                  <a:pt x="4905" y="13348"/>
                </a:cubicBezTo>
                <a:cubicBezTo>
                  <a:pt x="4873" y="11359"/>
                  <a:pt x="4775" y="9401"/>
                  <a:pt x="4514" y="7444"/>
                </a:cubicBezTo>
                <a:cubicBezTo>
                  <a:pt x="4384" y="6074"/>
                  <a:pt x="4090" y="4769"/>
                  <a:pt x="3568" y="3497"/>
                </a:cubicBezTo>
                <a:cubicBezTo>
                  <a:pt x="3274" y="2747"/>
                  <a:pt x="2753" y="2095"/>
                  <a:pt x="2100" y="1605"/>
                </a:cubicBezTo>
                <a:cubicBezTo>
                  <a:pt x="1480" y="1149"/>
                  <a:pt x="893" y="627"/>
                  <a:pt x="371" y="40"/>
                </a:cubicBezTo>
                <a:cubicBezTo>
                  <a:pt x="344" y="13"/>
                  <a:pt x="312" y="1"/>
                  <a:pt x="2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"/>
          <p:cNvSpPr/>
          <p:nvPr/>
        </p:nvSpPr>
        <p:spPr>
          <a:xfrm>
            <a:off x="6105777" y="4142414"/>
            <a:ext cx="364357" cy="24279"/>
          </a:xfrm>
          <a:custGeom>
            <a:rect b="b" l="l" r="r" t="t"/>
            <a:pathLst>
              <a:path extrusionOk="0" h="1702" w="25542">
                <a:moveTo>
                  <a:pt x="14307" y="0"/>
                </a:moveTo>
                <a:cubicBezTo>
                  <a:pt x="11365" y="0"/>
                  <a:pt x="8423" y="138"/>
                  <a:pt x="5481" y="462"/>
                </a:cubicBezTo>
                <a:cubicBezTo>
                  <a:pt x="3719" y="657"/>
                  <a:pt x="1990" y="886"/>
                  <a:pt x="262" y="1179"/>
                </a:cubicBezTo>
                <a:cubicBezTo>
                  <a:pt x="1" y="1244"/>
                  <a:pt x="66" y="1701"/>
                  <a:pt x="327" y="1701"/>
                </a:cubicBezTo>
                <a:cubicBezTo>
                  <a:pt x="5154" y="1506"/>
                  <a:pt x="9962" y="1293"/>
                  <a:pt x="14766" y="1293"/>
                </a:cubicBezTo>
                <a:cubicBezTo>
                  <a:pt x="16390" y="1293"/>
                  <a:pt x="18014" y="1317"/>
                  <a:pt x="19638" y="1375"/>
                </a:cubicBezTo>
                <a:cubicBezTo>
                  <a:pt x="20584" y="1408"/>
                  <a:pt x="21530" y="1473"/>
                  <a:pt x="22476" y="1505"/>
                </a:cubicBezTo>
                <a:cubicBezTo>
                  <a:pt x="22994" y="1545"/>
                  <a:pt x="23597" y="1658"/>
                  <a:pt x="24174" y="1658"/>
                </a:cubicBezTo>
                <a:cubicBezTo>
                  <a:pt x="24542" y="1658"/>
                  <a:pt x="24898" y="1612"/>
                  <a:pt x="25216" y="1473"/>
                </a:cubicBezTo>
                <a:cubicBezTo>
                  <a:pt x="25542" y="1342"/>
                  <a:pt x="25444" y="886"/>
                  <a:pt x="25216" y="722"/>
                </a:cubicBezTo>
                <a:cubicBezTo>
                  <a:pt x="24596" y="331"/>
                  <a:pt x="23585" y="396"/>
                  <a:pt x="22867" y="331"/>
                </a:cubicBezTo>
                <a:cubicBezTo>
                  <a:pt x="21986" y="266"/>
                  <a:pt x="21138" y="201"/>
                  <a:pt x="20258" y="168"/>
                </a:cubicBezTo>
                <a:cubicBezTo>
                  <a:pt x="18594" y="70"/>
                  <a:pt x="16930" y="5"/>
                  <a:pt x="15267" y="5"/>
                </a:cubicBezTo>
                <a:cubicBezTo>
                  <a:pt x="14947" y="2"/>
                  <a:pt x="14627" y="0"/>
                  <a:pt x="143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"/>
          <p:cNvSpPr/>
          <p:nvPr/>
        </p:nvSpPr>
        <p:spPr>
          <a:xfrm>
            <a:off x="6550635" y="3308536"/>
            <a:ext cx="49799" cy="350448"/>
          </a:xfrm>
          <a:custGeom>
            <a:rect b="b" l="l" r="r" t="t"/>
            <a:pathLst>
              <a:path extrusionOk="0" h="24567" w="3491">
                <a:moveTo>
                  <a:pt x="618" y="0"/>
                </a:moveTo>
                <a:cubicBezTo>
                  <a:pt x="536" y="0"/>
                  <a:pt x="454" y="52"/>
                  <a:pt x="424" y="169"/>
                </a:cubicBezTo>
                <a:cubicBezTo>
                  <a:pt x="0" y="1735"/>
                  <a:pt x="196" y="3366"/>
                  <a:pt x="392" y="4964"/>
                </a:cubicBezTo>
                <a:cubicBezTo>
                  <a:pt x="587" y="6693"/>
                  <a:pt x="913" y="8389"/>
                  <a:pt x="1109" y="10118"/>
                </a:cubicBezTo>
                <a:cubicBezTo>
                  <a:pt x="1403" y="13021"/>
                  <a:pt x="1305" y="15892"/>
                  <a:pt x="1566" y="18762"/>
                </a:cubicBezTo>
                <a:cubicBezTo>
                  <a:pt x="1631" y="19578"/>
                  <a:pt x="1729" y="20393"/>
                  <a:pt x="1892" y="21209"/>
                </a:cubicBezTo>
                <a:cubicBezTo>
                  <a:pt x="1990" y="22285"/>
                  <a:pt x="2251" y="23329"/>
                  <a:pt x="2642" y="24340"/>
                </a:cubicBezTo>
                <a:cubicBezTo>
                  <a:pt x="2716" y="24499"/>
                  <a:pt x="2853" y="24566"/>
                  <a:pt x="2995" y="24566"/>
                </a:cubicBezTo>
                <a:cubicBezTo>
                  <a:pt x="3235" y="24566"/>
                  <a:pt x="3490" y="24378"/>
                  <a:pt x="3490" y="24112"/>
                </a:cubicBezTo>
                <a:cubicBezTo>
                  <a:pt x="3393" y="23199"/>
                  <a:pt x="3229" y="22285"/>
                  <a:pt x="3034" y="21372"/>
                </a:cubicBezTo>
                <a:cubicBezTo>
                  <a:pt x="2903" y="20622"/>
                  <a:pt x="2773" y="19839"/>
                  <a:pt x="2708" y="19089"/>
                </a:cubicBezTo>
                <a:cubicBezTo>
                  <a:pt x="2577" y="17784"/>
                  <a:pt x="2577" y="16512"/>
                  <a:pt x="2512" y="15240"/>
                </a:cubicBezTo>
                <a:cubicBezTo>
                  <a:pt x="2414" y="12043"/>
                  <a:pt x="2055" y="8846"/>
                  <a:pt x="1468" y="5715"/>
                </a:cubicBezTo>
                <a:cubicBezTo>
                  <a:pt x="1044" y="3888"/>
                  <a:pt x="848" y="2061"/>
                  <a:pt x="816" y="202"/>
                </a:cubicBezTo>
                <a:cubicBezTo>
                  <a:pt x="816" y="76"/>
                  <a:pt x="717" y="0"/>
                  <a:pt x="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"/>
          <p:cNvSpPr/>
          <p:nvPr/>
        </p:nvSpPr>
        <p:spPr>
          <a:xfrm>
            <a:off x="7000128" y="2698105"/>
            <a:ext cx="254088" cy="265714"/>
          </a:xfrm>
          <a:custGeom>
            <a:rect b="b" l="l" r="r" t="t"/>
            <a:pathLst>
              <a:path extrusionOk="0" h="18627" w="17812">
                <a:moveTo>
                  <a:pt x="12690" y="1"/>
                </a:moveTo>
                <a:cubicBezTo>
                  <a:pt x="12038" y="33"/>
                  <a:pt x="11450" y="164"/>
                  <a:pt x="10863" y="392"/>
                </a:cubicBezTo>
                <a:cubicBezTo>
                  <a:pt x="10146" y="621"/>
                  <a:pt x="9428" y="816"/>
                  <a:pt x="8710" y="1077"/>
                </a:cubicBezTo>
                <a:cubicBezTo>
                  <a:pt x="7177" y="1567"/>
                  <a:pt x="5709" y="2121"/>
                  <a:pt x="4241" y="2773"/>
                </a:cubicBezTo>
                <a:cubicBezTo>
                  <a:pt x="3491" y="3100"/>
                  <a:pt x="2741" y="3458"/>
                  <a:pt x="2023" y="3817"/>
                </a:cubicBezTo>
                <a:cubicBezTo>
                  <a:pt x="1306" y="4111"/>
                  <a:pt x="653" y="4502"/>
                  <a:pt x="66" y="5024"/>
                </a:cubicBezTo>
                <a:cubicBezTo>
                  <a:pt x="1" y="5122"/>
                  <a:pt x="99" y="5285"/>
                  <a:pt x="229" y="5285"/>
                </a:cubicBezTo>
                <a:cubicBezTo>
                  <a:pt x="1077" y="5122"/>
                  <a:pt x="1925" y="4600"/>
                  <a:pt x="2708" y="4209"/>
                </a:cubicBezTo>
                <a:cubicBezTo>
                  <a:pt x="3491" y="3850"/>
                  <a:pt x="4372" y="3491"/>
                  <a:pt x="5220" y="3132"/>
                </a:cubicBezTo>
                <a:cubicBezTo>
                  <a:pt x="6916" y="2447"/>
                  <a:pt x="8645" y="1860"/>
                  <a:pt x="10439" y="1371"/>
                </a:cubicBezTo>
                <a:cubicBezTo>
                  <a:pt x="10896" y="1240"/>
                  <a:pt x="11353" y="1110"/>
                  <a:pt x="11809" y="1012"/>
                </a:cubicBezTo>
                <a:cubicBezTo>
                  <a:pt x="12046" y="939"/>
                  <a:pt x="12293" y="846"/>
                  <a:pt x="12522" y="846"/>
                </a:cubicBezTo>
                <a:cubicBezTo>
                  <a:pt x="12702" y="846"/>
                  <a:pt x="12872" y="904"/>
                  <a:pt x="13016" y="1077"/>
                </a:cubicBezTo>
                <a:cubicBezTo>
                  <a:pt x="13244" y="1436"/>
                  <a:pt x="13473" y="1795"/>
                  <a:pt x="13669" y="2186"/>
                </a:cubicBezTo>
                <a:cubicBezTo>
                  <a:pt x="13897" y="2578"/>
                  <a:pt x="14125" y="3002"/>
                  <a:pt x="14354" y="3426"/>
                </a:cubicBezTo>
                <a:cubicBezTo>
                  <a:pt x="15193" y="5011"/>
                  <a:pt x="16002" y="6625"/>
                  <a:pt x="16726" y="8270"/>
                </a:cubicBezTo>
                <a:lnTo>
                  <a:pt x="16726" y="8270"/>
                </a:lnTo>
                <a:cubicBezTo>
                  <a:pt x="15970" y="10028"/>
                  <a:pt x="15452" y="11922"/>
                  <a:pt x="14517" y="13636"/>
                </a:cubicBezTo>
                <a:cubicBezTo>
                  <a:pt x="14060" y="14549"/>
                  <a:pt x="13473" y="15365"/>
                  <a:pt x="12755" y="16082"/>
                </a:cubicBezTo>
                <a:cubicBezTo>
                  <a:pt x="11874" y="16898"/>
                  <a:pt x="10798" y="17420"/>
                  <a:pt x="9852" y="18170"/>
                </a:cubicBezTo>
                <a:cubicBezTo>
                  <a:pt x="9722" y="18333"/>
                  <a:pt x="9819" y="18627"/>
                  <a:pt x="10048" y="18627"/>
                </a:cubicBezTo>
                <a:cubicBezTo>
                  <a:pt x="12103" y="18431"/>
                  <a:pt x="13832" y="16670"/>
                  <a:pt x="14908" y="15006"/>
                </a:cubicBezTo>
                <a:cubicBezTo>
                  <a:pt x="15952" y="13375"/>
                  <a:pt x="16506" y="11548"/>
                  <a:pt x="17191" y="9787"/>
                </a:cubicBezTo>
                <a:cubicBezTo>
                  <a:pt x="17355" y="9363"/>
                  <a:pt x="17550" y="8971"/>
                  <a:pt x="17713" y="8515"/>
                </a:cubicBezTo>
                <a:cubicBezTo>
                  <a:pt x="17811" y="8188"/>
                  <a:pt x="17713" y="7993"/>
                  <a:pt x="17550" y="7666"/>
                </a:cubicBezTo>
                <a:cubicBezTo>
                  <a:pt x="17387" y="7373"/>
                  <a:pt x="17224" y="6981"/>
                  <a:pt x="17061" y="6623"/>
                </a:cubicBezTo>
                <a:cubicBezTo>
                  <a:pt x="16441" y="5285"/>
                  <a:pt x="15724" y="4013"/>
                  <a:pt x="15006" y="2741"/>
                </a:cubicBezTo>
                <a:cubicBezTo>
                  <a:pt x="14680" y="2121"/>
                  <a:pt x="14321" y="1501"/>
                  <a:pt x="13962" y="914"/>
                </a:cubicBezTo>
                <a:cubicBezTo>
                  <a:pt x="13636" y="425"/>
                  <a:pt x="13277" y="1"/>
                  <a:pt x="126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8"/>
          <p:cNvSpPr/>
          <p:nvPr/>
        </p:nvSpPr>
        <p:spPr>
          <a:xfrm>
            <a:off x="7177415" y="2687321"/>
            <a:ext cx="26076" cy="21768"/>
          </a:xfrm>
          <a:custGeom>
            <a:rect b="b" l="l" r="r" t="t"/>
            <a:pathLst>
              <a:path extrusionOk="0" h="1526" w="1828">
                <a:moveTo>
                  <a:pt x="1318" y="0"/>
                </a:moveTo>
                <a:cubicBezTo>
                  <a:pt x="1292" y="0"/>
                  <a:pt x="1266" y="2"/>
                  <a:pt x="1241" y="7"/>
                </a:cubicBezTo>
                <a:cubicBezTo>
                  <a:pt x="1077" y="39"/>
                  <a:pt x="914" y="72"/>
                  <a:pt x="751" y="170"/>
                </a:cubicBezTo>
                <a:cubicBezTo>
                  <a:pt x="621" y="235"/>
                  <a:pt x="490" y="333"/>
                  <a:pt x="392" y="431"/>
                </a:cubicBezTo>
                <a:cubicBezTo>
                  <a:pt x="262" y="528"/>
                  <a:pt x="164" y="659"/>
                  <a:pt x="99" y="789"/>
                </a:cubicBezTo>
                <a:cubicBezTo>
                  <a:pt x="34" y="953"/>
                  <a:pt x="1" y="1116"/>
                  <a:pt x="1" y="1311"/>
                </a:cubicBezTo>
                <a:cubicBezTo>
                  <a:pt x="1" y="1447"/>
                  <a:pt x="105" y="1525"/>
                  <a:pt x="216" y="1525"/>
                </a:cubicBezTo>
                <a:cubicBezTo>
                  <a:pt x="292" y="1525"/>
                  <a:pt x="372" y="1489"/>
                  <a:pt x="425" y="1409"/>
                </a:cubicBezTo>
                <a:lnTo>
                  <a:pt x="425" y="1377"/>
                </a:lnTo>
                <a:lnTo>
                  <a:pt x="490" y="1344"/>
                </a:lnTo>
                <a:cubicBezTo>
                  <a:pt x="523" y="1279"/>
                  <a:pt x="588" y="1246"/>
                  <a:pt x="621" y="1213"/>
                </a:cubicBezTo>
                <a:cubicBezTo>
                  <a:pt x="653" y="1148"/>
                  <a:pt x="686" y="1116"/>
                  <a:pt x="751" y="1083"/>
                </a:cubicBezTo>
                <a:lnTo>
                  <a:pt x="816" y="1018"/>
                </a:lnTo>
                <a:lnTo>
                  <a:pt x="980" y="920"/>
                </a:lnTo>
                <a:lnTo>
                  <a:pt x="1045" y="887"/>
                </a:lnTo>
                <a:lnTo>
                  <a:pt x="1110" y="855"/>
                </a:lnTo>
                <a:cubicBezTo>
                  <a:pt x="1117" y="848"/>
                  <a:pt x="1117" y="845"/>
                  <a:pt x="1112" y="845"/>
                </a:cubicBezTo>
                <a:cubicBezTo>
                  <a:pt x="1101" y="845"/>
                  <a:pt x="1060" y="864"/>
                  <a:pt x="1059" y="864"/>
                </a:cubicBezTo>
                <a:cubicBezTo>
                  <a:pt x="1059" y="864"/>
                  <a:pt x="1064" y="862"/>
                  <a:pt x="1077" y="855"/>
                </a:cubicBezTo>
                <a:cubicBezTo>
                  <a:pt x="1175" y="822"/>
                  <a:pt x="1306" y="789"/>
                  <a:pt x="1436" y="757"/>
                </a:cubicBezTo>
                <a:cubicBezTo>
                  <a:pt x="1567" y="757"/>
                  <a:pt x="1665" y="692"/>
                  <a:pt x="1762" y="561"/>
                </a:cubicBezTo>
                <a:cubicBezTo>
                  <a:pt x="1828" y="463"/>
                  <a:pt x="1828" y="333"/>
                  <a:pt x="1762" y="235"/>
                </a:cubicBezTo>
                <a:cubicBezTo>
                  <a:pt x="1677" y="93"/>
                  <a:pt x="1493" y="0"/>
                  <a:pt x="1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"/>
          <p:cNvSpPr/>
          <p:nvPr/>
        </p:nvSpPr>
        <p:spPr>
          <a:xfrm>
            <a:off x="7243648" y="2761399"/>
            <a:ext cx="33837" cy="56903"/>
          </a:xfrm>
          <a:custGeom>
            <a:rect b="b" l="l" r="r" t="t"/>
            <a:pathLst>
              <a:path extrusionOk="0" h="3989" w="2372">
                <a:moveTo>
                  <a:pt x="1882" y="0"/>
                </a:moveTo>
                <a:cubicBezTo>
                  <a:pt x="1295" y="0"/>
                  <a:pt x="1001" y="685"/>
                  <a:pt x="805" y="1142"/>
                </a:cubicBezTo>
                <a:cubicBezTo>
                  <a:pt x="577" y="1762"/>
                  <a:pt x="349" y="2381"/>
                  <a:pt x="186" y="3001"/>
                </a:cubicBezTo>
                <a:cubicBezTo>
                  <a:pt x="120" y="3262"/>
                  <a:pt x="88" y="3523"/>
                  <a:pt x="23" y="3751"/>
                </a:cubicBezTo>
                <a:cubicBezTo>
                  <a:pt x="0" y="3885"/>
                  <a:pt x="115" y="3988"/>
                  <a:pt x="221" y="3988"/>
                </a:cubicBezTo>
                <a:cubicBezTo>
                  <a:pt x="270" y="3988"/>
                  <a:pt x="318" y="3966"/>
                  <a:pt x="349" y="3914"/>
                </a:cubicBezTo>
                <a:cubicBezTo>
                  <a:pt x="675" y="3327"/>
                  <a:pt x="969" y="2708"/>
                  <a:pt x="1164" y="2055"/>
                </a:cubicBezTo>
                <a:cubicBezTo>
                  <a:pt x="1295" y="1729"/>
                  <a:pt x="1458" y="1403"/>
                  <a:pt x="1654" y="1109"/>
                </a:cubicBezTo>
                <a:cubicBezTo>
                  <a:pt x="1686" y="1011"/>
                  <a:pt x="1719" y="946"/>
                  <a:pt x="1784" y="881"/>
                </a:cubicBezTo>
                <a:lnTo>
                  <a:pt x="1784" y="881"/>
                </a:lnTo>
                <a:cubicBezTo>
                  <a:pt x="1767" y="907"/>
                  <a:pt x="1761" y="917"/>
                  <a:pt x="1762" y="917"/>
                </a:cubicBezTo>
                <a:cubicBezTo>
                  <a:pt x="1766" y="917"/>
                  <a:pt x="1825" y="840"/>
                  <a:pt x="1849" y="816"/>
                </a:cubicBezTo>
                <a:cubicBezTo>
                  <a:pt x="1915" y="783"/>
                  <a:pt x="1947" y="718"/>
                  <a:pt x="1980" y="685"/>
                </a:cubicBezTo>
                <a:cubicBezTo>
                  <a:pt x="2371" y="587"/>
                  <a:pt x="2273" y="0"/>
                  <a:pt x="18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"/>
          <p:cNvSpPr/>
          <p:nvPr/>
        </p:nvSpPr>
        <p:spPr>
          <a:xfrm>
            <a:off x="7017817" y="2698690"/>
            <a:ext cx="20955" cy="26618"/>
          </a:xfrm>
          <a:custGeom>
            <a:rect b="b" l="l" r="r" t="t"/>
            <a:pathLst>
              <a:path extrusionOk="0" h="1866" w="1469">
                <a:moveTo>
                  <a:pt x="1142" y="449"/>
                </a:moveTo>
                <a:lnTo>
                  <a:pt x="1142" y="547"/>
                </a:lnTo>
                <a:lnTo>
                  <a:pt x="1128" y="549"/>
                </a:lnTo>
                <a:lnTo>
                  <a:pt x="1128" y="549"/>
                </a:lnTo>
                <a:cubicBezTo>
                  <a:pt x="1132" y="516"/>
                  <a:pt x="1137" y="482"/>
                  <a:pt x="1142" y="449"/>
                </a:cubicBezTo>
                <a:close/>
                <a:moveTo>
                  <a:pt x="767" y="1"/>
                </a:moveTo>
                <a:cubicBezTo>
                  <a:pt x="718" y="1"/>
                  <a:pt x="669" y="9"/>
                  <a:pt x="620" y="25"/>
                </a:cubicBezTo>
                <a:cubicBezTo>
                  <a:pt x="424" y="90"/>
                  <a:pt x="294" y="253"/>
                  <a:pt x="294" y="416"/>
                </a:cubicBezTo>
                <a:cubicBezTo>
                  <a:pt x="294" y="497"/>
                  <a:pt x="294" y="578"/>
                  <a:pt x="296" y="656"/>
                </a:cubicBezTo>
                <a:lnTo>
                  <a:pt x="296" y="656"/>
                </a:lnTo>
                <a:cubicBezTo>
                  <a:pt x="118" y="731"/>
                  <a:pt x="0" y="916"/>
                  <a:pt x="0" y="1101"/>
                </a:cubicBezTo>
                <a:cubicBezTo>
                  <a:pt x="0" y="1175"/>
                  <a:pt x="19" y="1268"/>
                  <a:pt x="56" y="1351"/>
                </a:cubicBezTo>
                <a:lnTo>
                  <a:pt x="56" y="1351"/>
                </a:lnTo>
                <a:cubicBezTo>
                  <a:pt x="83" y="1456"/>
                  <a:pt x="142" y="1554"/>
                  <a:pt x="229" y="1623"/>
                </a:cubicBezTo>
                <a:cubicBezTo>
                  <a:pt x="294" y="1656"/>
                  <a:pt x="327" y="1689"/>
                  <a:pt x="392" y="1721"/>
                </a:cubicBezTo>
                <a:cubicBezTo>
                  <a:pt x="490" y="1754"/>
                  <a:pt x="588" y="1787"/>
                  <a:pt x="685" y="1787"/>
                </a:cubicBezTo>
                <a:cubicBezTo>
                  <a:pt x="696" y="1787"/>
                  <a:pt x="707" y="1786"/>
                  <a:pt x="718" y="1786"/>
                </a:cubicBezTo>
                <a:lnTo>
                  <a:pt x="718" y="1786"/>
                </a:lnTo>
                <a:cubicBezTo>
                  <a:pt x="718" y="1786"/>
                  <a:pt x="718" y="1786"/>
                  <a:pt x="718" y="1787"/>
                </a:cubicBezTo>
                <a:cubicBezTo>
                  <a:pt x="782" y="1840"/>
                  <a:pt x="859" y="1865"/>
                  <a:pt x="935" y="1865"/>
                </a:cubicBezTo>
                <a:cubicBezTo>
                  <a:pt x="1092" y="1865"/>
                  <a:pt x="1240" y="1756"/>
                  <a:pt x="1240" y="1558"/>
                </a:cubicBezTo>
                <a:lnTo>
                  <a:pt x="1240" y="1558"/>
                </a:lnTo>
                <a:lnTo>
                  <a:pt x="1207" y="1591"/>
                </a:lnTo>
                <a:cubicBezTo>
                  <a:pt x="1207" y="1586"/>
                  <a:pt x="1207" y="1582"/>
                  <a:pt x="1207" y="1578"/>
                </a:cubicBezTo>
                <a:lnTo>
                  <a:pt x="1207" y="1578"/>
                </a:lnTo>
                <a:cubicBezTo>
                  <a:pt x="1244" y="1542"/>
                  <a:pt x="1277" y="1503"/>
                  <a:pt x="1305" y="1460"/>
                </a:cubicBezTo>
                <a:cubicBezTo>
                  <a:pt x="1468" y="1036"/>
                  <a:pt x="1403" y="547"/>
                  <a:pt x="1109" y="221"/>
                </a:cubicBezTo>
                <a:cubicBezTo>
                  <a:pt x="1044" y="156"/>
                  <a:pt x="979" y="90"/>
                  <a:pt x="914" y="25"/>
                </a:cubicBezTo>
                <a:cubicBezTo>
                  <a:pt x="865" y="9"/>
                  <a:pt x="816" y="1"/>
                  <a:pt x="7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"/>
          <p:cNvSpPr/>
          <p:nvPr/>
        </p:nvSpPr>
        <p:spPr>
          <a:xfrm>
            <a:off x="6996876" y="2669518"/>
            <a:ext cx="66846" cy="18402"/>
          </a:xfrm>
          <a:custGeom>
            <a:rect b="b" l="l" r="r" t="t"/>
            <a:pathLst>
              <a:path extrusionOk="0" h="1290" w="4686">
                <a:moveTo>
                  <a:pt x="1592" y="0"/>
                </a:moveTo>
                <a:cubicBezTo>
                  <a:pt x="1106" y="0"/>
                  <a:pt x="620" y="102"/>
                  <a:pt x="164" y="276"/>
                </a:cubicBezTo>
                <a:cubicBezTo>
                  <a:pt x="1" y="341"/>
                  <a:pt x="131" y="570"/>
                  <a:pt x="261" y="570"/>
                </a:cubicBezTo>
                <a:cubicBezTo>
                  <a:pt x="914" y="635"/>
                  <a:pt x="1599" y="602"/>
                  <a:pt x="2251" y="700"/>
                </a:cubicBezTo>
                <a:cubicBezTo>
                  <a:pt x="2545" y="765"/>
                  <a:pt x="2871" y="830"/>
                  <a:pt x="3197" y="928"/>
                </a:cubicBezTo>
                <a:cubicBezTo>
                  <a:pt x="3491" y="1059"/>
                  <a:pt x="3817" y="1189"/>
                  <a:pt x="4176" y="1287"/>
                </a:cubicBezTo>
                <a:cubicBezTo>
                  <a:pt x="4188" y="1289"/>
                  <a:pt x="4200" y="1289"/>
                  <a:pt x="4213" y="1289"/>
                </a:cubicBezTo>
                <a:cubicBezTo>
                  <a:pt x="4460" y="1289"/>
                  <a:pt x="4685" y="984"/>
                  <a:pt x="4437" y="798"/>
                </a:cubicBezTo>
                <a:cubicBezTo>
                  <a:pt x="4306" y="667"/>
                  <a:pt x="4143" y="570"/>
                  <a:pt x="3947" y="504"/>
                </a:cubicBezTo>
                <a:cubicBezTo>
                  <a:pt x="3784" y="406"/>
                  <a:pt x="3621" y="374"/>
                  <a:pt x="3426" y="309"/>
                </a:cubicBezTo>
                <a:cubicBezTo>
                  <a:pt x="3067" y="211"/>
                  <a:pt x="2708" y="113"/>
                  <a:pt x="2317" y="80"/>
                </a:cubicBezTo>
                <a:cubicBezTo>
                  <a:pt x="2077" y="26"/>
                  <a:pt x="1834" y="0"/>
                  <a:pt x="15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8"/>
          <p:cNvSpPr/>
          <p:nvPr/>
        </p:nvSpPr>
        <p:spPr>
          <a:xfrm>
            <a:off x="6131839" y="2592016"/>
            <a:ext cx="21412" cy="21412"/>
          </a:xfrm>
          <a:custGeom>
            <a:rect b="b" l="l" r="r" t="t"/>
            <a:pathLst>
              <a:path extrusionOk="0" h="1501" w="1501">
                <a:moveTo>
                  <a:pt x="751" y="0"/>
                </a:moveTo>
                <a:cubicBezTo>
                  <a:pt x="653" y="0"/>
                  <a:pt x="555" y="33"/>
                  <a:pt x="457" y="66"/>
                </a:cubicBezTo>
                <a:cubicBezTo>
                  <a:pt x="392" y="98"/>
                  <a:pt x="294" y="164"/>
                  <a:pt x="229" y="229"/>
                </a:cubicBezTo>
                <a:cubicBezTo>
                  <a:pt x="98" y="359"/>
                  <a:pt x="0" y="555"/>
                  <a:pt x="0" y="751"/>
                </a:cubicBezTo>
                <a:cubicBezTo>
                  <a:pt x="0" y="816"/>
                  <a:pt x="0" y="881"/>
                  <a:pt x="33" y="946"/>
                </a:cubicBezTo>
                <a:cubicBezTo>
                  <a:pt x="66" y="1077"/>
                  <a:pt x="131" y="1175"/>
                  <a:pt x="229" y="1273"/>
                </a:cubicBezTo>
                <a:lnTo>
                  <a:pt x="392" y="1403"/>
                </a:lnTo>
                <a:cubicBezTo>
                  <a:pt x="490" y="1468"/>
                  <a:pt x="620" y="1501"/>
                  <a:pt x="751" y="1501"/>
                </a:cubicBezTo>
                <a:cubicBezTo>
                  <a:pt x="848" y="1501"/>
                  <a:pt x="946" y="1501"/>
                  <a:pt x="1044" y="1436"/>
                </a:cubicBezTo>
                <a:cubicBezTo>
                  <a:pt x="1240" y="1370"/>
                  <a:pt x="1370" y="1240"/>
                  <a:pt x="1436" y="1044"/>
                </a:cubicBezTo>
                <a:cubicBezTo>
                  <a:pt x="1501" y="946"/>
                  <a:pt x="1501" y="849"/>
                  <a:pt x="1501" y="751"/>
                </a:cubicBezTo>
                <a:lnTo>
                  <a:pt x="1468" y="555"/>
                </a:lnTo>
                <a:cubicBezTo>
                  <a:pt x="1436" y="425"/>
                  <a:pt x="1370" y="327"/>
                  <a:pt x="1305" y="229"/>
                </a:cubicBezTo>
                <a:lnTo>
                  <a:pt x="1142" y="98"/>
                </a:lnTo>
                <a:cubicBezTo>
                  <a:pt x="1012" y="33"/>
                  <a:pt x="881" y="0"/>
                  <a:pt x="75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"/>
          <p:cNvSpPr/>
          <p:nvPr/>
        </p:nvSpPr>
        <p:spPr>
          <a:xfrm>
            <a:off x="6298427" y="2581773"/>
            <a:ext cx="26533" cy="22824"/>
          </a:xfrm>
          <a:custGeom>
            <a:rect b="b" l="l" r="r" t="t"/>
            <a:pathLst>
              <a:path extrusionOk="0" h="1600" w="1860">
                <a:moveTo>
                  <a:pt x="1011" y="1"/>
                </a:moveTo>
                <a:cubicBezTo>
                  <a:pt x="0" y="1"/>
                  <a:pt x="0" y="1599"/>
                  <a:pt x="1011" y="1599"/>
                </a:cubicBezTo>
                <a:cubicBezTo>
                  <a:pt x="1860" y="1403"/>
                  <a:pt x="1860" y="197"/>
                  <a:pt x="101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"/>
          <p:cNvSpPr/>
          <p:nvPr/>
        </p:nvSpPr>
        <p:spPr>
          <a:xfrm>
            <a:off x="6112753" y="2537124"/>
            <a:ext cx="58658" cy="27275"/>
          </a:xfrm>
          <a:custGeom>
            <a:rect b="b" l="l" r="r" t="t"/>
            <a:pathLst>
              <a:path extrusionOk="0" h="1912" w="4112">
                <a:moveTo>
                  <a:pt x="3112" y="0"/>
                </a:moveTo>
                <a:cubicBezTo>
                  <a:pt x="3001" y="0"/>
                  <a:pt x="2887" y="11"/>
                  <a:pt x="2774" y="32"/>
                </a:cubicBezTo>
                <a:cubicBezTo>
                  <a:pt x="2480" y="65"/>
                  <a:pt x="2154" y="97"/>
                  <a:pt x="1828" y="195"/>
                </a:cubicBezTo>
                <a:cubicBezTo>
                  <a:pt x="1240" y="391"/>
                  <a:pt x="653" y="684"/>
                  <a:pt x="197" y="1108"/>
                </a:cubicBezTo>
                <a:cubicBezTo>
                  <a:pt x="1" y="1304"/>
                  <a:pt x="1" y="1598"/>
                  <a:pt x="197" y="1761"/>
                </a:cubicBezTo>
                <a:cubicBezTo>
                  <a:pt x="282" y="1863"/>
                  <a:pt x="403" y="1912"/>
                  <a:pt x="527" y="1912"/>
                </a:cubicBezTo>
                <a:cubicBezTo>
                  <a:pt x="640" y="1912"/>
                  <a:pt x="756" y="1871"/>
                  <a:pt x="849" y="1793"/>
                </a:cubicBezTo>
                <a:cubicBezTo>
                  <a:pt x="1012" y="1630"/>
                  <a:pt x="1240" y="1500"/>
                  <a:pt x="1469" y="1369"/>
                </a:cubicBezTo>
                <a:cubicBezTo>
                  <a:pt x="1665" y="1271"/>
                  <a:pt x="1893" y="1174"/>
                  <a:pt x="2121" y="1141"/>
                </a:cubicBezTo>
                <a:cubicBezTo>
                  <a:pt x="2350" y="1043"/>
                  <a:pt x="2578" y="1011"/>
                  <a:pt x="2806" y="1011"/>
                </a:cubicBezTo>
                <a:cubicBezTo>
                  <a:pt x="2871" y="994"/>
                  <a:pt x="2937" y="986"/>
                  <a:pt x="3006" y="986"/>
                </a:cubicBezTo>
                <a:cubicBezTo>
                  <a:pt x="3075" y="986"/>
                  <a:pt x="3149" y="994"/>
                  <a:pt x="3230" y="1011"/>
                </a:cubicBezTo>
                <a:cubicBezTo>
                  <a:pt x="3361" y="1011"/>
                  <a:pt x="3524" y="1011"/>
                  <a:pt x="3687" y="978"/>
                </a:cubicBezTo>
                <a:cubicBezTo>
                  <a:pt x="4046" y="847"/>
                  <a:pt x="4111" y="358"/>
                  <a:pt x="3785" y="162"/>
                </a:cubicBezTo>
                <a:cubicBezTo>
                  <a:pt x="3584" y="51"/>
                  <a:pt x="3353" y="0"/>
                  <a:pt x="311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"/>
          <p:cNvSpPr/>
          <p:nvPr/>
        </p:nvSpPr>
        <p:spPr>
          <a:xfrm>
            <a:off x="6281209" y="2531289"/>
            <a:ext cx="73108" cy="25834"/>
          </a:xfrm>
          <a:custGeom>
            <a:rect b="b" l="l" r="r" t="t"/>
            <a:pathLst>
              <a:path extrusionOk="0" h="1811" w="5125">
                <a:moveTo>
                  <a:pt x="1974" y="1"/>
                </a:moveTo>
                <a:cubicBezTo>
                  <a:pt x="1762" y="1"/>
                  <a:pt x="1550" y="17"/>
                  <a:pt x="1338" y="50"/>
                </a:cubicBezTo>
                <a:cubicBezTo>
                  <a:pt x="914" y="82"/>
                  <a:pt x="522" y="245"/>
                  <a:pt x="196" y="506"/>
                </a:cubicBezTo>
                <a:cubicBezTo>
                  <a:pt x="0" y="702"/>
                  <a:pt x="163" y="995"/>
                  <a:pt x="424" y="1028"/>
                </a:cubicBezTo>
                <a:cubicBezTo>
                  <a:pt x="751" y="1028"/>
                  <a:pt x="1077" y="930"/>
                  <a:pt x="1436" y="898"/>
                </a:cubicBezTo>
                <a:cubicBezTo>
                  <a:pt x="1762" y="898"/>
                  <a:pt x="2088" y="898"/>
                  <a:pt x="2414" y="930"/>
                </a:cubicBezTo>
                <a:cubicBezTo>
                  <a:pt x="2740" y="995"/>
                  <a:pt x="3067" y="1093"/>
                  <a:pt x="3360" y="1224"/>
                </a:cubicBezTo>
                <a:cubicBezTo>
                  <a:pt x="3686" y="1387"/>
                  <a:pt x="3980" y="1550"/>
                  <a:pt x="4273" y="1746"/>
                </a:cubicBezTo>
                <a:cubicBezTo>
                  <a:pt x="4352" y="1791"/>
                  <a:pt x="4431" y="1811"/>
                  <a:pt x="4506" y="1811"/>
                </a:cubicBezTo>
                <a:cubicBezTo>
                  <a:pt x="4864" y="1811"/>
                  <a:pt x="5125" y="1358"/>
                  <a:pt x="4828" y="1061"/>
                </a:cubicBezTo>
                <a:cubicBezTo>
                  <a:pt x="4208" y="474"/>
                  <a:pt x="3425" y="115"/>
                  <a:pt x="2610" y="50"/>
                </a:cubicBezTo>
                <a:cubicBezTo>
                  <a:pt x="2398" y="17"/>
                  <a:pt x="2186" y="1"/>
                  <a:pt x="197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"/>
          <p:cNvSpPr/>
          <p:nvPr/>
        </p:nvSpPr>
        <p:spPr>
          <a:xfrm>
            <a:off x="6056919" y="2631787"/>
            <a:ext cx="339322" cy="58629"/>
          </a:xfrm>
          <a:custGeom>
            <a:rect b="b" l="l" r="r" t="t"/>
            <a:pathLst>
              <a:path extrusionOk="0" h="4110" w="23787">
                <a:moveTo>
                  <a:pt x="11507" y="0"/>
                </a:moveTo>
                <a:cubicBezTo>
                  <a:pt x="9147" y="0"/>
                  <a:pt x="6799" y="380"/>
                  <a:pt x="4535" y="1127"/>
                </a:cubicBezTo>
                <a:cubicBezTo>
                  <a:pt x="3621" y="1420"/>
                  <a:pt x="2741" y="1812"/>
                  <a:pt x="1892" y="2236"/>
                </a:cubicBezTo>
                <a:cubicBezTo>
                  <a:pt x="1468" y="2464"/>
                  <a:pt x="1044" y="2693"/>
                  <a:pt x="653" y="2954"/>
                </a:cubicBezTo>
                <a:cubicBezTo>
                  <a:pt x="392" y="3149"/>
                  <a:pt x="33" y="3378"/>
                  <a:pt x="1" y="3704"/>
                </a:cubicBezTo>
                <a:lnTo>
                  <a:pt x="33" y="3736"/>
                </a:lnTo>
                <a:cubicBezTo>
                  <a:pt x="123" y="3785"/>
                  <a:pt x="226" y="3805"/>
                  <a:pt x="336" y="3805"/>
                </a:cubicBezTo>
                <a:cubicBezTo>
                  <a:pt x="823" y="3805"/>
                  <a:pt x="1461" y="3407"/>
                  <a:pt x="1860" y="3247"/>
                </a:cubicBezTo>
                <a:cubicBezTo>
                  <a:pt x="2643" y="2888"/>
                  <a:pt x="3426" y="2595"/>
                  <a:pt x="4241" y="2334"/>
                </a:cubicBezTo>
                <a:cubicBezTo>
                  <a:pt x="5742" y="1844"/>
                  <a:pt x="7275" y="1486"/>
                  <a:pt x="8873" y="1290"/>
                </a:cubicBezTo>
                <a:cubicBezTo>
                  <a:pt x="9774" y="1177"/>
                  <a:pt x="10680" y="1121"/>
                  <a:pt x="11586" y="1121"/>
                </a:cubicBezTo>
                <a:cubicBezTo>
                  <a:pt x="13828" y="1121"/>
                  <a:pt x="16065" y="1464"/>
                  <a:pt x="18202" y="2138"/>
                </a:cubicBezTo>
                <a:cubicBezTo>
                  <a:pt x="19083" y="2399"/>
                  <a:pt x="19899" y="2693"/>
                  <a:pt x="20714" y="3051"/>
                </a:cubicBezTo>
                <a:cubicBezTo>
                  <a:pt x="21530" y="3475"/>
                  <a:pt x="22378" y="3834"/>
                  <a:pt x="23226" y="4095"/>
                </a:cubicBezTo>
                <a:cubicBezTo>
                  <a:pt x="23262" y="4105"/>
                  <a:pt x="23297" y="4110"/>
                  <a:pt x="23330" y="4110"/>
                </a:cubicBezTo>
                <a:cubicBezTo>
                  <a:pt x="23626" y="4110"/>
                  <a:pt x="23787" y="3743"/>
                  <a:pt x="23552" y="3508"/>
                </a:cubicBezTo>
                <a:cubicBezTo>
                  <a:pt x="22410" y="2399"/>
                  <a:pt x="20649" y="1779"/>
                  <a:pt x="19148" y="1290"/>
                </a:cubicBezTo>
                <a:cubicBezTo>
                  <a:pt x="17583" y="735"/>
                  <a:pt x="15984" y="377"/>
                  <a:pt x="14321" y="181"/>
                </a:cubicBezTo>
                <a:cubicBezTo>
                  <a:pt x="13384" y="60"/>
                  <a:pt x="12444" y="0"/>
                  <a:pt x="115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8"/>
          <p:cNvSpPr/>
          <p:nvPr/>
        </p:nvSpPr>
        <p:spPr>
          <a:xfrm>
            <a:off x="5895623" y="3768812"/>
            <a:ext cx="647431" cy="81624"/>
          </a:xfrm>
          <a:custGeom>
            <a:rect b="b" l="l" r="r" t="t"/>
            <a:pathLst>
              <a:path extrusionOk="0" h="5722" w="45386">
                <a:moveTo>
                  <a:pt x="44741" y="0"/>
                </a:moveTo>
                <a:cubicBezTo>
                  <a:pt x="44731" y="0"/>
                  <a:pt x="44720" y="1"/>
                  <a:pt x="44710" y="1"/>
                </a:cubicBezTo>
                <a:cubicBezTo>
                  <a:pt x="38545" y="425"/>
                  <a:pt x="32771" y="3296"/>
                  <a:pt x="26541" y="3296"/>
                </a:cubicBezTo>
                <a:cubicBezTo>
                  <a:pt x="23507" y="3230"/>
                  <a:pt x="20474" y="3002"/>
                  <a:pt x="17473" y="2611"/>
                </a:cubicBezTo>
                <a:cubicBezTo>
                  <a:pt x="15369" y="2391"/>
                  <a:pt x="13246" y="2170"/>
                  <a:pt x="11119" y="2170"/>
                </a:cubicBezTo>
                <a:cubicBezTo>
                  <a:pt x="10411" y="2170"/>
                  <a:pt x="9701" y="2195"/>
                  <a:pt x="8992" y="2252"/>
                </a:cubicBezTo>
                <a:cubicBezTo>
                  <a:pt x="5893" y="2513"/>
                  <a:pt x="2468" y="3361"/>
                  <a:pt x="86" y="5449"/>
                </a:cubicBezTo>
                <a:cubicBezTo>
                  <a:pt x="0" y="5535"/>
                  <a:pt x="91" y="5721"/>
                  <a:pt x="202" y="5721"/>
                </a:cubicBezTo>
                <a:cubicBezTo>
                  <a:pt x="218" y="5721"/>
                  <a:pt x="234" y="5718"/>
                  <a:pt x="249" y="5710"/>
                </a:cubicBezTo>
                <a:cubicBezTo>
                  <a:pt x="1587" y="5090"/>
                  <a:pt x="2957" y="4568"/>
                  <a:pt x="4327" y="4111"/>
                </a:cubicBezTo>
                <a:cubicBezTo>
                  <a:pt x="5664" y="3752"/>
                  <a:pt x="7067" y="3524"/>
                  <a:pt x="8437" y="3491"/>
                </a:cubicBezTo>
                <a:cubicBezTo>
                  <a:pt x="8863" y="3472"/>
                  <a:pt x="9289" y="3462"/>
                  <a:pt x="9713" y="3462"/>
                </a:cubicBezTo>
                <a:cubicBezTo>
                  <a:pt x="12084" y="3462"/>
                  <a:pt x="14431" y="3752"/>
                  <a:pt x="16755" y="4111"/>
                </a:cubicBezTo>
                <a:cubicBezTo>
                  <a:pt x="19723" y="4601"/>
                  <a:pt x="22724" y="4894"/>
                  <a:pt x="25725" y="5025"/>
                </a:cubicBezTo>
                <a:cubicBezTo>
                  <a:pt x="25805" y="5025"/>
                  <a:pt x="25885" y="5026"/>
                  <a:pt x="25965" y="5026"/>
                </a:cubicBezTo>
                <a:cubicBezTo>
                  <a:pt x="29044" y="5026"/>
                  <a:pt x="32033" y="4416"/>
                  <a:pt x="35022" y="3589"/>
                </a:cubicBezTo>
                <a:cubicBezTo>
                  <a:pt x="38284" y="2643"/>
                  <a:pt x="41481" y="1502"/>
                  <a:pt x="44841" y="980"/>
                </a:cubicBezTo>
                <a:cubicBezTo>
                  <a:pt x="45385" y="884"/>
                  <a:pt x="45301" y="0"/>
                  <a:pt x="447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8"/>
          <p:cNvSpPr/>
          <p:nvPr/>
        </p:nvSpPr>
        <p:spPr>
          <a:xfrm>
            <a:off x="6597167" y="3897711"/>
            <a:ext cx="14" cy="14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"/>
          <p:cNvSpPr/>
          <p:nvPr/>
        </p:nvSpPr>
        <p:spPr>
          <a:xfrm>
            <a:off x="6717451" y="3909865"/>
            <a:ext cx="44450" cy="667873"/>
          </a:xfrm>
          <a:custGeom>
            <a:rect b="b" l="l" r="r" t="t"/>
            <a:pathLst>
              <a:path extrusionOk="0" h="46819" w="3116">
                <a:moveTo>
                  <a:pt x="1005" y="0"/>
                </a:moveTo>
                <a:cubicBezTo>
                  <a:pt x="655" y="0"/>
                  <a:pt x="302" y="280"/>
                  <a:pt x="441" y="715"/>
                </a:cubicBezTo>
                <a:cubicBezTo>
                  <a:pt x="1158" y="3357"/>
                  <a:pt x="1582" y="6097"/>
                  <a:pt x="1648" y="8870"/>
                </a:cubicBezTo>
                <a:cubicBezTo>
                  <a:pt x="1811" y="11903"/>
                  <a:pt x="1876" y="14969"/>
                  <a:pt x="1843" y="18036"/>
                </a:cubicBezTo>
                <a:cubicBezTo>
                  <a:pt x="1778" y="24070"/>
                  <a:pt x="1387" y="30105"/>
                  <a:pt x="897" y="36107"/>
                </a:cubicBezTo>
                <a:cubicBezTo>
                  <a:pt x="604" y="39500"/>
                  <a:pt x="245" y="42892"/>
                  <a:pt x="17" y="46317"/>
                </a:cubicBezTo>
                <a:cubicBezTo>
                  <a:pt x="1" y="46655"/>
                  <a:pt x="247" y="46819"/>
                  <a:pt x="508" y="46819"/>
                </a:cubicBezTo>
                <a:cubicBezTo>
                  <a:pt x="776" y="46819"/>
                  <a:pt x="1060" y="46647"/>
                  <a:pt x="1093" y="46317"/>
                </a:cubicBezTo>
                <a:cubicBezTo>
                  <a:pt x="1843" y="40217"/>
                  <a:pt x="2333" y="34085"/>
                  <a:pt x="2659" y="27985"/>
                </a:cubicBezTo>
                <a:cubicBezTo>
                  <a:pt x="3050" y="21885"/>
                  <a:pt x="3116" y="15752"/>
                  <a:pt x="2855" y="9652"/>
                </a:cubicBezTo>
                <a:cubicBezTo>
                  <a:pt x="2691" y="6488"/>
                  <a:pt x="2463" y="3422"/>
                  <a:pt x="1550" y="388"/>
                </a:cubicBezTo>
                <a:cubicBezTo>
                  <a:pt x="1460" y="118"/>
                  <a:pt x="1233" y="0"/>
                  <a:pt x="10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"/>
          <p:cNvSpPr/>
          <p:nvPr/>
        </p:nvSpPr>
        <p:spPr>
          <a:xfrm>
            <a:off x="6424531" y="3875187"/>
            <a:ext cx="83564" cy="676446"/>
          </a:xfrm>
          <a:custGeom>
            <a:rect b="b" l="l" r="r" t="t"/>
            <a:pathLst>
              <a:path extrusionOk="0" h="47420" w="5858">
                <a:moveTo>
                  <a:pt x="2551" y="1"/>
                </a:moveTo>
                <a:cubicBezTo>
                  <a:pt x="2423" y="1"/>
                  <a:pt x="2296" y="55"/>
                  <a:pt x="2218" y="177"/>
                </a:cubicBezTo>
                <a:cubicBezTo>
                  <a:pt x="848" y="2363"/>
                  <a:pt x="359" y="4940"/>
                  <a:pt x="196" y="7451"/>
                </a:cubicBezTo>
                <a:cubicBezTo>
                  <a:pt x="0" y="10550"/>
                  <a:pt x="555" y="13682"/>
                  <a:pt x="914" y="16748"/>
                </a:cubicBezTo>
                <a:cubicBezTo>
                  <a:pt x="1631" y="23174"/>
                  <a:pt x="2381" y="29568"/>
                  <a:pt x="3132" y="35994"/>
                </a:cubicBezTo>
                <a:cubicBezTo>
                  <a:pt x="3327" y="37820"/>
                  <a:pt x="3523" y="39647"/>
                  <a:pt x="3751" y="41474"/>
                </a:cubicBezTo>
                <a:cubicBezTo>
                  <a:pt x="3947" y="43268"/>
                  <a:pt x="4110" y="45095"/>
                  <a:pt x="4436" y="46921"/>
                </a:cubicBezTo>
                <a:cubicBezTo>
                  <a:pt x="4494" y="47265"/>
                  <a:pt x="4777" y="47420"/>
                  <a:pt x="5074" y="47420"/>
                </a:cubicBezTo>
                <a:cubicBezTo>
                  <a:pt x="5454" y="47420"/>
                  <a:pt x="5857" y="47165"/>
                  <a:pt x="5839" y="46726"/>
                </a:cubicBezTo>
                <a:cubicBezTo>
                  <a:pt x="5643" y="43562"/>
                  <a:pt x="5154" y="40365"/>
                  <a:pt x="4795" y="37201"/>
                </a:cubicBezTo>
                <a:cubicBezTo>
                  <a:pt x="4436" y="34037"/>
                  <a:pt x="4045" y="30872"/>
                  <a:pt x="3686" y="27676"/>
                </a:cubicBezTo>
                <a:cubicBezTo>
                  <a:pt x="3327" y="24512"/>
                  <a:pt x="2969" y="21413"/>
                  <a:pt x="2610" y="18281"/>
                </a:cubicBezTo>
                <a:cubicBezTo>
                  <a:pt x="2251" y="15182"/>
                  <a:pt x="1762" y="12083"/>
                  <a:pt x="1631" y="9017"/>
                </a:cubicBezTo>
                <a:cubicBezTo>
                  <a:pt x="1501" y="6114"/>
                  <a:pt x="1925" y="3211"/>
                  <a:pt x="2936" y="503"/>
                </a:cubicBezTo>
                <a:cubicBezTo>
                  <a:pt x="3043" y="202"/>
                  <a:pt x="2797" y="1"/>
                  <a:pt x="2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"/>
          <p:cNvSpPr/>
          <p:nvPr/>
        </p:nvSpPr>
        <p:spPr>
          <a:xfrm>
            <a:off x="6438026" y="3771009"/>
            <a:ext cx="108186" cy="182949"/>
          </a:xfrm>
          <a:custGeom>
            <a:rect b="b" l="l" r="r" t="t"/>
            <a:pathLst>
              <a:path extrusionOk="0" h="12825" w="7584">
                <a:moveTo>
                  <a:pt x="7110" y="1"/>
                </a:moveTo>
                <a:cubicBezTo>
                  <a:pt x="7046" y="1"/>
                  <a:pt x="6977" y="23"/>
                  <a:pt x="6916" y="75"/>
                </a:cubicBezTo>
                <a:cubicBezTo>
                  <a:pt x="5970" y="891"/>
                  <a:pt x="4795" y="1445"/>
                  <a:pt x="3980" y="2391"/>
                </a:cubicBezTo>
                <a:cubicBezTo>
                  <a:pt x="3132" y="3501"/>
                  <a:pt x="2512" y="4740"/>
                  <a:pt x="2153" y="6077"/>
                </a:cubicBezTo>
                <a:cubicBezTo>
                  <a:pt x="1794" y="7350"/>
                  <a:pt x="1305" y="8589"/>
                  <a:pt x="750" y="9796"/>
                </a:cubicBezTo>
                <a:cubicBezTo>
                  <a:pt x="424" y="10481"/>
                  <a:pt x="0" y="11231"/>
                  <a:pt x="294" y="11982"/>
                </a:cubicBezTo>
                <a:cubicBezTo>
                  <a:pt x="541" y="12599"/>
                  <a:pt x="961" y="12824"/>
                  <a:pt x="1428" y="12824"/>
                </a:cubicBezTo>
                <a:cubicBezTo>
                  <a:pt x="2071" y="12824"/>
                  <a:pt x="2803" y="12397"/>
                  <a:pt x="3295" y="11982"/>
                </a:cubicBezTo>
                <a:cubicBezTo>
                  <a:pt x="4241" y="11199"/>
                  <a:pt x="4958" y="10155"/>
                  <a:pt x="5382" y="9013"/>
                </a:cubicBezTo>
                <a:cubicBezTo>
                  <a:pt x="5839" y="7872"/>
                  <a:pt x="6100" y="6241"/>
                  <a:pt x="7242" y="5653"/>
                </a:cubicBezTo>
                <a:cubicBezTo>
                  <a:pt x="7584" y="5467"/>
                  <a:pt x="7481" y="4866"/>
                  <a:pt x="7104" y="4866"/>
                </a:cubicBezTo>
                <a:cubicBezTo>
                  <a:pt x="7085" y="4866"/>
                  <a:pt x="7066" y="4867"/>
                  <a:pt x="7046" y="4871"/>
                </a:cubicBezTo>
                <a:cubicBezTo>
                  <a:pt x="5839" y="5001"/>
                  <a:pt x="5546" y="5588"/>
                  <a:pt x="5056" y="6665"/>
                </a:cubicBezTo>
                <a:cubicBezTo>
                  <a:pt x="4632" y="7611"/>
                  <a:pt x="4241" y="8622"/>
                  <a:pt x="3751" y="9503"/>
                </a:cubicBezTo>
                <a:cubicBezTo>
                  <a:pt x="3525" y="9910"/>
                  <a:pt x="2735" y="10928"/>
                  <a:pt x="2326" y="10928"/>
                </a:cubicBezTo>
                <a:cubicBezTo>
                  <a:pt x="2144" y="10928"/>
                  <a:pt x="2038" y="10728"/>
                  <a:pt x="2088" y="10188"/>
                </a:cubicBezTo>
                <a:cubicBezTo>
                  <a:pt x="2153" y="9503"/>
                  <a:pt x="2838" y="8687"/>
                  <a:pt x="3066" y="8002"/>
                </a:cubicBezTo>
                <a:cubicBezTo>
                  <a:pt x="3360" y="7056"/>
                  <a:pt x="3425" y="6110"/>
                  <a:pt x="3817" y="5132"/>
                </a:cubicBezTo>
                <a:cubicBezTo>
                  <a:pt x="4175" y="4088"/>
                  <a:pt x="4795" y="3142"/>
                  <a:pt x="5578" y="2359"/>
                </a:cubicBezTo>
                <a:cubicBezTo>
                  <a:pt x="6263" y="1772"/>
                  <a:pt x="6850" y="1087"/>
                  <a:pt x="7307" y="304"/>
                </a:cubicBezTo>
                <a:cubicBezTo>
                  <a:pt x="7426" y="161"/>
                  <a:pt x="7284" y="1"/>
                  <a:pt x="7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8"/>
          <p:cNvSpPr/>
          <p:nvPr/>
        </p:nvSpPr>
        <p:spPr>
          <a:xfrm>
            <a:off x="6514801" y="3846057"/>
            <a:ext cx="63765" cy="128970"/>
          </a:xfrm>
          <a:custGeom>
            <a:rect b="b" l="l" r="r" t="t"/>
            <a:pathLst>
              <a:path extrusionOk="0" h="9041" w="4470">
                <a:moveTo>
                  <a:pt x="327" y="1"/>
                </a:moveTo>
                <a:cubicBezTo>
                  <a:pt x="33" y="1"/>
                  <a:pt x="0" y="392"/>
                  <a:pt x="261" y="490"/>
                </a:cubicBezTo>
                <a:cubicBezTo>
                  <a:pt x="3882" y="1143"/>
                  <a:pt x="2838" y="5970"/>
                  <a:pt x="2577" y="8613"/>
                </a:cubicBezTo>
                <a:cubicBezTo>
                  <a:pt x="2544" y="8894"/>
                  <a:pt x="2763" y="9041"/>
                  <a:pt x="2995" y="9041"/>
                </a:cubicBezTo>
                <a:cubicBezTo>
                  <a:pt x="3220" y="9041"/>
                  <a:pt x="3459" y="8902"/>
                  <a:pt x="3491" y="8613"/>
                </a:cubicBezTo>
                <a:cubicBezTo>
                  <a:pt x="3686" y="5709"/>
                  <a:pt x="4469" y="360"/>
                  <a:pt x="3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"/>
          <p:cNvSpPr/>
          <p:nvPr/>
        </p:nvSpPr>
        <p:spPr>
          <a:xfrm>
            <a:off x="6549237" y="3831436"/>
            <a:ext cx="71211" cy="161665"/>
          </a:xfrm>
          <a:custGeom>
            <a:rect b="b" l="l" r="r" t="t"/>
            <a:pathLst>
              <a:path extrusionOk="0" h="11333" w="4992">
                <a:moveTo>
                  <a:pt x="2359" y="1"/>
                </a:moveTo>
                <a:cubicBezTo>
                  <a:pt x="2195" y="1"/>
                  <a:pt x="2041" y="154"/>
                  <a:pt x="2088" y="341"/>
                </a:cubicBezTo>
                <a:cubicBezTo>
                  <a:pt x="2545" y="1939"/>
                  <a:pt x="3067" y="3342"/>
                  <a:pt x="3262" y="5006"/>
                </a:cubicBezTo>
                <a:cubicBezTo>
                  <a:pt x="3425" y="5984"/>
                  <a:pt x="3360" y="6995"/>
                  <a:pt x="3164" y="7941"/>
                </a:cubicBezTo>
                <a:cubicBezTo>
                  <a:pt x="3067" y="8365"/>
                  <a:pt x="2936" y="8757"/>
                  <a:pt x="2838" y="9148"/>
                </a:cubicBezTo>
                <a:cubicBezTo>
                  <a:pt x="2564" y="9190"/>
                  <a:pt x="2317" y="9211"/>
                  <a:pt x="2095" y="9211"/>
                </a:cubicBezTo>
                <a:cubicBezTo>
                  <a:pt x="1102" y="9211"/>
                  <a:pt x="632" y="8789"/>
                  <a:pt x="685" y="7909"/>
                </a:cubicBezTo>
                <a:cubicBezTo>
                  <a:pt x="685" y="7816"/>
                  <a:pt x="602" y="7755"/>
                  <a:pt x="517" y="7755"/>
                </a:cubicBezTo>
                <a:cubicBezTo>
                  <a:pt x="453" y="7755"/>
                  <a:pt x="387" y="7791"/>
                  <a:pt x="359" y="7876"/>
                </a:cubicBezTo>
                <a:cubicBezTo>
                  <a:pt x="98" y="8985"/>
                  <a:pt x="0" y="10486"/>
                  <a:pt x="1175" y="11138"/>
                </a:cubicBezTo>
                <a:cubicBezTo>
                  <a:pt x="1442" y="11272"/>
                  <a:pt x="1703" y="11333"/>
                  <a:pt x="1950" y="11333"/>
                </a:cubicBezTo>
                <a:cubicBezTo>
                  <a:pt x="2606" y="11333"/>
                  <a:pt x="3168" y="10906"/>
                  <a:pt x="3523" y="10290"/>
                </a:cubicBezTo>
                <a:cubicBezTo>
                  <a:pt x="4991" y="7615"/>
                  <a:pt x="4893" y="2233"/>
                  <a:pt x="2545" y="80"/>
                </a:cubicBezTo>
                <a:cubicBezTo>
                  <a:pt x="2489" y="25"/>
                  <a:pt x="2423" y="1"/>
                  <a:pt x="2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"/>
          <p:cNvSpPr/>
          <p:nvPr/>
        </p:nvSpPr>
        <p:spPr>
          <a:xfrm>
            <a:off x="6602488" y="3821250"/>
            <a:ext cx="68672" cy="170766"/>
          </a:xfrm>
          <a:custGeom>
            <a:rect b="b" l="l" r="r" t="t"/>
            <a:pathLst>
              <a:path extrusionOk="0" h="11971" w="4814">
                <a:moveTo>
                  <a:pt x="2870" y="0"/>
                </a:moveTo>
                <a:cubicBezTo>
                  <a:pt x="2646" y="0"/>
                  <a:pt x="2422" y="222"/>
                  <a:pt x="2465" y="500"/>
                </a:cubicBezTo>
                <a:cubicBezTo>
                  <a:pt x="2759" y="2360"/>
                  <a:pt x="3281" y="4056"/>
                  <a:pt x="3215" y="5981"/>
                </a:cubicBezTo>
                <a:cubicBezTo>
                  <a:pt x="3215" y="6927"/>
                  <a:pt x="3117" y="7873"/>
                  <a:pt x="2954" y="8819"/>
                </a:cubicBezTo>
                <a:cubicBezTo>
                  <a:pt x="2889" y="9243"/>
                  <a:pt x="2791" y="9667"/>
                  <a:pt x="2661" y="10058"/>
                </a:cubicBezTo>
                <a:cubicBezTo>
                  <a:pt x="2152" y="10354"/>
                  <a:pt x="1725" y="10499"/>
                  <a:pt x="1380" y="10499"/>
                </a:cubicBezTo>
                <a:cubicBezTo>
                  <a:pt x="776" y="10499"/>
                  <a:pt x="428" y="10050"/>
                  <a:pt x="345" y="9177"/>
                </a:cubicBezTo>
                <a:cubicBezTo>
                  <a:pt x="315" y="9088"/>
                  <a:pt x="237" y="9046"/>
                  <a:pt x="164" y="9046"/>
                </a:cubicBezTo>
                <a:cubicBezTo>
                  <a:pt x="79" y="9046"/>
                  <a:pt x="1" y="9104"/>
                  <a:pt x="19" y="9210"/>
                </a:cubicBezTo>
                <a:cubicBezTo>
                  <a:pt x="84" y="10123"/>
                  <a:pt x="182" y="11330"/>
                  <a:pt x="1128" y="11787"/>
                </a:cubicBezTo>
                <a:cubicBezTo>
                  <a:pt x="1380" y="11913"/>
                  <a:pt x="1618" y="11970"/>
                  <a:pt x="1839" y="11970"/>
                </a:cubicBezTo>
                <a:cubicBezTo>
                  <a:pt x="2474" y="11970"/>
                  <a:pt x="2974" y="11503"/>
                  <a:pt x="3313" y="10874"/>
                </a:cubicBezTo>
                <a:cubicBezTo>
                  <a:pt x="4814" y="8068"/>
                  <a:pt x="4585" y="2947"/>
                  <a:pt x="3183" y="207"/>
                </a:cubicBezTo>
                <a:cubicBezTo>
                  <a:pt x="3104" y="61"/>
                  <a:pt x="2987" y="0"/>
                  <a:pt x="2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8"/>
          <p:cNvSpPr/>
          <p:nvPr/>
        </p:nvSpPr>
        <p:spPr>
          <a:xfrm>
            <a:off x="6529280" y="3748841"/>
            <a:ext cx="247512" cy="235144"/>
          </a:xfrm>
          <a:custGeom>
            <a:rect b="b" l="l" r="r" t="t"/>
            <a:pathLst>
              <a:path extrusionOk="0" h="16484" w="17351">
                <a:moveTo>
                  <a:pt x="5866" y="0"/>
                </a:moveTo>
                <a:cubicBezTo>
                  <a:pt x="3932" y="0"/>
                  <a:pt x="2058" y="526"/>
                  <a:pt x="355" y="1727"/>
                </a:cubicBezTo>
                <a:cubicBezTo>
                  <a:pt x="0" y="1919"/>
                  <a:pt x="217" y="2408"/>
                  <a:pt x="547" y="2408"/>
                </a:cubicBezTo>
                <a:cubicBezTo>
                  <a:pt x="610" y="2408"/>
                  <a:pt x="678" y="2389"/>
                  <a:pt x="747" y="2347"/>
                </a:cubicBezTo>
                <a:cubicBezTo>
                  <a:pt x="2019" y="1760"/>
                  <a:pt x="3259" y="879"/>
                  <a:pt x="4726" y="814"/>
                </a:cubicBezTo>
                <a:cubicBezTo>
                  <a:pt x="5705" y="847"/>
                  <a:pt x="6684" y="944"/>
                  <a:pt x="7662" y="1108"/>
                </a:cubicBezTo>
                <a:cubicBezTo>
                  <a:pt x="10435" y="1368"/>
                  <a:pt x="12392" y="2934"/>
                  <a:pt x="13436" y="5479"/>
                </a:cubicBezTo>
                <a:cubicBezTo>
                  <a:pt x="13893" y="6392"/>
                  <a:pt x="14317" y="7371"/>
                  <a:pt x="14643" y="8317"/>
                </a:cubicBezTo>
                <a:cubicBezTo>
                  <a:pt x="14839" y="8969"/>
                  <a:pt x="15197" y="10078"/>
                  <a:pt x="15067" y="10730"/>
                </a:cubicBezTo>
                <a:cubicBezTo>
                  <a:pt x="15197" y="11187"/>
                  <a:pt x="14969" y="11481"/>
                  <a:pt x="14415" y="11611"/>
                </a:cubicBezTo>
                <a:lnTo>
                  <a:pt x="14088" y="11024"/>
                </a:lnTo>
                <a:cubicBezTo>
                  <a:pt x="13273" y="10274"/>
                  <a:pt x="12979" y="8480"/>
                  <a:pt x="12555" y="7436"/>
                </a:cubicBezTo>
                <a:cubicBezTo>
                  <a:pt x="12262" y="6751"/>
                  <a:pt x="11903" y="6098"/>
                  <a:pt x="11479" y="5479"/>
                </a:cubicBezTo>
                <a:cubicBezTo>
                  <a:pt x="11400" y="5355"/>
                  <a:pt x="11282" y="5301"/>
                  <a:pt x="11166" y="5301"/>
                </a:cubicBezTo>
                <a:cubicBezTo>
                  <a:pt x="10945" y="5301"/>
                  <a:pt x="10730" y="5495"/>
                  <a:pt x="10794" y="5772"/>
                </a:cubicBezTo>
                <a:cubicBezTo>
                  <a:pt x="11153" y="7795"/>
                  <a:pt x="11381" y="9817"/>
                  <a:pt x="11479" y="11872"/>
                </a:cubicBezTo>
                <a:cubicBezTo>
                  <a:pt x="11479" y="12524"/>
                  <a:pt x="11740" y="13699"/>
                  <a:pt x="11479" y="14319"/>
                </a:cubicBezTo>
                <a:cubicBezTo>
                  <a:pt x="11479" y="14449"/>
                  <a:pt x="11479" y="14612"/>
                  <a:pt x="11479" y="14743"/>
                </a:cubicBezTo>
                <a:cubicBezTo>
                  <a:pt x="11209" y="14817"/>
                  <a:pt x="10973" y="14854"/>
                  <a:pt x="10771" y="14854"/>
                </a:cubicBezTo>
                <a:cubicBezTo>
                  <a:pt x="10267" y="14854"/>
                  <a:pt x="9974" y="14621"/>
                  <a:pt x="9880" y="14155"/>
                </a:cubicBezTo>
                <a:cubicBezTo>
                  <a:pt x="9717" y="13731"/>
                  <a:pt x="9587" y="13242"/>
                  <a:pt x="9522" y="12785"/>
                </a:cubicBezTo>
                <a:cubicBezTo>
                  <a:pt x="9492" y="12666"/>
                  <a:pt x="9394" y="12608"/>
                  <a:pt x="9294" y="12608"/>
                </a:cubicBezTo>
                <a:cubicBezTo>
                  <a:pt x="9174" y="12608"/>
                  <a:pt x="9050" y="12691"/>
                  <a:pt x="9032" y="12851"/>
                </a:cubicBezTo>
                <a:cubicBezTo>
                  <a:pt x="9032" y="13769"/>
                  <a:pt x="9910" y="16483"/>
                  <a:pt x="11042" y="16483"/>
                </a:cubicBezTo>
                <a:cubicBezTo>
                  <a:pt x="11357" y="16483"/>
                  <a:pt x="11692" y="16273"/>
                  <a:pt x="12033" y="15754"/>
                </a:cubicBezTo>
                <a:cubicBezTo>
                  <a:pt x="12718" y="14677"/>
                  <a:pt x="12294" y="12361"/>
                  <a:pt x="12229" y="11187"/>
                </a:cubicBezTo>
                <a:cubicBezTo>
                  <a:pt x="12178" y="10191"/>
                  <a:pt x="12081" y="9204"/>
                  <a:pt x="11953" y="8222"/>
                </a:cubicBezTo>
                <a:lnTo>
                  <a:pt x="11953" y="8222"/>
                </a:lnTo>
                <a:cubicBezTo>
                  <a:pt x="12254" y="9010"/>
                  <a:pt x="12528" y="9813"/>
                  <a:pt x="12881" y="10600"/>
                </a:cubicBezTo>
                <a:cubicBezTo>
                  <a:pt x="13199" y="11298"/>
                  <a:pt x="13701" y="12920"/>
                  <a:pt x="14747" y="12920"/>
                </a:cubicBezTo>
                <a:cubicBezTo>
                  <a:pt x="14777" y="12920"/>
                  <a:pt x="14808" y="12919"/>
                  <a:pt x="14839" y="12916"/>
                </a:cubicBezTo>
                <a:cubicBezTo>
                  <a:pt x="17350" y="12753"/>
                  <a:pt x="15491" y="7697"/>
                  <a:pt x="14969" y="6620"/>
                </a:cubicBezTo>
                <a:cubicBezTo>
                  <a:pt x="13762" y="3945"/>
                  <a:pt x="12620" y="1532"/>
                  <a:pt x="9554" y="586"/>
                </a:cubicBezTo>
                <a:cubicBezTo>
                  <a:pt x="8320" y="208"/>
                  <a:pt x="7081" y="0"/>
                  <a:pt x="58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8"/>
          <p:cNvSpPr/>
          <p:nvPr/>
        </p:nvSpPr>
        <p:spPr>
          <a:xfrm>
            <a:off x="6519308" y="3623551"/>
            <a:ext cx="179653" cy="175231"/>
          </a:xfrm>
          <a:custGeom>
            <a:rect b="b" l="l" r="r" t="t"/>
            <a:pathLst>
              <a:path extrusionOk="0" h="12284" w="12594">
                <a:moveTo>
                  <a:pt x="9139" y="0"/>
                </a:moveTo>
                <a:cubicBezTo>
                  <a:pt x="9052" y="0"/>
                  <a:pt x="8967" y="2"/>
                  <a:pt x="8883" y="7"/>
                </a:cubicBezTo>
                <a:cubicBezTo>
                  <a:pt x="7481" y="105"/>
                  <a:pt x="6143" y="692"/>
                  <a:pt x="5132" y="1670"/>
                </a:cubicBezTo>
                <a:cubicBezTo>
                  <a:pt x="4088" y="2682"/>
                  <a:pt x="3305" y="3888"/>
                  <a:pt x="2849" y="5259"/>
                </a:cubicBezTo>
                <a:cubicBezTo>
                  <a:pt x="2653" y="5846"/>
                  <a:pt x="2522" y="6400"/>
                  <a:pt x="2261" y="6955"/>
                </a:cubicBezTo>
                <a:cubicBezTo>
                  <a:pt x="2033" y="7509"/>
                  <a:pt x="1739" y="8031"/>
                  <a:pt x="1478" y="8553"/>
                </a:cubicBezTo>
                <a:cubicBezTo>
                  <a:pt x="891" y="9662"/>
                  <a:pt x="206" y="10771"/>
                  <a:pt x="43" y="12011"/>
                </a:cubicBezTo>
                <a:cubicBezTo>
                  <a:pt x="0" y="12162"/>
                  <a:pt x="113" y="12284"/>
                  <a:pt x="224" y="12284"/>
                </a:cubicBezTo>
                <a:cubicBezTo>
                  <a:pt x="280" y="12284"/>
                  <a:pt x="336" y="12251"/>
                  <a:pt x="369" y="12174"/>
                </a:cubicBezTo>
                <a:cubicBezTo>
                  <a:pt x="989" y="11032"/>
                  <a:pt x="1707" y="9956"/>
                  <a:pt x="2327" y="8814"/>
                </a:cubicBezTo>
                <a:cubicBezTo>
                  <a:pt x="2653" y="8260"/>
                  <a:pt x="2979" y="7672"/>
                  <a:pt x="3240" y="7085"/>
                </a:cubicBezTo>
                <a:cubicBezTo>
                  <a:pt x="3534" y="6400"/>
                  <a:pt x="3729" y="5683"/>
                  <a:pt x="4055" y="4998"/>
                </a:cubicBezTo>
                <a:cubicBezTo>
                  <a:pt x="4773" y="3562"/>
                  <a:pt x="5882" y="2192"/>
                  <a:pt x="7415" y="1572"/>
                </a:cubicBezTo>
                <a:cubicBezTo>
                  <a:pt x="8068" y="1301"/>
                  <a:pt x="8743" y="1165"/>
                  <a:pt x="9422" y="1165"/>
                </a:cubicBezTo>
                <a:cubicBezTo>
                  <a:pt x="9557" y="1165"/>
                  <a:pt x="9693" y="1170"/>
                  <a:pt x="9829" y="1181"/>
                </a:cubicBezTo>
                <a:cubicBezTo>
                  <a:pt x="10645" y="1279"/>
                  <a:pt x="11460" y="1475"/>
                  <a:pt x="12276" y="1703"/>
                </a:cubicBezTo>
                <a:cubicBezTo>
                  <a:pt x="12290" y="1706"/>
                  <a:pt x="12304" y="1707"/>
                  <a:pt x="12318" y="1707"/>
                </a:cubicBezTo>
                <a:cubicBezTo>
                  <a:pt x="12465" y="1707"/>
                  <a:pt x="12593" y="1558"/>
                  <a:pt x="12504" y="1409"/>
                </a:cubicBezTo>
                <a:cubicBezTo>
                  <a:pt x="11742" y="435"/>
                  <a:pt x="10355" y="0"/>
                  <a:pt x="91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"/>
          <p:cNvSpPr/>
          <p:nvPr/>
        </p:nvSpPr>
        <p:spPr>
          <a:xfrm>
            <a:off x="6697209" y="3711367"/>
            <a:ext cx="50726" cy="87245"/>
          </a:xfrm>
          <a:custGeom>
            <a:rect b="b" l="l" r="r" t="t"/>
            <a:pathLst>
              <a:path extrusionOk="0" h="6116" w="3556">
                <a:moveTo>
                  <a:pt x="3444" y="0"/>
                </a:moveTo>
                <a:cubicBezTo>
                  <a:pt x="3414" y="0"/>
                  <a:pt x="3383" y="14"/>
                  <a:pt x="3360" y="48"/>
                </a:cubicBezTo>
                <a:cubicBezTo>
                  <a:pt x="3230" y="309"/>
                  <a:pt x="3067" y="538"/>
                  <a:pt x="2904" y="799"/>
                </a:cubicBezTo>
                <a:cubicBezTo>
                  <a:pt x="2806" y="1027"/>
                  <a:pt x="2643" y="1255"/>
                  <a:pt x="2512" y="1451"/>
                </a:cubicBezTo>
                <a:cubicBezTo>
                  <a:pt x="2153" y="1940"/>
                  <a:pt x="1860" y="2462"/>
                  <a:pt x="1599" y="2984"/>
                </a:cubicBezTo>
                <a:cubicBezTo>
                  <a:pt x="1338" y="3506"/>
                  <a:pt x="1012" y="3963"/>
                  <a:pt x="718" y="4452"/>
                </a:cubicBezTo>
                <a:cubicBezTo>
                  <a:pt x="588" y="4713"/>
                  <a:pt x="457" y="4941"/>
                  <a:pt x="327" y="5170"/>
                </a:cubicBezTo>
                <a:cubicBezTo>
                  <a:pt x="163" y="5398"/>
                  <a:pt x="66" y="5659"/>
                  <a:pt x="0" y="5920"/>
                </a:cubicBezTo>
                <a:cubicBezTo>
                  <a:pt x="0" y="6018"/>
                  <a:pt x="98" y="6116"/>
                  <a:pt x="196" y="6116"/>
                </a:cubicBezTo>
                <a:cubicBezTo>
                  <a:pt x="424" y="6051"/>
                  <a:pt x="685" y="5920"/>
                  <a:pt x="881" y="5724"/>
                </a:cubicBezTo>
                <a:cubicBezTo>
                  <a:pt x="1109" y="5561"/>
                  <a:pt x="1305" y="5333"/>
                  <a:pt x="1533" y="5137"/>
                </a:cubicBezTo>
                <a:cubicBezTo>
                  <a:pt x="1958" y="4648"/>
                  <a:pt x="2316" y="4126"/>
                  <a:pt x="2643" y="3604"/>
                </a:cubicBezTo>
                <a:cubicBezTo>
                  <a:pt x="3001" y="3082"/>
                  <a:pt x="3230" y="2462"/>
                  <a:pt x="3360" y="1843"/>
                </a:cubicBezTo>
                <a:cubicBezTo>
                  <a:pt x="3393" y="1582"/>
                  <a:pt x="3458" y="1288"/>
                  <a:pt x="3491" y="1027"/>
                </a:cubicBezTo>
                <a:cubicBezTo>
                  <a:pt x="3523" y="733"/>
                  <a:pt x="3556" y="407"/>
                  <a:pt x="3556" y="114"/>
                </a:cubicBezTo>
                <a:cubicBezTo>
                  <a:pt x="3556" y="50"/>
                  <a:pt x="3501" y="0"/>
                  <a:pt x="34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"/>
          <p:cNvSpPr/>
          <p:nvPr/>
        </p:nvSpPr>
        <p:spPr>
          <a:xfrm>
            <a:off x="7274204" y="2804651"/>
            <a:ext cx="270407" cy="230365"/>
          </a:xfrm>
          <a:custGeom>
            <a:rect b="b" l="l" r="r" t="t"/>
            <a:pathLst>
              <a:path extrusionOk="0" h="16149" w="18956">
                <a:moveTo>
                  <a:pt x="775" y="1"/>
                </a:moveTo>
                <a:cubicBezTo>
                  <a:pt x="696" y="1"/>
                  <a:pt x="618" y="42"/>
                  <a:pt x="588" y="132"/>
                </a:cubicBezTo>
                <a:cubicBezTo>
                  <a:pt x="294" y="1209"/>
                  <a:pt x="131" y="2285"/>
                  <a:pt x="66" y="3394"/>
                </a:cubicBezTo>
                <a:cubicBezTo>
                  <a:pt x="1" y="4340"/>
                  <a:pt x="1" y="5286"/>
                  <a:pt x="66" y="6232"/>
                </a:cubicBezTo>
                <a:cubicBezTo>
                  <a:pt x="262" y="8287"/>
                  <a:pt x="914" y="10277"/>
                  <a:pt x="1958" y="12071"/>
                </a:cubicBezTo>
                <a:cubicBezTo>
                  <a:pt x="2903" y="13695"/>
                  <a:pt x="4355" y="14918"/>
                  <a:pt x="6243" y="14918"/>
                </a:cubicBezTo>
                <a:cubicBezTo>
                  <a:pt x="6441" y="14918"/>
                  <a:pt x="6643" y="14904"/>
                  <a:pt x="6851" y="14876"/>
                </a:cubicBezTo>
                <a:cubicBezTo>
                  <a:pt x="9004" y="14550"/>
                  <a:pt x="10765" y="12984"/>
                  <a:pt x="12918" y="12854"/>
                </a:cubicBezTo>
                <a:cubicBezTo>
                  <a:pt x="13014" y="12849"/>
                  <a:pt x="13108" y="12846"/>
                  <a:pt x="13202" y="12846"/>
                </a:cubicBezTo>
                <a:cubicBezTo>
                  <a:pt x="15407" y="12846"/>
                  <a:pt x="17049" y="14296"/>
                  <a:pt x="18301" y="15985"/>
                </a:cubicBezTo>
                <a:cubicBezTo>
                  <a:pt x="18364" y="16101"/>
                  <a:pt x="18460" y="16149"/>
                  <a:pt x="18556" y="16149"/>
                </a:cubicBezTo>
                <a:cubicBezTo>
                  <a:pt x="18758" y="16149"/>
                  <a:pt x="18955" y="15935"/>
                  <a:pt x="18822" y="15692"/>
                </a:cubicBezTo>
                <a:cubicBezTo>
                  <a:pt x="18040" y="14028"/>
                  <a:pt x="16604" y="12723"/>
                  <a:pt x="14876" y="12071"/>
                </a:cubicBezTo>
                <a:cubicBezTo>
                  <a:pt x="14250" y="11855"/>
                  <a:pt x="13590" y="11727"/>
                  <a:pt x="12920" y="11727"/>
                </a:cubicBezTo>
                <a:cubicBezTo>
                  <a:pt x="12681" y="11727"/>
                  <a:pt x="12441" y="11743"/>
                  <a:pt x="12201" y="11778"/>
                </a:cubicBezTo>
                <a:cubicBezTo>
                  <a:pt x="11157" y="11973"/>
                  <a:pt x="10146" y="12299"/>
                  <a:pt x="9200" y="12756"/>
                </a:cubicBezTo>
                <a:cubicBezTo>
                  <a:pt x="8286" y="13166"/>
                  <a:pt x="7311" y="13606"/>
                  <a:pt x="6305" y="13606"/>
                </a:cubicBezTo>
                <a:cubicBezTo>
                  <a:pt x="6269" y="13606"/>
                  <a:pt x="6234" y="13605"/>
                  <a:pt x="6199" y="13604"/>
                </a:cubicBezTo>
                <a:cubicBezTo>
                  <a:pt x="5220" y="13572"/>
                  <a:pt x="4339" y="13148"/>
                  <a:pt x="3752" y="12397"/>
                </a:cubicBezTo>
                <a:cubicBezTo>
                  <a:pt x="3132" y="11614"/>
                  <a:pt x="2610" y="10766"/>
                  <a:pt x="2219" y="9853"/>
                </a:cubicBezTo>
                <a:cubicBezTo>
                  <a:pt x="1795" y="8940"/>
                  <a:pt x="1436" y="7961"/>
                  <a:pt x="1208" y="6950"/>
                </a:cubicBezTo>
                <a:cubicBezTo>
                  <a:pt x="1012" y="5939"/>
                  <a:pt x="882" y="4895"/>
                  <a:pt x="914" y="3851"/>
                </a:cubicBezTo>
                <a:cubicBezTo>
                  <a:pt x="914" y="3264"/>
                  <a:pt x="914" y="2677"/>
                  <a:pt x="947" y="2122"/>
                </a:cubicBezTo>
                <a:cubicBezTo>
                  <a:pt x="979" y="1470"/>
                  <a:pt x="1012" y="817"/>
                  <a:pt x="979" y="165"/>
                </a:cubicBezTo>
                <a:cubicBezTo>
                  <a:pt x="962" y="59"/>
                  <a:pt x="868" y="1"/>
                  <a:pt x="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"/>
          <p:cNvSpPr/>
          <p:nvPr/>
        </p:nvSpPr>
        <p:spPr>
          <a:xfrm>
            <a:off x="7242108" y="3124345"/>
            <a:ext cx="90240" cy="217670"/>
          </a:xfrm>
          <a:custGeom>
            <a:rect b="b" l="l" r="r" t="t"/>
            <a:pathLst>
              <a:path extrusionOk="0" h="15259" w="6326">
                <a:moveTo>
                  <a:pt x="1142" y="1"/>
                </a:moveTo>
                <a:cubicBezTo>
                  <a:pt x="1093" y="1"/>
                  <a:pt x="1044" y="33"/>
                  <a:pt x="1044" y="98"/>
                </a:cubicBezTo>
                <a:cubicBezTo>
                  <a:pt x="489" y="4959"/>
                  <a:pt x="0" y="9852"/>
                  <a:pt x="359" y="14745"/>
                </a:cubicBezTo>
                <a:cubicBezTo>
                  <a:pt x="377" y="15060"/>
                  <a:pt x="669" y="15259"/>
                  <a:pt x="942" y="15259"/>
                </a:cubicBezTo>
                <a:cubicBezTo>
                  <a:pt x="1150" y="15259"/>
                  <a:pt x="1346" y="15143"/>
                  <a:pt x="1403" y="14875"/>
                </a:cubicBezTo>
                <a:cubicBezTo>
                  <a:pt x="1412" y="14831"/>
                  <a:pt x="1422" y="14788"/>
                  <a:pt x="1431" y="14744"/>
                </a:cubicBezTo>
                <a:lnTo>
                  <a:pt x="1431" y="14744"/>
                </a:lnTo>
                <a:lnTo>
                  <a:pt x="1435" y="14745"/>
                </a:lnTo>
                <a:cubicBezTo>
                  <a:pt x="1435" y="14739"/>
                  <a:pt x="1435" y="14734"/>
                  <a:pt x="1434" y="14729"/>
                </a:cubicBezTo>
                <a:lnTo>
                  <a:pt x="1434" y="14729"/>
                </a:lnTo>
                <a:cubicBezTo>
                  <a:pt x="1856" y="12791"/>
                  <a:pt x="2432" y="10915"/>
                  <a:pt x="3164" y="9102"/>
                </a:cubicBezTo>
                <a:cubicBezTo>
                  <a:pt x="3947" y="7177"/>
                  <a:pt x="5121" y="5513"/>
                  <a:pt x="6231" y="3784"/>
                </a:cubicBezTo>
                <a:cubicBezTo>
                  <a:pt x="6326" y="3642"/>
                  <a:pt x="6195" y="3481"/>
                  <a:pt x="6054" y="3481"/>
                </a:cubicBezTo>
                <a:cubicBezTo>
                  <a:pt x="6002" y="3481"/>
                  <a:pt x="5948" y="3503"/>
                  <a:pt x="5904" y="3556"/>
                </a:cubicBezTo>
                <a:cubicBezTo>
                  <a:pt x="4436" y="4991"/>
                  <a:pt x="3393" y="6883"/>
                  <a:pt x="2414" y="8677"/>
                </a:cubicBezTo>
                <a:cubicBezTo>
                  <a:pt x="1972" y="9546"/>
                  <a:pt x="1580" y="10442"/>
                  <a:pt x="1251" y="11361"/>
                </a:cubicBezTo>
                <a:lnTo>
                  <a:pt x="1251" y="11361"/>
                </a:lnTo>
                <a:cubicBezTo>
                  <a:pt x="1093" y="7597"/>
                  <a:pt x="1089" y="3838"/>
                  <a:pt x="1240" y="98"/>
                </a:cubicBezTo>
                <a:cubicBezTo>
                  <a:pt x="1240" y="33"/>
                  <a:pt x="1191" y="1"/>
                  <a:pt x="11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"/>
          <p:cNvSpPr/>
          <p:nvPr/>
        </p:nvSpPr>
        <p:spPr>
          <a:xfrm>
            <a:off x="6964309" y="3874445"/>
            <a:ext cx="341561" cy="714748"/>
          </a:xfrm>
          <a:custGeom>
            <a:rect b="b" l="l" r="r" t="t"/>
            <a:pathLst>
              <a:path extrusionOk="0" h="50105" w="23944">
                <a:moveTo>
                  <a:pt x="23943" y="1"/>
                </a:moveTo>
                <a:cubicBezTo>
                  <a:pt x="22769" y="229"/>
                  <a:pt x="21627" y="457"/>
                  <a:pt x="20453" y="653"/>
                </a:cubicBezTo>
                <a:cubicBezTo>
                  <a:pt x="18463" y="1012"/>
                  <a:pt x="16473" y="1306"/>
                  <a:pt x="14516" y="1795"/>
                </a:cubicBezTo>
                <a:cubicBezTo>
                  <a:pt x="10602" y="2773"/>
                  <a:pt x="6981" y="4437"/>
                  <a:pt x="4306" y="7503"/>
                </a:cubicBezTo>
                <a:cubicBezTo>
                  <a:pt x="1696" y="10504"/>
                  <a:pt x="0" y="14386"/>
                  <a:pt x="163" y="18398"/>
                </a:cubicBezTo>
                <a:cubicBezTo>
                  <a:pt x="228" y="19507"/>
                  <a:pt x="359" y="20584"/>
                  <a:pt x="424" y="21693"/>
                </a:cubicBezTo>
                <a:lnTo>
                  <a:pt x="620" y="25444"/>
                </a:lnTo>
                <a:cubicBezTo>
                  <a:pt x="750" y="27891"/>
                  <a:pt x="848" y="30370"/>
                  <a:pt x="979" y="32816"/>
                </a:cubicBezTo>
                <a:lnTo>
                  <a:pt x="1370" y="41134"/>
                </a:lnTo>
                <a:cubicBezTo>
                  <a:pt x="1435" y="42537"/>
                  <a:pt x="1533" y="43972"/>
                  <a:pt x="1598" y="45375"/>
                </a:cubicBezTo>
                <a:cubicBezTo>
                  <a:pt x="1664" y="46778"/>
                  <a:pt x="1664" y="48246"/>
                  <a:pt x="1827" y="49616"/>
                </a:cubicBezTo>
                <a:cubicBezTo>
                  <a:pt x="1827" y="49942"/>
                  <a:pt x="2071" y="50105"/>
                  <a:pt x="2316" y="50105"/>
                </a:cubicBezTo>
                <a:cubicBezTo>
                  <a:pt x="2561" y="50105"/>
                  <a:pt x="2805" y="49942"/>
                  <a:pt x="2805" y="49616"/>
                </a:cubicBezTo>
                <a:cubicBezTo>
                  <a:pt x="2871" y="48409"/>
                  <a:pt x="2773" y="47169"/>
                  <a:pt x="2708" y="45995"/>
                </a:cubicBezTo>
                <a:cubicBezTo>
                  <a:pt x="2642" y="44788"/>
                  <a:pt x="2610" y="43548"/>
                  <a:pt x="2544" y="42341"/>
                </a:cubicBezTo>
                <a:cubicBezTo>
                  <a:pt x="2447" y="39895"/>
                  <a:pt x="2316" y="37481"/>
                  <a:pt x="2218" y="35035"/>
                </a:cubicBezTo>
                <a:cubicBezTo>
                  <a:pt x="1990" y="30272"/>
                  <a:pt x="1794" y="25477"/>
                  <a:pt x="1631" y="20682"/>
                </a:cubicBezTo>
                <a:cubicBezTo>
                  <a:pt x="1566" y="19638"/>
                  <a:pt x="1435" y="18627"/>
                  <a:pt x="1468" y="17616"/>
                </a:cubicBezTo>
                <a:cubicBezTo>
                  <a:pt x="1501" y="16637"/>
                  <a:pt x="1664" y="15691"/>
                  <a:pt x="1925" y="14778"/>
                </a:cubicBezTo>
                <a:cubicBezTo>
                  <a:pt x="2447" y="12918"/>
                  <a:pt x="3295" y="11189"/>
                  <a:pt x="4436" y="9624"/>
                </a:cubicBezTo>
                <a:cubicBezTo>
                  <a:pt x="5545" y="8058"/>
                  <a:pt x="6948" y="6688"/>
                  <a:pt x="8579" y="5644"/>
                </a:cubicBezTo>
                <a:cubicBezTo>
                  <a:pt x="10210" y="4600"/>
                  <a:pt x="11972" y="3785"/>
                  <a:pt x="13831" y="3165"/>
                </a:cubicBezTo>
                <a:cubicBezTo>
                  <a:pt x="15886" y="2480"/>
                  <a:pt x="17974" y="1958"/>
                  <a:pt x="20094" y="1534"/>
                </a:cubicBezTo>
                <a:cubicBezTo>
                  <a:pt x="21399" y="1240"/>
                  <a:pt x="22671" y="979"/>
                  <a:pt x="23943" y="686"/>
                </a:cubicBezTo>
                <a:lnTo>
                  <a:pt x="239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8"/>
          <p:cNvSpPr/>
          <p:nvPr/>
        </p:nvSpPr>
        <p:spPr>
          <a:xfrm>
            <a:off x="7208128" y="4159147"/>
            <a:ext cx="159283" cy="41126"/>
          </a:xfrm>
          <a:custGeom>
            <a:rect b="b" l="l" r="r" t="t"/>
            <a:pathLst>
              <a:path extrusionOk="0" h="2883" w="11166">
                <a:moveTo>
                  <a:pt x="10608" y="0"/>
                </a:moveTo>
                <a:cubicBezTo>
                  <a:pt x="10585" y="0"/>
                  <a:pt x="10561" y="2"/>
                  <a:pt x="10537" y="6"/>
                </a:cubicBezTo>
                <a:cubicBezTo>
                  <a:pt x="8743" y="300"/>
                  <a:pt x="6916" y="593"/>
                  <a:pt x="5122" y="887"/>
                </a:cubicBezTo>
                <a:cubicBezTo>
                  <a:pt x="4176" y="1017"/>
                  <a:pt x="3230" y="1180"/>
                  <a:pt x="2284" y="1376"/>
                </a:cubicBezTo>
                <a:cubicBezTo>
                  <a:pt x="1534" y="1539"/>
                  <a:pt x="621" y="1735"/>
                  <a:pt x="99" y="2355"/>
                </a:cubicBezTo>
                <a:cubicBezTo>
                  <a:pt x="1" y="2518"/>
                  <a:pt x="1" y="2779"/>
                  <a:pt x="229" y="2844"/>
                </a:cubicBezTo>
                <a:cubicBezTo>
                  <a:pt x="391" y="2871"/>
                  <a:pt x="556" y="2883"/>
                  <a:pt x="723" y="2883"/>
                </a:cubicBezTo>
                <a:cubicBezTo>
                  <a:pt x="1359" y="2883"/>
                  <a:pt x="2016" y="2712"/>
                  <a:pt x="2610" y="2583"/>
                </a:cubicBezTo>
                <a:cubicBezTo>
                  <a:pt x="3589" y="2355"/>
                  <a:pt x="4535" y="2192"/>
                  <a:pt x="5514" y="2029"/>
                </a:cubicBezTo>
                <a:cubicBezTo>
                  <a:pt x="6460" y="1865"/>
                  <a:pt x="7406" y="1702"/>
                  <a:pt x="8352" y="1474"/>
                </a:cubicBezTo>
                <a:cubicBezTo>
                  <a:pt x="9200" y="1311"/>
                  <a:pt x="10048" y="1050"/>
                  <a:pt x="10798" y="659"/>
                </a:cubicBezTo>
                <a:cubicBezTo>
                  <a:pt x="11165" y="444"/>
                  <a:pt x="10958" y="0"/>
                  <a:pt x="10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"/>
          <p:cNvSpPr/>
          <p:nvPr/>
        </p:nvSpPr>
        <p:spPr>
          <a:xfrm>
            <a:off x="7225118" y="4176080"/>
            <a:ext cx="25834" cy="429633"/>
          </a:xfrm>
          <a:custGeom>
            <a:rect b="b" l="l" r="r" t="t"/>
            <a:pathLst>
              <a:path extrusionOk="0" h="30118" w="1811">
                <a:moveTo>
                  <a:pt x="1471" y="1"/>
                </a:moveTo>
                <a:cubicBezTo>
                  <a:pt x="1375" y="1"/>
                  <a:pt x="1274" y="67"/>
                  <a:pt x="1256" y="189"/>
                </a:cubicBezTo>
                <a:cubicBezTo>
                  <a:pt x="1126" y="581"/>
                  <a:pt x="1061" y="1005"/>
                  <a:pt x="1061" y="1429"/>
                </a:cubicBezTo>
                <a:cubicBezTo>
                  <a:pt x="995" y="1918"/>
                  <a:pt x="963" y="2375"/>
                  <a:pt x="930" y="2864"/>
                </a:cubicBezTo>
                <a:cubicBezTo>
                  <a:pt x="865" y="3843"/>
                  <a:pt x="800" y="4821"/>
                  <a:pt x="767" y="5800"/>
                </a:cubicBezTo>
                <a:lnTo>
                  <a:pt x="571" y="11574"/>
                </a:lnTo>
                <a:cubicBezTo>
                  <a:pt x="408" y="15357"/>
                  <a:pt x="310" y="19174"/>
                  <a:pt x="213" y="22990"/>
                </a:cubicBezTo>
                <a:lnTo>
                  <a:pt x="17" y="29580"/>
                </a:lnTo>
                <a:cubicBezTo>
                  <a:pt x="1" y="29939"/>
                  <a:pt x="270" y="30118"/>
                  <a:pt x="547" y="30118"/>
                </a:cubicBezTo>
                <a:cubicBezTo>
                  <a:pt x="824" y="30118"/>
                  <a:pt x="1110" y="29939"/>
                  <a:pt x="1126" y="29580"/>
                </a:cubicBezTo>
                <a:cubicBezTo>
                  <a:pt x="1354" y="21914"/>
                  <a:pt x="1583" y="14248"/>
                  <a:pt x="1746" y="6615"/>
                </a:cubicBezTo>
                <a:cubicBezTo>
                  <a:pt x="1778" y="5539"/>
                  <a:pt x="1778" y="4430"/>
                  <a:pt x="1778" y="3353"/>
                </a:cubicBezTo>
                <a:lnTo>
                  <a:pt x="1778" y="1722"/>
                </a:lnTo>
                <a:cubicBezTo>
                  <a:pt x="1811" y="1200"/>
                  <a:pt x="1778" y="678"/>
                  <a:pt x="1648" y="157"/>
                </a:cubicBezTo>
                <a:cubicBezTo>
                  <a:pt x="1633" y="51"/>
                  <a:pt x="1554" y="1"/>
                  <a:pt x="14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"/>
          <p:cNvSpPr/>
          <p:nvPr/>
        </p:nvSpPr>
        <p:spPr>
          <a:xfrm>
            <a:off x="7282121" y="4183726"/>
            <a:ext cx="28487" cy="117344"/>
          </a:xfrm>
          <a:custGeom>
            <a:rect b="b" l="l" r="r" t="t"/>
            <a:pathLst>
              <a:path extrusionOk="0" h="8226" w="1997">
                <a:moveTo>
                  <a:pt x="240" y="0"/>
                </a:moveTo>
                <a:cubicBezTo>
                  <a:pt x="133" y="0"/>
                  <a:pt x="19" y="78"/>
                  <a:pt x="0" y="208"/>
                </a:cubicBezTo>
                <a:cubicBezTo>
                  <a:pt x="0" y="1447"/>
                  <a:pt x="131" y="2719"/>
                  <a:pt x="327" y="3959"/>
                </a:cubicBezTo>
                <a:cubicBezTo>
                  <a:pt x="490" y="5199"/>
                  <a:pt x="653" y="6471"/>
                  <a:pt x="816" y="7710"/>
                </a:cubicBezTo>
                <a:cubicBezTo>
                  <a:pt x="845" y="8065"/>
                  <a:pt x="1102" y="8225"/>
                  <a:pt x="1362" y="8225"/>
                </a:cubicBezTo>
                <a:cubicBezTo>
                  <a:pt x="1677" y="8225"/>
                  <a:pt x="1996" y="7990"/>
                  <a:pt x="1925" y="7580"/>
                </a:cubicBezTo>
                <a:cubicBezTo>
                  <a:pt x="1697" y="6308"/>
                  <a:pt x="1468" y="5068"/>
                  <a:pt x="1240" y="3829"/>
                </a:cubicBezTo>
                <a:cubicBezTo>
                  <a:pt x="1077" y="2589"/>
                  <a:pt x="816" y="1349"/>
                  <a:pt x="424" y="142"/>
                </a:cubicBezTo>
                <a:cubicBezTo>
                  <a:pt x="396" y="44"/>
                  <a:pt x="320" y="0"/>
                  <a:pt x="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"/>
          <p:cNvSpPr/>
          <p:nvPr/>
        </p:nvSpPr>
        <p:spPr>
          <a:xfrm>
            <a:off x="6991755" y="3831179"/>
            <a:ext cx="311319" cy="209210"/>
          </a:xfrm>
          <a:custGeom>
            <a:rect b="b" l="l" r="r" t="t"/>
            <a:pathLst>
              <a:path extrusionOk="0" h="14666" w="21824">
                <a:moveTo>
                  <a:pt x="21628" y="0"/>
                </a:moveTo>
                <a:lnTo>
                  <a:pt x="20258" y="229"/>
                </a:lnTo>
                <a:cubicBezTo>
                  <a:pt x="18203" y="555"/>
                  <a:pt x="16180" y="914"/>
                  <a:pt x="14125" y="1272"/>
                </a:cubicBezTo>
                <a:cubicBezTo>
                  <a:pt x="12722" y="1533"/>
                  <a:pt x="11287" y="1794"/>
                  <a:pt x="9917" y="2120"/>
                </a:cubicBezTo>
                <a:cubicBezTo>
                  <a:pt x="7210" y="2773"/>
                  <a:pt x="4274" y="3784"/>
                  <a:pt x="2317" y="5904"/>
                </a:cubicBezTo>
                <a:cubicBezTo>
                  <a:pt x="1371" y="6981"/>
                  <a:pt x="718" y="8253"/>
                  <a:pt x="392" y="9656"/>
                </a:cubicBezTo>
                <a:cubicBezTo>
                  <a:pt x="196" y="10373"/>
                  <a:pt x="99" y="11124"/>
                  <a:pt x="66" y="11906"/>
                </a:cubicBezTo>
                <a:cubicBezTo>
                  <a:pt x="1" y="12755"/>
                  <a:pt x="66" y="13635"/>
                  <a:pt x="327" y="14451"/>
                </a:cubicBezTo>
                <a:cubicBezTo>
                  <a:pt x="371" y="14598"/>
                  <a:pt x="488" y="14665"/>
                  <a:pt x="603" y="14665"/>
                </a:cubicBezTo>
                <a:cubicBezTo>
                  <a:pt x="744" y="14665"/>
                  <a:pt x="881" y="14565"/>
                  <a:pt x="881" y="14386"/>
                </a:cubicBezTo>
                <a:cubicBezTo>
                  <a:pt x="979" y="13668"/>
                  <a:pt x="881" y="12950"/>
                  <a:pt x="947" y="12233"/>
                </a:cubicBezTo>
                <a:cubicBezTo>
                  <a:pt x="1012" y="11515"/>
                  <a:pt x="1110" y="10830"/>
                  <a:pt x="1240" y="10112"/>
                </a:cubicBezTo>
                <a:cubicBezTo>
                  <a:pt x="1501" y="8905"/>
                  <a:pt x="2056" y="7764"/>
                  <a:pt x="2839" y="6785"/>
                </a:cubicBezTo>
                <a:cubicBezTo>
                  <a:pt x="4633" y="4632"/>
                  <a:pt x="7536" y="3719"/>
                  <a:pt x="10178" y="3099"/>
                </a:cubicBezTo>
                <a:cubicBezTo>
                  <a:pt x="13440" y="2414"/>
                  <a:pt x="16735" y="1892"/>
                  <a:pt x="19964" y="1240"/>
                </a:cubicBezTo>
                <a:lnTo>
                  <a:pt x="21823" y="848"/>
                </a:lnTo>
                <a:cubicBezTo>
                  <a:pt x="21758" y="555"/>
                  <a:pt x="21693" y="261"/>
                  <a:pt x="216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"/>
          <p:cNvSpPr/>
          <p:nvPr/>
        </p:nvSpPr>
        <p:spPr>
          <a:xfrm>
            <a:off x="7290966" y="4209018"/>
            <a:ext cx="81439" cy="19087"/>
          </a:xfrm>
          <a:custGeom>
            <a:rect b="b" l="l" r="r" t="t"/>
            <a:pathLst>
              <a:path extrusionOk="0" h="1338" w="5709">
                <a:moveTo>
                  <a:pt x="4828" y="0"/>
                </a:moveTo>
                <a:cubicBezTo>
                  <a:pt x="3915" y="0"/>
                  <a:pt x="3001" y="33"/>
                  <a:pt x="2120" y="66"/>
                </a:cubicBezTo>
                <a:cubicBezTo>
                  <a:pt x="1998" y="58"/>
                  <a:pt x="1878" y="53"/>
                  <a:pt x="1759" y="53"/>
                </a:cubicBezTo>
                <a:cubicBezTo>
                  <a:pt x="1403" y="53"/>
                  <a:pt x="1060" y="90"/>
                  <a:pt x="718" y="164"/>
                </a:cubicBezTo>
                <a:cubicBezTo>
                  <a:pt x="489" y="164"/>
                  <a:pt x="261" y="294"/>
                  <a:pt x="131" y="457"/>
                </a:cubicBezTo>
                <a:cubicBezTo>
                  <a:pt x="65" y="522"/>
                  <a:pt x="0" y="653"/>
                  <a:pt x="65" y="718"/>
                </a:cubicBezTo>
                <a:cubicBezTo>
                  <a:pt x="261" y="1110"/>
                  <a:pt x="587" y="1142"/>
                  <a:pt x="979" y="1207"/>
                </a:cubicBezTo>
                <a:cubicBezTo>
                  <a:pt x="1435" y="1240"/>
                  <a:pt x="1860" y="1273"/>
                  <a:pt x="2316" y="1273"/>
                </a:cubicBezTo>
                <a:cubicBezTo>
                  <a:pt x="3132" y="1305"/>
                  <a:pt x="3980" y="1338"/>
                  <a:pt x="4828" y="1338"/>
                </a:cubicBezTo>
                <a:cubicBezTo>
                  <a:pt x="5709" y="1338"/>
                  <a:pt x="5709" y="0"/>
                  <a:pt x="4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"/>
          <p:cNvSpPr/>
          <p:nvPr/>
        </p:nvSpPr>
        <p:spPr>
          <a:xfrm>
            <a:off x="7291422" y="4215423"/>
            <a:ext cx="20499" cy="345627"/>
          </a:xfrm>
          <a:custGeom>
            <a:rect b="b" l="l" r="r" t="t"/>
            <a:pathLst>
              <a:path extrusionOk="0" h="24229" w="1437">
                <a:moveTo>
                  <a:pt x="816" y="0"/>
                </a:moveTo>
                <a:cubicBezTo>
                  <a:pt x="735" y="0"/>
                  <a:pt x="653" y="57"/>
                  <a:pt x="621" y="171"/>
                </a:cubicBezTo>
                <a:cubicBezTo>
                  <a:pt x="457" y="1117"/>
                  <a:pt x="360" y="2096"/>
                  <a:pt x="327" y="3074"/>
                </a:cubicBezTo>
                <a:cubicBezTo>
                  <a:pt x="294" y="4086"/>
                  <a:pt x="229" y="5097"/>
                  <a:pt x="197" y="6108"/>
                </a:cubicBezTo>
                <a:cubicBezTo>
                  <a:pt x="131" y="8065"/>
                  <a:pt x="33" y="10022"/>
                  <a:pt x="33" y="12012"/>
                </a:cubicBezTo>
                <a:cubicBezTo>
                  <a:pt x="1" y="15992"/>
                  <a:pt x="66" y="20004"/>
                  <a:pt x="360" y="23984"/>
                </a:cubicBezTo>
                <a:cubicBezTo>
                  <a:pt x="392" y="24147"/>
                  <a:pt x="523" y="24228"/>
                  <a:pt x="649" y="24228"/>
                </a:cubicBezTo>
                <a:cubicBezTo>
                  <a:pt x="776" y="24228"/>
                  <a:pt x="898" y="24147"/>
                  <a:pt x="914" y="23984"/>
                </a:cubicBezTo>
                <a:cubicBezTo>
                  <a:pt x="1273" y="20004"/>
                  <a:pt x="1371" y="15992"/>
                  <a:pt x="1403" y="12012"/>
                </a:cubicBezTo>
                <a:cubicBezTo>
                  <a:pt x="1436" y="10022"/>
                  <a:pt x="1403" y="8065"/>
                  <a:pt x="1371" y="6108"/>
                </a:cubicBezTo>
                <a:cubicBezTo>
                  <a:pt x="1371" y="5097"/>
                  <a:pt x="1306" y="4053"/>
                  <a:pt x="1240" y="3074"/>
                </a:cubicBezTo>
                <a:cubicBezTo>
                  <a:pt x="1240" y="2096"/>
                  <a:pt x="1143" y="1117"/>
                  <a:pt x="1012" y="171"/>
                </a:cubicBezTo>
                <a:cubicBezTo>
                  <a:pt x="979" y="57"/>
                  <a:pt x="898" y="0"/>
                  <a:pt x="8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"/>
          <p:cNvSpPr/>
          <p:nvPr/>
        </p:nvSpPr>
        <p:spPr>
          <a:xfrm>
            <a:off x="7373789" y="4274052"/>
            <a:ext cx="18630" cy="272690"/>
          </a:xfrm>
          <a:custGeom>
            <a:rect b="b" l="l" r="r" t="t"/>
            <a:pathLst>
              <a:path extrusionOk="0" h="19116" w="1306">
                <a:moveTo>
                  <a:pt x="441" y="0"/>
                </a:moveTo>
                <a:cubicBezTo>
                  <a:pt x="400" y="0"/>
                  <a:pt x="359" y="25"/>
                  <a:pt x="359" y="74"/>
                </a:cubicBezTo>
                <a:cubicBezTo>
                  <a:pt x="66" y="1607"/>
                  <a:pt x="131" y="3140"/>
                  <a:pt x="131" y="4673"/>
                </a:cubicBezTo>
                <a:cubicBezTo>
                  <a:pt x="131" y="6271"/>
                  <a:pt x="98" y="7870"/>
                  <a:pt x="131" y="9468"/>
                </a:cubicBezTo>
                <a:cubicBezTo>
                  <a:pt x="164" y="11066"/>
                  <a:pt x="164" y="12600"/>
                  <a:pt x="164" y="14165"/>
                </a:cubicBezTo>
                <a:cubicBezTo>
                  <a:pt x="164" y="15698"/>
                  <a:pt x="1" y="17427"/>
                  <a:pt x="392" y="18895"/>
                </a:cubicBezTo>
                <a:cubicBezTo>
                  <a:pt x="441" y="19042"/>
                  <a:pt x="563" y="19115"/>
                  <a:pt x="681" y="19115"/>
                </a:cubicBezTo>
                <a:cubicBezTo>
                  <a:pt x="800" y="19115"/>
                  <a:pt x="914" y="19042"/>
                  <a:pt x="946" y="18895"/>
                </a:cubicBezTo>
                <a:cubicBezTo>
                  <a:pt x="1305" y="17427"/>
                  <a:pt x="1110" y="15764"/>
                  <a:pt x="1077" y="14263"/>
                </a:cubicBezTo>
                <a:cubicBezTo>
                  <a:pt x="1044" y="12665"/>
                  <a:pt x="1012" y="11066"/>
                  <a:pt x="979" y="9468"/>
                </a:cubicBezTo>
                <a:cubicBezTo>
                  <a:pt x="979" y="7870"/>
                  <a:pt x="914" y="6337"/>
                  <a:pt x="849" y="4771"/>
                </a:cubicBezTo>
                <a:cubicBezTo>
                  <a:pt x="816" y="3205"/>
                  <a:pt x="849" y="1607"/>
                  <a:pt x="522" y="74"/>
                </a:cubicBezTo>
                <a:cubicBezTo>
                  <a:pt x="522" y="25"/>
                  <a:pt x="482" y="0"/>
                  <a:pt x="4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"/>
          <p:cNvSpPr/>
          <p:nvPr/>
        </p:nvSpPr>
        <p:spPr>
          <a:xfrm>
            <a:off x="7251879" y="2684525"/>
            <a:ext cx="20955" cy="45891"/>
          </a:xfrm>
          <a:custGeom>
            <a:rect b="b" l="l" r="r" t="t"/>
            <a:pathLst>
              <a:path extrusionOk="0" h="3217" w="1469">
                <a:moveTo>
                  <a:pt x="1232" y="0"/>
                </a:moveTo>
                <a:cubicBezTo>
                  <a:pt x="1224" y="0"/>
                  <a:pt x="1216" y="2"/>
                  <a:pt x="1207" y="7"/>
                </a:cubicBezTo>
                <a:cubicBezTo>
                  <a:pt x="881" y="39"/>
                  <a:pt x="620" y="235"/>
                  <a:pt x="424" y="496"/>
                </a:cubicBezTo>
                <a:cubicBezTo>
                  <a:pt x="359" y="627"/>
                  <a:pt x="261" y="790"/>
                  <a:pt x="228" y="920"/>
                </a:cubicBezTo>
                <a:cubicBezTo>
                  <a:pt x="0" y="1409"/>
                  <a:pt x="33" y="1931"/>
                  <a:pt x="261" y="2388"/>
                </a:cubicBezTo>
                <a:cubicBezTo>
                  <a:pt x="392" y="2714"/>
                  <a:pt x="620" y="2975"/>
                  <a:pt x="913" y="3171"/>
                </a:cubicBezTo>
                <a:cubicBezTo>
                  <a:pt x="966" y="3202"/>
                  <a:pt x="1021" y="3217"/>
                  <a:pt x="1077" y="3217"/>
                </a:cubicBezTo>
                <a:cubicBezTo>
                  <a:pt x="1195" y="3217"/>
                  <a:pt x="1314" y="3151"/>
                  <a:pt x="1403" y="3040"/>
                </a:cubicBezTo>
                <a:cubicBezTo>
                  <a:pt x="1468" y="2877"/>
                  <a:pt x="1403" y="2649"/>
                  <a:pt x="1240" y="2584"/>
                </a:cubicBezTo>
                <a:cubicBezTo>
                  <a:pt x="1223" y="2567"/>
                  <a:pt x="1217" y="2559"/>
                  <a:pt x="1216" y="2556"/>
                </a:cubicBezTo>
                <a:lnTo>
                  <a:pt x="1216" y="2556"/>
                </a:lnTo>
                <a:cubicBezTo>
                  <a:pt x="1225" y="2560"/>
                  <a:pt x="1229" y="2561"/>
                  <a:pt x="1230" y="2561"/>
                </a:cubicBezTo>
                <a:cubicBezTo>
                  <a:pt x="1233" y="2561"/>
                  <a:pt x="1222" y="2553"/>
                  <a:pt x="1218" y="2553"/>
                </a:cubicBezTo>
                <a:cubicBezTo>
                  <a:pt x="1216" y="2553"/>
                  <a:pt x="1216" y="2554"/>
                  <a:pt x="1216" y="2556"/>
                </a:cubicBezTo>
                <a:lnTo>
                  <a:pt x="1216" y="2556"/>
                </a:lnTo>
                <a:cubicBezTo>
                  <a:pt x="1214" y="2554"/>
                  <a:pt x="1211" y="2553"/>
                  <a:pt x="1207" y="2551"/>
                </a:cubicBezTo>
                <a:lnTo>
                  <a:pt x="1142" y="2486"/>
                </a:lnTo>
                <a:lnTo>
                  <a:pt x="1077" y="2421"/>
                </a:lnTo>
                <a:cubicBezTo>
                  <a:pt x="1077" y="2421"/>
                  <a:pt x="1040" y="2366"/>
                  <a:pt x="1035" y="2366"/>
                </a:cubicBezTo>
                <a:lnTo>
                  <a:pt x="1035" y="2366"/>
                </a:lnTo>
                <a:cubicBezTo>
                  <a:pt x="1034" y="2366"/>
                  <a:pt x="1036" y="2372"/>
                  <a:pt x="1044" y="2388"/>
                </a:cubicBezTo>
                <a:cubicBezTo>
                  <a:pt x="1011" y="2323"/>
                  <a:pt x="979" y="2290"/>
                  <a:pt x="946" y="2225"/>
                </a:cubicBezTo>
                <a:lnTo>
                  <a:pt x="913" y="2127"/>
                </a:lnTo>
                <a:cubicBezTo>
                  <a:pt x="913" y="2126"/>
                  <a:pt x="912" y="2125"/>
                  <a:pt x="912" y="2124"/>
                </a:cubicBezTo>
                <a:lnTo>
                  <a:pt x="912" y="2124"/>
                </a:lnTo>
                <a:cubicBezTo>
                  <a:pt x="913" y="2118"/>
                  <a:pt x="913" y="2109"/>
                  <a:pt x="913" y="2094"/>
                </a:cubicBezTo>
                <a:cubicBezTo>
                  <a:pt x="848" y="1997"/>
                  <a:pt x="816" y="1866"/>
                  <a:pt x="816" y="1736"/>
                </a:cubicBezTo>
                <a:lnTo>
                  <a:pt x="816" y="1605"/>
                </a:lnTo>
                <a:lnTo>
                  <a:pt x="816" y="1409"/>
                </a:lnTo>
                <a:cubicBezTo>
                  <a:pt x="783" y="1181"/>
                  <a:pt x="816" y="953"/>
                  <a:pt x="913" y="724"/>
                </a:cubicBezTo>
                <a:cubicBezTo>
                  <a:pt x="1011" y="529"/>
                  <a:pt x="1142" y="333"/>
                  <a:pt x="1272" y="137"/>
                </a:cubicBezTo>
                <a:cubicBezTo>
                  <a:pt x="1300" y="81"/>
                  <a:pt x="1280" y="0"/>
                  <a:pt x="12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"/>
          <p:cNvSpPr/>
          <p:nvPr/>
        </p:nvSpPr>
        <p:spPr>
          <a:xfrm>
            <a:off x="6009459" y="2633727"/>
            <a:ext cx="22353" cy="44564"/>
          </a:xfrm>
          <a:custGeom>
            <a:rect b="b" l="l" r="r" t="t"/>
            <a:pathLst>
              <a:path extrusionOk="0" h="3124" w="1567">
                <a:moveTo>
                  <a:pt x="234" y="0"/>
                </a:moveTo>
                <a:cubicBezTo>
                  <a:pt x="198" y="0"/>
                  <a:pt x="163" y="4"/>
                  <a:pt x="131" y="12"/>
                </a:cubicBezTo>
                <a:cubicBezTo>
                  <a:pt x="33" y="45"/>
                  <a:pt x="0" y="110"/>
                  <a:pt x="0" y="175"/>
                </a:cubicBezTo>
                <a:cubicBezTo>
                  <a:pt x="66" y="306"/>
                  <a:pt x="131" y="404"/>
                  <a:pt x="196" y="502"/>
                </a:cubicBezTo>
                <a:cubicBezTo>
                  <a:pt x="261" y="599"/>
                  <a:pt x="359" y="665"/>
                  <a:pt x="424" y="763"/>
                </a:cubicBezTo>
                <a:cubicBezTo>
                  <a:pt x="587" y="958"/>
                  <a:pt x="718" y="1187"/>
                  <a:pt x="816" y="1415"/>
                </a:cubicBezTo>
                <a:cubicBezTo>
                  <a:pt x="979" y="1872"/>
                  <a:pt x="1044" y="2361"/>
                  <a:pt x="946" y="2850"/>
                </a:cubicBezTo>
                <a:cubicBezTo>
                  <a:pt x="914" y="2948"/>
                  <a:pt x="979" y="3046"/>
                  <a:pt x="1077" y="3111"/>
                </a:cubicBezTo>
                <a:cubicBezTo>
                  <a:pt x="1101" y="3119"/>
                  <a:pt x="1128" y="3123"/>
                  <a:pt x="1155" y="3123"/>
                </a:cubicBezTo>
                <a:cubicBezTo>
                  <a:pt x="1236" y="3123"/>
                  <a:pt x="1321" y="3087"/>
                  <a:pt x="1370" y="3013"/>
                </a:cubicBezTo>
                <a:cubicBezTo>
                  <a:pt x="1436" y="2883"/>
                  <a:pt x="1501" y="2752"/>
                  <a:pt x="1501" y="2589"/>
                </a:cubicBezTo>
                <a:cubicBezTo>
                  <a:pt x="1533" y="2426"/>
                  <a:pt x="1566" y="2263"/>
                  <a:pt x="1533" y="2133"/>
                </a:cubicBezTo>
                <a:cubicBezTo>
                  <a:pt x="1533" y="1806"/>
                  <a:pt x="1468" y="1513"/>
                  <a:pt x="1370" y="1252"/>
                </a:cubicBezTo>
                <a:cubicBezTo>
                  <a:pt x="1273" y="926"/>
                  <a:pt x="1109" y="665"/>
                  <a:pt x="914" y="436"/>
                </a:cubicBezTo>
                <a:cubicBezTo>
                  <a:pt x="816" y="306"/>
                  <a:pt x="685" y="208"/>
                  <a:pt x="555" y="110"/>
                </a:cubicBezTo>
                <a:cubicBezTo>
                  <a:pt x="457" y="37"/>
                  <a:pt x="341" y="0"/>
                  <a:pt x="234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"/>
          <p:cNvSpPr/>
          <p:nvPr/>
        </p:nvSpPr>
        <p:spPr>
          <a:xfrm>
            <a:off x="6409168" y="2625981"/>
            <a:ext cx="30256" cy="47859"/>
          </a:xfrm>
          <a:custGeom>
            <a:rect b="b" l="l" r="r" t="t"/>
            <a:pathLst>
              <a:path extrusionOk="0" h="3355" w="2121">
                <a:moveTo>
                  <a:pt x="2023" y="1"/>
                </a:moveTo>
                <a:cubicBezTo>
                  <a:pt x="1664" y="1"/>
                  <a:pt x="1338" y="66"/>
                  <a:pt x="1045" y="262"/>
                </a:cubicBezTo>
                <a:cubicBezTo>
                  <a:pt x="751" y="457"/>
                  <a:pt x="523" y="751"/>
                  <a:pt x="360" y="1077"/>
                </a:cubicBezTo>
                <a:cubicBezTo>
                  <a:pt x="33" y="1730"/>
                  <a:pt x="1" y="2512"/>
                  <a:pt x="327" y="3197"/>
                </a:cubicBezTo>
                <a:cubicBezTo>
                  <a:pt x="393" y="3308"/>
                  <a:pt x="493" y="3355"/>
                  <a:pt x="592" y="3355"/>
                </a:cubicBezTo>
                <a:cubicBezTo>
                  <a:pt x="786" y="3355"/>
                  <a:pt x="979" y="3174"/>
                  <a:pt x="914" y="2937"/>
                </a:cubicBezTo>
                <a:cubicBezTo>
                  <a:pt x="881" y="2871"/>
                  <a:pt x="881" y="2773"/>
                  <a:pt x="849" y="2708"/>
                </a:cubicBezTo>
                <a:lnTo>
                  <a:pt x="816" y="2610"/>
                </a:lnTo>
                <a:cubicBezTo>
                  <a:pt x="816" y="2575"/>
                  <a:pt x="816" y="2505"/>
                  <a:pt x="816" y="2480"/>
                </a:cubicBezTo>
                <a:lnTo>
                  <a:pt x="816" y="2447"/>
                </a:lnTo>
                <a:lnTo>
                  <a:pt x="816" y="2349"/>
                </a:lnTo>
                <a:cubicBezTo>
                  <a:pt x="816" y="2284"/>
                  <a:pt x="816" y="2219"/>
                  <a:pt x="816" y="2154"/>
                </a:cubicBezTo>
                <a:lnTo>
                  <a:pt x="816" y="2023"/>
                </a:lnTo>
                <a:lnTo>
                  <a:pt x="816" y="1991"/>
                </a:lnTo>
                <a:lnTo>
                  <a:pt x="881" y="1762"/>
                </a:lnTo>
                <a:cubicBezTo>
                  <a:pt x="914" y="1632"/>
                  <a:pt x="947" y="1534"/>
                  <a:pt x="1012" y="1403"/>
                </a:cubicBezTo>
                <a:cubicBezTo>
                  <a:pt x="1110" y="1175"/>
                  <a:pt x="1273" y="947"/>
                  <a:pt x="1436" y="751"/>
                </a:cubicBezTo>
                <a:cubicBezTo>
                  <a:pt x="1501" y="686"/>
                  <a:pt x="1534" y="653"/>
                  <a:pt x="1599" y="588"/>
                </a:cubicBezTo>
                <a:cubicBezTo>
                  <a:pt x="1632" y="555"/>
                  <a:pt x="1664" y="457"/>
                  <a:pt x="1730" y="392"/>
                </a:cubicBezTo>
                <a:cubicBezTo>
                  <a:pt x="1827" y="294"/>
                  <a:pt x="1925" y="229"/>
                  <a:pt x="2056" y="164"/>
                </a:cubicBezTo>
                <a:cubicBezTo>
                  <a:pt x="2121" y="99"/>
                  <a:pt x="2088" y="1"/>
                  <a:pt x="202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"/>
          <p:cNvSpPr/>
          <p:nvPr/>
        </p:nvSpPr>
        <p:spPr>
          <a:xfrm>
            <a:off x="5896380" y="3629799"/>
            <a:ext cx="74934" cy="210908"/>
          </a:xfrm>
          <a:custGeom>
            <a:rect b="b" l="l" r="r" t="t"/>
            <a:pathLst>
              <a:path extrusionOk="0" h="14785" w="5253">
                <a:moveTo>
                  <a:pt x="4649" y="1"/>
                </a:moveTo>
                <a:cubicBezTo>
                  <a:pt x="4519" y="1"/>
                  <a:pt x="4388" y="74"/>
                  <a:pt x="4339" y="221"/>
                </a:cubicBezTo>
                <a:cubicBezTo>
                  <a:pt x="4078" y="2798"/>
                  <a:pt x="4176" y="5440"/>
                  <a:pt x="3361" y="7952"/>
                </a:cubicBezTo>
                <a:cubicBezTo>
                  <a:pt x="2969" y="9126"/>
                  <a:pt x="2480" y="10235"/>
                  <a:pt x="1827" y="11312"/>
                </a:cubicBezTo>
                <a:cubicBezTo>
                  <a:pt x="1501" y="11866"/>
                  <a:pt x="1175" y="12388"/>
                  <a:pt x="816" y="12943"/>
                </a:cubicBezTo>
                <a:cubicBezTo>
                  <a:pt x="523" y="13400"/>
                  <a:pt x="1" y="13889"/>
                  <a:pt x="1" y="14443"/>
                </a:cubicBezTo>
                <a:cubicBezTo>
                  <a:pt x="1" y="14637"/>
                  <a:pt x="142" y="14784"/>
                  <a:pt x="304" y="14784"/>
                </a:cubicBezTo>
                <a:cubicBezTo>
                  <a:pt x="333" y="14784"/>
                  <a:pt x="363" y="14779"/>
                  <a:pt x="392" y="14770"/>
                </a:cubicBezTo>
                <a:cubicBezTo>
                  <a:pt x="947" y="14574"/>
                  <a:pt x="1208" y="13921"/>
                  <a:pt x="1534" y="13465"/>
                </a:cubicBezTo>
                <a:cubicBezTo>
                  <a:pt x="1925" y="12910"/>
                  <a:pt x="2284" y="12356"/>
                  <a:pt x="2643" y="11801"/>
                </a:cubicBezTo>
                <a:cubicBezTo>
                  <a:pt x="3328" y="10692"/>
                  <a:pt x="3882" y="9518"/>
                  <a:pt x="4274" y="8311"/>
                </a:cubicBezTo>
                <a:cubicBezTo>
                  <a:pt x="5024" y="5669"/>
                  <a:pt x="5253" y="2929"/>
                  <a:pt x="4959" y="221"/>
                </a:cubicBezTo>
                <a:cubicBezTo>
                  <a:pt x="4910" y="74"/>
                  <a:pt x="4780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8"/>
          <p:cNvSpPr/>
          <p:nvPr/>
        </p:nvSpPr>
        <p:spPr>
          <a:xfrm>
            <a:off x="6562261" y="3481014"/>
            <a:ext cx="15834" cy="213490"/>
          </a:xfrm>
          <a:custGeom>
            <a:rect b="b" l="l" r="r" t="t"/>
            <a:pathLst>
              <a:path extrusionOk="0" h="14966" w="1110">
                <a:moveTo>
                  <a:pt x="816" y="1"/>
                </a:moveTo>
                <a:cubicBezTo>
                  <a:pt x="751" y="1"/>
                  <a:pt x="686" y="50"/>
                  <a:pt x="686" y="148"/>
                </a:cubicBezTo>
                <a:cubicBezTo>
                  <a:pt x="392" y="2627"/>
                  <a:pt x="294" y="5106"/>
                  <a:pt x="229" y="7585"/>
                </a:cubicBezTo>
                <a:cubicBezTo>
                  <a:pt x="164" y="8824"/>
                  <a:pt x="131" y="10031"/>
                  <a:pt x="98" y="11238"/>
                </a:cubicBezTo>
                <a:cubicBezTo>
                  <a:pt x="66" y="11858"/>
                  <a:pt x="33" y="12510"/>
                  <a:pt x="33" y="13130"/>
                </a:cubicBezTo>
                <a:cubicBezTo>
                  <a:pt x="1" y="13717"/>
                  <a:pt x="66" y="14272"/>
                  <a:pt x="262" y="14794"/>
                </a:cubicBezTo>
                <a:cubicBezTo>
                  <a:pt x="327" y="14908"/>
                  <a:pt x="433" y="14965"/>
                  <a:pt x="535" y="14965"/>
                </a:cubicBezTo>
                <a:cubicBezTo>
                  <a:pt x="637" y="14965"/>
                  <a:pt x="735" y="14908"/>
                  <a:pt x="784" y="14794"/>
                </a:cubicBezTo>
                <a:cubicBezTo>
                  <a:pt x="1012" y="14337"/>
                  <a:pt x="1110" y="13848"/>
                  <a:pt x="1077" y="13359"/>
                </a:cubicBezTo>
                <a:cubicBezTo>
                  <a:pt x="1110" y="12739"/>
                  <a:pt x="1110" y="12119"/>
                  <a:pt x="1110" y="11532"/>
                </a:cubicBezTo>
                <a:cubicBezTo>
                  <a:pt x="1110" y="10260"/>
                  <a:pt x="1110" y="8987"/>
                  <a:pt x="1110" y="7683"/>
                </a:cubicBezTo>
                <a:cubicBezTo>
                  <a:pt x="1110" y="5171"/>
                  <a:pt x="1110" y="2659"/>
                  <a:pt x="947" y="148"/>
                </a:cubicBezTo>
                <a:cubicBezTo>
                  <a:pt x="947" y="50"/>
                  <a:pt x="881" y="1"/>
                  <a:pt x="8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8"/>
          <p:cNvSpPr/>
          <p:nvPr/>
        </p:nvSpPr>
        <p:spPr>
          <a:xfrm>
            <a:off x="6104379" y="2879114"/>
            <a:ext cx="6063" cy="485"/>
          </a:xfrm>
          <a:custGeom>
            <a:rect b="b" l="l" r="r" t="t"/>
            <a:pathLst>
              <a:path extrusionOk="0" h="34" w="425">
                <a:moveTo>
                  <a:pt x="1" y="1"/>
                </a:moveTo>
                <a:lnTo>
                  <a:pt x="1" y="34"/>
                </a:lnTo>
                <a:lnTo>
                  <a:pt x="425" y="34"/>
                </a:lnTo>
                <a:lnTo>
                  <a:pt x="425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8"/>
          <p:cNvSpPr/>
          <p:nvPr/>
        </p:nvSpPr>
        <p:spPr>
          <a:xfrm>
            <a:off x="6031328" y="2866319"/>
            <a:ext cx="152165" cy="275643"/>
          </a:xfrm>
          <a:custGeom>
            <a:rect b="b" l="l" r="r" t="t"/>
            <a:pathLst>
              <a:path extrusionOk="0" h="19323" w="10667">
                <a:moveTo>
                  <a:pt x="6398" y="0"/>
                </a:moveTo>
                <a:cubicBezTo>
                  <a:pt x="5110" y="0"/>
                  <a:pt x="3854" y="922"/>
                  <a:pt x="3099" y="1844"/>
                </a:cubicBezTo>
                <a:cubicBezTo>
                  <a:pt x="2023" y="3214"/>
                  <a:pt x="1697" y="5041"/>
                  <a:pt x="1468" y="6737"/>
                </a:cubicBezTo>
                <a:cubicBezTo>
                  <a:pt x="946" y="10814"/>
                  <a:pt x="490" y="14859"/>
                  <a:pt x="0" y="18937"/>
                </a:cubicBezTo>
                <a:cubicBezTo>
                  <a:pt x="0" y="19157"/>
                  <a:pt x="184" y="19322"/>
                  <a:pt x="400" y="19322"/>
                </a:cubicBezTo>
                <a:cubicBezTo>
                  <a:pt x="471" y="19322"/>
                  <a:pt x="547" y="19304"/>
                  <a:pt x="620" y="19263"/>
                </a:cubicBezTo>
                <a:cubicBezTo>
                  <a:pt x="2121" y="18219"/>
                  <a:pt x="3654" y="17110"/>
                  <a:pt x="5481" y="16719"/>
                </a:cubicBezTo>
                <a:cubicBezTo>
                  <a:pt x="5904" y="16622"/>
                  <a:pt x="6339" y="16570"/>
                  <a:pt x="6771" y="16570"/>
                </a:cubicBezTo>
                <a:cubicBezTo>
                  <a:pt x="7938" y="16570"/>
                  <a:pt x="9084" y="16947"/>
                  <a:pt x="9917" y="17828"/>
                </a:cubicBezTo>
                <a:cubicBezTo>
                  <a:pt x="9990" y="17900"/>
                  <a:pt x="10070" y="17931"/>
                  <a:pt x="10149" y="17931"/>
                </a:cubicBezTo>
                <a:cubicBezTo>
                  <a:pt x="10422" y="17931"/>
                  <a:pt x="10667" y="17559"/>
                  <a:pt x="10439" y="17306"/>
                </a:cubicBezTo>
                <a:cubicBezTo>
                  <a:pt x="9439" y="16280"/>
                  <a:pt x="8079" y="15827"/>
                  <a:pt x="6700" y="15827"/>
                </a:cubicBezTo>
                <a:cubicBezTo>
                  <a:pt x="6369" y="15827"/>
                  <a:pt x="6037" y="15853"/>
                  <a:pt x="5709" y="15903"/>
                </a:cubicBezTo>
                <a:cubicBezTo>
                  <a:pt x="3952" y="16154"/>
                  <a:pt x="2386" y="17072"/>
                  <a:pt x="930" y="18067"/>
                </a:cubicBezTo>
                <a:lnTo>
                  <a:pt x="930" y="18067"/>
                </a:lnTo>
                <a:cubicBezTo>
                  <a:pt x="1377" y="14634"/>
                  <a:pt x="1803" y="11180"/>
                  <a:pt x="2284" y="7781"/>
                </a:cubicBezTo>
                <a:cubicBezTo>
                  <a:pt x="2512" y="6150"/>
                  <a:pt x="2806" y="4519"/>
                  <a:pt x="3686" y="3083"/>
                </a:cubicBezTo>
                <a:cubicBezTo>
                  <a:pt x="4045" y="2431"/>
                  <a:pt x="4535" y="1877"/>
                  <a:pt x="5122" y="1452"/>
                </a:cubicBezTo>
                <a:cubicBezTo>
                  <a:pt x="5709" y="1028"/>
                  <a:pt x="6329" y="735"/>
                  <a:pt x="7046" y="539"/>
                </a:cubicBezTo>
                <a:cubicBezTo>
                  <a:pt x="7044" y="537"/>
                  <a:pt x="7043" y="534"/>
                  <a:pt x="7041" y="532"/>
                </a:cubicBezTo>
                <a:lnTo>
                  <a:pt x="7041" y="532"/>
                </a:lnTo>
                <a:cubicBezTo>
                  <a:pt x="7246" y="477"/>
                  <a:pt x="7256" y="142"/>
                  <a:pt x="7046" y="82"/>
                </a:cubicBezTo>
                <a:cubicBezTo>
                  <a:pt x="6831" y="26"/>
                  <a:pt x="6614" y="0"/>
                  <a:pt x="63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8"/>
          <p:cNvSpPr/>
          <p:nvPr/>
        </p:nvSpPr>
        <p:spPr>
          <a:xfrm>
            <a:off x="6307814" y="2862695"/>
            <a:ext cx="138599" cy="302846"/>
          </a:xfrm>
          <a:custGeom>
            <a:rect b="b" l="l" r="r" t="t"/>
            <a:pathLst>
              <a:path extrusionOk="0" h="21230" w="9716">
                <a:moveTo>
                  <a:pt x="2744" y="0"/>
                </a:moveTo>
                <a:cubicBezTo>
                  <a:pt x="2095" y="0"/>
                  <a:pt x="1442" y="256"/>
                  <a:pt x="973" y="695"/>
                </a:cubicBezTo>
                <a:cubicBezTo>
                  <a:pt x="908" y="728"/>
                  <a:pt x="973" y="793"/>
                  <a:pt x="1006" y="793"/>
                </a:cubicBezTo>
                <a:cubicBezTo>
                  <a:pt x="1216" y="755"/>
                  <a:pt x="1415" y="739"/>
                  <a:pt x="1609" y="739"/>
                </a:cubicBezTo>
                <a:cubicBezTo>
                  <a:pt x="1747" y="739"/>
                  <a:pt x="1882" y="747"/>
                  <a:pt x="2017" y="760"/>
                </a:cubicBezTo>
                <a:cubicBezTo>
                  <a:pt x="2196" y="744"/>
                  <a:pt x="2368" y="736"/>
                  <a:pt x="2535" y="736"/>
                </a:cubicBezTo>
                <a:cubicBezTo>
                  <a:pt x="2702" y="736"/>
                  <a:pt x="2865" y="744"/>
                  <a:pt x="3028" y="760"/>
                </a:cubicBezTo>
                <a:cubicBezTo>
                  <a:pt x="3681" y="858"/>
                  <a:pt x="4333" y="1087"/>
                  <a:pt x="4888" y="1413"/>
                </a:cubicBezTo>
                <a:cubicBezTo>
                  <a:pt x="6095" y="2261"/>
                  <a:pt x="7008" y="3468"/>
                  <a:pt x="7432" y="4903"/>
                </a:cubicBezTo>
                <a:cubicBezTo>
                  <a:pt x="7921" y="6404"/>
                  <a:pt x="8215" y="7937"/>
                  <a:pt x="8345" y="9503"/>
                </a:cubicBezTo>
                <a:cubicBezTo>
                  <a:pt x="8541" y="11231"/>
                  <a:pt x="8639" y="12993"/>
                  <a:pt x="8671" y="14754"/>
                </a:cubicBezTo>
                <a:cubicBezTo>
                  <a:pt x="8671" y="15733"/>
                  <a:pt x="8606" y="16712"/>
                  <a:pt x="8541" y="17723"/>
                </a:cubicBezTo>
                <a:cubicBezTo>
                  <a:pt x="8507" y="18254"/>
                  <a:pt x="8436" y="18785"/>
                  <a:pt x="8377" y="19317"/>
                </a:cubicBezTo>
                <a:lnTo>
                  <a:pt x="8377" y="19317"/>
                </a:lnTo>
                <a:cubicBezTo>
                  <a:pt x="7600" y="18334"/>
                  <a:pt x="6590" y="17557"/>
                  <a:pt x="5409" y="17038"/>
                </a:cubicBezTo>
                <a:cubicBezTo>
                  <a:pt x="4436" y="16592"/>
                  <a:pt x="3374" y="16372"/>
                  <a:pt x="2310" y="16372"/>
                </a:cubicBezTo>
                <a:cubicBezTo>
                  <a:pt x="1663" y="16372"/>
                  <a:pt x="1015" y="16453"/>
                  <a:pt x="386" y="16614"/>
                </a:cubicBezTo>
                <a:cubicBezTo>
                  <a:pt x="0" y="16732"/>
                  <a:pt x="100" y="17283"/>
                  <a:pt x="441" y="17283"/>
                </a:cubicBezTo>
                <a:cubicBezTo>
                  <a:pt x="475" y="17283"/>
                  <a:pt x="511" y="17278"/>
                  <a:pt x="549" y="17266"/>
                </a:cubicBezTo>
                <a:cubicBezTo>
                  <a:pt x="1096" y="17127"/>
                  <a:pt x="1651" y="17057"/>
                  <a:pt x="2203" y="17057"/>
                </a:cubicBezTo>
                <a:cubicBezTo>
                  <a:pt x="3198" y="17057"/>
                  <a:pt x="4181" y="17282"/>
                  <a:pt x="5083" y="17723"/>
                </a:cubicBezTo>
                <a:cubicBezTo>
                  <a:pt x="6421" y="18375"/>
                  <a:pt x="7758" y="19484"/>
                  <a:pt x="8313" y="20887"/>
                </a:cubicBezTo>
                <a:cubicBezTo>
                  <a:pt x="8378" y="21115"/>
                  <a:pt x="8574" y="21229"/>
                  <a:pt x="8769" y="21229"/>
                </a:cubicBezTo>
                <a:cubicBezTo>
                  <a:pt x="8965" y="21229"/>
                  <a:pt x="9161" y="21115"/>
                  <a:pt x="9226" y="20887"/>
                </a:cubicBezTo>
                <a:cubicBezTo>
                  <a:pt x="9422" y="19941"/>
                  <a:pt x="9552" y="18962"/>
                  <a:pt x="9585" y="18016"/>
                </a:cubicBezTo>
                <a:cubicBezTo>
                  <a:pt x="9650" y="17005"/>
                  <a:pt x="9683" y="16027"/>
                  <a:pt x="9683" y="15048"/>
                </a:cubicBezTo>
                <a:cubicBezTo>
                  <a:pt x="9715" y="13091"/>
                  <a:pt x="9585" y="11134"/>
                  <a:pt x="9291" y="9176"/>
                </a:cubicBezTo>
                <a:cubicBezTo>
                  <a:pt x="8900" y="6110"/>
                  <a:pt x="8182" y="2359"/>
                  <a:pt x="5214" y="695"/>
                </a:cubicBezTo>
                <a:cubicBezTo>
                  <a:pt x="4529" y="304"/>
                  <a:pt x="3746" y="75"/>
                  <a:pt x="2963" y="10"/>
                </a:cubicBezTo>
                <a:cubicBezTo>
                  <a:pt x="2890" y="4"/>
                  <a:pt x="2817" y="0"/>
                  <a:pt x="27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8"/>
          <p:cNvSpPr/>
          <p:nvPr/>
        </p:nvSpPr>
        <p:spPr>
          <a:xfrm>
            <a:off x="6226760" y="3139466"/>
            <a:ext cx="62837" cy="205402"/>
          </a:xfrm>
          <a:custGeom>
            <a:rect b="b" l="l" r="r" t="t"/>
            <a:pathLst>
              <a:path extrusionOk="0" h="14399" w="4405">
                <a:moveTo>
                  <a:pt x="3813" y="1"/>
                </a:moveTo>
                <a:cubicBezTo>
                  <a:pt x="3736" y="1"/>
                  <a:pt x="3654" y="50"/>
                  <a:pt x="3622" y="148"/>
                </a:cubicBezTo>
                <a:cubicBezTo>
                  <a:pt x="3458" y="963"/>
                  <a:pt x="3393" y="1779"/>
                  <a:pt x="3426" y="2627"/>
                </a:cubicBezTo>
                <a:cubicBezTo>
                  <a:pt x="3426" y="3442"/>
                  <a:pt x="3426" y="4258"/>
                  <a:pt x="3393" y="5041"/>
                </a:cubicBezTo>
                <a:cubicBezTo>
                  <a:pt x="3393" y="6769"/>
                  <a:pt x="3393" y="8466"/>
                  <a:pt x="3491" y="10194"/>
                </a:cubicBezTo>
                <a:cubicBezTo>
                  <a:pt x="3524" y="11140"/>
                  <a:pt x="3817" y="13163"/>
                  <a:pt x="2578" y="13522"/>
                </a:cubicBezTo>
                <a:cubicBezTo>
                  <a:pt x="2488" y="13540"/>
                  <a:pt x="2398" y="13548"/>
                  <a:pt x="2309" y="13548"/>
                </a:cubicBezTo>
                <a:cubicBezTo>
                  <a:pt x="1746" y="13548"/>
                  <a:pt x="1209" y="13204"/>
                  <a:pt x="1012" y="12641"/>
                </a:cubicBezTo>
                <a:cubicBezTo>
                  <a:pt x="881" y="12315"/>
                  <a:pt x="849" y="11989"/>
                  <a:pt x="881" y="11662"/>
                </a:cubicBezTo>
                <a:cubicBezTo>
                  <a:pt x="914" y="11336"/>
                  <a:pt x="1110" y="11010"/>
                  <a:pt x="1012" y="10684"/>
                </a:cubicBezTo>
                <a:cubicBezTo>
                  <a:pt x="967" y="10549"/>
                  <a:pt x="860" y="10476"/>
                  <a:pt x="744" y="10476"/>
                </a:cubicBezTo>
                <a:cubicBezTo>
                  <a:pt x="692" y="10476"/>
                  <a:pt x="638" y="10490"/>
                  <a:pt x="588" y="10521"/>
                </a:cubicBezTo>
                <a:cubicBezTo>
                  <a:pt x="1" y="10847"/>
                  <a:pt x="33" y="11956"/>
                  <a:pt x="164" y="12543"/>
                </a:cubicBezTo>
                <a:cubicBezTo>
                  <a:pt x="294" y="13293"/>
                  <a:pt x="784" y="13880"/>
                  <a:pt x="1469" y="14207"/>
                </a:cubicBezTo>
                <a:cubicBezTo>
                  <a:pt x="1771" y="14338"/>
                  <a:pt x="2061" y="14398"/>
                  <a:pt x="2332" y="14398"/>
                </a:cubicBezTo>
                <a:cubicBezTo>
                  <a:pt x="3403" y="14398"/>
                  <a:pt x="4183" y="13460"/>
                  <a:pt x="4339" y="12315"/>
                </a:cubicBezTo>
                <a:cubicBezTo>
                  <a:pt x="4404" y="11434"/>
                  <a:pt x="4404" y="10553"/>
                  <a:pt x="4339" y="9705"/>
                </a:cubicBezTo>
                <a:cubicBezTo>
                  <a:pt x="4274" y="8629"/>
                  <a:pt x="4241" y="7552"/>
                  <a:pt x="4209" y="6476"/>
                </a:cubicBezTo>
                <a:cubicBezTo>
                  <a:pt x="4209" y="5399"/>
                  <a:pt x="4176" y="4323"/>
                  <a:pt x="4176" y="3246"/>
                </a:cubicBezTo>
                <a:cubicBezTo>
                  <a:pt x="4176" y="2235"/>
                  <a:pt x="4274" y="1126"/>
                  <a:pt x="3980" y="148"/>
                </a:cubicBezTo>
                <a:cubicBezTo>
                  <a:pt x="3964" y="50"/>
                  <a:pt x="3891" y="1"/>
                  <a:pt x="38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8"/>
          <p:cNvSpPr/>
          <p:nvPr/>
        </p:nvSpPr>
        <p:spPr>
          <a:xfrm>
            <a:off x="6101597" y="4214781"/>
            <a:ext cx="367609" cy="24750"/>
          </a:xfrm>
          <a:custGeom>
            <a:rect b="b" l="l" r="r" t="t"/>
            <a:pathLst>
              <a:path extrusionOk="0" h="1735" w="25770">
                <a:moveTo>
                  <a:pt x="24266" y="0"/>
                </a:moveTo>
                <a:cubicBezTo>
                  <a:pt x="24159" y="0"/>
                  <a:pt x="24052" y="7"/>
                  <a:pt x="23943" y="21"/>
                </a:cubicBezTo>
                <a:lnTo>
                  <a:pt x="22312" y="53"/>
                </a:lnTo>
                <a:cubicBezTo>
                  <a:pt x="21236" y="86"/>
                  <a:pt x="20159" y="151"/>
                  <a:pt x="19050" y="184"/>
                </a:cubicBezTo>
                <a:lnTo>
                  <a:pt x="12787" y="445"/>
                </a:lnTo>
                <a:lnTo>
                  <a:pt x="6491" y="673"/>
                </a:lnTo>
                <a:cubicBezTo>
                  <a:pt x="4404" y="771"/>
                  <a:pt x="2218" y="673"/>
                  <a:pt x="163" y="1130"/>
                </a:cubicBezTo>
                <a:cubicBezTo>
                  <a:pt x="0" y="1195"/>
                  <a:pt x="0" y="1456"/>
                  <a:pt x="163" y="1521"/>
                </a:cubicBezTo>
                <a:cubicBezTo>
                  <a:pt x="1111" y="1687"/>
                  <a:pt x="2086" y="1734"/>
                  <a:pt x="3067" y="1734"/>
                </a:cubicBezTo>
                <a:cubicBezTo>
                  <a:pt x="4213" y="1734"/>
                  <a:pt x="5366" y="1669"/>
                  <a:pt x="6491" y="1652"/>
                </a:cubicBezTo>
                <a:lnTo>
                  <a:pt x="12787" y="1586"/>
                </a:lnTo>
                <a:lnTo>
                  <a:pt x="19050" y="1521"/>
                </a:lnTo>
                <a:cubicBezTo>
                  <a:pt x="20126" y="1521"/>
                  <a:pt x="21236" y="1521"/>
                  <a:pt x="22312" y="1488"/>
                </a:cubicBezTo>
                <a:lnTo>
                  <a:pt x="23943" y="1423"/>
                </a:lnTo>
                <a:cubicBezTo>
                  <a:pt x="24050" y="1437"/>
                  <a:pt x="24156" y="1443"/>
                  <a:pt x="24262" y="1443"/>
                </a:cubicBezTo>
                <a:cubicBezTo>
                  <a:pt x="24675" y="1443"/>
                  <a:pt x="25080" y="1344"/>
                  <a:pt x="25443" y="1162"/>
                </a:cubicBezTo>
                <a:cubicBezTo>
                  <a:pt x="25770" y="934"/>
                  <a:pt x="25770" y="477"/>
                  <a:pt x="25443" y="249"/>
                </a:cubicBezTo>
                <a:cubicBezTo>
                  <a:pt x="25056" y="94"/>
                  <a:pt x="24669" y="0"/>
                  <a:pt x="242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8"/>
          <p:cNvSpPr/>
          <p:nvPr/>
        </p:nvSpPr>
        <p:spPr>
          <a:xfrm>
            <a:off x="7782812" y="4104783"/>
            <a:ext cx="471" cy="941"/>
          </a:xfrm>
          <a:custGeom>
            <a:rect b="b" l="l" r="r" t="t"/>
            <a:pathLst>
              <a:path extrusionOk="0" h="66" w="33">
                <a:moveTo>
                  <a:pt x="0" y="1"/>
                </a:moveTo>
                <a:cubicBezTo>
                  <a:pt x="0" y="33"/>
                  <a:pt x="0" y="33"/>
                  <a:pt x="33" y="66"/>
                </a:cubicBezTo>
                <a:lnTo>
                  <a:pt x="33" y="1"/>
                </a:lnTo>
                <a:close/>
              </a:path>
            </a:pathLst>
          </a:custGeom>
          <a:solidFill>
            <a:srgbClr val="457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"/>
          <p:cNvSpPr/>
          <p:nvPr/>
        </p:nvSpPr>
        <p:spPr>
          <a:xfrm>
            <a:off x="7604056" y="2253406"/>
            <a:ext cx="277269" cy="272604"/>
          </a:xfrm>
          <a:custGeom>
            <a:rect b="b" l="l" r="r" t="t"/>
            <a:pathLst>
              <a:path extrusionOk="0" h="19110" w="19437">
                <a:moveTo>
                  <a:pt x="13641" y="0"/>
                </a:moveTo>
                <a:cubicBezTo>
                  <a:pt x="13232" y="0"/>
                  <a:pt x="12831" y="232"/>
                  <a:pt x="12662" y="643"/>
                </a:cubicBezTo>
                <a:cubicBezTo>
                  <a:pt x="12499" y="1001"/>
                  <a:pt x="12564" y="1425"/>
                  <a:pt x="12792" y="1752"/>
                </a:cubicBezTo>
                <a:cubicBezTo>
                  <a:pt x="12368" y="2600"/>
                  <a:pt x="11912" y="3448"/>
                  <a:pt x="11487" y="4296"/>
                </a:cubicBezTo>
                <a:cubicBezTo>
                  <a:pt x="11259" y="4198"/>
                  <a:pt x="11031" y="4133"/>
                  <a:pt x="10835" y="4100"/>
                </a:cubicBezTo>
                <a:cubicBezTo>
                  <a:pt x="10835" y="3676"/>
                  <a:pt x="10770" y="3252"/>
                  <a:pt x="10737" y="2828"/>
                </a:cubicBezTo>
                <a:cubicBezTo>
                  <a:pt x="11357" y="2698"/>
                  <a:pt x="11618" y="1947"/>
                  <a:pt x="11227" y="1458"/>
                </a:cubicBezTo>
                <a:cubicBezTo>
                  <a:pt x="11057" y="1247"/>
                  <a:pt x="10815" y="1145"/>
                  <a:pt x="10573" y="1145"/>
                </a:cubicBezTo>
                <a:cubicBezTo>
                  <a:pt x="10256" y="1145"/>
                  <a:pt x="9939" y="1320"/>
                  <a:pt x="9791" y="1654"/>
                </a:cubicBezTo>
                <a:cubicBezTo>
                  <a:pt x="9661" y="1947"/>
                  <a:pt x="9693" y="2274"/>
                  <a:pt x="9922" y="2535"/>
                </a:cubicBezTo>
                <a:cubicBezTo>
                  <a:pt x="9954" y="3024"/>
                  <a:pt x="9954" y="3481"/>
                  <a:pt x="9954" y="3937"/>
                </a:cubicBezTo>
                <a:cubicBezTo>
                  <a:pt x="9832" y="3928"/>
                  <a:pt x="9707" y="3924"/>
                  <a:pt x="9581" y="3924"/>
                </a:cubicBezTo>
                <a:cubicBezTo>
                  <a:pt x="9238" y="3924"/>
                  <a:pt x="8886" y="3955"/>
                  <a:pt x="8552" y="4002"/>
                </a:cubicBezTo>
                <a:cubicBezTo>
                  <a:pt x="8291" y="3350"/>
                  <a:pt x="8030" y="2698"/>
                  <a:pt x="7769" y="2045"/>
                </a:cubicBezTo>
                <a:cubicBezTo>
                  <a:pt x="7834" y="1947"/>
                  <a:pt x="7899" y="1850"/>
                  <a:pt x="7965" y="1752"/>
                </a:cubicBezTo>
                <a:cubicBezTo>
                  <a:pt x="8300" y="1024"/>
                  <a:pt x="7724" y="249"/>
                  <a:pt x="6977" y="249"/>
                </a:cubicBezTo>
                <a:cubicBezTo>
                  <a:pt x="6853" y="249"/>
                  <a:pt x="6724" y="270"/>
                  <a:pt x="6595" y="316"/>
                </a:cubicBezTo>
                <a:cubicBezTo>
                  <a:pt x="5714" y="675"/>
                  <a:pt x="5681" y="1915"/>
                  <a:pt x="6562" y="2274"/>
                </a:cubicBezTo>
                <a:cubicBezTo>
                  <a:pt x="6660" y="2347"/>
                  <a:pt x="6794" y="2384"/>
                  <a:pt x="6924" y="2384"/>
                </a:cubicBezTo>
                <a:cubicBezTo>
                  <a:pt x="6968" y="2384"/>
                  <a:pt x="7010" y="2380"/>
                  <a:pt x="7051" y="2371"/>
                </a:cubicBezTo>
                <a:cubicBezTo>
                  <a:pt x="7280" y="2991"/>
                  <a:pt x="7508" y="3611"/>
                  <a:pt x="7736" y="4231"/>
                </a:cubicBezTo>
                <a:cubicBezTo>
                  <a:pt x="7312" y="4361"/>
                  <a:pt x="6921" y="4557"/>
                  <a:pt x="6562" y="4785"/>
                </a:cubicBezTo>
                <a:lnTo>
                  <a:pt x="5485" y="3611"/>
                </a:lnTo>
                <a:cubicBezTo>
                  <a:pt x="5766" y="2993"/>
                  <a:pt x="5273" y="2351"/>
                  <a:pt x="4652" y="2351"/>
                </a:cubicBezTo>
                <a:cubicBezTo>
                  <a:pt x="4552" y="2351"/>
                  <a:pt x="4448" y="2368"/>
                  <a:pt x="4344" y="2404"/>
                </a:cubicBezTo>
                <a:cubicBezTo>
                  <a:pt x="3561" y="2698"/>
                  <a:pt x="3528" y="3741"/>
                  <a:pt x="4246" y="4068"/>
                </a:cubicBezTo>
                <a:cubicBezTo>
                  <a:pt x="4372" y="4131"/>
                  <a:pt x="4499" y="4167"/>
                  <a:pt x="4625" y="4167"/>
                </a:cubicBezTo>
                <a:cubicBezTo>
                  <a:pt x="4694" y="4167"/>
                  <a:pt x="4764" y="4156"/>
                  <a:pt x="4833" y="4133"/>
                </a:cubicBezTo>
                <a:lnTo>
                  <a:pt x="5844" y="5275"/>
                </a:lnTo>
                <a:cubicBezTo>
                  <a:pt x="5420" y="5666"/>
                  <a:pt x="5029" y="6123"/>
                  <a:pt x="4735" y="6612"/>
                </a:cubicBezTo>
                <a:cubicBezTo>
                  <a:pt x="3985" y="6286"/>
                  <a:pt x="3235" y="5960"/>
                  <a:pt x="2452" y="5633"/>
                </a:cubicBezTo>
                <a:cubicBezTo>
                  <a:pt x="2650" y="4884"/>
                  <a:pt x="2044" y="4328"/>
                  <a:pt x="1419" y="4328"/>
                </a:cubicBezTo>
                <a:cubicBezTo>
                  <a:pt x="1119" y="4328"/>
                  <a:pt x="815" y="4456"/>
                  <a:pt x="592" y="4753"/>
                </a:cubicBezTo>
                <a:cubicBezTo>
                  <a:pt x="1" y="5506"/>
                  <a:pt x="629" y="6459"/>
                  <a:pt x="1435" y="6459"/>
                </a:cubicBezTo>
                <a:cubicBezTo>
                  <a:pt x="1606" y="6459"/>
                  <a:pt x="1785" y="6416"/>
                  <a:pt x="1962" y="6318"/>
                </a:cubicBezTo>
                <a:cubicBezTo>
                  <a:pt x="2745" y="6677"/>
                  <a:pt x="3528" y="7069"/>
                  <a:pt x="4311" y="7460"/>
                </a:cubicBezTo>
                <a:cubicBezTo>
                  <a:pt x="4050" y="8080"/>
                  <a:pt x="3920" y="8732"/>
                  <a:pt x="3887" y="9385"/>
                </a:cubicBezTo>
                <a:cubicBezTo>
                  <a:pt x="3691" y="9417"/>
                  <a:pt x="3496" y="9483"/>
                  <a:pt x="3300" y="9548"/>
                </a:cubicBezTo>
                <a:cubicBezTo>
                  <a:pt x="3171" y="9367"/>
                  <a:pt x="3008" y="9292"/>
                  <a:pt x="2839" y="9292"/>
                </a:cubicBezTo>
                <a:cubicBezTo>
                  <a:pt x="2152" y="9292"/>
                  <a:pt x="1347" y="10519"/>
                  <a:pt x="2158" y="10885"/>
                </a:cubicBezTo>
                <a:cubicBezTo>
                  <a:pt x="2281" y="10946"/>
                  <a:pt x="2410" y="10975"/>
                  <a:pt x="2538" y="10975"/>
                </a:cubicBezTo>
                <a:cubicBezTo>
                  <a:pt x="2886" y="10975"/>
                  <a:pt x="3222" y="10763"/>
                  <a:pt x="3365" y="10429"/>
                </a:cubicBezTo>
                <a:lnTo>
                  <a:pt x="3398" y="10396"/>
                </a:lnTo>
                <a:lnTo>
                  <a:pt x="3952" y="10265"/>
                </a:lnTo>
                <a:cubicBezTo>
                  <a:pt x="4018" y="10853"/>
                  <a:pt x="4213" y="11440"/>
                  <a:pt x="4474" y="11994"/>
                </a:cubicBezTo>
                <a:lnTo>
                  <a:pt x="2321" y="13201"/>
                </a:lnTo>
                <a:cubicBezTo>
                  <a:pt x="2289" y="13169"/>
                  <a:pt x="2223" y="13136"/>
                  <a:pt x="2158" y="13103"/>
                </a:cubicBezTo>
                <a:cubicBezTo>
                  <a:pt x="2035" y="13049"/>
                  <a:pt x="1913" y="13025"/>
                  <a:pt x="1795" y="13025"/>
                </a:cubicBezTo>
                <a:cubicBezTo>
                  <a:pt x="1128" y="13025"/>
                  <a:pt x="606" y="13803"/>
                  <a:pt x="1049" y="14441"/>
                </a:cubicBezTo>
                <a:cubicBezTo>
                  <a:pt x="1244" y="14721"/>
                  <a:pt x="1529" y="14846"/>
                  <a:pt x="1809" y="14846"/>
                </a:cubicBezTo>
                <a:cubicBezTo>
                  <a:pt x="2279" y="14846"/>
                  <a:pt x="2733" y="14492"/>
                  <a:pt x="2713" y="13919"/>
                </a:cubicBezTo>
                <a:lnTo>
                  <a:pt x="4931" y="12745"/>
                </a:lnTo>
                <a:cubicBezTo>
                  <a:pt x="5290" y="13266"/>
                  <a:pt x="5746" y="13691"/>
                  <a:pt x="6268" y="14082"/>
                </a:cubicBezTo>
                <a:cubicBezTo>
                  <a:pt x="5844" y="14963"/>
                  <a:pt x="5453" y="15876"/>
                  <a:pt x="5094" y="16822"/>
                </a:cubicBezTo>
                <a:cubicBezTo>
                  <a:pt x="4279" y="16855"/>
                  <a:pt x="3822" y="17801"/>
                  <a:pt x="4279" y="18486"/>
                </a:cubicBezTo>
                <a:cubicBezTo>
                  <a:pt x="4501" y="18797"/>
                  <a:pt x="4838" y="18947"/>
                  <a:pt x="5170" y="18947"/>
                </a:cubicBezTo>
                <a:cubicBezTo>
                  <a:pt x="5569" y="18947"/>
                  <a:pt x="5960" y="18732"/>
                  <a:pt x="6138" y="18323"/>
                </a:cubicBezTo>
                <a:cubicBezTo>
                  <a:pt x="6334" y="17899"/>
                  <a:pt x="6236" y="17409"/>
                  <a:pt x="5877" y="17083"/>
                </a:cubicBezTo>
                <a:cubicBezTo>
                  <a:pt x="6334" y="16268"/>
                  <a:pt x="6692" y="15419"/>
                  <a:pt x="7116" y="14539"/>
                </a:cubicBezTo>
                <a:lnTo>
                  <a:pt x="7182" y="14604"/>
                </a:lnTo>
                <a:cubicBezTo>
                  <a:pt x="7671" y="14800"/>
                  <a:pt x="8193" y="14963"/>
                  <a:pt x="8715" y="15028"/>
                </a:cubicBezTo>
                <a:lnTo>
                  <a:pt x="8715" y="17213"/>
                </a:lnTo>
                <a:cubicBezTo>
                  <a:pt x="8584" y="17311"/>
                  <a:pt x="8486" y="17442"/>
                  <a:pt x="8421" y="17605"/>
                </a:cubicBezTo>
                <a:cubicBezTo>
                  <a:pt x="8087" y="18357"/>
                  <a:pt x="8657" y="19110"/>
                  <a:pt x="9379" y="19110"/>
                </a:cubicBezTo>
                <a:cubicBezTo>
                  <a:pt x="9503" y="19110"/>
                  <a:pt x="9630" y="19088"/>
                  <a:pt x="9759" y="19040"/>
                </a:cubicBezTo>
                <a:cubicBezTo>
                  <a:pt x="10639" y="18714"/>
                  <a:pt x="10672" y="17474"/>
                  <a:pt x="9824" y="17083"/>
                </a:cubicBezTo>
                <a:cubicBezTo>
                  <a:pt x="9726" y="17050"/>
                  <a:pt x="9661" y="17018"/>
                  <a:pt x="9563" y="17018"/>
                </a:cubicBezTo>
                <a:cubicBezTo>
                  <a:pt x="9596" y="16365"/>
                  <a:pt x="9628" y="15713"/>
                  <a:pt x="9661" y="15093"/>
                </a:cubicBezTo>
                <a:cubicBezTo>
                  <a:pt x="10117" y="15061"/>
                  <a:pt x="10541" y="14995"/>
                  <a:pt x="10998" y="14865"/>
                </a:cubicBezTo>
                <a:cubicBezTo>
                  <a:pt x="11129" y="15158"/>
                  <a:pt x="11227" y="15485"/>
                  <a:pt x="11357" y="15778"/>
                </a:cubicBezTo>
                <a:cubicBezTo>
                  <a:pt x="11324" y="15843"/>
                  <a:pt x="11292" y="15876"/>
                  <a:pt x="11259" y="15941"/>
                </a:cubicBezTo>
                <a:cubicBezTo>
                  <a:pt x="11008" y="16528"/>
                  <a:pt x="11450" y="17138"/>
                  <a:pt x="12032" y="17138"/>
                </a:cubicBezTo>
                <a:cubicBezTo>
                  <a:pt x="12130" y="17138"/>
                  <a:pt x="12232" y="17121"/>
                  <a:pt x="12336" y="17083"/>
                </a:cubicBezTo>
                <a:cubicBezTo>
                  <a:pt x="13053" y="16822"/>
                  <a:pt x="13086" y="15843"/>
                  <a:pt x="12401" y="15517"/>
                </a:cubicBezTo>
                <a:cubicBezTo>
                  <a:pt x="12303" y="15485"/>
                  <a:pt x="12172" y="15452"/>
                  <a:pt x="12075" y="15452"/>
                </a:cubicBezTo>
                <a:cubicBezTo>
                  <a:pt x="11977" y="15158"/>
                  <a:pt x="11879" y="14865"/>
                  <a:pt x="11781" y="14571"/>
                </a:cubicBezTo>
                <a:cubicBezTo>
                  <a:pt x="12270" y="14343"/>
                  <a:pt x="12727" y="14049"/>
                  <a:pt x="13151" y="13691"/>
                </a:cubicBezTo>
                <a:cubicBezTo>
                  <a:pt x="13608" y="14310"/>
                  <a:pt x="14097" y="14930"/>
                  <a:pt x="14586" y="15550"/>
                </a:cubicBezTo>
                <a:cubicBezTo>
                  <a:pt x="14278" y="16332"/>
                  <a:pt x="14917" y="17011"/>
                  <a:pt x="15590" y="17011"/>
                </a:cubicBezTo>
                <a:cubicBezTo>
                  <a:pt x="15843" y="17011"/>
                  <a:pt x="16101" y="16915"/>
                  <a:pt x="16315" y="16692"/>
                </a:cubicBezTo>
                <a:cubicBezTo>
                  <a:pt x="17017" y="15962"/>
                  <a:pt x="16439" y="14870"/>
                  <a:pt x="15578" y="14870"/>
                </a:cubicBezTo>
                <a:cubicBezTo>
                  <a:pt x="15438" y="14870"/>
                  <a:pt x="15291" y="14899"/>
                  <a:pt x="15141" y="14963"/>
                </a:cubicBezTo>
                <a:cubicBezTo>
                  <a:pt x="14684" y="14310"/>
                  <a:pt x="14228" y="13691"/>
                  <a:pt x="13771" y="13038"/>
                </a:cubicBezTo>
                <a:cubicBezTo>
                  <a:pt x="13999" y="12745"/>
                  <a:pt x="14228" y="12418"/>
                  <a:pt x="14391" y="12060"/>
                </a:cubicBezTo>
                <a:lnTo>
                  <a:pt x="14815" y="12190"/>
                </a:lnTo>
                <a:cubicBezTo>
                  <a:pt x="15532" y="12516"/>
                  <a:pt x="16250" y="12842"/>
                  <a:pt x="16968" y="13169"/>
                </a:cubicBezTo>
                <a:cubicBezTo>
                  <a:pt x="16968" y="13730"/>
                  <a:pt x="17415" y="14061"/>
                  <a:pt x="17875" y="14061"/>
                </a:cubicBezTo>
                <a:cubicBezTo>
                  <a:pt x="18190" y="14061"/>
                  <a:pt x="18511" y="13905"/>
                  <a:pt x="18696" y="13560"/>
                </a:cubicBezTo>
                <a:cubicBezTo>
                  <a:pt x="19026" y="12901"/>
                  <a:pt x="18488" y="12241"/>
                  <a:pt x="17880" y="12241"/>
                </a:cubicBezTo>
                <a:cubicBezTo>
                  <a:pt x="17706" y="12241"/>
                  <a:pt x="17526" y="12295"/>
                  <a:pt x="17359" y="12418"/>
                </a:cubicBezTo>
                <a:cubicBezTo>
                  <a:pt x="16641" y="12060"/>
                  <a:pt x="15891" y="11733"/>
                  <a:pt x="15141" y="11407"/>
                </a:cubicBezTo>
                <a:lnTo>
                  <a:pt x="14782" y="11244"/>
                </a:lnTo>
                <a:cubicBezTo>
                  <a:pt x="14945" y="10755"/>
                  <a:pt x="15043" y="10233"/>
                  <a:pt x="15076" y="9711"/>
                </a:cubicBezTo>
                <a:cubicBezTo>
                  <a:pt x="15793" y="9744"/>
                  <a:pt x="16544" y="9744"/>
                  <a:pt x="17294" y="9776"/>
                </a:cubicBezTo>
                <a:cubicBezTo>
                  <a:pt x="17392" y="9907"/>
                  <a:pt x="17522" y="10037"/>
                  <a:pt x="17685" y="10102"/>
                </a:cubicBezTo>
                <a:cubicBezTo>
                  <a:pt x="17837" y="10173"/>
                  <a:pt x="17988" y="10204"/>
                  <a:pt x="18133" y="10204"/>
                </a:cubicBezTo>
                <a:cubicBezTo>
                  <a:pt x="18864" y="10204"/>
                  <a:pt x="19436" y="9402"/>
                  <a:pt x="19055" y="8667"/>
                </a:cubicBezTo>
                <a:cubicBezTo>
                  <a:pt x="18841" y="8268"/>
                  <a:pt x="18472" y="8081"/>
                  <a:pt x="18107" y="8081"/>
                </a:cubicBezTo>
                <a:cubicBezTo>
                  <a:pt x="17637" y="8081"/>
                  <a:pt x="17176" y="8391"/>
                  <a:pt x="17065" y="8961"/>
                </a:cubicBezTo>
                <a:cubicBezTo>
                  <a:pt x="16380" y="8895"/>
                  <a:pt x="15695" y="8863"/>
                  <a:pt x="15010" y="8830"/>
                </a:cubicBezTo>
                <a:cubicBezTo>
                  <a:pt x="14978" y="8406"/>
                  <a:pt x="14847" y="7982"/>
                  <a:pt x="14717" y="7591"/>
                </a:cubicBezTo>
                <a:lnTo>
                  <a:pt x="16283" y="7036"/>
                </a:lnTo>
                <a:cubicBezTo>
                  <a:pt x="16506" y="7280"/>
                  <a:pt x="16787" y="7388"/>
                  <a:pt x="17063" y="7388"/>
                </a:cubicBezTo>
                <a:cubicBezTo>
                  <a:pt x="17671" y="7388"/>
                  <a:pt x="18254" y="6863"/>
                  <a:pt x="18142" y="6123"/>
                </a:cubicBezTo>
                <a:cubicBezTo>
                  <a:pt x="18033" y="5542"/>
                  <a:pt x="17541" y="5224"/>
                  <a:pt x="17053" y="5224"/>
                </a:cubicBezTo>
                <a:cubicBezTo>
                  <a:pt x="16663" y="5224"/>
                  <a:pt x="16275" y="5427"/>
                  <a:pt x="16087" y="5862"/>
                </a:cubicBezTo>
                <a:cubicBezTo>
                  <a:pt x="16022" y="5992"/>
                  <a:pt x="15989" y="6123"/>
                  <a:pt x="15989" y="6286"/>
                </a:cubicBezTo>
                <a:lnTo>
                  <a:pt x="14358" y="6808"/>
                </a:lnTo>
                <a:cubicBezTo>
                  <a:pt x="14228" y="6547"/>
                  <a:pt x="14064" y="6286"/>
                  <a:pt x="13869" y="6057"/>
                </a:cubicBezTo>
                <a:lnTo>
                  <a:pt x="14815" y="5275"/>
                </a:lnTo>
                <a:cubicBezTo>
                  <a:pt x="14852" y="5279"/>
                  <a:pt x="14888" y="5281"/>
                  <a:pt x="14923" y="5281"/>
                </a:cubicBezTo>
                <a:cubicBezTo>
                  <a:pt x="15632" y="5281"/>
                  <a:pt x="15961" y="4371"/>
                  <a:pt x="15402" y="3905"/>
                </a:cubicBezTo>
                <a:cubicBezTo>
                  <a:pt x="15248" y="3783"/>
                  <a:pt x="15079" y="3730"/>
                  <a:pt x="14915" y="3730"/>
                </a:cubicBezTo>
                <a:cubicBezTo>
                  <a:pt x="14416" y="3730"/>
                  <a:pt x="13966" y="4221"/>
                  <a:pt x="14162" y="4785"/>
                </a:cubicBezTo>
                <a:cubicBezTo>
                  <a:pt x="13869" y="4981"/>
                  <a:pt x="13575" y="5209"/>
                  <a:pt x="13282" y="5438"/>
                </a:cubicBezTo>
                <a:cubicBezTo>
                  <a:pt x="12955" y="5144"/>
                  <a:pt x="12597" y="4851"/>
                  <a:pt x="12205" y="4655"/>
                </a:cubicBezTo>
                <a:cubicBezTo>
                  <a:pt x="12629" y="3807"/>
                  <a:pt x="13053" y="2991"/>
                  <a:pt x="13477" y="2143"/>
                </a:cubicBezTo>
                <a:cubicBezTo>
                  <a:pt x="13570" y="2164"/>
                  <a:pt x="13660" y="2174"/>
                  <a:pt x="13745" y="2174"/>
                </a:cubicBezTo>
                <a:cubicBezTo>
                  <a:pt x="14852" y="2174"/>
                  <a:pt x="15246" y="512"/>
                  <a:pt x="14064" y="88"/>
                </a:cubicBezTo>
                <a:cubicBezTo>
                  <a:pt x="13929" y="29"/>
                  <a:pt x="13785" y="0"/>
                  <a:pt x="13641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8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940" name="Google Shape;940;p8"/>
            <p:cNvSpPr/>
            <p:nvPr/>
          </p:nvSpPr>
          <p:spPr>
            <a:xfrm>
              <a:off x="7214362" y="2674810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7318156" y="2677845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7376992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7323433" y="2481571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7162738" y="2528100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7154978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7231015" y="2483255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7371441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7172179" y="2508538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7266989" y="2459824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7258644" y="2685950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7137776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7157607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7363680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7385867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353673" y="2663653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170262" y="2483055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8"/>
          <p:cNvSpPr/>
          <p:nvPr/>
        </p:nvSpPr>
        <p:spPr>
          <a:xfrm>
            <a:off x="6621818" y="1704900"/>
            <a:ext cx="199981" cy="196729"/>
          </a:xfrm>
          <a:custGeom>
            <a:rect b="b" l="l" r="r" t="t"/>
            <a:pathLst>
              <a:path extrusionOk="0" h="13791" w="14019">
                <a:moveTo>
                  <a:pt x="7712" y="1"/>
                </a:moveTo>
                <a:cubicBezTo>
                  <a:pt x="7109" y="1"/>
                  <a:pt x="6717" y="709"/>
                  <a:pt x="7079" y="1222"/>
                </a:cubicBezTo>
                <a:cubicBezTo>
                  <a:pt x="7145" y="1320"/>
                  <a:pt x="7210" y="1385"/>
                  <a:pt x="7308" y="1450"/>
                </a:cubicBezTo>
                <a:cubicBezTo>
                  <a:pt x="7210" y="1842"/>
                  <a:pt x="7112" y="2266"/>
                  <a:pt x="7014" y="2625"/>
                </a:cubicBezTo>
                <a:cubicBezTo>
                  <a:pt x="6786" y="2625"/>
                  <a:pt x="6590" y="2657"/>
                  <a:pt x="6394" y="2657"/>
                </a:cubicBezTo>
                <a:cubicBezTo>
                  <a:pt x="6329" y="2364"/>
                  <a:pt x="6297" y="2070"/>
                  <a:pt x="6231" y="1809"/>
                </a:cubicBezTo>
                <a:cubicBezTo>
                  <a:pt x="6525" y="1418"/>
                  <a:pt x="6297" y="896"/>
                  <a:pt x="5807" y="896"/>
                </a:cubicBezTo>
                <a:cubicBezTo>
                  <a:pt x="5794" y="895"/>
                  <a:pt x="5780" y="894"/>
                  <a:pt x="5767" y="894"/>
                </a:cubicBezTo>
                <a:cubicBezTo>
                  <a:pt x="5334" y="894"/>
                  <a:pt x="5066" y="1397"/>
                  <a:pt x="5351" y="1776"/>
                </a:cubicBezTo>
                <a:cubicBezTo>
                  <a:pt x="5416" y="1874"/>
                  <a:pt x="5546" y="1972"/>
                  <a:pt x="5677" y="2005"/>
                </a:cubicBezTo>
                <a:cubicBezTo>
                  <a:pt x="5709" y="2266"/>
                  <a:pt x="5742" y="2527"/>
                  <a:pt x="5775" y="2788"/>
                </a:cubicBezTo>
                <a:cubicBezTo>
                  <a:pt x="5448" y="2886"/>
                  <a:pt x="5155" y="3016"/>
                  <a:pt x="4894" y="3179"/>
                </a:cubicBezTo>
                <a:lnTo>
                  <a:pt x="3785" y="1450"/>
                </a:lnTo>
                <a:cubicBezTo>
                  <a:pt x="3981" y="1189"/>
                  <a:pt x="4013" y="830"/>
                  <a:pt x="3817" y="537"/>
                </a:cubicBezTo>
                <a:cubicBezTo>
                  <a:pt x="3649" y="293"/>
                  <a:pt x="3423" y="192"/>
                  <a:pt x="3202" y="192"/>
                </a:cubicBezTo>
                <a:cubicBezTo>
                  <a:pt x="2653" y="192"/>
                  <a:pt x="2127" y="813"/>
                  <a:pt x="2545" y="1418"/>
                </a:cubicBezTo>
                <a:cubicBezTo>
                  <a:pt x="2692" y="1623"/>
                  <a:pt x="2943" y="1749"/>
                  <a:pt x="3206" y="1749"/>
                </a:cubicBezTo>
                <a:cubicBezTo>
                  <a:pt x="3236" y="1749"/>
                  <a:pt x="3266" y="1747"/>
                  <a:pt x="3296" y="1744"/>
                </a:cubicBezTo>
                <a:cubicBezTo>
                  <a:pt x="3654" y="2331"/>
                  <a:pt x="4013" y="2918"/>
                  <a:pt x="4372" y="3505"/>
                </a:cubicBezTo>
                <a:cubicBezTo>
                  <a:pt x="4242" y="3603"/>
                  <a:pt x="4111" y="3734"/>
                  <a:pt x="3981" y="3832"/>
                </a:cubicBezTo>
                <a:cubicBezTo>
                  <a:pt x="3720" y="3701"/>
                  <a:pt x="3459" y="3538"/>
                  <a:pt x="3165" y="3440"/>
                </a:cubicBezTo>
                <a:cubicBezTo>
                  <a:pt x="3230" y="3244"/>
                  <a:pt x="3230" y="3049"/>
                  <a:pt x="3100" y="2886"/>
                </a:cubicBezTo>
                <a:cubicBezTo>
                  <a:pt x="2982" y="2709"/>
                  <a:pt x="2792" y="2626"/>
                  <a:pt x="2601" y="2626"/>
                </a:cubicBezTo>
                <a:cubicBezTo>
                  <a:pt x="2367" y="2626"/>
                  <a:pt x="2131" y="2750"/>
                  <a:pt x="2023" y="2983"/>
                </a:cubicBezTo>
                <a:cubicBezTo>
                  <a:pt x="1845" y="3400"/>
                  <a:pt x="2155" y="3844"/>
                  <a:pt x="2583" y="3844"/>
                </a:cubicBezTo>
                <a:cubicBezTo>
                  <a:pt x="2624" y="3844"/>
                  <a:pt x="2666" y="3840"/>
                  <a:pt x="2708" y="3832"/>
                </a:cubicBezTo>
                <a:cubicBezTo>
                  <a:pt x="3002" y="3995"/>
                  <a:pt x="3296" y="4158"/>
                  <a:pt x="3589" y="4321"/>
                </a:cubicBezTo>
                <a:cubicBezTo>
                  <a:pt x="3393" y="4614"/>
                  <a:pt x="3230" y="4908"/>
                  <a:pt x="3100" y="5234"/>
                </a:cubicBezTo>
                <a:cubicBezTo>
                  <a:pt x="2611" y="5136"/>
                  <a:pt x="2089" y="5071"/>
                  <a:pt x="1599" y="4973"/>
                </a:cubicBezTo>
                <a:cubicBezTo>
                  <a:pt x="1567" y="4908"/>
                  <a:pt x="1534" y="4810"/>
                  <a:pt x="1469" y="4745"/>
                </a:cubicBezTo>
                <a:cubicBezTo>
                  <a:pt x="1313" y="4525"/>
                  <a:pt x="1086" y="4423"/>
                  <a:pt x="860" y="4423"/>
                </a:cubicBezTo>
                <a:cubicBezTo>
                  <a:pt x="517" y="4423"/>
                  <a:pt x="178" y="4658"/>
                  <a:pt x="99" y="5071"/>
                </a:cubicBezTo>
                <a:cubicBezTo>
                  <a:pt x="1" y="5562"/>
                  <a:pt x="402" y="5961"/>
                  <a:pt x="842" y="5961"/>
                </a:cubicBezTo>
                <a:cubicBezTo>
                  <a:pt x="987" y="5961"/>
                  <a:pt x="1136" y="5918"/>
                  <a:pt x="1273" y="5821"/>
                </a:cubicBezTo>
                <a:cubicBezTo>
                  <a:pt x="1404" y="5756"/>
                  <a:pt x="1469" y="5658"/>
                  <a:pt x="1534" y="5528"/>
                </a:cubicBezTo>
                <a:cubicBezTo>
                  <a:pt x="2023" y="5626"/>
                  <a:pt x="2480" y="5723"/>
                  <a:pt x="2937" y="5821"/>
                </a:cubicBezTo>
                <a:cubicBezTo>
                  <a:pt x="2872" y="6115"/>
                  <a:pt x="2839" y="6441"/>
                  <a:pt x="2839" y="6735"/>
                </a:cubicBezTo>
                <a:lnTo>
                  <a:pt x="1730" y="6996"/>
                </a:lnTo>
                <a:cubicBezTo>
                  <a:pt x="1597" y="6796"/>
                  <a:pt x="1393" y="6705"/>
                  <a:pt x="1189" y="6705"/>
                </a:cubicBezTo>
                <a:cubicBezTo>
                  <a:pt x="894" y="6705"/>
                  <a:pt x="600" y="6896"/>
                  <a:pt x="523" y="7224"/>
                </a:cubicBezTo>
                <a:cubicBezTo>
                  <a:pt x="448" y="7670"/>
                  <a:pt x="808" y="8022"/>
                  <a:pt x="1199" y="8022"/>
                </a:cubicBezTo>
                <a:cubicBezTo>
                  <a:pt x="1323" y="8022"/>
                  <a:pt x="1449" y="7987"/>
                  <a:pt x="1567" y="7909"/>
                </a:cubicBezTo>
                <a:cubicBezTo>
                  <a:pt x="1697" y="7811"/>
                  <a:pt x="1762" y="7681"/>
                  <a:pt x="1828" y="7550"/>
                </a:cubicBezTo>
                <a:lnTo>
                  <a:pt x="2904" y="7354"/>
                </a:lnTo>
                <a:cubicBezTo>
                  <a:pt x="2969" y="7779"/>
                  <a:pt x="3100" y="8203"/>
                  <a:pt x="3328" y="8594"/>
                </a:cubicBezTo>
                <a:cubicBezTo>
                  <a:pt x="2839" y="8920"/>
                  <a:pt x="2350" y="9279"/>
                  <a:pt x="1860" y="9605"/>
                </a:cubicBezTo>
                <a:cubicBezTo>
                  <a:pt x="1702" y="9447"/>
                  <a:pt x="1513" y="9379"/>
                  <a:pt x="1328" y="9379"/>
                </a:cubicBezTo>
                <a:cubicBezTo>
                  <a:pt x="826" y="9379"/>
                  <a:pt x="350" y="9881"/>
                  <a:pt x="588" y="10453"/>
                </a:cubicBezTo>
                <a:cubicBezTo>
                  <a:pt x="729" y="10791"/>
                  <a:pt x="1021" y="10946"/>
                  <a:pt x="1310" y="10946"/>
                </a:cubicBezTo>
                <a:cubicBezTo>
                  <a:pt x="1692" y="10946"/>
                  <a:pt x="2070" y="10675"/>
                  <a:pt x="2089" y="10192"/>
                </a:cubicBezTo>
                <a:cubicBezTo>
                  <a:pt x="2611" y="9834"/>
                  <a:pt x="3165" y="9507"/>
                  <a:pt x="3687" y="9149"/>
                </a:cubicBezTo>
                <a:cubicBezTo>
                  <a:pt x="3981" y="9540"/>
                  <a:pt x="4339" y="9866"/>
                  <a:pt x="4731" y="10127"/>
                </a:cubicBezTo>
                <a:cubicBezTo>
                  <a:pt x="4698" y="10258"/>
                  <a:pt x="4633" y="10421"/>
                  <a:pt x="4600" y="10551"/>
                </a:cubicBezTo>
                <a:cubicBezTo>
                  <a:pt x="4470" y="10551"/>
                  <a:pt x="4372" y="10616"/>
                  <a:pt x="4274" y="10682"/>
                </a:cubicBezTo>
                <a:cubicBezTo>
                  <a:pt x="3785" y="11008"/>
                  <a:pt x="3948" y="11758"/>
                  <a:pt x="4535" y="11856"/>
                </a:cubicBezTo>
                <a:cubicBezTo>
                  <a:pt x="4575" y="11863"/>
                  <a:pt x="4613" y="11866"/>
                  <a:pt x="4651" y="11866"/>
                </a:cubicBezTo>
                <a:cubicBezTo>
                  <a:pt x="5146" y="11866"/>
                  <a:pt x="5490" y="11299"/>
                  <a:pt x="5188" y="10845"/>
                </a:cubicBezTo>
                <a:lnTo>
                  <a:pt x="5155" y="10812"/>
                </a:lnTo>
                <a:cubicBezTo>
                  <a:pt x="5220" y="10682"/>
                  <a:pt x="5253" y="10551"/>
                  <a:pt x="5285" y="10388"/>
                </a:cubicBezTo>
                <a:cubicBezTo>
                  <a:pt x="5709" y="10584"/>
                  <a:pt x="6133" y="10682"/>
                  <a:pt x="6558" y="10714"/>
                </a:cubicBezTo>
                <a:cubicBezTo>
                  <a:pt x="6558" y="11334"/>
                  <a:pt x="6525" y="11921"/>
                  <a:pt x="6492" y="12508"/>
                </a:cubicBezTo>
                <a:lnTo>
                  <a:pt x="6394" y="12574"/>
                </a:lnTo>
                <a:cubicBezTo>
                  <a:pt x="5905" y="12900"/>
                  <a:pt x="6068" y="13650"/>
                  <a:pt x="6655" y="13781"/>
                </a:cubicBezTo>
                <a:cubicBezTo>
                  <a:pt x="6695" y="13787"/>
                  <a:pt x="6734" y="13790"/>
                  <a:pt x="6772" y="13790"/>
                </a:cubicBezTo>
                <a:cubicBezTo>
                  <a:pt x="7292" y="13790"/>
                  <a:pt x="7612" y="13193"/>
                  <a:pt x="7308" y="12737"/>
                </a:cubicBezTo>
                <a:cubicBezTo>
                  <a:pt x="7243" y="12672"/>
                  <a:pt x="7177" y="12574"/>
                  <a:pt x="7079" y="12541"/>
                </a:cubicBezTo>
                <a:cubicBezTo>
                  <a:pt x="7112" y="11921"/>
                  <a:pt x="7145" y="11301"/>
                  <a:pt x="7177" y="10714"/>
                </a:cubicBezTo>
                <a:cubicBezTo>
                  <a:pt x="7634" y="10682"/>
                  <a:pt x="8091" y="10584"/>
                  <a:pt x="8515" y="10388"/>
                </a:cubicBezTo>
                <a:cubicBezTo>
                  <a:pt x="8939" y="10975"/>
                  <a:pt x="9330" y="11562"/>
                  <a:pt x="9787" y="12150"/>
                </a:cubicBezTo>
                <a:cubicBezTo>
                  <a:pt x="9501" y="12658"/>
                  <a:pt x="9896" y="13260"/>
                  <a:pt x="10460" y="13260"/>
                </a:cubicBezTo>
                <a:cubicBezTo>
                  <a:pt x="10475" y="13260"/>
                  <a:pt x="10490" y="13259"/>
                  <a:pt x="10505" y="13259"/>
                </a:cubicBezTo>
                <a:cubicBezTo>
                  <a:pt x="11124" y="13226"/>
                  <a:pt x="11451" y="12541"/>
                  <a:pt x="11092" y="12052"/>
                </a:cubicBezTo>
                <a:cubicBezTo>
                  <a:pt x="10940" y="11850"/>
                  <a:pt x="10710" y="11726"/>
                  <a:pt x="10462" y="11726"/>
                </a:cubicBezTo>
                <a:cubicBezTo>
                  <a:pt x="10390" y="11726"/>
                  <a:pt x="10317" y="11736"/>
                  <a:pt x="10244" y="11758"/>
                </a:cubicBezTo>
                <a:cubicBezTo>
                  <a:pt x="9917" y="11171"/>
                  <a:pt x="9526" y="10616"/>
                  <a:pt x="9134" y="10062"/>
                </a:cubicBezTo>
                <a:lnTo>
                  <a:pt x="9167" y="10029"/>
                </a:lnTo>
                <a:cubicBezTo>
                  <a:pt x="9493" y="9801"/>
                  <a:pt x="9754" y="9507"/>
                  <a:pt x="9983" y="9214"/>
                </a:cubicBezTo>
                <a:cubicBezTo>
                  <a:pt x="10439" y="9475"/>
                  <a:pt x="10896" y="9768"/>
                  <a:pt x="11353" y="10029"/>
                </a:cubicBezTo>
                <a:cubicBezTo>
                  <a:pt x="11353" y="10160"/>
                  <a:pt x="11418" y="10258"/>
                  <a:pt x="11483" y="10355"/>
                </a:cubicBezTo>
                <a:cubicBezTo>
                  <a:pt x="11642" y="10594"/>
                  <a:pt x="11881" y="10703"/>
                  <a:pt x="12119" y="10703"/>
                </a:cubicBezTo>
                <a:cubicBezTo>
                  <a:pt x="12466" y="10703"/>
                  <a:pt x="12808" y="10469"/>
                  <a:pt x="12886" y="10062"/>
                </a:cubicBezTo>
                <a:cubicBezTo>
                  <a:pt x="12959" y="9551"/>
                  <a:pt x="12560" y="9167"/>
                  <a:pt x="12123" y="9167"/>
                </a:cubicBezTo>
                <a:cubicBezTo>
                  <a:pt x="11974" y="9167"/>
                  <a:pt x="11820" y="9212"/>
                  <a:pt x="11679" y="9312"/>
                </a:cubicBezTo>
                <a:cubicBezTo>
                  <a:pt x="11614" y="9344"/>
                  <a:pt x="11581" y="9377"/>
                  <a:pt x="11548" y="9442"/>
                </a:cubicBezTo>
                <a:cubicBezTo>
                  <a:pt x="11157" y="9181"/>
                  <a:pt x="10765" y="8920"/>
                  <a:pt x="10374" y="8659"/>
                </a:cubicBezTo>
                <a:cubicBezTo>
                  <a:pt x="10537" y="8366"/>
                  <a:pt x="10668" y="8039"/>
                  <a:pt x="10733" y="7746"/>
                </a:cubicBezTo>
                <a:cubicBezTo>
                  <a:pt x="10994" y="7779"/>
                  <a:pt x="11222" y="7811"/>
                  <a:pt x="11451" y="7844"/>
                </a:cubicBezTo>
                <a:cubicBezTo>
                  <a:pt x="11483" y="7909"/>
                  <a:pt x="11483" y="7942"/>
                  <a:pt x="11516" y="7974"/>
                </a:cubicBezTo>
                <a:cubicBezTo>
                  <a:pt x="11647" y="8158"/>
                  <a:pt x="11836" y="8241"/>
                  <a:pt x="12022" y="8241"/>
                </a:cubicBezTo>
                <a:cubicBezTo>
                  <a:pt x="12298" y="8241"/>
                  <a:pt x="12566" y="8058"/>
                  <a:pt x="12625" y="7746"/>
                </a:cubicBezTo>
                <a:cubicBezTo>
                  <a:pt x="12698" y="7331"/>
                  <a:pt x="12388" y="7007"/>
                  <a:pt x="12036" y="7007"/>
                </a:cubicBezTo>
                <a:cubicBezTo>
                  <a:pt x="11917" y="7007"/>
                  <a:pt x="11794" y="7044"/>
                  <a:pt x="11679" y="7126"/>
                </a:cubicBezTo>
                <a:cubicBezTo>
                  <a:pt x="11614" y="7159"/>
                  <a:pt x="11548" y="7224"/>
                  <a:pt x="11516" y="7289"/>
                </a:cubicBezTo>
                <a:lnTo>
                  <a:pt x="10863" y="7126"/>
                </a:lnTo>
                <a:cubicBezTo>
                  <a:pt x="10896" y="6735"/>
                  <a:pt x="10896" y="6343"/>
                  <a:pt x="10831" y="5952"/>
                </a:cubicBezTo>
                <a:lnTo>
                  <a:pt x="12527" y="5756"/>
                </a:lnTo>
                <a:cubicBezTo>
                  <a:pt x="12696" y="5978"/>
                  <a:pt x="12919" y="6073"/>
                  <a:pt x="13136" y="6073"/>
                </a:cubicBezTo>
                <a:cubicBezTo>
                  <a:pt x="13591" y="6073"/>
                  <a:pt x="14019" y="5656"/>
                  <a:pt x="13864" y="5104"/>
                </a:cubicBezTo>
                <a:cubicBezTo>
                  <a:pt x="13771" y="4716"/>
                  <a:pt x="13457" y="4527"/>
                  <a:pt x="13139" y="4527"/>
                </a:cubicBezTo>
                <a:cubicBezTo>
                  <a:pt x="12788" y="4527"/>
                  <a:pt x="12432" y="4757"/>
                  <a:pt x="12364" y="5202"/>
                </a:cubicBezTo>
                <a:cubicBezTo>
                  <a:pt x="11809" y="5234"/>
                  <a:pt x="11222" y="5267"/>
                  <a:pt x="10635" y="5332"/>
                </a:cubicBezTo>
                <a:cubicBezTo>
                  <a:pt x="10570" y="5071"/>
                  <a:pt x="10439" y="4810"/>
                  <a:pt x="10276" y="4582"/>
                </a:cubicBezTo>
                <a:lnTo>
                  <a:pt x="10505" y="4419"/>
                </a:lnTo>
                <a:cubicBezTo>
                  <a:pt x="10994" y="4092"/>
                  <a:pt x="11451" y="3766"/>
                  <a:pt x="11940" y="3440"/>
                </a:cubicBezTo>
                <a:cubicBezTo>
                  <a:pt x="12045" y="3498"/>
                  <a:pt x="12152" y="3524"/>
                  <a:pt x="12255" y="3524"/>
                </a:cubicBezTo>
                <a:cubicBezTo>
                  <a:pt x="12728" y="3524"/>
                  <a:pt x="13115" y="2976"/>
                  <a:pt x="12821" y="2494"/>
                </a:cubicBezTo>
                <a:cubicBezTo>
                  <a:pt x="12691" y="2282"/>
                  <a:pt x="12489" y="2189"/>
                  <a:pt x="12287" y="2189"/>
                </a:cubicBezTo>
                <a:cubicBezTo>
                  <a:pt x="11930" y="2189"/>
                  <a:pt x="11572" y="2480"/>
                  <a:pt x="11614" y="2918"/>
                </a:cubicBezTo>
                <a:cubicBezTo>
                  <a:pt x="11124" y="3212"/>
                  <a:pt x="10635" y="3571"/>
                  <a:pt x="10146" y="3897"/>
                </a:cubicBezTo>
                <a:lnTo>
                  <a:pt x="9917" y="4060"/>
                </a:lnTo>
                <a:cubicBezTo>
                  <a:pt x="9689" y="3766"/>
                  <a:pt x="9395" y="3538"/>
                  <a:pt x="9102" y="3310"/>
                </a:cubicBezTo>
                <a:cubicBezTo>
                  <a:pt x="9395" y="2853"/>
                  <a:pt x="9689" y="2396"/>
                  <a:pt x="9950" y="1972"/>
                </a:cubicBezTo>
                <a:cubicBezTo>
                  <a:pt x="10774" y="1887"/>
                  <a:pt x="10361" y="466"/>
                  <a:pt x="9745" y="466"/>
                </a:cubicBezTo>
                <a:cubicBezTo>
                  <a:pt x="9654" y="466"/>
                  <a:pt x="9558" y="498"/>
                  <a:pt x="9461" y="570"/>
                </a:cubicBezTo>
                <a:cubicBezTo>
                  <a:pt x="9102" y="798"/>
                  <a:pt x="9004" y="1287"/>
                  <a:pt x="9265" y="1613"/>
                </a:cubicBezTo>
                <a:cubicBezTo>
                  <a:pt x="9298" y="1679"/>
                  <a:pt x="9330" y="1711"/>
                  <a:pt x="9395" y="1776"/>
                </a:cubicBezTo>
                <a:lnTo>
                  <a:pt x="8547" y="2983"/>
                </a:lnTo>
                <a:cubicBezTo>
                  <a:pt x="8254" y="2853"/>
                  <a:pt x="7960" y="2788"/>
                  <a:pt x="7667" y="2722"/>
                </a:cubicBezTo>
                <a:cubicBezTo>
                  <a:pt x="7732" y="2298"/>
                  <a:pt x="7830" y="1940"/>
                  <a:pt x="7895" y="1548"/>
                </a:cubicBezTo>
                <a:cubicBezTo>
                  <a:pt x="7993" y="1516"/>
                  <a:pt x="8091" y="1483"/>
                  <a:pt x="8189" y="1418"/>
                </a:cubicBezTo>
                <a:cubicBezTo>
                  <a:pt x="8743" y="1026"/>
                  <a:pt x="8547" y="145"/>
                  <a:pt x="7862" y="15"/>
                </a:cubicBezTo>
                <a:cubicBezTo>
                  <a:pt x="7811" y="5"/>
                  <a:pt x="7761" y="1"/>
                  <a:pt x="7712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8"/>
          <p:cNvGrpSpPr/>
          <p:nvPr/>
        </p:nvGrpSpPr>
        <p:grpSpPr>
          <a:xfrm>
            <a:off x="6466051" y="961049"/>
            <a:ext cx="390929" cy="386447"/>
            <a:chOff x="7056576" y="2352999"/>
            <a:chExt cx="390929" cy="386447"/>
          </a:xfrm>
        </p:grpSpPr>
        <p:sp>
          <p:nvSpPr>
            <p:cNvPr id="959" name="Google Shape;959;p8"/>
            <p:cNvSpPr/>
            <p:nvPr/>
          </p:nvSpPr>
          <p:spPr>
            <a:xfrm>
              <a:off x="7153240" y="2650113"/>
              <a:ext cx="56081" cy="59347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7284247" y="2654308"/>
              <a:ext cx="55228" cy="58840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7358509" y="2478174"/>
              <a:ext cx="62235" cy="4482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7290908" y="2383054"/>
              <a:ext cx="49419" cy="61099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7088083" y="2447358"/>
              <a:ext cx="63088" cy="52156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7078287" y="2574907"/>
              <a:ext cx="63065" cy="45311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174261" y="2385382"/>
              <a:ext cx="49604" cy="6089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7351502" y="2588459"/>
              <a:ext cx="64286" cy="50612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099999" y="2420323"/>
              <a:ext cx="294279" cy="256426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7219666" y="2352999"/>
              <a:ext cx="71616" cy="74351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7209133" y="2665509"/>
              <a:ext cx="71893" cy="73936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056576" y="2501060"/>
              <a:ext cx="76388" cy="59578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81606" y="2622778"/>
              <a:ext cx="83579" cy="67506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341707" y="2399994"/>
              <a:ext cx="77079" cy="7428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7369711" y="2536324"/>
              <a:ext cx="77794" cy="59854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7329076" y="2634694"/>
              <a:ext cx="77102" cy="7460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7579" y="2385105"/>
              <a:ext cx="78116" cy="7587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8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977" name="Google Shape;977;p8"/>
            <p:cNvSpPr/>
            <p:nvPr/>
          </p:nvSpPr>
          <p:spPr>
            <a:xfrm>
              <a:off x="7214360" y="2674809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7318154" y="2677844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7376990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323431" y="2481572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7162737" y="2528101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7154977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7231014" y="2483256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7371438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172178" y="2508539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7266987" y="2459825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58642" y="2685949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137775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7157606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7363678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7385864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7353671" y="2663652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7170261" y="2483056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9"/>
          <p:cNvGrpSpPr/>
          <p:nvPr/>
        </p:nvGrpSpPr>
        <p:grpSpPr>
          <a:xfrm>
            <a:off x="1115450" y="1735204"/>
            <a:ext cx="2418500" cy="2578500"/>
            <a:chOff x="1115450" y="1735204"/>
            <a:chExt cx="2418500" cy="2578500"/>
          </a:xfrm>
        </p:grpSpPr>
        <p:sp>
          <p:nvSpPr>
            <p:cNvPr id="996" name="Google Shape;996;p9"/>
            <p:cNvSpPr/>
            <p:nvPr/>
          </p:nvSpPr>
          <p:spPr>
            <a:xfrm flipH="1">
              <a:off x="1115450" y="1980629"/>
              <a:ext cx="2333050" cy="2333075"/>
            </a:xfrm>
            <a:custGeom>
              <a:rect b="b" l="l" r="r" t="t"/>
              <a:pathLst>
                <a:path extrusionOk="0" h="93323" w="93322">
                  <a:moveTo>
                    <a:pt x="46661" y="0"/>
                  </a:moveTo>
                  <a:cubicBezTo>
                    <a:pt x="20894" y="0"/>
                    <a:pt x="0" y="20895"/>
                    <a:pt x="0" y="46661"/>
                  </a:cubicBezTo>
                  <a:cubicBezTo>
                    <a:pt x="0" y="72428"/>
                    <a:pt x="20894" y="93322"/>
                    <a:pt x="46661" y="93322"/>
                  </a:cubicBezTo>
                  <a:cubicBezTo>
                    <a:pt x="72427" y="93322"/>
                    <a:pt x="93322" y="72428"/>
                    <a:pt x="93322" y="46661"/>
                  </a:cubicBezTo>
                  <a:cubicBezTo>
                    <a:pt x="93322" y="20895"/>
                    <a:pt x="72427" y="0"/>
                    <a:pt x="46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 flipH="1">
              <a:off x="1192400" y="1735204"/>
              <a:ext cx="2341550" cy="2456350"/>
            </a:xfrm>
            <a:custGeom>
              <a:rect b="b" l="l" r="r" t="t"/>
              <a:pathLst>
                <a:path extrusionOk="0" h="98254" w="93662">
                  <a:moveTo>
                    <a:pt x="53497" y="41474"/>
                  </a:moveTo>
                  <a:lnTo>
                    <a:pt x="54975" y="48746"/>
                  </a:lnTo>
                  <a:lnTo>
                    <a:pt x="49739" y="45716"/>
                  </a:lnTo>
                  <a:lnTo>
                    <a:pt x="53497" y="41474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2594" y="2473"/>
                    <a:pt x="5381" y="4703"/>
                    <a:pt x="8072" y="7030"/>
                  </a:cubicBezTo>
                  <a:cubicBezTo>
                    <a:pt x="8363" y="7175"/>
                    <a:pt x="9963" y="8799"/>
                    <a:pt x="10714" y="9211"/>
                  </a:cubicBezTo>
                  <a:cubicBezTo>
                    <a:pt x="10254" y="9720"/>
                    <a:pt x="9793" y="10229"/>
                    <a:pt x="9648" y="10714"/>
                  </a:cubicBezTo>
                  <a:cubicBezTo>
                    <a:pt x="9603" y="10695"/>
                    <a:pt x="9563" y="10684"/>
                    <a:pt x="9530" y="10684"/>
                  </a:cubicBezTo>
                  <a:cubicBezTo>
                    <a:pt x="9438" y="10684"/>
                    <a:pt x="9400" y="10767"/>
                    <a:pt x="9454" y="10981"/>
                  </a:cubicBezTo>
                  <a:cubicBezTo>
                    <a:pt x="9648" y="11054"/>
                    <a:pt x="10350" y="11781"/>
                    <a:pt x="10787" y="12072"/>
                  </a:cubicBezTo>
                  <a:cubicBezTo>
                    <a:pt x="10569" y="12338"/>
                    <a:pt x="10423" y="12653"/>
                    <a:pt x="10350" y="12993"/>
                  </a:cubicBezTo>
                  <a:cubicBezTo>
                    <a:pt x="10278" y="12993"/>
                    <a:pt x="10205" y="13090"/>
                    <a:pt x="10278" y="13138"/>
                  </a:cubicBezTo>
                  <a:cubicBezTo>
                    <a:pt x="16241" y="18641"/>
                    <a:pt x="22713" y="23634"/>
                    <a:pt x="28845" y="28967"/>
                  </a:cubicBezTo>
                  <a:cubicBezTo>
                    <a:pt x="29354" y="29354"/>
                    <a:pt x="29863" y="29766"/>
                    <a:pt x="30324" y="30203"/>
                  </a:cubicBezTo>
                  <a:cubicBezTo>
                    <a:pt x="29984" y="30106"/>
                    <a:pt x="29621" y="30057"/>
                    <a:pt x="29281" y="30057"/>
                  </a:cubicBezTo>
                  <a:lnTo>
                    <a:pt x="28991" y="30057"/>
                  </a:lnTo>
                  <a:lnTo>
                    <a:pt x="28966" y="30082"/>
                  </a:lnTo>
                  <a:cubicBezTo>
                    <a:pt x="28482" y="30130"/>
                    <a:pt x="27997" y="30300"/>
                    <a:pt x="27560" y="30566"/>
                  </a:cubicBezTo>
                  <a:cubicBezTo>
                    <a:pt x="26324" y="31366"/>
                    <a:pt x="25670" y="32869"/>
                    <a:pt x="25936" y="34323"/>
                  </a:cubicBezTo>
                  <a:cubicBezTo>
                    <a:pt x="26179" y="35923"/>
                    <a:pt x="27245" y="37329"/>
                    <a:pt x="28336" y="38468"/>
                  </a:cubicBezTo>
                  <a:cubicBezTo>
                    <a:pt x="29354" y="39559"/>
                    <a:pt x="30590" y="40383"/>
                    <a:pt x="31657" y="41401"/>
                  </a:cubicBezTo>
                  <a:lnTo>
                    <a:pt x="32675" y="42613"/>
                  </a:lnTo>
                  <a:lnTo>
                    <a:pt x="33645" y="43389"/>
                  </a:lnTo>
                  <a:cubicBezTo>
                    <a:pt x="34420" y="44165"/>
                    <a:pt x="35196" y="44916"/>
                    <a:pt x="36020" y="45643"/>
                  </a:cubicBezTo>
                  <a:cubicBezTo>
                    <a:pt x="36359" y="45958"/>
                    <a:pt x="36723" y="46249"/>
                    <a:pt x="37062" y="46564"/>
                  </a:cubicBezTo>
                  <a:cubicBezTo>
                    <a:pt x="36868" y="46467"/>
                    <a:pt x="36650" y="46395"/>
                    <a:pt x="36432" y="46346"/>
                  </a:cubicBezTo>
                  <a:cubicBezTo>
                    <a:pt x="36185" y="46303"/>
                    <a:pt x="35935" y="46281"/>
                    <a:pt x="35687" y="46281"/>
                  </a:cubicBezTo>
                  <a:cubicBezTo>
                    <a:pt x="35108" y="46281"/>
                    <a:pt x="34534" y="46400"/>
                    <a:pt x="34008" y="46637"/>
                  </a:cubicBezTo>
                  <a:cubicBezTo>
                    <a:pt x="32433" y="47364"/>
                    <a:pt x="31390" y="48916"/>
                    <a:pt x="31318" y="50661"/>
                  </a:cubicBezTo>
                  <a:cubicBezTo>
                    <a:pt x="31172" y="52551"/>
                    <a:pt x="31899" y="54369"/>
                    <a:pt x="32990" y="55897"/>
                  </a:cubicBezTo>
                  <a:cubicBezTo>
                    <a:pt x="33451" y="56503"/>
                    <a:pt x="33935" y="57060"/>
                    <a:pt x="34469" y="57618"/>
                  </a:cubicBezTo>
                  <a:cubicBezTo>
                    <a:pt x="34289" y="57608"/>
                    <a:pt x="34110" y="57603"/>
                    <a:pt x="33931" y="57603"/>
                  </a:cubicBezTo>
                  <a:cubicBezTo>
                    <a:pt x="33214" y="57603"/>
                    <a:pt x="32500" y="57681"/>
                    <a:pt x="31802" y="57836"/>
                  </a:cubicBezTo>
                  <a:cubicBezTo>
                    <a:pt x="30469" y="58102"/>
                    <a:pt x="29088" y="58781"/>
                    <a:pt x="28554" y="60163"/>
                  </a:cubicBezTo>
                  <a:cubicBezTo>
                    <a:pt x="28045" y="61520"/>
                    <a:pt x="28336" y="63193"/>
                    <a:pt x="28821" y="64526"/>
                  </a:cubicBezTo>
                  <a:cubicBezTo>
                    <a:pt x="29451" y="66029"/>
                    <a:pt x="30396" y="67386"/>
                    <a:pt x="31584" y="68501"/>
                  </a:cubicBezTo>
                  <a:cubicBezTo>
                    <a:pt x="32796" y="69689"/>
                    <a:pt x="34105" y="70780"/>
                    <a:pt x="35462" y="71798"/>
                  </a:cubicBezTo>
                  <a:cubicBezTo>
                    <a:pt x="36190" y="72355"/>
                    <a:pt x="36917" y="72888"/>
                    <a:pt x="37644" y="73397"/>
                  </a:cubicBezTo>
                  <a:cubicBezTo>
                    <a:pt x="38274" y="73858"/>
                    <a:pt x="38953" y="74294"/>
                    <a:pt x="39632" y="74682"/>
                  </a:cubicBezTo>
                  <a:cubicBezTo>
                    <a:pt x="39947" y="74832"/>
                    <a:pt x="40260" y="74899"/>
                    <a:pt x="40565" y="74899"/>
                  </a:cubicBezTo>
                  <a:cubicBezTo>
                    <a:pt x="41150" y="74899"/>
                    <a:pt x="41707" y="74652"/>
                    <a:pt x="42201" y="74270"/>
                  </a:cubicBezTo>
                  <a:cubicBezTo>
                    <a:pt x="42419" y="74173"/>
                    <a:pt x="42613" y="73979"/>
                    <a:pt x="42759" y="73761"/>
                  </a:cubicBezTo>
                  <a:cubicBezTo>
                    <a:pt x="42977" y="73882"/>
                    <a:pt x="43195" y="74003"/>
                    <a:pt x="43413" y="74125"/>
                  </a:cubicBezTo>
                  <a:cubicBezTo>
                    <a:pt x="43437" y="74173"/>
                    <a:pt x="43486" y="74222"/>
                    <a:pt x="43510" y="74270"/>
                  </a:cubicBezTo>
                  <a:cubicBezTo>
                    <a:pt x="43728" y="74512"/>
                    <a:pt x="43946" y="74755"/>
                    <a:pt x="44140" y="75021"/>
                  </a:cubicBezTo>
                  <a:cubicBezTo>
                    <a:pt x="44528" y="75506"/>
                    <a:pt x="44819" y="76088"/>
                    <a:pt x="45255" y="76549"/>
                  </a:cubicBezTo>
                  <a:cubicBezTo>
                    <a:pt x="45691" y="76985"/>
                    <a:pt x="46273" y="77324"/>
                    <a:pt x="46734" y="77761"/>
                  </a:cubicBezTo>
                  <a:cubicBezTo>
                    <a:pt x="47340" y="78318"/>
                    <a:pt x="47970" y="78851"/>
                    <a:pt x="48600" y="79409"/>
                  </a:cubicBezTo>
                  <a:cubicBezTo>
                    <a:pt x="51000" y="81542"/>
                    <a:pt x="53448" y="83602"/>
                    <a:pt x="55945" y="85614"/>
                  </a:cubicBezTo>
                  <a:cubicBezTo>
                    <a:pt x="58272" y="87481"/>
                    <a:pt x="60647" y="89395"/>
                    <a:pt x="63265" y="90850"/>
                  </a:cubicBezTo>
                  <a:cubicBezTo>
                    <a:pt x="65883" y="92304"/>
                    <a:pt x="68840" y="92813"/>
                    <a:pt x="71700" y="93759"/>
                  </a:cubicBezTo>
                  <a:cubicBezTo>
                    <a:pt x="73252" y="94268"/>
                    <a:pt x="74779" y="94898"/>
                    <a:pt x="76233" y="95625"/>
                  </a:cubicBezTo>
                  <a:cubicBezTo>
                    <a:pt x="77760" y="96401"/>
                    <a:pt x="79142" y="97322"/>
                    <a:pt x="80548" y="98219"/>
                  </a:cubicBezTo>
                  <a:cubicBezTo>
                    <a:pt x="80596" y="98243"/>
                    <a:pt x="80645" y="98254"/>
                    <a:pt x="80690" y="98254"/>
                  </a:cubicBezTo>
                  <a:cubicBezTo>
                    <a:pt x="80782" y="98254"/>
                    <a:pt x="80863" y="98211"/>
                    <a:pt x="80911" y="98146"/>
                  </a:cubicBezTo>
                  <a:lnTo>
                    <a:pt x="81008" y="98219"/>
                  </a:lnTo>
                  <a:lnTo>
                    <a:pt x="82051" y="96376"/>
                  </a:lnTo>
                  <a:cubicBezTo>
                    <a:pt x="82220" y="96522"/>
                    <a:pt x="82390" y="96692"/>
                    <a:pt x="82560" y="96861"/>
                  </a:cubicBezTo>
                  <a:cubicBezTo>
                    <a:pt x="82438" y="96522"/>
                    <a:pt x="82366" y="96182"/>
                    <a:pt x="82366" y="95819"/>
                  </a:cubicBezTo>
                  <a:lnTo>
                    <a:pt x="85299" y="90535"/>
                  </a:lnTo>
                  <a:cubicBezTo>
                    <a:pt x="85638" y="90704"/>
                    <a:pt x="85977" y="90874"/>
                    <a:pt x="86317" y="91019"/>
                  </a:cubicBezTo>
                  <a:cubicBezTo>
                    <a:pt x="86405" y="91093"/>
                    <a:pt x="86506" y="91126"/>
                    <a:pt x="86605" y="91126"/>
                  </a:cubicBezTo>
                  <a:cubicBezTo>
                    <a:pt x="86832" y="91126"/>
                    <a:pt x="87044" y="90950"/>
                    <a:pt x="87044" y="90680"/>
                  </a:cubicBezTo>
                  <a:cubicBezTo>
                    <a:pt x="87407" y="89614"/>
                    <a:pt x="87771" y="88571"/>
                    <a:pt x="88159" y="87505"/>
                  </a:cubicBezTo>
                  <a:cubicBezTo>
                    <a:pt x="88304" y="87165"/>
                    <a:pt x="88353" y="86778"/>
                    <a:pt x="88329" y="86390"/>
                  </a:cubicBezTo>
                  <a:cubicBezTo>
                    <a:pt x="88280" y="86147"/>
                    <a:pt x="88159" y="85905"/>
                    <a:pt x="87989" y="85711"/>
                  </a:cubicBezTo>
                  <a:lnTo>
                    <a:pt x="93661" y="75506"/>
                  </a:lnTo>
                  <a:cubicBezTo>
                    <a:pt x="93637" y="75482"/>
                    <a:pt x="93613" y="75482"/>
                    <a:pt x="93588" y="75458"/>
                  </a:cubicBezTo>
                  <a:cubicBezTo>
                    <a:pt x="93661" y="75385"/>
                    <a:pt x="93661" y="75264"/>
                    <a:pt x="93564" y="75215"/>
                  </a:cubicBezTo>
                  <a:cubicBezTo>
                    <a:pt x="89977" y="72185"/>
                    <a:pt x="87892" y="68065"/>
                    <a:pt x="85444" y="64138"/>
                  </a:cubicBezTo>
                  <a:cubicBezTo>
                    <a:pt x="83602" y="61229"/>
                    <a:pt x="81590" y="58442"/>
                    <a:pt x="79433" y="55775"/>
                  </a:cubicBezTo>
                  <a:cubicBezTo>
                    <a:pt x="79408" y="55751"/>
                    <a:pt x="79384" y="55727"/>
                    <a:pt x="79360" y="55703"/>
                  </a:cubicBezTo>
                  <a:cubicBezTo>
                    <a:pt x="79093" y="55363"/>
                    <a:pt x="78754" y="54951"/>
                    <a:pt x="78366" y="54515"/>
                  </a:cubicBezTo>
                  <a:cubicBezTo>
                    <a:pt x="77760" y="53812"/>
                    <a:pt x="77154" y="53109"/>
                    <a:pt x="76524" y="52430"/>
                  </a:cubicBezTo>
                  <a:cubicBezTo>
                    <a:pt x="75070" y="50782"/>
                    <a:pt x="73543" y="49231"/>
                    <a:pt x="71894" y="47776"/>
                  </a:cubicBezTo>
                  <a:cubicBezTo>
                    <a:pt x="67652" y="42880"/>
                    <a:pt x="64235" y="37305"/>
                    <a:pt x="59775" y="32602"/>
                  </a:cubicBezTo>
                  <a:lnTo>
                    <a:pt x="59750" y="32554"/>
                  </a:lnTo>
                  <a:cubicBezTo>
                    <a:pt x="59459" y="32239"/>
                    <a:pt x="59072" y="31851"/>
                    <a:pt x="58611" y="31415"/>
                  </a:cubicBezTo>
                  <a:cubicBezTo>
                    <a:pt x="56236" y="29039"/>
                    <a:pt x="53690" y="26858"/>
                    <a:pt x="51000" y="24846"/>
                  </a:cubicBezTo>
                  <a:cubicBezTo>
                    <a:pt x="50442" y="24410"/>
                    <a:pt x="49836" y="23997"/>
                    <a:pt x="49230" y="23634"/>
                  </a:cubicBezTo>
                  <a:cubicBezTo>
                    <a:pt x="48261" y="22979"/>
                    <a:pt x="47146" y="22470"/>
                    <a:pt x="46007" y="22204"/>
                  </a:cubicBezTo>
                  <a:cubicBezTo>
                    <a:pt x="44383" y="21452"/>
                    <a:pt x="42783" y="20604"/>
                    <a:pt x="41280" y="19659"/>
                  </a:cubicBezTo>
                  <a:cubicBezTo>
                    <a:pt x="40851" y="19401"/>
                    <a:pt x="40368" y="19289"/>
                    <a:pt x="39876" y="19289"/>
                  </a:cubicBezTo>
                  <a:cubicBezTo>
                    <a:pt x="38838" y="19289"/>
                    <a:pt x="37753" y="19785"/>
                    <a:pt x="37014" y="20458"/>
                  </a:cubicBezTo>
                  <a:cubicBezTo>
                    <a:pt x="35875" y="21380"/>
                    <a:pt x="35390" y="22907"/>
                    <a:pt x="35753" y="24337"/>
                  </a:cubicBezTo>
                  <a:cubicBezTo>
                    <a:pt x="35826" y="24676"/>
                    <a:pt x="35971" y="24991"/>
                    <a:pt x="36214" y="25258"/>
                  </a:cubicBezTo>
                  <a:cubicBezTo>
                    <a:pt x="30978" y="20798"/>
                    <a:pt x="25646" y="16386"/>
                    <a:pt x="20410" y="11902"/>
                  </a:cubicBezTo>
                  <a:cubicBezTo>
                    <a:pt x="18616" y="10448"/>
                    <a:pt x="16944" y="8799"/>
                    <a:pt x="15004" y="7515"/>
                  </a:cubicBezTo>
                  <a:cubicBezTo>
                    <a:pt x="14986" y="7509"/>
                    <a:pt x="14968" y="7506"/>
                    <a:pt x="14951" y="7506"/>
                  </a:cubicBezTo>
                  <a:cubicBezTo>
                    <a:pt x="14900" y="7506"/>
                    <a:pt x="14859" y="7533"/>
                    <a:pt x="14859" y="7587"/>
                  </a:cubicBezTo>
                  <a:cubicBezTo>
                    <a:pt x="14859" y="7539"/>
                    <a:pt x="14859" y="7515"/>
                    <a:pt x="14835" y="7466"/>
                  </a:cubicBezTo>
                  <a:cubicBezTo>
                    <a:pt x="14495" y="7757"/>
                    <a:pt x="14156" y="8048"/>
                    <a:pt x="13865" y="8387"/>
                  </a:cubicBezTo>
                  <a:cubicBezTo>
                    <a:pt x="13462" y="8022"/>
                    <a:pt x="12709" y="7232"/>
                    <a:pt x="12438" y="7232"/>
                  </a:cubicBezTo>
                  <a:cubicBezTo>
                    <a:pt x="12366" y="7232"/>
                    <a:pt x="12328" y="7287"/>
                    <a:pt x="12338" y="7418"/>
                  </a:cubicBezTo>
                  <a:cubicBezTo>
                    <a:pt x="12334" y="7417"/>
                    <a:pt x="12330" y="7417"/>
                    <a:pt x="12325" y="7417"/>
                  </a:cubicBezTo>
                  <a:cubicBezTo>
                    <a:pt x="12083" y="7417"/>
                    <a:pt x="11729" y="8075"/>
                    <a:pt x="11562" y="8218"/>
                  </a:cubicBezTo>
                  <a:cubicBezTo>
                    <a:pt x="11369" y="8484"/>
                    <a:pt x="11175" y="8727"/>
                    <a:pt x="10956" y="8969"/>
                  </a:cubicBezTo>
                  <a:cubicBezTo>
                    <a:pt x="7393" y="5963"/>
                    <a:pt x="3685" y="257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 flipH="1">
              <a:off x="1193025" y="2224679"/>
              <a:ext cx="1695550" cy="1966000"/>
            </a:xfrm>
            <a:custGeom>
              <a:rect b="b" l="l" r="r" t="t"/>
              <a:pathLst>
                <a:path extrusionOk="0" h="78640" w="67822">
                  <a:moveTo>
                    <a:pt x="13319" y="0"/>
                  </a:moveTo>
                  <a:cubicBezTo>
                    <a:pt x="13252" y="0"/>
                    <a:pt x="13183" y="2"/>
                    <a:pt x="13114" y="7"/>
                  </a:cubicBezTo>
                  <a:cubicBezTo>
                    <a:pt x="11199" y="152"/>
                    <a:pt x="9841" y="3473"/>
                    <a:pt x="9963" y="4758"/>
                  </a:cubicBezTo>
                  <a:cubicBezTo>
                    <a:pt x="10060" y="6042"/>
                    <a:pt x="13283" y="8151"/>
                    <a:pt x="12847" y="8660"/>
                  </a:cubicBezTo>
                  <a:lnTo>
                    <a:pt x="14956" y="6261"/>
                  </a:lnTo>
                  <a:lnTo>
                    <a:pt x="15732" y="7085"/>
                  </a:lnTo>
                  <a:lnTo>
                    <a:pt x="13380" y="9484"/>
                  </a:lnTo>
                  <a:cubicBezTo>
                    <a:pt x="13380" y="9484"/>
                    <a:pt x="14374" y="10284"/>
                    <a:pt x="15489" y="11084"/>
                  </a:cubicBezTo>
                  <a:cubicBezTo>
                    <a:pt x="15957" y="11427"/>
                    <a:pt x="16362" y="11525"/>
                    <a:pt x="16672" y="11525"/>
                  </a:cubicBezTo>
                  <a:cubicBezTo>
                    <a:pt x="17086" y="11525"/>
                    <a:pt x="17331" y="11351"/>
                    <a:pt x="17331" y="11351"/>
                  </a:cubicBezTo>
                  <a:cubicBezTo>
                    <a:pt x="17331" y="11351"/>
                    <a:pt x="22179" y="18308"/>
                    <a:pt x="24894" y="18477"/>
                  </a:cubicBezTo>
                  <a:cubicBezTo>
                    <a:pt x="25815" y="20635"/>
                    <a:pt x="28094" y="21992"/>
                    <a:pt x="28094" y="21992"/>
                  </a:cubicBezTo>
                  <a:cubicBezTo>
                    <a:pt x="28094" y="21992"/>
                    <a:pt x="28094" y="24028"/>
                    <a:pt x="28118" y="25386"/>
                  </a:cubicBezTo>
                  <a:cubicBezTo>
                    <a:pt x="28166" y="26743"/>
                    <a:pt x="28869" y="29167"/>
                    <a:pt x="28869" y="29167"/>
                  </a:cubicBezTo>
                  <a:lnTo>
                    <a:pt x="23900" y="26185"/>
                  </a:lnTo>
                  <a:lnTo>
                    <a:pt x="9405" y="14575"/>
                  </a:lnTo>
                  <a:lnTo>
                    <a:pt x="8169" y="15714"/>
                  </a:lnTo>
                  <a:lnTo>
                    <a:pt x="7442" y="15350"/>
                  </a:lnTo>
                  <a:lnTo>
                    <a:pt x="8629" y="13751"/>
                  </a:lnTo>
                  <a:cubicBezTo>
                    <a:pt x="8629" y="13751"/>
                    <a:pt x="6642" y="12030"/>
                    <a:pt x="6496" y="11715"/>
                  </a:cubicBezTo>
                  <a:cubicBezTo>
                    <a:pt x="6395" y="11479"/>
                    <a:pt x="4939" y="10846"/>
                    <a:pt x="3491" y="10846"/>
                  </a:cubicBezTo>
                  <a:cubicBezTo>
                    <a:pt x="2852" y="10846"/>
                    <a:pt x="2216" y="10969"/>
                    <a:pt x="1697" y="11302"/>
                  </a:cubicBezTo>
                  <a:cubicBezTo>
                    <a:pt x="0" y="12393"/>
                    <a:pt x="121" y="14744"/>
                    <a:pt x="994" y="16490"/>
                  </a:cubicBezTo>
                  <a:cubicBezTo>
                    <a:pt x="1867" y="18211"/>
                    <a:pt x="5721" y="21410"/>
                    <a:pt x="5721" y="21410"/>
                  </a:cubicBezTo>
                  <a:lnTo>
                    <a:pt x="12144" y="27422"/>
                  </a:lnTo>
                  <a:cubicBezTo>
                    <a:pt x="12144" y="27422"/>
                    <a:pt x="11210" y="27119"/>
                    <a:pt x="10070" y="27119"/>
                  </a:cubicBezTo>
                  <a:cubicBezTo>
                    <a:pt x="8953" y="27119"/>
                    <a:pt x="7639" y="27409"/>
                    <a:pt x="6811" y="28561"/>
                  </a:cubicBezTo>
                  <a:cubicBezTo>
                    <a:pt x="5139" y="30888"/>
                    <a:pt x="5793" y="33991"/>
                    <a:pt x="6860" y="35348"/>
                  </a:cubicBezTo>
                  <a:cubicBezTo>
                    <a:pt x="7902" y="36730"/>
                    <a:pt x="9454" y="38475"/>
                    <a:pt x="9454" y="38475"/>
                  </a:cubicBezTo>
                  <a:cubicBezTo>
                    <a:pt x="9454" y="38475"/>
                    <a:pt x="8841" y="38362"/>
                    <a:pt x="7983" y="38362"/>
                  </a:cubicBezTo>
                  <a:cubicBezTo>
                    <a:pt x="6696" y="38362"/>
                    <a:pt x="4858" y="38615"/>
                    <a:pt x="3709" y="39881"/>
                  </a:cubicBezTo>
                  <a:cubicBezTo>
                    <a:pt x="1770" y="42014"/>
                    <a:pt x="3006" y="44947"/>
                    <a:pt x="5478" y="47759"/>
                  </a:cubicBezTo>
                  <a:cubicBezTo>
                    <a:pt x="7951" y="50595"/>
                    <a:pt x="11829" y="53794"/>
                    <a:pt x="14301" y="54667"/>
                  </a:cubicBezTo>
                  <a:cubicBezTo>
                    <a:pt x="14769" y="54826"/>
                    <a:pt x="15161" y="54890"/>
                    <a:pt x="15491" y="54890"/>
                  </a:cubicBezTo>
                  <a:cubicBezTo>
                    <a:pt x="16921" y="54890"/>
                    <a:pt x="17162" y="53673"/>
                    <a:pt x="17162" y="53673"/>
                  </a:cubicBezTo>
                  <a:cubicBezTo>
                    <a:pt x="17162" y="53673"/>
                    <a:pt x="19440" y="56073"/>
                    <a:pt x="21282" y="57697"/>
                  </a:cubicBezTo>
                  <a:cubicBezTo>
                    <a:pt x="23125" y="59321"/>
                    <a:pt x="27851" y="64169"/>
                    <a:pt x="30857" y="65793"/>
                  </a:cubicBezTo>
                  <a:cubicBezTo>
                    <a:pt x="33863" y="67417"/>
                    <a:pt x="37450" y="71247"/>
                    <a:pt x="43413" y="72798"/>
                  </a:cubicBezTo>
                  <a:cubicBezTo>
                    <a:pt x="49376" y="74349"/>
                    <a:pt x="55193" y="78640"/>
                    <a:pt x="55193" y="78640"/>
                  </a:cubicBezTo>
                  <a:lnTo>
                    <a:pt x="67822" y="55951"/>
                  </a:lnTo>
                  <a:cubicBezTo>
                    <a:pt x="67822" y="55951"/>
                    <a:pt x="65131" y="53940"/>
                    <a:pt x="63362" y="51734"/>
                  </a:cubicBezTo>
                  <a:cubicBezTo>
                    <a:pt x="61617" y="49528"/>
                    <a:pt x="55605" y="38766"/>
                    <a:pt x="53545" y="36124"/>
                  </a:cubicBezTo>
                  <a:cubicBezTo>
                    <a:pt x="51460" y="33482"/>
                    <a:pt x="46055" y="28173"/>
                    <a:pt x="43704" y="25943"/>
                  </a:cubicBezTo>
                  <a:cubicBezTo>
                    <a:pt x="41377" y="23737"/>
                    <a:pt x="35802" y="15108"/>
                    <a:pt x="33911" y="12975"/>
                  </a:cubicBezTo>
                  <a:cubicBezTo>
                    <a:pt x="31996" y="10818"/>
                    <a:pt x="25161" y="5267"/>
                    <a:pt x="23391" y="4055"/>
                  </a:cubicBezTo>
                  <a:cubicBezTo>
                    <a:pt x="21597" y="2843"/>
                    <a:pt x="20434" y="2746"/>
                    <a:pt x="18374" y="2116"/>
                  </a:cubicBezTo>
                  <a:cubicBezTo>
                    <a:pt x="16365" y="1508"/>
                    <a:pt x="15121" y="0"/>
                    <a:pt x="1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 flipH="1">
              <a:off x="1325125" y="2632054"/>
              <a:ext cx="866575" cy="1380950"/>
            </a:xfrm>
            <a:custGeom>
              <a:rect b="b" l="l" r="r" t="t"/>
              <a:pathLst>
                <a:path extrusionOk="0" h="55238" w="34663">
                  <a:moveTo>
                    <a:pt x="3321" y="1"/>
                  </a:moveTo>
                  <a:cubicBezTo>
                    <a:pt x="1673" y="970"/>
                    <a:pt x="655" y="2813"/>
                    <a:pt x="340" y="4727"/>
                  </a:cubicBezTo>
                  <a:cubicBezTo>
                    <a:pt x="0" y="6618"/>
                    <a:pt x="316" y="8557"/>
                    <a:pt x="800" y="10424"/>
                  </a:cubicBezTo>
                  <a:cubicBezTo>
                    <a:pt x="2424" y="16702"/>
                    <a:pt x="5963" y="22301"/>
                    <a:pt x="10957" y="26470"/>
                  </a:cubicBezTo>
                  <a:cubicBezTo>
                    <a:pt x="10278" y="29209"/>
                    <a:pt x="10520" y="32094"/>
                    <a:pt x="10932" y="34881"/>
                  </a:cubicBezTo>
                  <a:cubicBezTo>
                    <a:pt x="11223" y="36893"/>
                    <a:pt x="11611" y="38929"/>
                    <a:pt x="12435" y="40796"/>
                  </a:cubicBezTo>
                  <a:cubicBezTo>
                    <a:pt x="14859" y="46225"/>
                    <a:pt x="20555" y="49328"/>
                    <a:pt x="25888" y="51946"/>
                  </a:cubicBezTo>
                  <a:cubicBezTo>
                    <a:pt x="28118" y="53037"/>
                    <a:pt x="30348" y="54103"/>
                    <a:pt x="32602" y="55145"/>
                  </a:cubicBezTo>
                  <a:cubicBezTo>
                    <a:pt x="32707" y="55198"/>
                    <a:pt x="32812" y="55238"/>
                    <a:pt x="32917" y="55238"/>
                  </a:cubicBezTo>
                  <a:cubicBezTo>
                    <a:pt x="32957" y="55238"/>
                    <a:pt x="32998" y="55232"/>
                    <a:pt x="33039" y="55218"/>
                  </a:cubicBezTo>
                  <a:cubicBezTo>
                    <a:pt x="33208" y="55170"/>
                    <a:pt x="33281" y="54976"/>
                    <a:pt x="33354" y="54806"/>
                  </a:cubicBezTo>
                  <a:lnTo>
                    <a:pt x="34445" y="51631"/>
                  </a:lnTo>
                  <a:cubicBezTo>
                    <a:pt x="34590" y="51291"/>
                    <a:pt x="34663" y="50904"/>
                    <a:pt x="34639" y="50516"/>
                  </a:cubicBezTo>
                  <a:cubicBezTo>
                    <a:pt x="34517" y="49886"/>
                    <a:pt x="33936" y="49498"/>
                    <a:pt x="33402" y="49134"/>
                  </a:cubicBezTo>
                  <a:cubicBezTo>
                    <a:pt x="27318" y="45013"/>
                    <a:pt x="24070" y="37984"/>
                    <a:pt x="20555" y="31536"/>
                  </a:cubicBezTo>
                  <a:cubicBezTo>
                    <a:pt x="20192" y="30785"/>
                    <a:pt x="19731" y="30106"/>
                    <a:pt x="19174" y="29500"/>
                  </a:cubicBezTo>
                  <a:cubicBezTo>
                    <a:pt x="18471" y="28773"/>
                    <a:pt x="17550" y="28337"/>
                    <a:pt x="16677" y="27828"/>
                  </a:cubicBezTo>
                  <a:lnTo>
                    <a:pt x="16629" y="27803"/>
                  </a:lnTo>
                  <a:cubicBezTo>
                    <a:pt x="15926" y="27367"/>
                    <a:pt x="15223" y="26882"/>
                    <a:pt x="14568" y="26349"/>
                  </a:cubicBezTo>
                  <a:cubicBezTo>
                    <a:pt x="14011" y="25888"/>
                    <a:pt x="13308" y="25379"/>
                    <a:pt x="12944" y="24749"/>
                  </a:cubicBezTo>
                  <a:cubicBezTo>
                    <a:pt x="12678" y="24289"/>
                    <a:pt x="12581" y="23755"/>
                    <a:pt x="12266" y="23319"/>
                  </a:cubicBezTo>
                  <a:cubicBezTo>
                    <a:pt x="11248" y="21744"/>
                    <a:pt x="9987" y="20313"/>
                    <a:pt x="8824" y="18859"/>
                  </a:cubicBezTo>
                  <a:cubicBezTo>
                    <a:pt x="7466" y="17187"/>
                    <a:pt x="6206" y="15441"/>
                    <a:pt x="5042" y="13623"/>
                  </a:cubicBezTo>
                  <a:cubicBezTo>
                    <a:pt x="2982" y="10230"/>
                    <a:pt x="1576" y="6206"/>
                    <a:pt x="2255" y="2304"/>
                  </a:cubicBezTo>
                  <a:cubicBezTo>
                    <a:pt x="2279" y="1916"/>
                    <a:pt x="2424" y="1528"/>
                    <a:pt x="2691" y="1237"/>
                  </a:cubicBezTo>
                  <a:cubicBezTo>
                    <a:pt x="2839" y="1062"/>
                    <a:pt x="3046" y="977"/>
                    <a:pt x="3256" y="977"/>
                  </a:cubicBezTo>
                  <a:cubicBezTo>
                    <a:pt x="3424" y="977"/>
                    <a:pt x="3593" y="1032"/>
                    <a:pt x="3733" y="1140"/>
                  </a:cubicBezTo>
                  <a:lnTo>
                    <a:pt x="3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 flipH="1">
              <a:off x="2143200" y="2282404"/>
              <a:ext cx="486025" cy="500575"/>
            </a:xfrm>
            <a:custGeom>
              <a:rect b="b" l="l" r="r" t="t"/>
              <a:pathLst>
                <a:path extrusionOk="0" h="20023" w="19441">
                  <a:moveTo>
                    <a:pt x="2691" y="1"/>
                  </a:moveTo>
                  <a:cubicBezTo>
                    <a:pt x="2546" y="1"/>
                    <a:pt x="2400" y="25"/>
                    <a:pt x="2279" y="73"/>
                  </a:cubicBezTo>
                  <a:cubicBezTo>
                    <a:pt x="776" y="776"/>
                    <a:pt x="1" y="2449"/>
                    <a:pt x="461" y="4049"/>
                  </a:cubicBezTo>
                  <a:lnTo>
                    <a:pt x="2934" y="5697"/>
                  </a:lnTo>
                  <a:cubicBezTo>
                    <a:pt x="2837" y="5988"/>
                    <a:pt x="2715" y="6303"/>
                    <a:pt x="2619" y="6594"/>
                  </a:cubicBezTo>
                  <a:cubicBezTo>
                    <a:pt x="3370" y="5915"/>
                    <a:pt x="3976" y="5091"/>
                    <a:pt x="4388" y="4170"/>
                  </a:cubicBezTo>
                  <a:lnTo>
                    <a:pt x="5164" y="4848"/>
                  </a:lnTo>
                  <a:cubicBezTo>
                    <a:pt x="4655" y="5745"/>
                    <a:pt x="4024" y="6569"/>
                    <a:pt x="3297" y="7321"/>
                  </a:cubicBezTo>
                  <a:cubicBezTo>
                    <a:pt x="3661" y="8072"/>
                    <a:pt x="4388" y="8557"/>
                    <a:pt x="5188" y="8654"/>
                  </a:cubicBezTo>
                  <a:cubicBezTo>
                    <a:pt x="5503" y="8654"/>
                    <a:pt x="5794" y="8678"/>
                    <a:pt x="6109" y="8751"/>
                  </a:cubicBezTo>
                  <a:cubicBezTo>
                    <a:pt x="6400" y="8872"/>
                    <a:pt x="6642" y="9042"/>
                    <a:pt x="6860" y="9284"/>
                  </a:cubicBezTo>
                  <a:cubicBezTo>
                    <a:pt x="8678" y="11054"/>
                    <a:pt x="10496" y="12823"/>
                    <a:pt x="12290" y="14617"/>
                  </a:cubicBezTo>
                  <a:lnTo>
                    <a:pt x="14447" y="16726"/>
                  </a:lnTo>
                  <a:cubicBezTo>
                    <a:pt x="15587" y="17938"/>
                    <a:pt x="16847" y="19029"/>
                    <a:pt x="18204" y="20022"/>
                  </a:cubicBezTo>
                  <a:cubicBezTo>
                    <a:pt x="18204" y="18374"/>
                    <a:pt x="18641" y="16774"/>
                    <a:pt x="19441" y="15344"/>
                  </a:cubicBezTo>
                  <a:cubicBezTo>
                    <a:pt x="19101" y="13914"/>
                    <a:pt x="17598" y="13163"/>
                    <a:pt x="16338" y="12460"/>
                  </a:cubicBezTo>
                  <a:cubicBezTo>
                    <a:pt x="14326" y="11296"/>
                    <a:pt x="12532" y="9793"/>
                    <a:pt x="11102" y="7975"/>
                  </a:cubicBezTo>
                  <a:cubicBezTo>
                    <a:pt x="10593" y="7369"/>
                    <a:pt x="10181" y="6400"/>
                    <a:pt x="10787" y="5915"/>
                  </a:cubicBezTo>
                  <a:cubicBezTo>
                    <a:pt x="7806" y="5042"/>
                    <a:pt x="5212" y="3176"/>
                    <a:pt x="3467" y="631"/>
                  </a:cubicBezTo>
                  <a:cubicBezTo>
                    <a:pt x="3273" y="340"/>
                    <a:pt x="3031" y="1"/>
                    <a:pt x="2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 flipH="1">
              <a:off x="2098350" y="2555504"/>
              <a:ext cx="761150" cy="628025"/>
            </a:xfrm>
            <a:custGeom>
              <a:rect b="b" l="l" r="r" t="t"/>
              <a:pathLst>
                <a:path extrusionOk="0" h="25121" w="30446">
                  <a:moveTo>
                    <a:pt x="1636" y="1"/>
                  </a:moveTo>
                  <a:cubicBezTo>
                    <a:pt x="1071" y="1"/>
                    <a:pt x="496" y="449"/>
                    <a:pt x="267" y="1002"/>
                  </a:cubicBezTo>
                  <a:cubicBezTo>
                    <a:pt x="1" y="1705"/>
                    <a:pt x="122" y="2505"/>
                    <a:pt x="243" y="3257"/>
                  </a:cubicBezTo>
                  <a:lnTo>
                    <a:pt x="5697" y="9801"/>
                  </a:lnTo>
                  <a:cubicBezTo>
                    <a:pt x="12023" y="14892"/>
                    <a:pt x="18350" y="20006"/>
                    <a:pt x="24676" y="25121"/>
                  </a:cubicBezTo>
                  <a:lnTo>
                    <a:pt x="30445" y="20830"/>
                  </a:lnTo>
                  <a:cubicBezTo>
                    <a:pt x="29209" y="18309"/>
                    <a:pt x="27731" y="15570"/>
                    <a:pt x="25088" y="14601"/>
                  </a:cubicBezTo>
                  <a:lnTo>
                    <a:pt x="25088" y="14601"/>
                  </a:lnTo>
                  <a:cubicBezTo>
                    <a:pt x="25646" y="15716"/>
                    <a:pt x="25888" y="16976"/>
                    <a:pt x="25791" y="18237"/>
                  </a:cubicBezTo>
                  <a:cubicBezTo>
                    <a:pt x="25619" y="18255"/>
                    <a:pt x="25448" y="18263"/>
                    <a:pt x="25278" y="18263"/>
                  </a:cubicBezTo>
                  <a:cubicBezTo>
                    <a:pt x="23384" y="18263"/>
                    <a:pt x="21597" y="17201"/>
                    <a:pt x="19974" y="16201"/>
                  </a:cubicBezTo>
                  <a:lnTo>
                    <a:pt x="18592" y="15328"/>
                  </a:lnTo>
                  <a:cubicBezTo>
                    <a:pt x="17502" y="14649"/>
                    <a:pt x="16411" y="13971"/>
                    <a:pt x="15393" y="13219"/>
                  </a:cubicBezTo>
                  <a:cubicBezTo>
                    <a:pt x="13502" y="11765"/>
                    <a:pt x="11733" y="10165"/>
                    <a:pt x="10109" y="8420"/>
                  </a:cubicBezTo>
                  <a:cubicBezTo>
                    <a:pt x="9503" y="7789"/>
                    <a:pt x="8872" y="6990"/>
                    <a:pt x="9066" y="6141"/>
                  </a:cubicBezTo>
                  <a:lnTo>
                    <a:pt x="9066" y="6141"/>
                  </a:lnTo>
                  <a:cubicBezTo>
                    <a:pt x="8822" y="6235"/>
                    <a:pt x="8567" y="6277"/>
                    <a:pt x="8311" y="6277"/>
                  </a:cubicBezTo>
                  <a:cubicBezTo>
                    <a:pt x="7703" y="6277"/>
                    <a:pt x="7088" y="6039"/>
                    <a:pt x="6594" y="5681"/>
                  </a:cubicBezTo>
                  <a:cubicBezTo>
                    <a:pt x="5915" y="5147"/>
                    <a:pt x="5333" y="4493"/>
                    <a:pt x="4873" y="3741"/>
                  </a:cubicBezTo>
                  <a:lnTo>
                    <a:pt x="2788" y="833"/>
                  </a:lnTo>
                  <a:cubicBezTo>
                    <a:pt x="2619" y="542"/>
                    <a:pt x="2376" y="299"/>
                    <a:pt x="2085" y="106"/>
                  </a:cubicBezTo>
                  <a:cubicBezTo>
                    <a:pt x="1941" y="33"/>
                    <a:pt x="1789" y="1"/>
                    <a:pt x="1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 flipH="1">
              <a:off x="2176525" y="2486579"/>
              <a:ext cx="639350" cy="520000"/>
            </a:xfrm>
            <a:custGeom>
              <a:rect b="b" l="l" r="r" t="t"/>
              <a:pathLst>
                <a:path extrusionOk="0" h="20800" w="25574">
                  <a:moveTo>
                    <a:pt x="372" y="0"/>
                  </a:moveTo>
                  <a:cubicBezTo>
                    <a:pt x="338" y="0"/>
                    <a:pt x="303" y="1"/>
                    <a:pt x="268" y="2"/>
                  </a:cubicBezTo>
                  <a:lnTo>
                    <a:pt x="1" y="439"/>
                  </a:lnTo>
                  <a:cubicBezTo>
                    <a:pt x="1213" y="1287"/>
                    <a:pt x="2352" y="2208"/>
                    <a:pt x="3467" y="3153"/>
                  </a:cubicBezTo>
                  <a:cubicBezTo>
                    <a:pt x="3685" y="3323"/>
                    <a:pt x="3879" y="3541"/>
                    <a:pt x="3976" y="3784"/>
                  </a:cubicBezTo>
                  <a:cubicBezTo>
                    <a:pt x="4170" y="4341"/>
                    <a:pt x="3710" y="4971"/>
                    <a:pt x="3903" y="5529"/>
                  </a:cubicBezTo>
                  <a:cubicBezTo>
                    <a:pt x="4007" y="5922"/>
                    <a:pt x="4318" y="6099"/>
                    <a:pt x="4633" y="6099"/>
                  </a:cubicBezTo>
                  <a:cubicBezTo>
                    <a:pt x="5056" y="6099"/>
                    <a:pt x="5486" y="5780"/>
                    <a:pt x="5431" y="5238"/>
                  </a:cubicBezTo>
                  <a:lnTo>
                    <a:pt x="5431" y="5238"/>
                  </a:lnTo>
                  <a:lnTo>
                    <a:pt x="18326" y="16267"/>
                  </a:lnTo>
                  <a:cubicBezTo>
                    <a:pt x="18762" y="16631"/>
                    <a:pt x="19223" y="17067"/>
                    <a:pt x="19223" y="17624"/>
                  </a:cubicBezTo>
                  <a:cubicBezTo>
                    <a:pt x="19448" y="17437"/>
                    <a:pt x="19705" y="17361"/>
                    <a:pt x="19975" y="17361"/>
                  </a:cubicBezTo>
                  <a:cubicBezTo>
                    <a:pt x="20579" y="17361"/>
                    <a:pt x="21249" y="17741"/>
                    <a:pt x="21768" y="18109"/>
                  </a:cubicBezTo>
                  <a:lnTo>
                    <a:pt x="25525" y="20800"/>
                  </a:lnTo>
                  <a:cubicBezTo>
                    <a:pt x="25573" y="19588"/>
                    <a:pt x="24919" y="18449"/>
                    <a:pt x="24046" y="17600"/>
                  </a:cubicBezTo>
                  <a:cubicBezTo>
                    <a:pt x="23198" y="16752"/>
                    <a:pt x="22131" y="16170"/>
                    <a:pt x="21089" y="15540"/>
                  </a:cubicBezTo>
                  <a:cubicBezTo>
                    <a:pt x="15660" y="12316"/>
                    <a:pt x="10812" y="8244"/>
                    <a:pt x="5988" y="4196"/>
                  </a:cubicBezTo>
                  <a:cubicBezTo>
                    <a:pt x="5624" y="4559"/>
                    <a:pt x="5285" y="4947"/>
                    <a:pt x="4946" y="5335"/>
                  </a:cubicBezTo>
                  <a:cubicBezTo>
                    <a:pt x="4994" y="4729"/>
                    <a:pt x="5261" y="4171"/>
                    <a:pt x="5673" y="3735"/>
                  </a:cubicBezTo>
                  <a:cubicBezTo>
                    <a:pt x="3597" y="2972"/>
                    <a:pt x="255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 flipH="1">
              <a:off x="2337725" y="2996254"/>
              <a:ext cx="390875" cy="388575"/>
            </a:xfrm>
            <a:custGeom>
              <a:rect b="b" l="l" r="r" t="t"/>
              <a:pathLst>
                <a:path extrusionOk="0" h="15543" w="15635">
                  <a:moveTo>
                    <a:pt x="994" y="1"/>
                  </a:moveTo>
                  <a:cubicBezTo>
                    <a:pt x="122" y="1479"/>
                    <a:pt x="0" y="3297"/>
                    <a:pt x="703" y="4873"/>
                  </a:cubicBezTo>
                  <a:lnTo>
                    <a:pt x="8436" y="12193"/>
                  </a:lnTo>
                  <a:cubicBezTo>
                    <a:pt x="9284" y="13405"/>
                    <a:pt x="10181" y="14666"/>
                    <a:pt x="11538" y="15272"/>
                  </a:cubicBezTo>
                  <a:cubicBezTo>
                    <a:pt x="11944" y="15453"/>
                    <a:pt x="12399" y="15543"/>
                    <a:pt x="12851" y="15543"/>
                  </a:cubicBezTo>
                  <a:cubicBezTo>
                    <a:pt x="13912" y="15543"/>
                    <a:pt x="14955" y="15046"/>
                    <a:pt x="15295" y="14060"/>
                  </a:cubicBezTo>
                  <a:cubicBezTo>
                    <a:pt x="15635" y="13138"/>
                    <a:pt x="15223" y="12072"/>
                    <a:pt x="14641" y="11248"/>
                  </a:cubicBezTo>
                  <a:cubicBezTo>
                    <a:pt x="12629" y="8315"/>
                    <a:pt x="8848" y="7297"/>
                    <a:pt x="5963" y="5188"/>
                  </a:cubicBezTo>
                  <a:cubicBezTo>
                    <a:pt x="4024" y="3782"/>
                    <a:pt x="2497" y="1867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 flipH="1">
              <a:off x="2488600" y="3262879"/>
              <a:ext cx="327275" cy="339950"/>
            </a:xfrm>
            <a:custGeom>
              <a:rect b="b" l="l" r="r" t="t"/>
              <a:pathLst>
                <a:path extrusionOk="0" h="13598" w="13091">
                  <a:moveTo>
                    <a:pt x="2533" y="0"/>
                  </a:moveTo>
                  <a:cubicBezTo>
                    <a:pt x="2395" y="0"/>
                    <a:pt x="2259" y="27"/>
                    <a:pt x="2134" y="74"/>
                  </a:cubicBezTo>
                  <a:cubicBezTo>
                    <a:pt x="680" y="655"/>
                    <a:pt x="1" y="2352"/>
                    <a:pt x="680" y="3758"/>
                  </a:cubicBezTo>
                  <a:lnTo>
                    <a:pt x="3370" y="7103"/>
                  </a:lnTo>
                  <a:lnTo>
                    <a:pt x="6982" y="10472"/>
                  </a:lnTo>
                  <a:cubicBezTo>
                    <a:pt x="8364" y="11757"/>
                    <a:pt x="9818" y="13090"/>
                    <a:pt x="11636" y="13527"/>
                  </a:cubicBezTo>
                  <a:cubicBezTo>
                    <a:pt x="11801" y="13570"/>
                    <a:pt x="11982" y="13598"/>
                    <a:pt x="12157" y="13598"/>
                  </a:cubicBezTo>
                  <a:cubicBezTo>
                    <a:pt x="12470" y="13598"/>
                    <a:pt x="12765" y="13509"/>
                    <a:pt x="12921" y="13260"/>
                  </a:cubicBezTo>
                  <a:cubicBezTo>
                    <a:pt x="13066" y="12969"/>
                    <a:pt x="13090" y="12678"/>
                    <a:pt x="12993" y="12387"/>
                  </a:cubicBezTo>
                  <a:cubicBezTo>
                    <a:pt x="12605" y="10497"/>
                    <a:pt x="11200" y="8994"/>
                    <a:pt x="9721" y="7733"/>
                  </a:cubicBezTo>
                  <a:cubicBezTo>
                    <a:pt x="7394" y="5722"/>
                    <a:pt x="4679" y="3904"/>
                    <a:pt x="3540" y="1043"/>
                  </a:cubicBezTo>
                  <a:cubicBezTo>
                    <a:pt x="3370" y="631"/>
                    <a:pt x="3176" y="146"/>
                    <a:pt x="2764" y="25"/>
                  </a:cubicBezTo>
                  <a:cubicBezTo>
                    <a:pt x="2687" y="8"/>
                    <a:pt x="2610" y="0"/>
                    <a:pt x="2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 flipH="1">
              <a:off x="1417825" y="2966554"/>
              <a:ext cx="1278050" cy="1190200"/>
            </a:xfrm>
            <a:custGeom>
              <a:rect b="b" l="l" r="r" t="t"/>
              <a:pathLst>
                <a:path extrusionOk="0" h="47608" w="51122">
                  <a:moveTo>
                    <a:pt x="0" y="11248"/>
                  </a:moveTo>
                  <a:lnTo>
                    <a:pt x="0" y="11248"/>
                  </a:lnTo>
                  <a:cubicBezTo>
                    <a:pt x="90" y="11290"/>
                    <a:pt x="183" y="11319"/>
                    <a:pt x="277" y="11337"/>
                  </a:cubicBezTo>
                  <a:lnTo>
                    <a:pt x="277" y="11337"/>
                  </a:lnTo>
                  <a:cubicBezTo>
                    <a:pt x="186" y="11305"/>
                    <a:pt x="94" y="11275"/>
                    <a:pt x="0" y="11248"/>
                  </a:cubicBezTo>
                  <a:close/>
                  <a:moveTo>
                    <a:pt x="6836" y="1"/>
                  </a:moveTo>
                  <a:lnTo>
                    <a:pt x="7296" y="1286"/>
                  </a:lnTo>
                  <a:cubicBezTo>
                    <a:pt x="8702" y="2546"/>
                    <a:pt x="9817" y="4122"/>
                    <a:pt x="10908" y="5673"/>
                  </a:cubicBezTo>
                  <a:lnTo>
                    <a:pt x="14156" y="10303"/>
                  </a:lnTo>
                  <a:cubicBezTo>
                    <a:pt x="14738" y="11103"/>
                    <a:pt x="15320" y="11951"/>
                    <a:pt x="15586" y="12921"/>
                  </a:cubicBezTo>
                  <a:cubicBezTo>
                    <a:pt x="15853" y="13890"/>
                    <a:pt x="15707" y="15029"/>
                    <a:pt x="14980" y="15708"/>
                  </a:cubicBezTo>
                  <a:cubicBezTo>
                    <a:pt x="14498" y="16180"/>
                    <a:pt x="13880" y="16361"/>
                    <a:pt x="13220" y="16361"/>
                  </a:cubicBezTo>
                  <a:cubicBezTo>
                    <a:pt x="12322" y="16361"/>
                    <a:pt x="11344" y="16027"/>
                    <a:pt x="10520" y="15635"/>
                  </a:cubicBezTo>
                  <a:cubicBezTo>
                    <a:pt x="7418" y="14084"/>
                    <a:pt x="4727" y="11806"/>
                    <a:pt x="2061" y="9576"/>
                  </a:cubicBezTo>
                  <a:lnTo>
                    <a:pt x="2061" y="9576"/>
                  </a:lnTo>
                  <a:cubicBezTo>
                    <a:pt x="2263" y="10467"/>
                    <a:pt x="1382" y="11358"/>
                    <a:pt x="507" y="11358"/>
                  </a:cubicBezTo>
                  <a:cubicBezTo>
                    <a:pt x="430" y="11358"/>
                    <a:pt x="353" y="11351"/>
                    <a:pt x="277" y="11337"/>
                  </a:cubicBezTo>
                  <a:lnTo>
                    <a:pt x="277" y="11337"/>
                  </a:lnTo>
                  <a:cubicBezTo>
                    <a:pt x="1797" y="11866"/>
                    <a:pt x="3023" y="12985"/>
                    <a:pt x="3709" y="14472"/>
                  </a:cubicBezTo>
                  <a:cubicBezTo>
                    <a:pt x="3079" y="14763"/>
                    <a:pt x="2400" y="14908"/>
                    <a:pt x="1721" y="14957"/>
                  </a:cubicBezTo>
                  <a:cubicBezTo>
                    <a:pt x="4969" y="15732"/>
                    <a:pt x="7684" y="18011"/>
                    <a:pt x="9017" y="21089"/>
                  </a:cubicBezTo>
                  <a:cubicBezTo>
                    <a:pt x="9454" y="22132"/>
                    <a:pt x="9648" y="23513"/>
                    <a:pt x="8823" y="24289"/>
                  </a:cubicBezTo>
                  <a:cubicBezTo>
                    <a:pt x="13502" y="26737"/>
                    <a:pt x="17259" y="30567"/>
                    <a:pt x="21210" y="34082"/>
                  </a:cubicBezTo>
                  <a:cubicBezTo>
                    <a:pt x="25137" y="37621"/>
                    <a:pt x="29524" y="40966"/>
                    <a:pt x="34687" y="42081"/>
                  </a:cubicBezTo>
                  <a:cubicBezTo>
                    <a:pt x="36990" y="42590"/>
                    <a:pt x="39389" y="42614"/>
                    <a:pt x="41668" y="43196"/>
                  </a:cubicBezTo>
                  <a:cubicBezTo>
                    <a:pt x="44504" y="43923"/>
                    <a:pt x="47049" y="45450"/>
                    <a:pt x="49012" y="47607"/>
                  </a:cubicBezTo>
                  <a:cubicBezTo>
                    <a:pt x="48212" y="45256"/>
                    <a:pt x="50006" y="42929"/>
                    <a:pt x="50951" y="40626"/>
                  </a:cubicBezTo>
                  <a:cubicBezTo>
                    <a:pt x="51073" y="40408"/>
                    <a:pt x="51121" y="40141"/>
                    <a:pt x="51073" y="39875"/>
                  </a:cubicBezTo>
                  <a:cubicBezTo>
                    <a:pt x="50951" y="39608"/>
                    <a:pt x="50733" y="39390"/>
                    <a:pt x="50467" y="39269"/>
                  </a:cubicBezTo>
                  <a:cubicBezTo>
                    <a:pt x="47437" y="37427"/>
                    <a:pt x="44358" y="35584"/>
                    <a:pt x="41692" y="33233"/>
                  </a:cubicBezTo>
                  <a:cubicBezTo>
                    <a:pt x="36893" y="28991"/>
                    <a:pt x="33693" y="23247"/>
                    <a:pt x="32578" y="16944"/>
                  </a:cubicBezTo>
                  <a:cubicBezTo>
                    <a:pt x="32336" y="15587"/>
                    <a:pt x="32190" y="14205"/>
                    <a:pt x="31511" y="12993"/>
                  </a:cubicBezTo>
                  <a:cubicBezTo>
                    <a:pt x="31027" y="12242"/>
                    <a:pt x="30469" y="11539"/>
                    <a:pt x="29815" y="10933"/>
                  </a:cubicBezTo>
                  <a:cubicBezTo>
                    <a:pt x="27682" y="8679"/>
                    <a:pt x="25791" y="6182"/>
                    <a:pt x="24215" y="3491"/>
                  </a:cubicBezTo>
                  <a:lnTo>
                    <a:pt x="19149" y="8339"/>
                  </a:lnTo>
                  <a:cubicBezTo>
                    <a:pt x="18980" y="8533"/>
                    <a:pt x="18762" y="8654"/>
                    <a:pt x="18543" y="8727"/>
                  </a:cubicBezTo>
                  <a:cubicBezTo>
                    <a:pt x="18228" y="8727"/>
                    <a:pt x="17937" y="8630"/>
                    <a:pt x="17695" y="8412"/>
                  </a:cubicBezTo>
                  <a:cubicBezTo>
                    <a:pt x="13914" y="5794"/>
                    <a:pt x="11175" y="1601"/>
                    <a:pt x="6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 flipH="1">
              <a:off x="2907350" y="1950579"/>
              <a:ext cx="303000" cy="257325"/>
            </a:xfrm>
            <a:custGeom>
              <a:rect b="b" l="l" r="r" t="t"/>
              <a:pathLst>
                <a:path extrusionOk="0" h="10293" w="12120">
                  <a:moveTo>
                    <a:pt x="1881" y="0"/>
                  </a:moveTo>
                  <a:cubicBezTo>
                    <a:pt x="1279" y="0"/>
                    <a:pt x="274" y="1225"/>
                    <a:pt x="0" y="1590"/>
                  </a:cubicBezTo>
                  <a:cubicBezTo>
                    <a:pt x="0" y="1590"/>
                    <a:pt x="629" y="1330"/>
                    <a:pt x="1311" y="1330"/>
                  </a:cubicBezTo>
                  <a:cubicBezTo>
                    <a:pt x="1691" y="1330"/>
                    <a:pt x="2087" y="1411"/>
                    <a:pt x="2400" y="1663"/>
                  </a:cubicBezTo>
                  <a:cubicBezTo>
                    <a:pt x="3248" y="2366"/>
                    <a:pt x="10908" y="10292"/>
                    <a:pt x="10908" y="10292"/>
                  </a:cubicBezTo>
                  <a:lnTo>
                    <a:pt x="12120" y="8911"/>
                  </a:lnTo>
                  <a:cubicBezTo>
                    <a:pt x="12120" y="8911"/>
                    <a:pt x="2569" y="184"/>
                    <a:pt x="1988" y="15"/>
                  </a:cubicBezTo>
                  <a:cubicBezTo>
                    <a:pt x="1954" y="5"/>
                    <a:pt x="1918" y="0"/>
                    <a:pt x="1881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 flipH="1">
              <a:off x="2977625" y="2021829"/>
              <a:ext cx="290300" cy="272125"/>
            </a:xfrm>
            <a:custGeom>
              <a:rect b="b" l="l" r="r" t="t"/>
              <a:pathLst>
                <a:path extrusionOk="0" h="10885" w="11612">
                  <a:moveTo>
                    <a:pt x="970" y="1"/>
                  </a:moveTo>
                  <a:lnTo>
                    <a:pt x="0" y="1576"/>
                  </a:lnTo>
                  <a:lnTo>
                    <a:pt x="10738" y="10884"/>
                  </a:lnTo>
                  <a:lnTo>
                    <a:pt x="11611" y="9430"/>
                  </a:lnTo>
                  <a:lnTo>
                    <a:pt x="11611" y="9430"/>
                  </a:lnTo>
                  <a:cubicBezTo>
                    <a:pt x="11611" y="9430"/>
                    <a:pt x="11433" y="9574"/>
                    <a:pt x="11098" y="9574"/>
                  </a:cubicBezTo>
                  <a:cubicBezTo>
                    <a:pt x="10804" y="9574"/>
                    <a:pt x="10388" y="9462"/>
                    <a:pt x="9866" y="9042"/>
                  </a:cubicBezTo>
                  <a:cubicBezTo>
                    <a:pt x="8751" y="8145"/>
                    <a:pt x="1940" y="2861"/>
                    <a:pt x="1479" y="1770"/>
                  </a:cubicBezTo>
                  <a:cubicBezTo>
                    <a:pt x="1237" y="1213"/>
                    <a:pt x="1067" y="607"/>
                    <a:pt x="970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 flipH="1">
              <a:off x="2946125" y="2003504"/>
              <a:ext cx="297575" cy="260750"/>
            </a:xfrm>
            <a:custGeom>
              <a:rect b="b" l="l" r="r" t="t"/>
              <a:pathLst>
                <a:path extrusionOk="0" h="10430" w="11903">
                  <a:moveTo>
                    <a:pt x="989" y="0"/>
                  </a:moveTo>
                  <a:cubicBezTo>
                    <a:pt x="776" y="0"/>
                    <a:pt x="579" y="217"/>
                    <a:pt x="1" y="734"/>
                  </a:cubicBezTo>
                  <a:cubicBezTo>
                    <a:pt x="1" y="734"/>
                    <a:pt x="49" y="1534"/>
                    <a:pt x="922" y="3133"/>
                  </a:cubicBezTo>
                  <a:cubicBezTo>
                    <a:pt x="1770" y="4757"/>
                    <a:pt x="5237" y="6309"/>
                    <a:pt x="7273" y="8466"/>
                  </a:cubicBezTo>
                  <a:cubicBezTo>
                    <a:pt x="8680" y="9940"/>
                    <a:pt x="9443" y="10429"/>
                    <a:pt x="9986" y="10429"/>
                  </a:cubicBezTo>
                  <a:cubicBezTo>
                    <a:pt x="10238" y="10429"/>
                    <a:pt x="10442" y="10324"/>
                    <a:pt x="10642" y="10163"/>
                  </a:cubicBezTo>
                  <a:cubicBezTo>
                    <a:pt x="11030" y="9823"/>
                    <a:pt x="11442" y="9508"/>
                    <a:pt x="11902" y="9217"/>
                  </a:cubicBezTo>
                  <a:cubicBezTo>
                    <a:pt x="11902" y="9217"/>
                    <a:pt x="3225" y="1194"/>
                    <a:pt x="2013" y="540"/>
                  </a:cubicBezTo>
                  <a:cubicBezTo>
                    <a:pt x="1416" y="205"/>
                    <a:pt x="1195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 flipH="1">
              <a:off x="3201850" y="1935779"/>
              <a:ext cx="66675" cy="61225"/>
            </a:xfrm>
            <a:custGeom>
              <a:rect b="b" l="l" r="r" t="t"/>
              <a:pathLst>
                <a:path extrusionOk="0" h="2449" w="2667">
                  <a:moveTo>
                    <a:pt x="1406" y="1"/>
                  </a:moveTo>
                  <a:lnTo>
                    <a:pt x="0" y="1746"/>
                  </a:lnTo>
                  <a:lnTo>
                    <a:pt x="1891" y="2449"/>
                  </a:lnTo>
                  <a:lnTo>
                    <a:pt x="2666" y="1237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 flipH="1">
              <a:off x="3221250" y="1979404"/>
              <a:ext cx="72725" cy="65050"/>
            </a:xfrm>
            <a:custGeom>
              <a:rect b="b" l="l" r="r" t="t"/>
              <a:pathLst>
                <a:path extrusionOk="0" h="2602" w="2909">
                  <a:moveTo>
                    <a:pt x="1018" y="1"/>
                  </a:moveTo>
                  <a:lnTo>
                    <a:pt x="0" y="1019"/>
                  </a:lnTo>
                  <a:cubicBezTo>
                    <a:pt x="0" y="1019"/>
                    <a:pt x="1236" y="2231"/>
                    <a:pt x="1406" y="2570"/>
                  </a:cubicBezTo>
                  <a:cubicBezTo>
                    <a:pt x="1416" y="2591"/>
                    <a:pt x="1431" y="2601"/>
                    <a:pt x="1451" y="2601"/>
                  </a:cubicBezTo>
                  <a:cubicBezTo>
                    <a:pt x="1728" y="2601"/>
                    <a:pt x="2909" y="704"/>
                    <a:pt x="2909" y="704"/>
                  </a:cubicBezTo>
                  <a:lnTo>
                    <a:pt x="1018" y="1"/>
                  </a:lnTo>
                  <a:close/>
                </a:path>
              </a:pathLst>
            </a:custGeom>
            <a:solidFill>
              <a:srgbClr val="DAC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 flipH="1">
              <a:off x="2613450" y="2252704"/>
              <a:ext cx="349050" cy="304850"/>
            </a:xfrm>
            <a:custGeom>
              <a:rect b="b" l="l" r="r" t="t"/>
              <a:pathLst>
                <a:path extrusionOk="0" h="12194" w="13962">
                  <a:moveTo>
                    <a:pt x="2085" y="1"/>
                  </a:moveTo>
                  <a:lnTo>
                    <a:pt x="0" y="2740"/>
                  </a:lnTo>
                  <a:lnTo>
                    <a:pt x="12338" y="12193"/>
                  </a:lnTo>
                  <a:lnTo>
                    <a:pt x="13962" y="10303"/>
                  </a:lnTo>
                  <a:lnTo>
                    <a:pt x="2691" y="413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 flipH="1">
              <a:off x="2587375" y="2203629"/>
              <a:ext cx="307875" cy="286050"/>
            </a:xfrm>
            <a:custGeom>
              <a:rect b="b" l="l" r="r" t="t"/>
              <a:pathLst>
                <a:path extrusionOk="0" h="11442" w="12315">
                  <a:moveTo>
                    <a:pt x="994" y="0"/>
                  </a:moveTo>
                  <a:lnTo>
                    <a:pt x="1" y="1334"/>
                  </a:lnTo>
                  <a:lnTo>
                    <a:pt x="11635" y="11441"/>
                  </a:lnTo>
                  <a:lnTo>
                    <a:pt x="12314" y="1047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 flipH="1">
              <a:off x="2214100" y="2490254"/>
              <a:ext cx="374525" cy="328475"/>
            </a:xfrm>
            <a:custGeom>
              <a:rect b="b" l="l" r="r" t="t"/>
              <a:pathLst>
                <a:path extrusionOk="0" h="13139" w="14981">
                  <a:moveTo>
                    <a:pt x="1285" y="1"/>
                  </a:moveTo>
                  <a:lnTo>
                    <a:pt x="1" y="801"/>
                  </a:lnTo>
                  <a:lnTo>
                    <a:pt x="14253" y="13139"/>
                  </a:lnTo>
                  <a:lnTo>
                    <a:pt x="14981" y="12484"/>
                  </a:lnTo>
                  <a:cubicBezTo>
                    <a:pt x="14981" y="12484"/>
                    <a:pt x="1552" y="316"/>
                    <a:pt x="1285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 flipH="1">
              <a:off x="2249250" y="2510254"/>
              <a:ext cx="389675" cy="335150"/>
            </a:xfrm>
            <a:custGeom>
              <a:rect b="b" l="l" r="r" t="t"/>
              <a:pathLst>
                <a:path extrusionOk="0" h="13406" w="15587">
                  <a:moveTo>
                    <a:pt x="2013" y="1"/>
                  </a:moveTo>
                  <a:lnTo>
                    <a:pt x="2013" y="1"/>
                  </a:lnTo>
                  <a:cubicBezTo>
                    <a:pt x="2207" y="679"/>
                    <a:pt x="1" y="2497"/>
                    <a:pt x="1" y="2497"/>
                  </a:cubicBezTo>
                  <a:lnTo>
                    <a:pt x="14544" y="13405"/>
                  </a:lnTo>
                  <a:lnTo>
                    <a:pt x="15587" y="12387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rgbClr val="DAC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 flipH="1">
              <a:off x="3155800" y="1922454"/>
              <a:ext cx="120000" cy="138175"/>
            </a:xfrm>
            <a:custGeom>
              <a:rect b="b" l="l" r="r" t="t"/>
              <a:pathLst>
                <a:path extrusionOk="0" h="5527" w="4800">
                  <a:moveTo>
                    <a:pt x="4533" y="0"/>
                  </a:moveTo>
                  <a:lnTo>
                    <a:pt x="4533" y="0"/>
                  </a:lnTo>
                  <a:cubicBezTo>
                    <a:pt x="3563" y="703"/>
                    <a:pt x="2836" y="1746"/>
                    <a:pt x="2085" y="2667"/>
                  </a:cubicBezTo>
                  <a:cubicBezTo>
                    <a:pt x="1479" y="3588"/>
                    <a:pt x="146" y="4557"/>
                    <a:pt x="0" y="5527"/>
                  </a:cubicBezTo>
                  <a:cubicBezTo>
                    <a:pt x="970" y="4848"/>
                    <a:pt x="1624" y="3806"/>
                    <a:pt x="2424" y="2958"/>
                  </a:cubicBezTo>
                  <a:cubicBezTo>
                    <a:pt x="2933" y="2255"/>
                    <a:pt x="4800" y="655"/>
                    <a:pt x="4533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 flipH="1">
              <a:off x="2555600" y="1922779"/>
              <a:ext cx="607825" cy="511125"/>
            </a:xfrm>
            <a:custGeom>
              <a:rect b="b" l="l" r="r" t="t"/>
              <a:pathLst>
                <a:path extrusionOk="0" h="20445" w="24313">
                  <a:moveTo>
                    <a:pt x="138" y="1"/>
                  </a:moveTo>
                  <a:cubicBezTo>
                    <a:pt x="60" y="1"/>
                    <a:pt x="1" y="100"/>
                    <a:pt x="62" y="181"/>
                  </a:cubicBezTo>
                  <a:cubicBezTo>
                    <a:pt x="6025" y="5684"/>
                    <a:pt x="12473" y="10677"/>
                    <a:pt x="18630" y="15985"/>
                  </a:cubicBezTo>
                  <a:cubicBezTo>
                    <a:pt x="19210" y="16308"/>
                    <a:pt x="23453" y="20445"/>
                    <a:pt x="24184" y="20445"/>
                  </a:cubicBezTo>
                  <a:cubicBezTo>
                    <a:pt x="24277" y="20445"/>
                    <a:pt x="24313" y="20378"/>
                    <a:pt x="24277" y="20227"/>
                  </a:cubicBezTo>
                  <a:cubicBezTo>
                    <a:pt x="18121" y="14895"/>
                    <a:pt x="11794" y="9707"/>
                    <a:pt x="5589" y="4399"/>
                  </a:cubicBezTo>
                  <a:cubicBezTo>
                    <a:pt x="3771" y="2945"/>
                    <a:pt x="2123" y="1296"/>
                    <a:pt x="183" y="12"/>
                  </a:cubicBezTo>
                  <a:cubicBezTo>
                    <a:pt x="168" y="4"/>
                    <a:pt x="153" y="1"/>
                    <a:pt x="13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 flipH="1">
              <a:off x="2670725" y="2059129"/>
              <a:ext cx="607825" cy="511125"/>
            </a:xfrm>
            <a:custGeom>
              <a:rect b="b" l="l" r="r" t="t"/>
              <a:pathLst>
                <a:path extrusionOk="0" h="20445" w="24313">
                  <a:moveTo>
                    <a:pt x="138" y="0"/>
                  </a:moveTo>
                  <a:cubicBezTo>
                    <a:pt x="60" y="0"/>
                    <a:pt x="0" y="99"/>
                    <a:pt x="62" y="181"/>
                  </a:cubicBezTo>
                  <a:cubicBezTo>
                    <a:pt x="6025" y="5684"/>
                    <a:pt x="12497" y="10677"/>
                    <a:pt x="18629" y="15985"/>
                  </a:cubicBezTo>
                  <a:cubicBezTo>
                    <a:pt x="19210" y="16308"/>
                    <a:pt x="23452" y="20445"/>
                    <a:pt x="24183" y="20445"/>
                  </a:cubicBezTo>
                  <a:cubicBezTo>
                    <a:pt x="24276" y="20445"/>
                    <a:pt x="24312" y="20378"/>
                    <a:pt x="24277" y="20227"/>
                  </a:cubicBezTo>
                  <a:cubicBezTo>
                    <a:pt x="18096" y="14895"/>
                    <a:pt x="11794" y="9707"/>
                    <a:pt x="5588" y="4399"/>
                  </a:cubicBezTo>
                  <a:cubicBezTo>
                    <a:pt x="3770" y="2944"/>
                    <a:pt x="2122" y="1296"/>
                    <a:pt x="183" y="11"/>
                  </a:cubicBezTo>
                  <a:cubicBezTo>
                    <a:pt x="168" y="4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 flipH="1">
              <a:off x="3254350" y="2001904"/>
              <a:ext cx="44575" cy="38300"/>
            </a:xfrm>
            <a:custGeom>
              <a:rect b="b" l="l" r="r" t="t"/>
              <a:pathLst>
                <a:path extrusionOk="0" h="1532" w="1783">
                  <a:moveTo>
                    <a:pt x="128" y="1"/>
                  </a:moveTo>
                  <a:cubicBezTo>
                    <a:pt x="37" y="1"/>
                    <a:pt x="1" y="89"/>
                    <a:pt x="53" y="313"/>
                  </a:cubicBezTo>
                  <a:cubicBezTo>
                    <a:pt x="287" y="411"/>
                    <a:pt x="1356" y="1532"/>
                    <a:pt x="1673" y="1532"/>
                  </a:cubicBezTo>
                  <a:cubicBezTo>
                    <a:pt x="1750" y="1532"/>
                    <a:pt x="1782" y="1467"/>
                    <a:pt x="1749" y="1307"/>
                  </a:cubicBezTo>
                  <a:cubicBezTo>
                    <a:pt x="1540" y="1192"/>
                    <a:pt x="463" y="1"/>
                    <a:pt x="12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 flipH="1">
              <a:off x="3181625" y="1915854"/>
              <a:ext cx="44575" cy="38300"/>
            </a:xfrm>
            <a:custGeom>
              <a:rect b="b" l="l" r="r" t="t"/>
              <a:pathLst>
                <a:path extrusionOk="0" h="1532" w="1783">
                  <a:moveTo>
                    <a:pt x="128" y="1"/>
                  </a:moveTo>
                  <a:cubicBezTo>
                    <a:pt x="36" y="1"/>
                    <a:pt x="0" y="89"/>
                    <a:pt x="52" y="313"/>
                  </a:cubicBezTo>
                  <a:cubicBezTo>
                    <a:pt x="267" y="411"/>
                    <a:pt x="1348" y="1532"/>
                    <a:pt x="1671" y="1532"/>
                  </a:cubicBezTo>
                  <a:cubicBezTo>
                    <a:pt x="1748" y="1532"/>
                    <a:pt x="1782" y="1467"/>
                    <a:pt x="1749" y="1307"/>
                  </a:cubicBezTo>
                  <a:cubicBezTo>
                    <a:pt x="1540" y="1192"/>
                    <a:pt x="462" y="1"/>
                    <a:pt x="12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 flipH="1">
              <a:off x="3221250" y="1920429"/>
              <a:ext cx="72125" cy="86875"/>
            </a:xfrm>
            <a:custGeom>
              <a:rect b="b" l="l" r="r" t="t"/>
              <a:pathLst>
                <a:path extrusionOk="0" h="3475" w="2885">
                  <a:moveTo>
                    <a:pt x="2703" y="1"/>
                  </a:moveTo>
                  <a:cubicBezTo>
                    <a:pt x="2449" y="1"/>
                    <a:pt x="2086" y="652"/>
                    <a:pt x="1915" y="784"/>
                  </a:cubicBezTo>
                  <a:cubicBezTo>
                    <a:pt x="1382" y="1633"/>
                    <a:pt x="73" y="2627"/>
                    <a:pt x="0" y="3475"/>
                  </a:cubicBezTo>
                  <a:cubicBezTo>
                    <a:pt x="1067" y="2457"/>
                    <a:pt x="2012" y="1366"/>
                    <a:pt x="2885" y="178"/>
                  </a:cubicBezTo>
                  <a:cubicBezTo>
                    <a:pt x="2837" y="51"/>
                    <a:pt x="2775" y="1"/>
                    <a:pt x="270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 flipH="1">
              <a:off x="3256025" y="1735204"/>
              <a:ext cx="277925" cy="232575"/>
            </a:xfrm>
            <a:custGeom>
              <a:rect b="b" l="l" r="r" t="t"/>
              <a:pathLst>
                <a:path extrusionOk="0" h="9303" w="11117">
                  <a:moveTo>
                    <a:pt x="0" y="0"/>
                  </a:moveTo>
                  <a:cubicBezTo>
                    <a:pt x="2594" y="2449"/>
                    <a:pt x="5381" y="4703"/>
                    <a:pt x="8072" y="7030"/>
                  </a:cubicBezTo>
                  <a:cubicBezTo>
                    <a:pt x="8398" y="7193"/>
                    <a:pt x="10465" y="9302"/>
                    <a:pt x="10977" y="9302"/>
                  </a:cubicBezTo>
                  <a:cubicBezTo>
                    <a:pt x="11075" y="9302"/>
                    <a:pt x="11117" y="9225"/>
                    <a:pt x="11078" y="9042"/>
                  </a:cubicBezTo>
                  <a:cubicBezTo>
                    <a:pt x="7466" y="6036"/>
                    <a:pt x="3709" y="2594"/>
                    <a:pt x="0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 flipH="1">
              <a:off x="2509700" y="2382704"/>
              <a:ext cx="195875" cy="231800"/>
            </a:xfrm>
            <a:custGeom>
              <a:rect b="b" l="l" r="r" t="t"/>
              <a:pathLst>
                <a:path extrusionOk="0" h="9272" w="7835">
                  <a:moveTo>
                    <a:pt x="7704" y="1"/>
                  </a:moveTo>
                  <a:cubicBezTo>
                    <a:pt x="7680" y="1"/>
                    <a:pt x="7655" y="11"/>
                    <a:pt x="7636" y="37"/>
                  </a:cubicBezTo>
                  <a:cubicBezTo>
                    <a:pt x="5527" y="2194"/>
                    <a:pt x="3661" y="4618"/>
                    <a:pt x="1673" y="6921"/>
                  </a:cubicBezTo>
                  <a:cubicBezTo>
                    <a:pt x="1188" y="7672"/>
                    <a:pt x="0" y="8472"/>
                    <a:pt x="0" y="9272"/>
                  </a:cubicBezTo>
                  <a:cubicBezTo>
                    <a:pt x="1503" y="8060"/>
                    <a:pt x="2594" y="6290"/>
                    <a:pt x="3927" y="4884"/>
                  </a:cubicBezTo>
                  <a:cubicBezTo>
                    <a:pt x="5236" y="3309"/>
                    <a:pt x="6618" y="1806"/>
                    <a:pt x="7781" y="134"/>
                  </a:cubicBezTo>
                  <a:cubicBezTo>
                    <a:pt x="7835" y="80"/>
                    <a:pt x="7770" y="1"/>
                    <a:pt x="770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 flipH="1">
              <a:off x="2491575" y="2398354"/>
              <a:ext cx="195225" cy="231925"/>
            </a:xfrm>
            <a:custGeom>
              <a:rect b="b" l="l" r="r" t="t"/>
              <a:pathLst>
                <a:path extrusionOk="0" h="9277" w="7809">
                  <a:moveTo>
                    <a:pt x="7707" y="1"/>
                  </a:moveTo>
                  <a:cubicBezTo>
                    <a:pt x="7683" y="1"/>
                    <a:pt x="7658" y="12"/>
                    <a:pt x="7636" y="41"/>
                  </a:cubicBezTo>
                  <a:cubicBezTo>
                    <a:pt x="5503" y="2198"/>
                    <a:pt x="3661" y="4622"/>
                    <a:pt x="1673" y="6925"/>
                  </a:cubicBezTo>
                  <a:cubicBezTo>
                    <a:pt x="1189" y="7676"/>
                    <a:pt x="1" y="8476"/>
                    <a:pt x="1" y="9276"/>
                  </a:cubicBezTo>
                  <a:cubicBezTo>
                    <a:pt x="1504" y="8064"/>
                    <a:pt x="2595" y="6295"/>
                    <a:pt x="3928" y="4889"/>
                  </a:cubicBezTo>
                  <a:cubicBezTo>
                    <a:pt x="5212" y="3313"/>
                    <a:pt x="6594" y="1810"/>
                    <a:pt x="7758" y="138"/>
                  </a:cubicBezTo>
                  <a:cubicBezTo>
                    <a:pt x="7809" y="69"/>
                    <a:pt x="7763" y="1"/>
                    <a:pt x="7707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 flipH="1">
              <a:off x="2682075" y="2608804"/>
              <a:ext cx="25750" cy="19875"/>
            </a:xfrm>
            <a:custGeom>
              <a:rect b="b" l="l" r="r" t="t"/>
              <a:pathLst>
                <a:path extrusionOk="0" h="795" w="1030">
                  <a:moveTo>
                    <a:pt x="82" y="0"/>
                  </a:moveTo>
                  <a:cubicBezTo>
                    <a:pt x="34" y="0"/>
                    <a:pt x="0" y="23"/>
                    <a:pt x="18" y="58"/>
                  </a:cubicBezTo>
                  <a:lnTo>
                    <a:pt x="18" y="82"/>
                  </a:lnTo>
                  <a:cubicBezTo>
                    <a:pt x="66" y="349"/>
                    <a:pt x="478" y="640"/>
                    <a:pt x="745" y="785"/>
                  </a:cubicBezTo>
                  <a:cubicBezTo>
                    <a:pt x="773" y="792"/>
                    <a:pt x="798" y="795"/>
                    <a:pt x="819" y="795"/>
                  </a:cubicBezTo>
                  <a:cubicBezTo>
                    <a:pt x="1030" y="795"/>
                    <a:pt x="877" y="486"/>
                    <a:pt x="745" y="397"/>
                  </a:cubicBezTo>
                  <a:cubicBezTo>
                    <a:pt x="565" y="285"/>
                    <a:pt x="343" y="5"/>
                    <a:pt x="137" y="5"/>
                  </a:cubicBezTo>
                  <a:cubicBezTo>
                    <a:pt x="132" y="5"/>
                    <a:pt x="128" y="5"/>
                    <a:pt x="123" y="5"/>
                  </a:cubicBezTo>
                  <a:lnTo>
                    <a:pt x="123" y="5"/>
                  </a:lnTo>
                  <a:cubicBezTo>
                    <a:pt x="109" y="2"/>
                    <a:pt x="95" y="0"/>
                    <a:pt x="82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 flipH="1">
              <a:off x="2275450" y="2318679"/>
              <a:ext cx="693625" cy="528850"/>
            </a:xfrm>
            <a:custGeom>
              <a:rect b="b" l="l" r="r" t="t"/>
              <a:pathLst>
                <a:path extrusionOk="0" h="21154" w="27745">
                  <a:moveTo>
                    <a:pt x="165" y="1"/>
                  </a:moveTo>
                  <a:cubicBezTo>
                    <a:pt x="77" y="1"/>
                    <a:pt x="1" y="107"/>
                    <a:pt x="45" y="174"/>
                  </a:cubicBezTo>
                  <a:cubicBezTo>
                    <a:pt x="6929" y="5894"/>
                    <a:pt x="14298" y="11057"/>
                    <a:pt x="21351" y="16584"/>
                  </a:cubicBezTo>
                  <a:cubicBezTo>
                    <a:pt x="21978" y="16886"/>
                    <a:pt x="26838" y="21153"/>
                    <a:pt x="27615" y="21153"/>
                  </a:cubicBezTo>
                  <a:cubicBezTo>
                    <a:pt x="27710" y="21153"/>
                    <a:pt x="27744" y="21089"/>
                    <a:pt x="27702" y="20947"/>
                  </a:cubicBezTo>
                  <a:cubicBezTo>
                    <a:pt x="20624" y="15396"/>
                    <a:pt x="13425" y="10039"/>
                    <a:pt x="6323" y="4537"/>
                  </a:cubicBezTo>
                  <a:cubicBezTo>
                    <a:pt x="4262" y="3034"/>
                    <a:pt x="2348" y="1337"/>
                    <a:pt x="190" y="4"/>
                  </a:cubicBezTo>
                  <a:cubicBezTo>
                    <a:pt x="182" y="2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 flipH="1">
              <a:off x="2209025" y="2183129"/>
              <a:ext cx="645400" cy="596725"/>
            </a:xfrm>
            <a:custGeom>
              <a:rect b="b" l="l" r="r" t="t"/>
              <a:pathLst>
                <a:path extrusionOk="0" h="23869" w="25816">
                  <a:moveTo>
                    <a:pt x="118" y="1"/>
                  </a:moveTo>
                  <a:cubicBezTo>
                    <a:pt x="57" y="1"/>
                    <a:pt x="1" y="107"/>
                    <a:pt x="40" y="166"/>
                  </a:cubicBezTo>
                  <a:cubicBezTo>
                    <a:pt x="6391" y="6565"/>
                    <a:pt x="13299" y="12455"/>
                    <a:pt x="19868" y="18685"/>
                  </a:cubicBezTo>
                  <a:cubicBezTo>
                    <a:pt x="20454" y="19054"/>
                    <a:pt x="24980" y="23868"/>
                    <a:pt x="25699" y="23868"/>
                  </a:cubicBezTo>
                  <a:cubicBezTo>
                    <a:pt x="25783" y="23868"/>
                    <a:pt x="25815" y="23802"/>
                    <a:pt x="25782" y="23654"/>
                  </a:cubicBezTo>
                  <a:cubicBezTo>
                    <a:pt x="19213" y="17424"/>
                    <a:pt x="12499" y="11316"/>
                    <a:pt x="5882" y="5135"/>
                  </a:cubicBezTo>
                  <a:cubicBezTo>
                    <a:pt x="3967" y="3438"/>
                    <a:pt x="2197" y="1548"/>
                    <a:pt x="161" y="21"/>
                  </a:cubicBezTo>
                  <a:cubicBezTo>
                    <a:pt x="147" y="7"/>
                    <a:pt x="133" y="1"/>
                    <a:pt x="11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 flipH="1">
              <a:off x="2825525" y="2185154"/>
              <a:ext cx="160500" cy="134325"/>
            </a:xfrm>
            <a:custGeom>
              <a:rect b="b" l="l" r="r" t="t"/>
              <a:pathLst>
                <a:path extrusionOk="0" h="5373" w="6420">
                  <a:moveTo>
                    <a:pt x="5204" y="0"/>
                  </a:moveTo>
                  <a:cubicBezTo>
                    <a:pt x="5170" y="0"/>
                    <a:pt x="5131" y="4"/>
                    <a:pt x="5086" y="12"/>
                  </a:cubicBezTo>
                  <a:cubicBezTo>
                    <a:pt x="4807" y="384"/>
                    <a:pt x="1" y="5373"/>
                    <a:pt x="850" y="5373"/>
                  </a:cubicBezTo>
                  <a:cubicBezTo>
                    <a:pt x="886" y="5373"/>
                    <a:pt x="932" y="5364"/>
                    <a:pt x="989" y="5345"/>
                  </a:cubicBezTo>
                  <a:cubicBezTo>
                    <a:pt x="1343" y="4874"/>
                    <a:pt x="6419" y="0"/>
                    <a:pt x="520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 flipH="1">
              <a:off x="2858850" y="2157279"/>
              <a:ext cx="160550" cy="134325"/>
            </a:xfrm>
            <a:custGeom>
              <a:rect b="b" l="l" r="r" t="t"/>
              <a:pathLst>
                <a:path extrusionOk="0" h="5373" w="6422">
                  <a:moveTo>
                    <a:pt x="5206" y="0"/>
                  </a:moveTo>
                  <a:cubicBezTo>
                    <a:pt x="5172" y="0"/>
                    <a:pt x="5132" y="4"/>
                    <a:pt x="5088" y="12"/>
                  </a:cubicBezTo>
                  <a:cubicBezTo>
                    <a:pt x="4809" y="361"/>
                    <a:pt x="1" y="5373"/>
                    <a:pt x="852" y="5373"/>
                  </a:cubicBezTo>
                  <a:cubicBezTo>
                    <a:pt x="888" y="5373"/>
                    <a:pt x="934" y="5364"/>
                    <a:pt x="991" y="5345"/>
                  </a:cubicBezTo>
                  <a:cubicBezTo>
                    <a:pt x="1345" y="4873"/>
                    <a:pt x="6421" y="0"/>
                    <a:pt x="5206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 flipH="1">
              <a:off x="2163450" y="2740879"/>
              <a:ext cx="145800" cy="159050"/>
            </a:xfrm>
            <a:custGeom>
              <a:rect b="b" l="l" r="r" t="t"/>
              <a:pathLst>
                <a:path extrusionOk="0" h="6362" w="5832">
                  <a:moveTo>
                    <a:pt x="5514" y="1"/>
                  </a:moveTo>
                  <a:cubicBezTo>
                    <a:pt x="5432" y="1"/>
                    <a:pt x="5004" y="405"/>
                    <a:pt x="4072" y="1417"/>
                  </a:cubicBezTo>
                  <a:cubicBezTo>
                    <a:pt x="2933" y="2774"/>
                    <a:pt x="1794" y="4132"/>
                    <a:pt x="654" y="5513"/>
                  </a:cubicBezTo>
                  <a:cubicBezTo>
                    <a:pt x="509" y="5731"/>
                    <a:pt x="0" y="6143"/>
                    <a:pt x="218" y="6362"/>
                  </a:cubicBezTo>
                  <a:cubicBezTo>
                    <a:pt x="1064" y="5958"/>
                    <a:pt x="5831" y="1"/>
                    <a:pt x="55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 flipH="1">
              <a:off x="2605775" y="2250279"/>
              <a:ext cx="297950" cy="247675"/>
            </a:xfrm>
            <a:custGeom>
              <a:rect b="b" l="l" r="r" t="t"/>
              <a:pathLst>
                <a:path extrusionOk="0" h="9907" w="11918">
                  <a:moveTo>
                    <a:pt x="0" y="1"/>
                  </a:moveTo>
                  <a:lnTo>
                    <a:pt x="0" y="1"/>
                  </a:lnTo>
                  <a:cubicBezTo>
                    <a:pt x="577" y="1000"/>
                    <a:pt x="11407" y="9907"/>
                    <a:pt x="11811" y="9907"/>
                  </a:cubicBezTo>
                  <a:cubicBezTo>
                    <a:pt x="11917" y="9907"/>
                    <a:pt x="11311" y="9298"/>
                    <a:pt x="9623" y="7782"/>
                  </a:cubicBezTo>
                  <a:cubicBezTo>
                    <a:pt x="6399" y="5358"/>
                    <a:pt x="3297" y="1867"/>
                    <a:pt x="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 flipH="1">
              <a:off x="2217125" y="2509679"/>
              <a:ext cx="377550" cy="315725"/>
            </a:xfrm>
            <a:custGeom>
              <a:rect b="b" l="l" r="r" t="t"/>
              <a:pathLst>
                <a:path extrusionOk="0" h="12629" w="15102">
                  <a:moveTo>
                    <a:pt x="117" y="0"/>
                  </a:moveTo>
                  <a:cubicBezTo>
                    <a:pt x="50" y="0"/>
                    <a:pt x="8" y="38"/>
                    <a:pt x="0" y="121"/>
                  </a:cubicBezTo>
                  <a:cubicBezTo>
                    <a:pt x="4630" y="4387"/>
                    <a:pt x="9405" y="8580"/>
                    <a:pt x="14253" y="12628"/>
                  </a:cubicBezTo>
                  <a:cubicBezTo>
                    <a:pt x="15101" y="12458"/>
                    <a:pt x="11999" y="10398"/>
                    <a:pt x="11732" y="9962"/>
                  </a:cubicBezTo>
                  <a:cubicBezTo>
                    <a:pt x="8993" y="7489"/>
                    <a:pt x="6181" y="5065"/>
                    <a:pt x="3394" y="2641"/>
                  </a:cubicBezTo>
                  <a:cubicBezTo>
                    <a:pt x="2920" y="2404"/>
                    <a:pt x="662" y="0"/>
                    <a:pt x="11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 flipH="1">
              <a:off x="3128100" y="1981404"/>
              <a:ext cx="94850" cy="70000"/>
            </a:xfrm>
            <a:custGeom>
              <a:rect b="b" l="l" r="r" t="t"/>
              <a:pathLst>
                <a:path extrusionOk="0" h="2800" w="3794">
                  <a:moveTo>
                    <a:pt x="2877" y="0"/>
                  </a:moveTo>
                  <a:cubicBezTo>
                    <a:pt x="2809" y="0"/>
                    <a:pt x="2722" y="14"/>
                    <a:pt x="2613" y="42"/>
                  </a:cubicBezTo>
                  <a:cubicBezTo>
                    <a:pt x="2405" y="388"/>
                    <a:pt x="0" y="2800"/>
                    <a:pt x="858" y="2800"/>
                  </a:cubicBezTo>
                  <a:cubicBezTo>
                    <a:pt x="901" y="2800"/>
                    <a:pt x="953" y="2794"/>
                    <a:pt x="1013" y="2781"/>
                  </a:cubicBezTo>
                  <a:cubicBezTo>
                    <a:pt x="1216" y="2420"/>
                    <a:pt x="3793" y="0"/>
                    <a:pt x="287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 flipH="1">
              <a:off x="3113050" y="2005554"/>
              <a:ext cx="51050" cy="41200"/>
            </a:xfrm>
            <a:custGeom>
              <a:rect b="b" l="l" r="r" t="t"/>
              <a:pathLst>
                <a:path extrusionOk="0" h="1648" w="2042">
                  <a:moveTo>
                    <a:pt x="1645" y="1"/>
                  </a:moveTo>
                  <a:cubicBezTo>
                    <a:pt x="1577" y="1"/>
                    <a:pt x="1506" y="28"/>
                    <a:pt x="1447" y="94"/>
                  </a:cubicBezTo>
                  <a:cubicBezTo>
                    <a:pt x="1222" y="341"/>
                    <a:pt x="0" y="1648"/>
                    <a:pt x="648" y="1648"/>
                  </a:cubicBezTo>
                  <a:cubicBezTo>
                    <a:pt x="700" y="1648"/>
                    <a:pt x="763" y="1639"/>
                    <a:pt x="841" y="1621"/>
                  </a:cubicBezTo>
                  <a:cubicBezTo>
                    <a:pt x="1204" y="1233"/>
                    <a:pt x="1495" y="821"/>
                    <a:pt x="1859" y="458"/>
                  </a:cubicBezTo>
                  <a:cubicBezTo>
                    <a:pt x="2041" y="257"/>
                    <a:pt x="1853" y="1"/>
                    <a:pt x="1645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 flipH="1">
              <a:off x="3083350" y="2030404"/>
              <a:ext cx="50700" cy="40725"/>
            </a:xfrm>
            <a:custGeom>
              <a:rect b="b" l="l" r="r" t="t"/>
              <a:pathLst>
                <a:path extrusionOk="0" h="1629" w="2028">
                  <a:moveTo>
                    <a:pt x="1610" y="1"/>
                  </a:moveTo>
                  <a:cubicBezTo>
                    <a:pt x="1540" y="1"/>
                    <a:pt x="1468" y="28"/>
                    <a:pt x="1408" y="94"/>
                  </a:cubicBezTo>
                  <a:cubicBezTo>
                    <a:pt x="1185" y="339"/>
                    <a:pt x="0" y="1628"/>
                    <a:pt x="600" y="1628"/>
                  </a:cubicBezTo>
                  <a:cubicBezTo>
                    <a:pt x="653" y="1628"/>
                    <a:pt x="720" y="1618"/>
                    <a:pt x="802" y="1597"/>
                  </a:cubicBezTo>
                  <a:cubicBezTo>
                    <a:pt x="1166" y="1233"/>
                    <a:pt x="1481" y="821"/>
                    <a:pt x="1844" y="458"/>
                  </a:cubicBezTo>
                  <a:cubicBezTo>
                    <a:pt x="2027" y="257"/>
                    <a:pt x="1824" y="1"/>
                    <a:pt x="161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 flipH="1">
              <a:off x="3053825" y="2055254"/>
              <a:ext cx="50550" cy="40725"/>
            </a:xfrm>
            <a:custGeom>
              <a:rect b="b" l="l" r="r" t="t"/>
              <a:pathLst>
                <a:path extrusionOk="0" h="1629" w="2022">
                  <a:moveTo>
                    <a:pt x="1612" y="0"/>
                  </a:moveTo>
                  <a:cubicBezTo>
                    <a:pt x="1541" y="0"/>
                    <a:pt x="1469" y="28"/>
                    <a:pt x="1409" y="94"/>
                  </a:cubicBezTo>
                  <a:cubicBezTo>
                    <a:pt x="1186" y="339"/>
                    <a:pt x="1" y="1628"/>
                    <a:pt x="601" y="1628"/>
                  </a:cubicBezTo>
                  <a:cubicBezTo>
                    <a:pt x="654" y="1628"/>
                    <a:pt x="721" y="1618"/>
                    <a:pt x="803" y="1597"/>
                  </a:cubicBezTo>
                  <a:cubicBezTo>
                    <a:pt x="1166" y="1233"/>
                    <a:pt x="1482" y="821"/>
                    <a:pt x="1821" y="433"/>
                  </a:cubicBezTo>
                  <a:cubicBezTo>
                    <a:pt x="2021" y="251"/>
                    <a:pt x="1825" y="0"/>
                    <a:pt x="1612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 flipH="1">
              <a:off x="3024600" y="2080104"/>
              <a:ext cx="50750" cy="40700"/>
            </a:xfrm>
            <a:custGeom>
              <a:rect b="b" l="l" r="r" t="t"/>
              <a:pathLst>
                <a:path extrusionOk="0" h="1628" w="2030">
                  <a:moveTo>
                    <a:pt x="1614" y="0"/>
                  </a:moveTo>
                  <a:cubicBezTo>
                    <a:pt x="1544" y="0"/>
                    <a:pt x="1472" y="27"/>
                    <a:pt x="1411" y="94"/>
                  </a:cubicBezTo>
                  <a:cubicBezTo>
                    <a:pt x="1188" y="317"/>
                    <a:pt x="1" y="1628"/>
                    <a:pt x="606" y="1628"/>
                  </a:cubicBezTo>
                  <a:cubicBezTo>
                    <a:pt x="658" y="1628"/>
                    <a:pt x="724" y="1618"/>
                    <a:pt x="805" y="1596"/>
                  </a:cubicBezTo>
                  <a:cubicBezTo>
                    <a:pt x="1169" y="1233"/>
                    <a:pt x="1484" y="821"/>
                    <a:pt x="1848" y="433"/>
                  </a:cubicBezTo>
                  <a:cubicBezTo>
                    <a:pt x="2030" y="251"/>
                    <a:pt x="1829" y="0"/>
                    <a:pt x="161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 flipH="1">
              <a:off x="2981375" y="2106104"/>
              <a:ext cx="94375" cy="68925"/>
            </a:xfrm>
            <a:custGeom>
              <a:rect b="b" l="l" r="r" t="t"/>
              <a:pathLst>
                <a:path extrusionOk="0" h="2757" w="3775">
                  <a:moveTo>
                    <a:pt x="2890" y="1"/>
                  </a:moveTo>
                  <a:cubicBezTo>
                    <a:pt x="2821" y="1"/>
                    <a:pt x="2730" y="16"/>
                    <a:pt x="2615" y="47"/>
                  </a:cubicBezTo>
                  <a:cubicBezTo>
                    <a:pt x="2384" y="347"/>
                    <a:pt x="0" y="2757"/>
                    <a:pt x="860" y="2757"/>
                  </a:cubicBezTo>
                  <a:cubicBezTo>
                    <a:pt x="903" y="2757"/>
                    <a:pt x="955" y="2751"/>
                    <a:pt x="1015" y="2738"/>
                  </a:cubicBezTo>
                  <a:cubicBezTo>
                    <a:pt x="1218" y="2401"/>
                    <a:pt x="3774" y="1"/>
                    <a:pt x="289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 flipH="1">
              <a:off x="2965800" y="2129179"/>
              <a:ext cx="50775" cy="41325"/>
            </a:xfrm>
            <a:custGeom>
              <a:rect b="b" l="l" r="r" t="t"/>
              <a:pathLst>
                <a:path extrusionOk="0" h="1653" w="2031">
                  <a:moveTo>
                    <a:pt x="1623" y="1"/>
                  </a:moveTo>
                  <a:cubicBezTo>
                    <a:pt x="1552" y="1"/>
                    <a:pt x="1477" y="28"/>
                    <a:pt x="1412" y="94"/>
                  </a:cubicBezTo>
                  <a:cubicBezTo>
                    <a:pt x="1189" y="339"/>
                    <a:pt x="1" y="1652"/>
                    <a:pt x="606" y="1652"/>
                  </a:cubicBezTo>
                  <a:cubicBezTo>
                    <a:pt x="659" y="1652"/>
                    <a:pt x="724" y="1642"/>
                    <a:pt x="806" y="1621"/>
                  </a:cubicBezTo>
                  <a:cubicBezTo>
                    <a:pt x="1193" y="1257"/>
                    <a:pt x="1484" y="821"/>
                    <a:pt x="1848" y="458"/>
                  </a:cubicBezTo>
                  <a:cubicBezTo>
                    <a:pt x="2031" y="257"/>
                    <a:pt x="1842" y="1"/>
                    <a:pt x="162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 flipH="1">
              <a:off x="2936025" y="2154354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01" y="1"/>
                  </a:moveTo>
                  <a:cubicBezTo>
                    <a:pt x="1534" y="1"/>
                    <a:pt x="1468" y="24"/>
                    <a:pt x="1411" y="81"/>
                  </a:cubicBezTo>
                  <a:cubicBezTo>
                    <a:pt x="1188" y="326"/>
                    <a:pt x="0" y="1639"/>
                    <a:pt x="606" y="1639"/>
                  </a:cubicBezTo>
                  <a:cubicBezTo>
                    <a:pt x="658" y="1639"/>
                    <a:pt x="724" y="1629"/>
                    <a:pt x="805" y="1608"/>
                  </a:cubicBezTo>
                  <a:cubicBezTo>
                    <a:pt x="1169" y="1244"/>
                    <a:pt x="1484" y="832"/>
                    <a:pt x="1848" y="444"/>
                  </a:cubicBezTo>
                  <a:cubicBezTo>
                    <a:pt x="2034" y="258"/>
                    <a:pt x="1820" y="1"/>
                    <a:pt x="1601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 flipH="1">
              <a:off x="2906925" y="2179204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21" y="1"/>
                  </a:moveTo>
                  <a:cubicBezTo>
                    <a:pt x="1557" y="1"/>
                    <a:pt x="1491" y="24"/>
                    <a:pt x="1435" y="81"/>
                  </a:cubicBezTo>
                  <a:cubicBezTo>
                    <a:pt x="1190" y="326"/>
                    <a:pt x="0" y="1639"/>
                    <a:pt x="605" y="1639"/>
                  </a:cubicBezTo>
                  <a:cubicBezTo>
                    <a:pt x="658" y="1639"/>
                    <a:pt x="724" y="1629"/>
                    <a:pt x="805" y="1608"/>
                  </a:cubicBezTo>
                  <a:cubicBezTo>
                    <a:pt x="1193" y="1244"/>
                    <a:pt x="1484" y="832"/>
                    <a:pt x="1847" y="444"/>
                  </a:cubicBezTo>
                  <a:cubicBezTo>
                    <a:pt x="2033" y="258"/>
                    <a:pt x="1834" y="1"/>
                    <a:pt x="1621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 flipH="1">
              <a:off x="2877250" y="2204054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01" y="0"/>
                  </a:moveTo>
                  <a:cubicBezTo>
                    <a:pt x="1535" y="0"/>
                    <a:pt x="1468" y="24"/>
                    <a:pt x="1412" y="80"/>
                  </a:cubicBezTo>
                  <a:cubicBezTo>
                    <a:pt x="1188" y="326"/>
                    <a:pt x="1" y="1639"/>
                    <a:pt x="606" y="1639"/>
                  </a:cubicBezTo>
                  <a:cubicBezTo>
                    <a:pt x="658" y="1639"/>
                    <a:pt x="724" y="1629"/>
                    <a:pt x="806" y="1608"/>
                  </a:cubicBezTo>
                  <a:cubicBezTo>
                    <a:pt x="1169" y="1244"/>
                    <a:pt x="1484" y="832"/>
                    <a:pt x="1848" y="444"/>
                  </a:cubicBezTo>
                  <a:cubicBezTo>
                    <a:pt x="2034" y="258"/>
                    <a:pt x="1820" y="0"/>
                    <a:pt x="160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 flipH="1">
              <a:off x="2833675" y="2229854"/>
              <a:ext cx="94325" cy="69500"/>
            </a:xfrm>
            <a:custGeom>
              <a:rect b="b" l="l" r="r" t="t"/>
              <a:pathLst>
                <a:path extrusionOk="0" h="2780" w="3773">
                  <a:moveTo>
                    <a:pt x="2859" y="0"/>
                  </a:moveTo>
                  <a:cubicBezTo>
                    <a:pt x="2791" y="0"/>
                    <a:pt x="2704" y="14"/>
                    <a:pt x="2595" y="42"/>
                  </a:cubicBezTo>
                  <a:cubicBezTo>
                    <a:pt x="2388" y="364"/>
                    <a:pt x="1" y="2779"/>
                    <a:pt x="810" y="2779"/>
                  </a:cubicBezTo>
                  <a:cubicBezTo>
                    <a:pt x="854" y="2779"/>
                    <a:pt x="907" y="2772"/>
                    <a:pt x="971" y="2757"/>
                  </a:cubicBezTo>
                  <a:cubicBezTo>
                    <a:pt x="1174" y="2419"/>
                    <a:pt x="3772" y="0"/>
                    <a:pt x="2859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 flipH="1">
              <a:off x="2818550" y="2253404"/>
              <a:ext cx="50775" cy="41325"/>
            </a:xfrm>
            <a:custGeom>
              <a:rect b="b" l="l" r="r" t="t"/>
              <a:pathLst>
                <a:path extrusionOk="0" h="1653" w="2031">
                  <a:moveTo>
                    <a:pt x="1613" y="1"/>
                  </a:moveTo>
                  <a:cubicBezTo>
                    <a:pt x="1543" y="1"/>
                    <a:pt x="1472" y="28"/>
                    <a:pt x="1412" y="94"/>
                  </a:cubicBezTo>
                  <a:cubicBezTo>
                    <a:pt x="1189" y="339"/>
                    <a:pt x="1" y="1652"/>
                    <a:pt x="606" y="1652"/>
                  </a:cubicBezTo>
                  <a:cubicBezTo>
                    <a:pt x="659" y="1652"/>
                    <a:pt x="725" y="1642"/>
                    <a:pt x="806" y="1621"/>
                  </a:cubicBezTo>
                  <a:cubicBezTo>
                    <a:pt x="1169" y="1258"/>
                    <a:pt x="1484" y="845"/>
                    <a:pt x="1848" y="458"/>
                  </a:cubicBezTo>
                  <a:cubicBezTo>
                    <a:pt x="2031" y="257"/>
                    <a:pt x="1828" y="1"/>
                    <a:pt x="161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 flipH="1">
              <a:off x="2789000" y="2278254"/>
              <a:ext cx="50625" cy="41325"/>
            </a:xfrm>
            <a:custGeom>
              <a:rect b="b" l="l" r="r" t="t"/>
              <a:pathLst>
                <a:path extrusionOk="0" h="1653" w="2025">
                  <a:moveTo>
                    <a:pt x="1613" y="1"/>
                  </a:moveTo>
                  <a:cubicBezTo>
                    <a:pt x="1543" y="1"/>
                    <a:pt x="1471" y="28"/>
                    <a:pt x="1411" y="94"/>
                  </a:cubicBezTo>
                  <a:cubicBezTo>
                    <a:pt x="1188" y="339"/>
                    <a:pt x="1" y="1652"/>
                    <a:pt x="606" y="1652"/>
                  </a:cubicBezTo>
                  <a:cubicBezTo>
                    <a:pt x="658" y="1652"/>
                    <a:pt x="724" y="1642"/>
                    <a:pt x="805" y="1621"/>
                  </a:cubicBezTo>
                  <a:cubicBezTo>
                    <a:pt x="1169" y="1257"/>
                    <a:pt x="1484" y="845"/>
                    <a:pt x="1824" y="457"/>
                  </a:cubicBezTo>
                  <a:cubicBezTo>
                    <a:pt x="2024" y="257"/>
                    <a:pt x="1826" y="1"/>
                    <a:pt x="161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 flipH="1">
              <a:off x="2759675" y="2303429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10" y="1"/>
                  </a:moveTo>
                  <a:cubicBezTo>
                    <a:pt x="1543" y="1"/>
                    <a:pt x="1473" y="24"/>
                    <a:pt x="1411" y="81"/>
                  </a:cubicBezTo>
                  <a:cubicBezTo>
                    <a:pt x="1188" y="326"/>
                    <a:pt x="0" y="1639"/>
                    <a:pt x="605" y="1639"/>
                  </a:cubicBezTo>
                  <a:cubicBezTo>
                    <a:pt x="658" y="1639"/>
                    <a:pt x="724" y="1629"/>
                    <a:pt x="805" y="1608"/>
                  </a:cubicBezTo>
                  <a:cubicBezTo>
                    <a:pt x="1193" y="1244"/>
                    <a:pt x="1484" y="832"/>
                    <a:pt x="1847" y="444"/>
                  </a:cubicBezTo>
                  <a:cubicBezTo>
                    <a:pt x="2033" y="258"/>
                    <a:pt x="1834" y="1"/>
                    <a:pt x="161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 flipH="1">
              <a:off x="2730075" y="2327954"/>
              <a:ext cx="51125" cy="41175"/>
            </a:xfrm>
            <a:custGeom>
              <a:rect b="b" l="l" r="r" t="t"/>
              <a:pathLst>
                <a:path extrusionOk="0" h="1647" w="2045">
                  <a:moveTo>
                    <a:pt x="1627" y="0"/>
                  </a:moveTo>
                  <a:cubicBezTo>
                    <a:pt x="1557" y="0"/>
                    <a:pt x="1485" y="28"/>
                    <a:pt x="1426" y="94"/>
                  </a:cubicBezTo>
                  <a:cubicBezTo>
                    <a:pt x="1201" y="340"/>
                    <a:pt x="0" y="1647"/>
                    <a:pt x="631" y="1647"/>
                  </a:cubicBezTo>
                  <a:cubicBezTo>
                    <a:pt x="682" y="1647"/>
                    <a:pt x="744" y="1639"/>
                    <a:pt x="820" y="1621"/>
                  </a:cubicBezTo>
                  <a:cubicBezTo>
                    <a:pt x="1183" y="1257"/>
                    <a:pt x="1498" y="845"/>
                    <a:pt x="1862" y="457"/>
                  </a:cubicBezTo>
                  <a:cubicBezTo>
                    <a:pt x="2045" y="256"/>
                    <a:pt x="1842" y="0"/>
                    <a:pt x="162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 flipH="1">
              <a:off x="2686950" y="2354079"/>
              <a:ext cx="94300" cy="69425"/>
            </a:xfrm>
            <a:custGeom>
              <a:rect b="b" l="l" r="r" t="t"/>
              <a:pathLst>
                <a:path extrusionOk="0" h="2777" w="3772">
                  <a:moveTo>
                    <a:pt x="2875" y="1"/>
                  </a:moveTo>
                  <a:cubicBezTo>
                    <a:pt x="2808" y="1"/>
                    <a:pt x="2723" y="14"/>
                    <a:pt x="2615" y="42"/>
                  </a:cubicBezTo>
                  <a:cubicBezTo>
                    <a:pt x="2385" y="365"/>
                    <a:pt x="0" y="2776"/>
                    <a:pt x="840" y="2776"/>
                  </a:cubicBezTo>
                  <a:cubicBezTo>
                    <a:pt x="882" y="2776"/>
                    <a:pt x="932" y="2770"/>
                    <a:pt x="991" y="2757"/>
                  </a:cubicBezTo>
                  <a:cubicBezTo>
                    <a:pt x="1194" y="2419"/>
                    <a:pt x="3771" y="1"/>
                    <a:pt x="2875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 flipH="1">
              <a:off x="1506300" y="2641079"/>
              <a:ext cx="684200" cy="728550"/>
            </a:xfrm>
            <a:custGeom>
              <a:rect b="b" l="l" r="r" t="t"/>
              <a:pathLst>
                <a:path extrusionOk="0" h="29142" w="27368">
                  <a:moveTo>
                    <a:pt x="3537" y="1"/>
                  </a:moveTo>
                  <a:cubicBezTo>
                    <a:pt x="3216" y="1"/>
                    <a:pt x="2886" y="100"/>
                    <a:pt x="2522" y="343"/>
                  </a:cubicBezTo>
                  <a:cubicBezTo>
                    <a:pt x="922" y="1458"/>
                    <a:pt x="292" y="3882"/>
                    <a:pt x="98" y="5700"/>
                  </a:cubicBezTo>
                  <a:cubicBezTo>
                    <a:pt x="1" y="6790"/>
                    <a:pt x="49" y="7881"/>
                    <a:pt x="219" y="8948"/>
                  </a:cubicBezTo>
                  <a:cubicBezTo>
                    <a:pt x="292" y="9505"/>
                    <a:pt x="437" y="10063"/>
                    <a:pt x="461" y="10620"/>
                  </a:cubicBezTo>
                  <a:cubicBezTo>
                    <a:pt x="486" y="11226"/>
                    <a:pt x="631" y="11832"/>
                    <a:pt x="849" y="12390"/>
                  </a:cubicBezTo>
                  <a:cubicBezTo>
                    <a:pt x="1286" y="13432"/>
                    <a:pt x="1819" y="14450"/>
                    <a:pt x="2425" y="15420"/>
                  </a:cubicBezTo>
                  <a:cubicBezTo>
                    <a:pt x="3079" y="16486"/>
                    <a:pt x="3782" y="17528"/>
                    <a:pt x="4509" y="18522"/>
                  </a:cubicBezTo>
                  <a:cubicBezTo>
                    <a:pt x="5334" y="19637"/>
                    <a:pt x="6182" y="20728"/>
                    <a:pt x="7030" y="21819"/>
                  </a:cubicBezTo>
                  <a:cubicBezTo>
                    <a:pt x="7879" y="22885"/>
                    <a:pt x="8751" y="23855"/>
                    <a:pt x="9551" y="24922"/>
                  </a:cubicBezTo>
                  <a:cubicBezTo>
                    <a:pt x="9866" y="25431"/>
                    <a:pt x="10230" y="25915"/>
                    <a:pt x="10618" y="26400"/>
                  </a:cubicBezTo>
                  <a:cubicBezTo>
                    <a:pt x="11030" y="26812"/>
                    <a:pt x="11466" y="27200"/>
                    <a:pt x="11951" y="27539"/>
                  </a:cubicBezTo>
                  <a:cubicBezTo>
                    <a:pt x="12969" y="28267"/>
                    <a:pt x="14108" y="28800"/>
                    <a:pt x="15320" y="29139"/>
                  </a:cubicBezTo>
                  <a:cubicBezTo>
                    <a:pt x="15327" y="29141"/>
                    <a:pt x="15334" y="29141"/>
                    <a:pt x="15341" y="29141"/>
                  </a:cubicBezTo>
                  <a:cubicBezTo>
                    <a:pt x="15447" y="29141"/>
                    <a:pt x="15484" y="28968"/>
                    <a:pt x="15393" y="28945"/>
                  </a:cubicBezTo>
                  <a:cubicBezTo>
                    <a:pt x="13308" y="28242"/>
                    <a:pt x="11369" y="26909"/>
                    <a:pt x="10206" y="25018"/>
                  </a:cubicBezTo>
                  <a:cubicBezTo>
                    <a:pt x="9624" y="24122"/>
                    <a:pt x="8873" y="23322"/>
                    <a:pt x="8218" y="22473"/>
                  </a:cubicBezTo>
                  <a:cubicBezTo>
                    <a:pt x="7515" y="21552"/>
                    <a:pt x="6788" y="20631"/>
                    <a:pt x="6085" y="19710"/>
                  </a:cubicBezTo>
                  <a:cubicBezTo>
                    <a:pt x="4679" y="17868"/>
                    <a:pt x="3394" y="15953"/>
                    <a:pt x="2255" y="13965"/>
                  </a:cubicBezTo>
                  <a:cubicBezTo>
                    <a:pt x="1698" y="12947"/>
                    <a:pt x="1116" y="11929"/>
                    <a:pt x="1043" y="10741"/>
                  </a:cubicBezTo>
                  <a:cubicBezTo>
                    <a:pt x="971" y="9651"/>
                    <a:pt x="704" y="8584"/>
                    <a:pt x="631" y="7469"/>
                  </a:cubicBezTo>
                  <a:cubicBezTo>
                    <a:pt x="534" y="5481"/>
                    <a:pt x="898" y="3058"/>
                    <a:pt x="2182" y="1458"/>
                  </a:cubicBezTo>
                  <a:cubicBezTo>
                    <a:pt x="2473" y="1046"/>
                    <a:pt x="2885" y="731"/>
                    <a:pt x="3370" y="561"/>
                  </a:cubicBezTo>
                  <a:cubicBezTo>
                    <a:pt x="3447" y="542"/>
                    <a:pt x="3522" y="533"/>
                    <a:pt x="3596" y="533"/>
                  </a:cubicBezTo>
                  <a:cubicBezTo>
                    <a:pt x="4085" y="533"/>
                    <a:pt x="4525" y="911"/>
                    <a:pt x="4946" y="1143"/>
                  </a:cubicBezTo>
                  <a:cubicBezTo>
                    <a:pt x="5940" y="1724"/>
                    <a:pt x="6521" y="2621"/>
                    <a:pt x="7079" y="3615"/>
                  </a:cubicBezTo>
                  <a:cubicBezTo>
                    <a:pt x="8170" y="5530"/>
                    <a:pt x="9091" y="7542"/>
                    <a:pt x="10230" y="9457"/>
                  </a:cubicBezTo>
                  <a:cubicBezTo>
                    <a:pt x="10787" y="10402"/>
                    <a:pt x="11418" y="11299"/>
                    <a:pt x="12145" y="12147"/>
                  </a:cubicBezTo>
                  <a:cubicBezTo>
                    <a:pt x="12436" y="12511"/>
                    <a:pt x="12702" y="12923"/>
                    <a:pt x="12921" y="13335"/>
                  </a:cubicBezTo>
                  <a:cubicBezTo>
                    <a:pt x="13187" y="13747"/>
                    <a:pt x="13478" y="14135"/>
                    <a:pt x="13842" y="14499"/>
                  </a:cubicBezTo>
                  <a:cubicBezTo>
                    <a:pt x="15611" y="16341"/>
                    <a:pt x="17768" y="17771"/>
                    <a:pt x="19853" y="19249"/>
                  </a:cubicBezTo>
                  <a:cubicBezTo>
                    <a:pt x="22156" y="20898"/>
                    <a:pt x="24434" y="22619"/>
                    <a:pt x="26785" y="24170"/>
                  </a:cubicBezTo>
                  <a:cubicBezTo>
                    <a:pt x="26838" y="24205"/>
                    <a:pt x="26893" y="24221"/>
                    <a:pt x="26945" y="24221"/>
                  </a:cubicBezTo>
                  <a:cubicBezTo>
                    <a:pt x="27180" y="24221"/>
                    <a:pt x="27367" y="23912"/>
                    <a:pt x="27149" y="23734"/>
                  </a:cubicBezTo>
                  <a:cubicBezTo>
                    <a:pt x="25016" y="22085"/>
                    <a:pt x="22786" y="20607"/>
                    <a:pt x="20604" y="19031"/>
                  </a:cubicBezTo>
                  <a:cubicBezTo>
                    <a:pt x="18593" y="17601"/>
                    <a:pt x="16484" y="16244"/>
                    <a:pt x="14690" y="14523"/>
                  </a:cubicBezTo>
                  <a:cubicBezTo>
                    <a:pt x="14229" y="14111"/>
                    <a:pt x="13817" y="13650"/>
                    <a:pt x="13478" y="13141"/>
                  </a:cubicBezTo>
                  <a:cubicBezTo>
                    <a:pt x="13211" y="12656"/>
                    <a:pt x="12896" y="12196"/>
                    <a:pt x="12557" y="11735"/>
                  </a:cubicBezTo>
                  <a:cubicBezTo>
                    <a:pt x="11806" y="10838"/>
                    <a:pt x="11127" y="9869"/>
                    <a:pt x="10545" y="8851"/>
                  </a:cubicBezTo>
                  <a:cubicBezTo>
                    <a:pt x="9333" y="6790"/>
                    <a:pt x="8388" y="4560"/>
                    <a:pt x="7103" y="2548"/>
                  </a:cubicBezTo>
                  <a:cubicBezTo>
                    <a:pt x="6570" y="1676"/>
                    <a:pt x="5794" y="949"/>
                    <a:pt x="4897" y="464"/>
                  </a:cubicBezTo>
                  <a:cubicBezTo>
                    <a:pt x="4417" y="195"/>
                    <a:pt x="3986" y="1"/>
                    <a:pt x="3537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 flipH="1">
              <a:off x="2209900" y="2486454"/>
              <a:ext cx="682325" cy="711700"/>
            </a:xfrm>
            <a:custGeom>
              <a:rect b="b" l="l" r="r" t="t"/>
              <a:pathLst>
                <a:path extrusionOk="0" h="28468" w="27293">
                  <a:moveTo>
                    <a:pt x="3688" y="1"/>
                  </a:moveTo>
                  <a:cubicBezTo>
                    <a:pt x="3065" y="1"/>
                    <a:pt x="2441" y="164"/>
                    <a:pt x="1891" y="492"/>
                  </a:cubicBezTo>
                  <a:cubicBezTo>
                    <a:pt x="655" y="1316"/>
                    <a:pt x="1" y="2795"/>
                    <a:pt x="267" y="4273"/>
                  </a:cubicBezTo>
                  <a:cubicBezTo>
                    <a:pt x="510" y="5873"/>
                    <a:pt x="1576" y="7255"/>
                    <a:pt x="2667" y="8418"/>
                  </a:cubicBezTo>
                  <a:cubicBezTo>
                    <a:pt x="3831" y="9630"/>
                    <a:pt x="5236" y="10527"/>
                    <a:pt x="6424" y="11739"/>
                  </a:cubicBezTo>
                  <a:cubicBezTo>
                    <a:pt x="7685" y="13072"/>
                    <a:pt x="8994" y="14357"/>
                    <a:pt x="10351" y="15569"/>
                  </a:cubicBezTo>
                  <a:cubicBezTo>
                    <a:pt x="11733" y="16805"/>
                    <a:pt x="13187" y="17993"/>
                    <a:pt x="14690" y="19132"/>
                  </a:cubicBezTo>
                  <a:cubicBezTo>
                    <a:pt x="15393" y="19665"/>
                    <a:pt x="16120" y="20223"/>
                    <a:pt x="16871" y="20732"/>
                  </a:cubicBezTo>
                  <a:cubicBezTo>
                    <a:pt x="17162" y="20902"/>
                    <a:pt x="17453" y="21120"/>
                    <a:pt x="17720" y="21338"/>
                  </a:cubicBezTo>
                  <a:cubicBezTo>
                    <a:pt x="18035" y="21653"/>
                    <a:pt x="18350" y="21968"/>
                    <a:pt x="18617" y="22308"/>
                  </a:cubicBezTo>
                  <a:cubicBezTo>
                    <a:pt x="19295" y="22986"/>
                    <a:pt x="20047" y="23617"/>
                    <a:pt x="20822" y="24198"/>
                  </a:cubicBezTo>
                  <a:cubicBezTo>
                    <a:pt x="21622" y="24877"/>
                    <a:pt x="22446" y="25531"/>
                    <a:pt x="23271" y="26186"/>
                  </a:cubicBezTo>
                  <a:cubicBezTo>
                    <a:pt x="24022" y="26792"/>
                    <a:pt x="24798" y="27568"/>
                    <a:pt x="25622" y="28004"/>
                  </a:cubicBezTo>
                  <a:cubicBezTo>
                    <a:pt x="25791" y="28077"/>
                    <a:pt x="25961" y="28125"/>
                    <a:pt x="26155" y="28149"/>
                  </a:cubicBezTo>
                  <a:cubicBezTo>
                    <a:pt x="26446" y="28174"/>
                    <a:pt x="26713" y="28295"/>
                    <a:pt x="26955" y="28440"/>
                  </a:cubicBezTo>
                  <a:cubicBezTo>
                    <a:pt x="26989" y="28459"/>
                    <a:pt x="27021" y="28467"/>
                    <a:pt x="27051" y="28467"/>
                  </a:cubicBezTo>
                  <a:cubicBezTo>
                    <a:pt x="27211" y="28467"/>
                    <a:pt x="27292" y="28224"/>
                    <a:pt x="27149" y="28101"/>
                  </a:cubicBezTo>
                  <a:cubicBezTo>
                    <a:pt x="26906" y="27810"/>
                    <a:pt x="26543" y="27640"/>
                    <a:pt x="26155" y="27592"/>
                  </a:cubicBezTo>
                  <a:cubicBezTo>
                    <a:pt x="25549" y="27495"/>
                    <a:pt x="24943" y="26792"/>
                    <a:pt x="24483" y="26428"/>
                  </a:cubicBezTo>
                  <a:cubicBezTo>
                    <a:pt x="23149" y="25338"/>
                    <a:pt x="21792" y="24222"/>
                    <a:pt x="20483" y="23107"/>
                  </a:cubicBezTo>
                  <a:cubicBezTo>
                    <a:pt x="19901" y="22647"/>
                    <a:pt x="19344" y="22138"/>
                    <a:pt x="18859" y="21580"/>
                  </a:cubicBezTo>
                  <a:cubicBezTo>
                    <a:pt x="18398" y="21023"/>
                    <a:pt x="17865" y="20538"/>
                    <a:pt x="17235" y="20150"/>
                  </a:cubicBezTo>
                  <a:cubicBezTo>
                    <a:pt x="15902" y="19253"/>
                    <a:pt x="14641" y="18260"/>
                    <a:pt x="13381" y="17242"/>
                  </a:cubicBezTo>
                  <a:cubicBezTo>
                    <a:pt x="12072" y="16199"/>
                    <a:pt x="10787" y="15084"/>
                    <a:pt x="9551" y="13921"/>
                  </a:cubicBezTo>
                  <a:cubicBezTo>
                    <a:pt x="8339" y="12781"/>
                    <a:pt x="7273" y="11497"/>
                    <a:pt x="6036" y="10406"/>
                  </a:cubicBezTo>
                  <a:cubicBezTo>
                    <a:pt x="4800" y="9315"/>
                    <a:pt x="3588" y="8443"/>
                    <a:pt x="2546" y="7206"/>
                  </a:cubicBezTo>
                  <a:cubicBezTo>
                    <a:pt x="1576" y="6043"/>
                    <a:pt x="607" y="4589"/>
                    <a:pt x="922" y="2989"/>
                  </a:cubicBezTo>
                  <a:cubicBezTo>
                    <a:pt x="1168" y="1533"/>
                    <a:pt x="2430" y="564"/>
                    <a:pt x="3802" y="564"/>
                  </a:cubicBezTo>
                  <a:cubicBezTo>
                    <a:pt x="4189" y="564"/>
                    <a:pt x="4585" y="642"/>
                    <a:pt x="4970" y="807"/>
                  </a:cubicBezTo>
                  <a:cubicBezTo>
                    <a:pt x="5697" y="1122"/>
                    <a:pt x="6133" y="1753"/>
                    <a:pt x="6691" y="2286"/>
                  </a:cubicBezTo>
                  <a:cubicBezTo>
                    <a:pt x="7248" y="2843"/>
                    <a:pt x="8024" y="3207"/>
                    <a:pt x="8654" y="3716"/>
                  </a:cubicBezTo>
                  <a:cubicBezTo>
                    <a:pt x="8677" y="3729"/>
                    <a:pt x="8700" y="3735"/>
                    <a:pt x="8723" y="3735"/>
                  </a:cubicBezTo>
                  <a:cubicBezTo>
                    <a:pt x="8821" y="3735"/>
                    <a:pt x="8903" y="3621"/>
                    <a:pt x="8824" y="3522"/>
                  </a:cubicBezTo>
                  <a:cubicBezTo>
                    <a:pt x="8363" y="2940"/>
                    <a:pt x="7733" y="2674"/>
                    <a:pt x="7200" y="2189"/>
                  </a:cubicBezTo>
                  <a:cubicBezTo>
                    <a:pt x="6642" y="1704"/>
                    <a:pt x="6230" y="1001"/>
                    <a:pt x="5600" y="565"/>
                  </a:cubicBezTo>
                  <a:cubicBezTo>
                    <a:pt x="5023" y="189"/>
                    <a:pt x="4356" y="1"/>
                    <a:pt x="368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 flipH="1">
              <a:off x="2305600" y="2892204"/>
              <a:ext cx="448450" cy="508200"/>
            </a:xfrm>
            <a:custGeom>
              <a:rect b="b" l="l" r="r" t="t"/>
              <a:pathLst>
                <a:path extrusionOk="0" h="20328" w="17938">
                  <a:moveTo>
                    <a:pt x="4496" y="1"/>
                  </a:moveTo>
                  <a:cubicBezTo>
                    <a:pt x="3922" y="1"/>
                    <a:pt x="3355" y="120"/>
                    <a:pt x="2812" y="357"/>
                  </a:cubicBezTo>
                  <a:cubicBezTo>
                    <a:pt x="1237" y="1084"/>
                    <a:pt x="194" y="2636"/>
                    <a:pt x="122" y="4381"/>
                  </a:cubicBezTo>
                  <a:cubicBezTo>
                    <a:pt x="0" y="6271"/>
                    <a:pt x="703" y="8089"/>
                    <a:pt x="1818" y="9617"/>
                  </a:cubicBezTo>
                  <a:cubicBezTo>
                    <a:pt x="3055" y="11313"/>
                    <a:pt x="4679" y="12671"/>
                    <a:pt x="6181" y="14125"/>
                  </a:cubicBezTo>
                  <a:cubicBezTo>
                    <a:pt x="7830" y="15701"/>
                    <a:pt x="9405" y="17397"/>
                    <a:pt x="11126" y="18900"/>
                  </a:cubicBezTo>
                  <a:cubicBezTo>
                    <a:pt x="12022" y="19675"/>
                    <a:pt x="13137" y="20328"/>
                    <a:pt x="14291" y="20328"/>
                  </a:cubicBezTo>
                  <a:cubicBezTo>
                    <a:pt x="14761" y="20328"/>
                    <a:pt x="15237" y="20219"/>
                    <a:pt x="15707" y="19967"/>
                  </a:cubicBezTo>
                  <a:cubicBezTo>
                    <a:pt x="17210" y="19167"/>
                    <a:pt x="17937" y="17470"/>
                    <a:pt x="17816" y="15822"/>
                  </a:cubicBezTo>
                  <a:cubicBezTo>
                    <a:pt x="17647" y="13640"/>
                    <a:pt x="16241" y="11725"/>
                    <a:pt x="14811" y="10198"/>
                  </a:cubicBezTo>
                  <a:cubicBezTo>
                    <a:pt x="14011" y="9374"/>
                    <a:pt x="13041" y="8889"/>
                    <a:pt x="12120" y="8211"/>
                  </a:cubicBezTo>
                  <a:cubicBezTo>
                    <a:pt x="11272" y="7532"/>
                    <a:pt x="10278" y="6999"/>
                    <a:pt x="9236" y="6659"/>
                  </a:cubicBezTo>
                  <a:cubicBezTo>
                    <a:pt x="9223" y="6656"/>
                    <a:pt x="9210" y="6654"/>
                    <a:pt x="9197" y="6654"/>
                  </a:cubicBezTo>
                  <a:cubicBezTo>
                    <a:pt x="9046" y="6654"/>
                    <a:pt x="8933" y="6909"/>
                    <a:pt x="9090" y="6999"/>
                  </a:cubicBezTo>
                  <a:cubicBezTo>
                    <a:pt x="9842" y="7483"/>
                    <a:pt x="10617" y="7896"/>
                    <a:pt x="11344" y="8405"/>
                  </a:cubicBezTo>
                  <a:cubicBezTo>
                    <a:pt x="12072" y="8914"/>
                    <a:pt x="12702" y="9374"/>
                    <a:pt x="13429" y="9810"/>
                  </a:cubicBezTo>
                  <a:cubicBezTo>
                    <a:pt x="14156" y="10223"/>
                    <a:pt x="14786" y="11071"/>
                    <a:pt x="15320" y="11750"/>
                  </a:cubicBezTo>
                  <a:cubicBezTo>
                    <a:pt x="15877" y="12428"/>
                    <a:pt x="16362" y="13180"/>
                    <a:pt x="16726" y="14004"/>
                  </a:cubicBezTo>
                  <a:cubicBezTo>
                    <a:pt x="17380" y="15579"/>
                    <a:pt x="17453" y="17494"/>
                    <a:pt x="16216" y="18803"/>
                  </a:cubicBezTo>
                  <a:cubicBezTo>
                    <a:pt x="15634" y="19417"/>
                    <a:pt x="14974" y="19670"/>
                    <a:pt x="14302" y="19670"/>
                  </a:cubicBezTo>
                  <a:cubicBezTo>
                    <a:pt x="13433" y="19670"/>
                    <a:pt x="12546" y="19248"/>
                    <a:pt x="11781" y="18634"/>
                  </a:cubicBezTo>
                  <a:cubicBezTo>
                    <a:pt x="10302" y="17422"/>
                    <a:pt x="8993" y="15967"/>
                    <a:pt x="7612" y="14610"/>
                  </a:cubicBezTo>
                  <a:cubicBezTo>
                    <a:pt x="6254" y="13277"/>
                    <a:pt x="4824" y="12040"/>
                    <a:pt x="3515" y="10659"/>
                  </a:cubicBezTo>
                  <a:cubicBezTo>
                    <a:pt x="2279" y="9326"/>
                    <a:pt x="1164" y="7823"/>
                    <a:pt x="800" y="6005"/>
                  </a:cubicBezTo>
                  <a:cubicBezTo>
                    <a:pt x="485" y="4357"/>
                    <a:pt x="800" y="2466"/>
                    <a:pt x="2182" y="1375"/>
                  </a:cubicBezTo>
                  <a:cubicBezTo>
                    <a:pt x="2880" y="808"/>
                    <a:pt x="3735" y="516"/>
                    <a:pt x="4623" y="516"/>
                  </a:cubicBezTo>
                  <a:cubicBezTo>
                    <a:pt x="4722" y="516"/>
                    <a:pt x="4821" y="519"/>
                    <a:pt x="4921" y="527"/>
                  </a:cubicBezTo>
                  <a:cubicBezTo>
                    <a:pt x="5381" y="575"/>
                    <a:pt x="5818" y="793"/>
                    <a:pt x="6133" y="1133"/>
                  </a:cubicBezTo>
                  <a:cubicBezTo>
                    <a:pt x="6521" y="1448"/>
                    <a:pt x="6909" y="1739"/>
                    <a:pt x="7345" y="1981"/>
                  </a:cubicBezTo>
                  <a:cubicBezTo>
                    <a:pt x="9187" y="3145"/>
                    <a:pt x="11029" y="4381"/>
                    <a:pt x="12799" y="5641"/>
                  </a:cubicBezTo>
                  <a:cubicBezTo>
                    <a:pt x="12824" y="5662"/>
                    <a:pt x="12850" y="5670"/>
                    <a:pt x="12873" y="5670"/>
                  </a:cubicBezTo>
                  <a:cubicBezTo>
                    <a:pt x="12961" y="5670"/>
                    <a:pt x="13021" y="5548"/>
                    <a:pt x="12944" y="5472"/>
                  </a:cubicBezTo>
                  <a:cubicBezTo>
                    <a:pt x="11199" y="4041"/>
                    <a:pt x="9381" y="2708"/>
                    <a:pt x="7490" y="1472"/>
                  </a:cubicBezTo>
                  <a:cubicBezTo>
                    <a:pt x="7054" y="1205"/>
                    <a:pt x="6642" y="890"/>
                    <a:pt x="6278" y="527"/>
                  </a:cubicBezTo>
                  <a:cubicBezTo>
                    <a:pt x="5963" y="284"/>
                    <a:pt x="5624" y="115"/>
                    <a:pt x="5236" y="66"/>
                  </a:cubicBezTo>
                  <a:cubicBezTo>
                    <a:pt x="4989" y="23"/>
                    <a:pt x="4742" y="1"/>
                    <a:pt x="4496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 flipH="1">
              <a:off x="2447400" y="3174504"/>
              <a:ext cx="386050" cy="433275"/>
            </a:xfrm>
            <a:custGeom>
              <a:rect b="b" l="l" r="r" t="t"/>
              <a:pathLst>
                <a:path extrusionOk="0" h="17331" w="15442">
                  <a:moveTo>
                    <a:pt x="5877" y="0"/>
                  </a:moveTo>
                  <a:cubicBezTo>
                    <a:pt x="5142" y="0"/>
                    <a:pt x="4382" y="144"/>
                    <a:pt x="3782" y="264"/>
                  </a:cubicBezTo>
                  <a:cubicBezTo>
                    <a:pt x="2425" y="530"/>
                    <a:pt x="1068" y="1209"/>
                    <a:pt x="534" y="2566"/>
                  </a:cubicBezTo>
                  <a:cubicBezTo>
                    <a:pt x="1" y="3948"/>
                    <a:pt x="292" y="5596"/>
                    <a:pt x="801" y="6954"/>
                  </a:cubicBezTo>
                  <a:cubicBezTo>
                    <a:pt x="1431" y="8457"/>
                    <a:pt x="2376" y="9790"/>
                    <a:pt x="3540" y="10929"/>
                  </a:cubicBezTo>
                  <a:cubicBezTo>
                    <a:pt x="4776" y="12093"/>
                    <a:pt x="6085" y="13208"/>
                    <a:pt x="7442" y="14226"/>
                  </a:cubicBezTo>
                  <a:cubicBezTo>
                    <a:pt x="8145" y="14783"/>
                    <a:pt x="8873" y="15292"/>
                    <a:pt x="9624" y="15801"/>
                  </a:cubicBezTo>
                  <a:cubicBezTo>
                    <a:pt x="10254" y="16286"/>
                    <a:pt x="10909" y="16722"/>
                    <a:pt x="11612" y="17110"/>
                  </a:cubicBezTo>
                  <a:cubicBezTo>
                    <a:pt x="11929" y="17262"/>
                    <a:pt x="12244" y="17331"/>
                    <a:pt x="12551" y="17331"/>
                  </a:cubicBezTo>
                  <a:cubicBezTo>
                    <a:pt x="13465" y="17331"/>
                    <a:pt x="14303" y="16727"/>
                    <a:pt x="14884" y="15947"/>
                  </a:cubicBezTo>
                  <a:cubicBezTo>
                    <a:pt x="15248" y="15510"/>
                    <a:pt x="15441" y="14929"/>
                    <a:pt x="15417" y="14371"/>
                  </a:cubicBezTo>
                  <a:cubicBezTo>
                    <a:pt x="15369" y="13644"/>
                    <a:pt x="14860" y="12965"/>
                    <a:pt x="14545" y="12359"/>
                  </a:cubicBezTo>
                  <a:cubicBezTo>
                    <a:pt x="12993" y="9135"/>
                    <a:pt x="10230" y="6348"/>
                    <a:pt x="6667" y="5451"/>
                  </a:cubicBezTo>
                  <a:cubicBezTo>
                    <a:pt x="6648" y="5446"/>
                    <a:pt x="6629" y="5444"/>
                    <a:pt x="6611" y="5444"/>
                  </a:cubicBezTo>
                  <a:cubicBezTo>
                    <a:pt x="6356" y="5444"/>
                    <a:pt x="6227" y="5894"/>
                    <a:pt x="6521" y="5984"/>
                  </a:cubicBezTo>
                  <a:cubicBezTo>
                    <a:pt x="9163" y="6808"/>
                    <a:pt x="11466" y="8529"/>
                    <a:pt x="13018" y="10832"/>
                  </a:cubicBezTo>
                  <a:cubicBezTo>
                    <a:pt x="13405" y="11438"/>
                    <a:pt x="13769" y="12068"/>
                    <a:pt x="14084" y="12723"/>
                  </a:cubicBezTo>
                  <a:cubicBezTo>
                    <a:pt x="14351" y="13256"/>
                    <a:pt x="14860" y="13911"/>
                    <a:pt x="14835" y="14516"/>
                  </a:cubicBezTo>
                  <a:cubicBezTo>
                    <a:pt x="14814" y="15538"/>
                    <a:pt x="13615" y="16747"/>
                    <a:pt x="12535" y="16747"/>
                  </a:cubicBezTo>
                  <a:cubicBezTo>
                    <a:pt x="12385" y="16747"/>
                    <a:pt x="12238" y="16724"/>
                    <a:pt x="12096" y="16674"/>
                  </a:cubicBezTo>
                  <a:cubicBezTo>
                    <a:pt x="11515" y="16383"/>
                    <a:pt x="10933" y="16044"/>
                    <a:pt x="10424" y="15607"/>
                  </a:cubicBezTo>
                  <a:cubicBezTo>
                    <a:pt x="9794" y="15195"/>
                    <a:pt x="9188" y="14759"/>
                    <a:pt x="8582" y="14298"/>
                  </a:cubicBezTo>
                  <a:cubicBezTo>
                    <a:pt x="7418" y="13426"/>
                    <a:pt x="6303" y="12529"/>
                    <a:pt x="5237" y="11559"/>
                  </a:cubicBezTo>
                  <a:cubicBezTo>
                    <a:pt x="3201" y="9741"/>
                    <a:pt x="1213" y="7439"/>
                    <a:pt x="995" y="4603"/>
                  </a:cubicBezTo>
                  <a:cubicBezTo>
                    <a:pt x="874" y="3051"/>
                    <a:pt x="1431" y="1742"/>
                    <a:pt x="2910" y="1112"/>
                  </a:cubicBezTo>
                  <a:cubicBezTo>
                    <a:pt x="3758" y="797"/>
                    <a:pt x="4606" y="603"/>
                    <a:pt x="5479" y="530"/>
                  </a:cubicBezTo>
                  <a:cubicBezTo>
                    <a:pt x="5785" y="501"/>
                    <a:pt x="6098" y="463"/>
                    <a:pt x="6406" y="463"/>
                  </a:cubicBezTo>
                  <a:cubicBezTo>
                    <a:pt x="6857" y="463"/>
                    <a:pt x="7296" y="543"/>
                    <a:pt x="7685" y="845"/>
                  </a:cubicBezTo>
                  <a:cubicBezTo>
                    <a:pt x="7715" y="870"/>
                    <a:pt x="7745" y="881"/>
                    <a:pt x="7772" y="881"/>
                  </a:cubicBezTo>
                  <a:cubicBezTo>
                    <a:pt x="7879" y="881"/>
                    <a:pt x="7951" y="724"/>
                    <a:pt x="7855" y="627"/>
                  </a:cubicBezTo>
                  <a:cubicBezTo>
                    <a:pt x="7353" y="150"/>
                    <a:pt x="6628" y="0"/>
                    <a:pt x="587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 flipH="1">
              <a:off x="1191350" y="2902229"/>
              <a:ext cx="585225" cy="721400"/>
            </a:xfrm>
            <a:custGeom>
              <a:rect b="b" l="l" r="r" t="t"/>
              <a:pathLst>
                <a:path extrusionOk="0" h="28856" w="23409">
                  <a:moveTo>
                    <a:pt x="231" y="0"/>
                  </a:moveTo>
                  <a:cubicBezTo>
                    <a:pt x="118" y="0"/>
                    <a:pt x="0" y="127"/>
                    <a:pt x="96" y="223"/>
                  </a:cubicBezTo>
                  <a:cubicBezTo>
                    <a:pt x="1817" y="2041"/>
                    <a:pt x="3611" y="3737"/>
                    <a:pt x="5284" y="5555"/>
                  </a:cubicBezTo>
                  <a:cubicBezTo>
                    <a:pt x="6980" y="7373"/>
                    <a:pt x="8556" y="9240"/>
                    <a:pt x="10059" y="11179"/>
                  </a:cubicBezTo>
                  <a:cubicBezTo>
                    <a:pt x="11562" y="13142"/>
                    <a:pt x="12992" y="15203"/>
                    <a:pt x="14349" y="17287"/>
                  </a:cubicBezTo>
                  <a:cubicBezTo>
                    <a:pt x="15585" y="19251"/>
                    <a:pt x="16700" y="21311"/>
                    <a:pt x="17985" y="23250"/>
                  </a:cubicBezTo>
                  <a:cubicBezTo>
                    <a:pt x="19342" y="25383"/>
                    <a:pt x="20894" y="27419"/>
                    <a:pt x="23027" y="28825"/>
                  </a:cubicBezTo>
                  <a:cubicBezTo>
                    <a:pt x="23061" y="28847"/>
                    <a:pt x="23096" y="28856"/>
                    <a:pt x="23130" y="28856"/>
                  </a:cubicBezTo>
                  <a:cubicBezTo>
                    <a:pt x="23286" y="28856"/>
                    <a:pt x="23409" y="28654"/>
                    <a:pt x="23269" y="28534"/>
                  </a:cubicBezTo>
                  <a:cubicBezTo>
                    <a:pt x="19682" y="25504"/>
                    <a:pt x="17573" y="21360"/>
                    <a:pt x="15125" y="17457"/>
                  </a:cubicBezTo>
                  <a:cubicBezTo>
                    <a:pt x="12507" y="13288"/>
                    <a:pt x="9525" y="9361"/>
                    <a:pt x="6229" y="5725"/>
                  </a:cubicBezTo>
                  <a:cubicBezTo>
                    <a:pt x="4411" y="3713"/>
                    <a:pt x="2472" y="1701"/>
                    <a:pt x="315" y="29"/>
                  </a:cubicBezTo>
                  <a:cubicBezTo>
                    <a:pt x="289" y="9"/>
                    <a:pt x="260" y="0"/>
                    <a:pt x="23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 flipH="1">
              <a:off x="2154800" y="2596879"/>
              <a:ext cx="497975" cy="367750"/>
            </a:xfrm>
            <a:custGeom>
              <a:rect b="b" l="l" r="r" t="t"/>
              <a:pathLst>
                <a:path extrusionOk="0" h="14710" w="19919">
                  <a:moveTo>
                    <a:pt x="286" y="0"/>
                  </a:moveTo>
                  <a:cubicBezTo>
                    <a:pt x="139" y="0"/>
                    <a:pt x="0" y="155"/>
                    <a:pt x="119" y="293"/>
                  </a:cubicBezTo>
                  <a:cubicBezTo>
                    <a:pt x="1403" y="1723"/>
                    <a:pt x="3003" y="2935"/>
                    <a:pt x="4506" y="4147"/>
                  </a:cubicBezTo>
                  <a:cubicBezTo>
                    <a:pt x="6106" y="5456"/>
                    <a:pt x="7754" y="6716"/>
                    <a:pt x="9451" y="7928"/>
                  </a:cubicBezTo>
                  <a:cubicBezTo>
                    <a:pt x="11099" y="9140"/>
                    <a:pt x="12771" y="10328"/>
                    <a:pt x="14468" y="11467"/>
                  </a:cubicBezTo>
                  <a:cubicBezTo>
                    <a:pt x="15292" y="12025"/>
                    <a:pt x="16141" y="12582"/>
                    <a:pt x="16989" y="13140"/>
                  </a:cubicBezTo>
                  <a:cubicBezTo>
                    <a:pt x="17789" y="13649"/>
                    <a:pt x="18589" y="14327"/>
                    <a:pt x="19486" y="14691"/>
                  </a:cubicBezTo>
                  <a:cubicBezTo>
                    <a:pt x="19517" y="14703"/>
                    <a:pt x="19548" y="14709"/>
                    <a:pt x="19577" y="14709"/>
                  </a:cubicBezTo>
                  <a:cubicBezTo>
                    <a:pt x="19777" y="14709"/>
                    <a:pt x="19918" y="14448"/>
                    <a:pt x="19728" y="14279"/>
                  </a:cubicBezTo>
                  <a:cubicBezTo>
                    <a:pt x="19001" y="13624"/>
                    <a:pt x="17983" y="13140"/>
                    <a:pt x="17159" y="12582"/>
                  </a:cubicBezTo>
                  <a:cubicBezTo>
                    <a:pt x="16335" y="12049"/>
                    <a:pt x="15535" y="11516"/>
                    <a:pt x="14735" y="10958"/>
                  </a:cubicBezTo>
                  <a:cubicBezTo>
                    <a:pt x="13062" y="9843"/>
                    <a:pt x="11438" y="8680"/>
                    <a:pt x="9814" y="7492"/>
                  </a:cubicBezTo>
                  <a:cubicBezTo>
                    <a:pt x="8190" y="6304"/>
                    <a:pt x="6590" y="5092"/>
                    <a:pt x="5015" y="3832"/>
                  </a:cubicBezTo>
                  <a:cubicBezTo>
                    <a:pt x="3464" y="2571"/>
                    <a:pt x="1985" y="1214"/>
                    <a:pt x="385" y="26"/>
                  </a:cubicBezTo>
                  <a:cubicBezTo>
                    <a:pt x="354" y="8"/>
                    <a:pt x="320" y="0"/>
                    <a:pt x="286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 flipH="1">
              <a:off x="1505875" y="3559279"/>
              <a:ext cx="970025" cy="632725"/>
            </a:xfrm>
            <a:custGeom>
              <a:rect b="b" l="l" r="r" t="t"/>
              <a:pathLst>
                <a:path extrusionOk="0" h="25309" w="38801">
                  <a:moveTo>
                    <a:pt x="338" y="0"/>
                  </a:moveTo>
                  <a:cubicBezTo>
                    <a:pt x="284" y="0"/>
                    <a:pt x="228" y="7"/>
                    <a:pt x="170" y="22"/>
                  </a:cubicBezTo>
                  <a:cubicBezTo>
                    <a:pt x="0" y="95"/>
                    <a:pt x="0" y="313"/>
                    <a:pt x="170" y="386"/>
                  </a:cubicBezTo>
                  <a:lnTo>
                    <a:pt x="528" y="505"/>
                  </a:lnTo>
                  <a:lnTo>
                    <a:pt x="528" y="505"/>
                  </a:lnTo>
                  <a:cubicBezTo>
                    <a:pt x="780" y="711"/>
                    <a:pt x="1023" y="1125"/>
                    <a:pt x="1164" y="1283"/>
                  </a:cubicBezTo>
                  <a:cubicBezTo>
                    <a:pt x="1358" y="1525"/>
                    <a:pt x="1600" y="1792"/>
                    <a:pt x="1818" y="2058"/>
                  </a:cubicBezTo>
                  <a:cubicBezTo>
                    <a:pt x="2206" y="2543"/>
                    <a:pt x="2473" y="3125"/>
                    <a:pt x="2933" y="3586"/>
                  </a:cubicBezTo>
                  <a:cubicBezTo>
                    <a:pt x="3369" y="4022"/>
                    <a:pt x="3927" y="4361"/>
                    <a:pt x="4412" y="4798"/>
                  </a:cubicBezTo>
                  <a:lnTo>
                    <a:pt x="6278" y="6446"/>
                  </a:lnTo>
                  <a:cubicBezTo>
                    <a:pt x="8654" y="8579"/>
                    <a:pt x="11102" y="10639"/>
                    <a:pt x="13598" y="12651"/>
                  </a:cubicBezTo>
                  <a:cubicBezTo>
                    <a:pt x="15950" y="14518"/>
                    <a:pt x="18301" y="16432"/>
                    <a:pt x="20943" y="17887"/>
                  </a:cubicBezTo>
                  <a:cubicBezTo>
                    <a:pt x="23561" y="19317"/>
                    <a:pt x="26518" y="19850"/>
                    <a:pt x="29354" y="20796"/>
                  </a:cubicBezTo>
                  <a:cubicBezTo>
                    <a:pt x="30905" y="21305"/>
                    <a:pt x="32432" y="21935"/>
                    <a:pt x="33911" y="22662"/>
                  </a:cubicBezTo>
                  <a:cubicBezTo>
                    <a:pt x="35414" y="23438"/>
                    <a:pt x="36796" y="24359"/>
                    <a:pt x="38226" y="25256"/>
                  </a:cubicBezTo>
                  <a:cubicBezTo>
                    <a:pt x="38281" y="25292"/>
                    <a:pt x="38337" y="25308"/>
                    <a:pt x="38391" y="25308"/>
                  </a:cubicBezTo>
                  <a:cubicBezTo>
                    <a:pt x="38622" y="25308"/>
                    <a:pt x="38801" y="25016"/>
                    <a:pt x="38565" y="24819"/>
                  </a:cubicBezTo>
                  <a:cubicBezTo>
                    <a:pt x="36287" y="22977"/>
                    <a:pt x="33475" y="21620"/>
                    <a:pt x="30736" y="20577"/>
                  </a:cubicBezTo>
                  <a:cubicBezTo>
                    <a:pt x="27900" y="19535"/>
                    <a:pt x="24821" y="19099"/>
                    <a:pt x="22082" y="17766"/>
                  </a:cubicBezTo>
                  <a:cubicBezTo>
                    <a:pt x="19271" y="16384"/>
                    <a:pt x="16798" y="14348"/>
                    <a:pt x="14350" y="12409"/>
                  </a:cubicBezTo>
                  <a:cubicBezTo>
                    <a:pt x="11756" y="10348"/>
                    <a:pt x="9235" y="8191"/>
                    <a:pt x="6739" y="6034"/>
                  </a:cubicBezTo>
                  <a:lnTo>
                    <a:pt x="4775" y="4337"/>
                  </a:lnTo>
                  <a:cubicBezTo>
                    <a:pt x="4169" y="3804"/>
                    <a:pt x="3418" y="3392"/>
                    <a:pt x="2933" y="2713"/>
                  </a:cubicBezTo>
                  <a:cubicBezTo>
                    <a:pt x="2497" y="2058"/>
                    <a:pt x="1988" y="1428"/>
                    <a:pt x="1455" y="846"/>
                  </a:cubicBezTo>
                  <a:cubicBezTo>
                    <a:pt x="1150" y="521"/>
                    <a:pt x="807" y="0"/>
                    <a:pt x="338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 flipH="1">
              <a:off x="1843150" y="3311154"/>
              <a:ext cx="83125" cy="365925"/>
            </a:xfrm>
            <a:custGeom>
              <a:rect b="b" l="l" r="r" t="t"/>
              <a:pathLst>
                <a:path extrusionOk="0" h="14637" w="3325">
                  <a:moveTo>
                    <a:pt x="691" y="1"/>
                  </a:moveTo>
                  <a:cubicBezTo>
                    <a:pt x="635" y="1"/>
                    <a:pt x="579" y="33"/>
                    <a:pt x="558" y="106"/>
                  </a:cubicBezTo>
                  <a:cubicBezTo>
                    <a:pt x="49" y="2579"/>
                    <a:pt x="0" y="5124"/>
                    <a:pt x="437" y="7620"/>
                  </a:cubicBezTo>
                  <a:cubicBezTo>
                    <a:pt x="824" y="9996"/>
                    <a:pt x="1503" y="12614"/>
                    <a:pt x="2958" y="14577"/>
                  </a:cubicBezTo>
                  <a:cubicBezTo>
                    <a:pt x="2992" y="14618"/>
                    <a:pt x="3038" y="14636"/>
                    <a:pt x="3085" y="14636"/>
                  </a:cubicBezTo>
                  <a:cubicBezTo>
                    <a:pt x="3203" y="14636"/>
                    <a:pt x="3325" y="14522"/>
                    <a:pt x="3273" y="14383"/>
                  </a:cubicBezTo>
                  <a:cubicBezTo>
                    <a:pt x="2885" y="13268"/>
                    <a:pt x="2352" y="12177"/>
                    <a:pt x="1988" y="11038"/>
                  </a:cubicBezTo>
                  <a:cubicBezTo>
                    <a:pt x="1576" y="9875"/>
                    <a:pt x="1261" y="8687"/>
                    <a:pt x="1043" y="7451"/>
                  </a:cubicBezTo>
                  <a:cubicBezTo>
                    <a:pt x="655" y="5051"/>
                    <a:pt x="582" y="2579"/>
                    <a:pt x="824" y="155"/>
                  </a:cubicBezTo>
                  <a:cubicBezTo>
                    <a:pt x="838" y="58"/>
                    <a:pt x="765" y="1"/>
                    <a:pt x="691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 flipH="1">
              <a:off x="1704800" y="2217729"/>
              <a:ext cx="943825" cy="749950"/>
            </a:xfrm>
            <a:custGeom>
              <a:rect b="b" l="l" r="r" t="t"/>
              <a:pathLst>
                <a:path extrusionOk="0" h="29998" w="37753">
                  <a:moveTo>
                    <a:pt x="4480" y="1"/>
                  </a:moveTo>
                  <a:cubicBezTo>
                    <a:pt x="3445" y="1"/>
                    <a:pt x="2363" y="501"/>
                    <a:pt x="1625" y="1157"/>
                  </a:cubicBezTo>
                  <a:cubicBezTo>
                    <a:pt x="486" y="2103"/>
                    <a:pt x="1" y="3606"/>
                    <a:pt x="365" y="5036"/>
                  </a:cubicBezTo>
                  <a:cubicBezTo>
                    <a:pt x="394" y="5152"/>
                    <a:pt x="485" y="5203"/>
                    <a:pt x="581" y="5203"/>
                  </a:cubicBezTo>
                  <a:cubicBezTo>
                    <a:pt x="724" y="5203"/>
                    <a:pt x="878" y="5089"/>
                    <a:pt x="849" y="4915"/>
                  </a:cubicBezTo>
                  <a:cubicBezTo>
                    <a:pt x="631" y="3557"/>
                    <a:pt x="1189" y="2176"/>
                    <a:pt x="2328" y="1376"/>
                  </a:cubicBezTo>
                  <a:cubicBezTo>
                    <a:pt x="2934" y="939"/>
                    <a:pt x="3637" y="673"/>
                    <a:pt x="4364" y="600"/>
                  </a:cubicBezTo>
                  <a:cubicBezTo>
                    <a:pt x="4443" y="589"/>
                    <a:pt x="4520" y="584"/>
                    <a:pt x="4595" y="584"/>
                  </a:cubicBezTo>
                  <a:cubicBezTo>
                    <a:pt x="5365" y="584"/>
                    <a:pt x="5905" y="1121"/>
                    <a:pt x="6546" y="1497"/>
                  </a:cubicBezTo>
                  <a:cubicBezTo>
                    <a:pt x="8121" y="2394"/>
                    <a:pt x="9745" y="3194"/>
                    <a:pt x="11393" y="3872"/>
                  </a:cubicBezTo>
                  <a:cubicBezTo>
                    <a:pt x="12242" y="4187"/>
                    <a:pt x="13042" y="4551"/>
                    <a:pt x="13817" y="5012"/>
                  </a:cubicBezTo>
                  <a:cubicBezTo>
                    <a:pt x="14520" y="5448"/>
                    <a:pt x="15175" y="5957"/>
                    <a:pt x="15854" y="6442"/>
                  </a:cubicBezTo>
                  <a:cubicBezTo>
                    <a:pt x="18641" y="8502"/>
                    <a:pt x="21235" y="10805"/>
                    <a:pt x="23659" y="13301"/>
                  </a:cubicBezTo>
                  <a:cubicBezTo>
                    <a:pt x="26010" y="15750"/>
                    <a:pt x="28070" y="18464"/>
                    <a:pt x="30106" y="21155"/>
                  </a:cubicBezTo>
                  <a:cubicBezTo>
                    <a:pt x="32409" y="24233"/>
                    <a:pt x="34760" y="27288"/>
                    <a:pt x="37524" y="29978"/>
                  </a:cubicBezTo>
                  <a:cubicBezTo>
                    <a:pt x="37542" y="29992"/>
                    <a:pt x="37562" y="29998"/>
                    <a:pt x="37583" y="29998"/>
                  </a:cubicBezTo>
                  <a:cubicBezTo>
                    <a:pt x="37668" y="29998"/>
                    <a:pt x="37752" y="29892"/>
                    <a:pt x="37693" y="29833"/>
                  </a:cubicBezTo>
                  <a:cubicBezTo>
                    <a:pt x="32700" y="24476"/>
                    <a:pt x="29016" y="18077"/>
                    <a:pt x="23925" y="12841"/>
                  </a:cubicBezTo>
                  <a:cubicBezTo>
                    <a:pt x="21332" y="10199"/>
                    <a:pt x="18544" y="7751"/>
                    <a:pt x="15563" y="5569"/>
                  </a:cubicBezTo>
                  <a:cubicBezTo>
                    <a:pt x="14908" y="5036"/>
                    <a:pt x="14205" y="4551"/>
                    <a:pt x="13454" y="4139"/>
                  </a:cubicBezTo>
                  <a:cubicBezTo>
                    <a:pt x="12630" y="3703"/>
                    <a:pt x="11709" y="3412"/>
                    <a:pt x="10860" y="3024"/>
                  </a:cubicBezTo>
                  <a:cubicBezTo>
                    <a:pt x="9139" y="2272"/>
                    <a:pt x="7467" y="1376"/>
                    <a:pt x="5891" y="382"/>
                  </a:cubicBezTo>
                  <a:cubicBezTo>
                    <a:pt x="5460" y="115"/>
                    <a:pt x="4976" y="1"/>
                    <a:pt x="448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 flipH="1">
              <a:off x="2419525" y="2482979"/>
              <a:ext cx="101000" cy="33700"/>
            </a:xfrm>
            <a:custGeom>
              <a:rect b="b" l="l" r="r" t="t"/>
              <a:pathLst>
                <a:path extrusionOk="0" h="1348" w="4040">
                  <a:moveTo>
                    <a:pt x="4015" y="1"/>
                  </a:moveTo>
                  <a:cubicBezTo>
                    <a:pt x="3506" y="461"/>
                    <a:pt x="2852" y="728"/>
                    <a:pt x="2197" y="777"/>
                  </a:cubicBezTo>
                  <a:cubicBezTo>
                    <a:pt x="2113" y="783"/>
                    <a:pt x="2027" y="786"/>
                    <a:pt x="1940" y="786"/>
                  </a:cubicBezTo>
                  <a:cubicBezTo>
                    <a:pt x="1704" y="786"/>
                    <a:pt x="1465" y="764"/>
                    <a:pt x="1252" y="728"/>
                  </a:cubicBezTo>
                  <a:cubicBezTo>
                    <a:pt x="1082" y="704"/>
                    <a:pt x="937" y="655"/>
                    <a:pt x="791" y="607"/>
                  </a:cubicBezTo>
                  <a:cubicBezTo>
                    <a:pt x="622" y="558"/>
                    <a:pt x="428" y="534"/>
                    <a:pt x="258" y="486"/>
                  </a:cubicBezTo>
                  <a:cubicBezTo>
                    <a:pt x="247" y="484"/>
                    <a:pt x="237" y="483"/>
                    <a:pt x="226" y="483"/>
                  </a:cubicBezTo>
                  <a:cubicBezTo>
                    <a:pt x="113" y="483"/>
                    <a:pt x="0" y="591"/>
                    <a:pt x="88" y="680"/>
                  </a:cubicBezTo>
                  <a:cubicBezTo>
                    <a:pt x="210" y="825"/>
                    <a:pt x="331" y="970"/>
                    <a:pt x="501" y="1067"/>
                  </a:cubicBezTo>
                  <a:cubicBezTo>
                    <a:pt x="670" y="1164"/>
                    <a:pt x="864" y="1237"/>
                    <a:pt x="1058" y="1286"/>
                  </a:cubicBezTo>
                  <a:cubicBezTo>
                    <a:pt x="1257" y="1327"/>
                    <a:pt x="1457" y="1347"/>
                    <a:pt x="1654" y="1347"/>
                  </a:cubicBezTo>
                  <a:cubicBezTo>
                    <a:pt x="2612" y="1347"/>
                    <a:pt x="3517" y="873"/>
                    <a:pt x="4039" y="49"/>
                  </a:cubicBezTo>
                  <a:lnTo>
                    <a:pt x="4015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 flipH="1">
              <a:off x="2185875" y="2506904"/>
              <a:ext cx="279000" cy="187225"/>
            </a:xfrm>
            <a:custGeom>
              <a:rect b="b" l="l" r="r" t="t"/>
              <a:pathLst>
                <a:path extrusionOk="0" h="7489" w="11160">
                  <a:moveTo>
                    <a:pt x="114" y="0"/>
                  </a:moveTo>
                  <a:cubicBezTo>
                    <a:pt x="44" y="0"/>
                    <a:pt x="0" y="76"/>
                    <a:pt x="20" y="135"/>
                  </a:cubicBezTo>
                  <a:cubicBezTo>
                    <a:pt x="868" y="1322"/>
                    <a:pt x="1935" y="2365"/>
                    <a:pt x="2928" y="3407"/>
                  </a:cubicBezTo>
                  <a:cubicBezTo>
                    <a:pt x="3898" y="4473"/>
                    <a:pt x="4868" y="5492"/>
                    <a:pt x="5934" y="6437"/>
                  </a:cubicBezTo>
                  <a:cubicBezTo>
                    <a:pt x="6623" y="7125"/>
                    <a:pt x="7555" y="7488"/>
                    <a:pt x="8509" y="7488"/>
                  </a:cubicBezTo>
                  <a:cubicBezTo>
                    <a:pt x="8596" y="7488"/>
                    <a:pt x="8683" y="7485"/>
                    <a:pt x="8770" y="7479"/>
                  </a:cubicBezTo>
                  <a:cubicBezTo>
                    <a:pt x="9691" y="7431"/>
                    <a:pt x="10661" y="7116"/>
                    <a:pt x="11121" y="6291"/>
                  </a:cubicBezTo>
                  <a:cubicBezTo>
                    <a:pt x="11159" y="6216"/>
                    <a:pt x="11108" y="6155"/>
                    <a:pt x="11050" y="6155"/>
                  </a:cubicBezTo>
                  <a:cubicBezTo>
                    <a:pt x="11033" y="6155"/>
                    <a:pt x="11016" y="6160"/>
                    <a:pt x="11000" y="6170"/>
                  </a:cubicBezTo>
                  <a:cubicBezTo>
                    <a:pt x="10303" y="6715"/>
                    <a:pt x="9429" y="7005"/>
                    <a:pt x="8537" y="7005"/>
                  </a:cubicBezTo>
                  <a:cubicBezTo>
                    <a:pt x="8437" y="7005"/>
                    <a:pt x="8337" y="7002"/>
                    <a:pt x="8237" y="6994"/>
                  </a:cubicBezTo>
                  <a:cubicBezTo>
                    <a:pt x="7025" y="6897"/>
                    <a:pt x="6322" y="6073"/>
                    <a:pt x="5498" y="5298"/>
                  </a:cubicBezTo>
                  <a:cubicBezTo>
                    <a:pt x="4577" y="4425"/>
                    <a:pt x="3680" y="3480"/>
                    <a:pt x="2783" y="2583"/>
                  </a:cubicBezTo>
                  <a:cubicBezTo>
                    <a:pt x="1935" y="1710"/>
                    <a:pt x="1111" y="741"/>
                    <a:pt x="165" y="13"/>
                  </a:cubicBezTo>
                  <a:cubicBezTo>
                    <a:pt x="147" y="4"/>
                    <a:pt x="130" y="0"/>
                    <a:pt x="11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 flipH="1">
              <a:off x="2174100" y="2683604"/>
              <a:ext cx="103675" cy="96950"/>
            </a:xfrm>
            <a:custGeom>
              <a:rect b="b" l="l" r="r" t="t"/>
              <a:pathLst>
                <a:path extrusionOk="0" h="3878" w="4147">
                  <a:moveTo>
                    <a:pt x="315" y="0"/>
                  </a:moveTo>
                  <a:cubicBezTo>
                    <a:pt x="155" y="0"/>
                    <a:pt x="0" y="188"/>
                    <a:pt x="123" y="363"/>
                  </a:cubicBezTo>
                  <a:cubicBezTo>
                    <a:pt x="632" y="1066"/>
                    <a:pt x="1189" y="1744"/>
                    <a:pt x="1795" y="2375"/>
                  </a:cubicBezTo>
                  <a:cubicBezTo>
                    <a:pt x="2086" y="2641"/>
                    <a:pt x="2401" y="2908"/>
                    <a:pt x="2741" y="3174"/>
                  </a:cubicBezTo>
                  <a:cubicBezTo>
                    <a:pt x="2910" y="3296"/>
                    <a:pt x="3080" y="3417"/>
                    <a:pt x="3250" y="3538"/>
                  </a:cubicBezTo>
                  <a:cubicBezTo>
                    <a:pt x="3419" y="3659"/>
                    <a:pt x="3662" y="3877"/>
                    <a:pt x="3904" y="3877"/>
                  </a:cubicBezTo>
                  <a:cubicBezTo>
                    <a:pt x="4049" y="3853"/>
                    <a:pt x="4146" y="3708"/>
                    <a:pt x="4074" y="3562"/>
                  </a:cubicBezTo>
                  <a:cubicBezTo>
                    <a:pt x="4001" y="3368"/>
                    <a:pt x="3734" y="3271"/>
                    <a:pt x="3565" y="3126"/>
                  </a:cubicBezTo>
                  <a:cubicBezTo>
                    <a:pt x="3395" y="3005"/>
                    <a:pt x="3225" y="2884"/>
                    <a:pt x="3056" y="2762"/>
                  </a:cubicBezTo>
                  <a:cubicBezTo>
                    <a:pt x="2741" y="2496"/>
                    <a:pt x="2425" y="2253"/>
                    <a:pt x="2135" y="1987"/>
                  </a:cubicBezTo>
                  <a:cubicBezTo>
                    <a:pt x="1529" y="1405"/>
                    <a:pt x="971" y="775"/>
                    <a:pt x="486" y="96"/>
                  </a:cubicBezTo>
                  <a:cubicBezTo>
                    <a:pt x="439" y="28"/>
                    <a:pt x="377" y="0"/>
                    <a:pt x="315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 flipH="1">
              <a:off x="2639675" y="2713779"/>
              <a:ext cx="144625" cy="41100"/>
            </a:xfrm>
            <a:custGeom>
              <a:rect b="b" l="l" r="r" t="t"/>
              <a:pathLst>
                <a:path extrusionOk="0" h="1644" w="5785">
                  <a:moveTo>
                    <a:pt x="203" y="0"/>
                  </a:moveTo>
                  <a:cubicBezTo>
                    <a:pt x="96" y="0"/>
                    <a:pt x="1" y="92"/>
                    <a:pt x="23" y="222"/>
                  </a:cubicBezTo>
                  <a:cubicBezTo>
                    <a:pt x="95" y="465"/>
                    <a:pt x="265" y="659"/>
                    <a:pt x="483" y="804"/>
                  </a:cubicBezTo>
                  <a:cubicBezTo>
                    <a:pt x="701" y="974"/>
                    <a:pt x="944" y="1095"/>
                    <a:pt x="1186" y="1216"/>
                  </a:cubicBezTo>
                  <a:cubicBezTo>
                    <a:pt x="1695" y="1434"/>
                    <a:pt x="2228" y="1580"/>
                    <a:pt x="2762" y="1628"/>
                  </a:cubicBezTo>
                  <a:cubicBezTo>
                    <a:pt x="2878" y="1638"/>
                    <a:pt x="2994" y="1644"/>
                    <a:pt x="3110" y="1644"/>
                  </a:cubicBezTo>
                  <a:cubicBezTo>
                    <a:pt x="4081" y="1644"/>
                    <a:pt x="5028" y="1284"/>
                    <a:pt x="5743" y="634"/>
                  </a:cubicBezTo>
                  <a:cubicBezTo>
                    <a:pt x="5785" y="593"/>
                    <a:pt x="5755" y="479"/>
                    <a:pt x="5684" y="479"/>
                  </a:cubicBezTo>
                  <a:cubicBezTo>
                    <a:pt x="5672" y="479"/>
                    <a:pt x="5660" y="482"/>
                    <a:pt x="5646" y="489"/>
                  </a:cubicBezTo>
                  <a:cubicBezTo>
                    <a:pt x="4940" y="872"/>
                    <a:pt x="4150" y="1071"/>
                    <a:pt x="3346" y="1071"/>
                  </a:cubicBezTo>
                  <a:cubicBezTo>
                    <a:pt x="3184" y="1071"/>
                    <a:pt x="3021" y="1063"/>
                    <a:pt x="2859" y="1046"/>
                  </a:cubicBezTo>
                  <a:cubicBezTo>
                    <a:pt x="2374" y="1022"/>
                    <a:pt x="1913" y="901"/>
                    <a:pt x="1501" y="707"/>
                  </a:cubicBezTo>
                  <a:cubicBezTo>
                    <a:pt x="1259" y="610"/>
                    <a:pt x="1041" y="489"/>
                    <a:pt x="847" y="343"/>
                  </a:cubicBezTo>
                  <a:cubicBezTo>
                    <a:pt x="677" y="198"/>
                    <a:pt x="459" y="77"/>
                    <a:pt x="241" y="4"/>
                  </a:cubicBezTo>
                  <a:cubicBezTo>
                    <a:pt x="228" y="2"/>
                    <a:pt x="216" y="0"/>
                    <a:pt x="203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 flipH="1">
              <a:off x="2392175" y="2966179"/>
              <a:ext cx="114975" cy="36175"/>
            </a:xfrm>
            <a:custGeom>
              <a:rect b="b" l="l" r="r" t="t"/>
              <a:pathLst>
                <a:path extrusionOk="0" h="1447" w="4599">
                  <a:moveTo>
                    <a:pt x="4282" y="0"/>
                  </a:moveTo>
                  <a:cubicBezTo>
                    <a:pt x="4231" y="0"/>
                    <a:pt x="4180" y="19"/>
                    <a:pt x="4135" y="64"/>
                  </a:cubicBezTo>
                  <a:cubicBezTo>
                    <a:pt x="3601" y="501"/>
                    <a:pt x="2947" y="767"/>
                    <a:pt x="2268" y="840"/>
                  </a:cubicBezTo>
                  <a:cubicBezTo>
                    <a:pt x="2203" y="845"/>
                    <a:pt x="2138" y="847"/>
                    <a:pt x="2074" y="847"/>
                  </a:cubicBezTo>
                  <a:cubicBezTo>
                    <a:pt x="1464" y="847"/>
                    <a:pt x="872" y="652"/>
                    <a:pt x="281" y="476"/>
                  </a:cubicBezTo>
                  <a:cubicBezTo>
                    <a:pt x="268" y="472"/>
                    <a:pt x="255" y="470"/>
                    <a:pt x="242" y="470"/>
                  </a:cubicBezTo>
                  <a:cubicBezTo>
                    <a:pt x="111" y="470"/>
                    <a:pt x="1" y="681"/>
                    <a:pt x="111" y="792"/>
                  </a:cubicBezTo>
                  <a:cubicBezTo>
                    <a:pt x="232" y="937"/>
                    <a:pt x="378" y="1058"/>
                    <a:pt x="547" y="1155"/>
                  </a:cubicBezTo>
                  <a:cubicBezTo>
                    <a:pt x="741" y="1228"/>
                    <a:pt x="935" y="1301"/>
                    <a:pt x="1153" y="1349"/>
                  </a:cubicBezTo>
                  <a:cubicBezTo>
                    <a:pt x="1412" y="1414"/>
                    <a:pt x="1681" y="1446"/>
                    <a:pt x="1954" y="1446"/>
                  </a:cubicBezTo>
                  <a:cubicBezTo>
                    <a:pt x="2091" y="1446"/>
                    <a:pt x="2228" y="1438"/>
                    <a:pt x="2365" y="1422"/>
                  </a:cubicBezTo>
                  <a:cubicBezTo>
                    <a:pt x="3165" y="1349"/>
                    <a:pt x="3917" y="961"/>
                    <a:pt x="4450" y="355"/>
                  </a:cubicBezTo>
                  <a:cubicBezTo>
                    <a:pt x="4599" y="206"/>
                    <a:pt x="4448" y="0"/>
                    <a:pt x="4282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 flipH="1">
              <a:off x="2138425" y="3103729"/>
              <a:ext cx="84775" cy="94550"/>
            </a:xfrm>
            <a:custGeom>
              <a:rect b="b" l="l" r="r" t="t"/>
              <a:pathLst>
                <a:path extrusionOk="0" h="3782" w="3391">
                  <a:moveTo>
                    <a:pt x="3234" y="1"/>
                  </a:moveTo>
                  <a:cubicBezTo>
                    <a:pt x="3203" y="1"/>
                    <a:pt x="3172" y="13"/>
                    <a:pt x="3151" y="41"/>
                  </a:cubicBezTo>
                  <a:cubicBezTo>
                    <a:pt x="2885" y="331"/>
                    <a:pt x="2594" y="622"/>
                    <a:pt x="2327" y="913"/>
                  </a:cubicBezTo>
                  <a:cubicBezTo>
                    <a:pt x="2085" y="1228"/>
                    <a:pt x="1842" y="1519"/>
                    <a:pt x="1576" y="1810"/>
                  </a:cubicBezTo>
                  <a:cubicBezTo>
                    <a:pt x="1309" y="2077"/>
                    <a:pt x="1042" y="2368"/>
                    <a:pt x="751" y="2658"/>
                  </a:cubicBezTo>
                  <a:cubicBezTo>
                    <a:pt x="606" y="2780"/>
                    <a:pt x="485" y="2925"/>
                    <a:pt x="339" y="3046"/>
                  </a:cubicBezTo>
                  <a:cubicBezTo>
                    <a:pt x="194" y="3192"/>
                    <a:pt x="0" y="3386"/>
                    <a:pt x="49" y="3579"/>
                  </a:cubicBezTo>
                  <a:cubicBezTo>
                    <a:pt x="73" y="3676"/>
                    <a:pt x="145" y="3773"/>
                    <a:pt x="242" y="3773"/>
                  </a:cubicBezTo>
                  <a:cubicBezTo>
                    <a:pt x="266" y="3779"/>
                    <a:pt x="289" y="3782"/>
                    <a:pt x="312" y="3782"/>
                  </a:cubicBezTo>
                  <a:cubicBezTo>
                    <a:pt x="482" y="3782"/>
                    <a:pt x="648" y="3638"/>
                    <a:pt x="776" y="3531"/>
                  </a:cubicBezTo>
                  <a:cubicBezTo>
                    <a:pt x="921" y="3386"/>
                    <a:pt x="1067" y="3216"/>
                    <a:pt x="1188" y="3070"/>
                  </a:cubicBezTo>
                  <a:cubicBezTo>
                    <a:pt x="1454" y="2780"/>
                    <a:pt x="1721" y="2464"/>
                    <a:pt x="1988" y="2149"/>
                  </a:cubicBezTo>
                  <a:cubicBezTo>
                    <a:pt x="2254" y="1834"/>
                    <a:pt x="2497" y="1543"/>
                    <a:pt x="2715" y="1204"/>
                  </a:cubicBezTo>
                  <a:cubicBezTo>
                    <a:pt x="2933" y="840"/>
                    <a:pt x="3151" y="501"/>
                    <a:pt x="3321" y="162"/>
                  </a:cubicBezTo>
                  <a:cubicBezTo>
                    <a:pt x="3390" y="75"/>
                    <a:pt x="3311" y="1"/>
                    <a:pt x="323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 flipH="1">
              <a:off x="2289850" y="2867779"/>
              <a:ext cx="42450" cy="45325"/>
            </a:xfrm>
            <a:custGeom>
              <a:rect b="b" l="l" r="r" t="t"/>
              <a:pathLst>
                <a:path extrusionOk="0" h="1813" w="1698">
                  <a:moveTo>
                    <a:pt x="1288" y="1"/>
                  </a:moveTo>
                  <a:cubicBezTo>
                    <a:pt x="1155" y="1"/>
                    <a:pt x="1027" y="88"/>
                    <a:pt x="971" y="219"/>
                  </a:cubicBezTo>
                  <a:cubicBezTo>
                    <a:pt x="949" y="284"/>
                    <a:pt x="927" y="367"/>
                    <a:pt x="906" y="453"/>
                  </a:cubicBezTo>
                  <a:lnTo>
                    <a:pt x="906" y="453"/>
                  </a:lnTo>
                  <a:cubicBezTo>
                    <a:pt x="908" y="442"/>
                    <a:pt x="909" y="433"/>
                    <a:pt x="909" y="433"/>
                  </a:cubicBezTo>
                  <a:lnTo>
                    <a:pt x="909" y="433"/>
                  </a:lnTo>
                  <a:cubicBezTo>
                    <a:pt x="908" y="433"/>
                    <a:pt x="905" y="448"/>
                    <a:pt x="898" y="486"/>
                  </a:cubicBezTo>
                  <a:cubicBezTo>
                    <a:pt x="900" y="475"/>
                    <a:pt x="903" y="464"/>
                    <a:pt x="906" y="453"/>
                  </a:cubicBezTo>
                  <a:lnTo>
                    <a:pt x="906" y="453"/>
                  </a:lnTo>
                  <a:cubicBezTo>
                    <a:pt x="903" y="476"/>
                    <a:pt x="898" y="512"/>
                    <a:pt x="898" y="534"/>
                  </a:cubicBezTo>
                  <a:lnTo>
                    <a:pt x="849" y="631"/>
                  </a:lnTo>
                  <a:cubicBezTo>
                    <a:pt x="825" y="680"/>
                    <a:pt x="801" y="752"/>
                    <a:pt x="752" y="801"/>
                  </a:cubicBezTo>
                  <a:lnTo>
                    <a:pt x="728" y="849"/>
                  </a:lnTo>
                  <a:lnTo>
                    <a:pt x="680" y="946"/>
                  </a:lnTo>
                  <a:cubicBezTo>
                    <a:pt x="631" y="995"/>
                    <a:pt x="583" y="1043"/>
                    <a:pt x="534" y="1116"/>
                  </a:cubicBezTo>
                  <a:lnTo>
                    <a:pt x="486" y="1140"/>
                  </a:lnTo>
                  <a:lnTo>
                    <a:pt x="413" y="1213"/>
                  </a:lnTo>
                  <a:cubicBezTo>
                    <a:pt x="340" y="1261"/>
                    <a:pt x="268" y="1310"/>
                    <a:pt x="195" y="1383"/>
                  </a:cubicBezTo>
                  <a:cubicBezTo>
                    <a:pt x="146" y="1431"/>
                    <a:pt x="122" y="1480"/>
                    <a:pt x="74" y="1528"/>
                  </a:cubicBezTo>
                  <a:cubicBezTo>
                    <a:pt x="1" y="1625"/>
                    <a:pt x="49" y="1770"/>
                    <a:pt x="171" y="1795"/>
                  </a:cubicBezTo>
                  <a:cubicBezTo>
                    <a:pt x="207" y="1807"/>
                    <a:pt x="249" y="1813"/>
                    <a:pt x="292" y="1813"/>
                  </a:cubicBezTo>
                  <a:cubicBezTo>
                    <a:pt x="334" y="1813"/>
                    <a:pt x="377" y="1807"/>
                    <a:pt x="413" y="1795"/>
                  </a:cubicBezTo>
                  <a:cubicBezTo>
                    <a:pt x="534" y="1770"/>
                    <a:pt x="631" y="1722"/>
                    <a:pt x="728" y="1673"/>
                  </a:cubicBezTo>
                  <a:cubicBezTo>
                    <a:pt x="874" y="1576"/>
                    <a:pt x="1019" y="1455"/>
                    <a:pt x="1140" y="1334"/>
                  </a:cubicBezTo>
                  <a:cubicBezTo>
                    <a:pt x="1237" y="1237"/>
                    <a:pt x="1334" y="1116"/>
                    <a:pt x="1431" y="995"/>
                  </a:cubicBezTo>
                  <a:cubicBezTo>
                    <a:pt x="1552" y="801"/>
                    <a:pt x="1625" y="607"/>
                    <a:pt x="1673" y="413"/>
                  </a:cubicBezTo>
                  <a:cubicBezTo>
                    <a:pt x="1698" y="243"/>
                    <a:pt x="1576" y="74"/>
                    <a:pt x="1407" y="25"/>
                  </a:cubicBezTo>
                  <a:cubicBezTo>
                    <a:pt x="1368" y="8"/>
                    <a:pt x="1328" y="1"/>
                    <a:pt x="128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 flipH="1">
              <a:off x="2094050" y="3062679"/>
              <a:ext cx="45175" cy="43075"/>
            </a:xfrm>
            <a:custGeom>
              <a:rect b="b" l="l" r="r" t="t"/>
              <a:pathLst>
                <a:path extrusionOk="0" h="1723" w="1807">
                  <a:moveTo>
                    <a:pt x="1520" y="0"/>
                  </a:moveTo>
                  <a:cubicBezTo>
                    <a:pt x="1478" y="0"/>
                    <a:pt x="1433" y="17"/>
                    <a:pt x="1392" y="58"/>
                  </a:cubicBezTo>
                  <a:cubicBezTo>
                    <a:pt x="1125" y="277"/>
                    <a:pt x="883" y="519"/>
                    <a:pt x="641" y="761"/>
                  </a:cubicBezTo>
                  <a:cubicBezTo>
                    <a:pt x="422" y="1028"/>
                    <a:pt x="228" y="1295"/>
                    <a:pt x="35" y="1586"/>
                  </a:cubicBezTo>
                  <a:cubicBezTo>
                    <a:pt x="0" y="1654"/>
                    <a:pt x="51" y="1723"/>
                    <a:pt x="109" y="1723"/>
                  </a:cubicBezTo>
                  <a:cubicBezTo>
                    <a:pt x="133" y="1723"/>
                    <a:pt x="159" y="1711"/>
                    <a:pt x="180" y="1683"/>
                  </a:cubicBezTo>
                  <a:cubicBezTo>
                    <a:pt x="616" y="1173"/>
                    <a:pt x="1101" y="737"/>
                    <a:pt x="1634" y="349"/>
                  </a:cubicBezTo>
                  <a:cubicBezTo>
                    <a:pt x="1806" y="235"/>
                    <a:pt x="1677" y="0"/>
                    <a:pt x="1520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 flipH="1">
              <a:off x="2415275" y="2985604"/>
              <a:ext cx="115050" cy="137475"/>
            </a:xfrm>
            <a:custGeom>
              <a:rect b="b" l="l" r="r" t="t"/>
              <a:pathLst>
                <a:path extrusionOk="0" h="5499" w="4602">
                  <a:moveTo>
                    <a:pt x="196" y="0"/>
                  </a:moveTo>
                  <a:cubicBezTo>
                    <a:pt x="74" y="0"/>
                    <a:pt x="0" y="150"/>
                    <a:pt x="71" y="255"/>
                  </a:cubicBezTo>
                  <a:lnTo>
                    <a:pt x="71" y="255"/>
                  </a:lnTo>
                  <a:lnTo>
                    <a:pt x="68" y="257"/>
                  </a:lnTo>
                  <a:cubicBezTo>
                    <a:pt x="432" y="669"/>
                    <a:pt x="820" y="1057"/>
                    <a:pt x="1232" y="1445"/>
                  </a:cubicBezTo>
                  <a:cubicBezTo>
                    <a:pt x="1644" y="1857"/>
                    <a:pt x="2008" y="2317"/>
                    <a:pt x="2371" y="2778"/>
                  </a:cubicBezTo>
                  <a:cubicBezTo>
                    <a:pt x="2735" y="3214"/>
                    <a:pt x="3074" y="3675"/>
                    <a:pt x="3365" y="4160"/>
                  </a:cubicBezTo>
                  <a:cubicBezTo>
                    <a:pt x="3510" y="4402"/>
                    <a:pt x="3680" y="4644"/>
                    <a:pt x="3825" y="4887"/>
                  </a:cubicBezTo>
                  <a:cubicBezTo>
                    <a:pt x="3995" y="5105"/>
                    <a:pt x="4068" y="5372"/>
                    <a:pt x="4335" y="5493"/>
                  </a:cubicBezTo>
                  <a:cubicBezTo>
                    <a:pt x="4351" y="5497"/>
                    <a:pt x="4368" y="5499"/>
                    <a:pt x="4384" y="5499"/>
                  </a:cubicBezTo>
                  <a:cubicBezTo>
                    <a:pt x="4469" y="5499"/>
                    <a:pt x="4557" y="5448"/>
                    <a:pt x="4577" y="5347"/>
                  </a:cubicBezTo>
                  <a:cubicBezTo>
                    <a:pt x="4601" y="5081"/>
                    <a:pt x="4528" y="4814"/>
                    <a:pt x="4359" y="4596"/>
                  </a:cubicBezTo>
                  <a:cubicBezTo>
                    <a:pt x="4238" y="4329"/>
                    <a:pt x="4092" y="4063"/>
                    <a:pt x="3947" y="3820"/>
                  </a:cubicBezTo>
                  <a:cubicBezTo>
                    <a:pt x="3607" y="3311"/>
                    <a:pt x="3268" y="2826"/>
                    <a:pt x="2880" y="2366"/>
                  </a:cubicBezTo>
                  <a:cubicBezTo>
                    <a:pt x="2517" y="1905"/>
                    <a:pt x="2104" y="1493"/>
                    <a:pt x="1692" y="1081"/>
                  </a:cubicBezTo>
                  <a:cubicBezTo>
                    <a:pt x="1280" y="669"/>
                    <a:pt x="796" y="305"/>
                    <a:pt x="262" y="15"/>
                  </a:cubicBezTo>
                  <a:cubicBezTo>
                    <a:pt x="239" y="5"/>
                    <a:pt x="217" y="0"/>
                    <a:pt x="196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 flipH="1">
              <a:off x="2275900" y="3212904"/>
              <a:ext cx="47825" cy="78450"/>
            </a:xfrm>
            <a:custGeom>
              <a:rect b="b" l="l" r="r" t="t"/>
              <a:pathLst>
                <a:path extrusionOk="0" h="3138" w="1913">
                  <a:moveTo>
                    <a:pt x="1782" y="1"/>
                  </a:moveTo>
                  <a:cubicBezTo>
                    <a:pt x="1758" y="1"/>
                    <a:pt x="1735" y="11"/>
                    <a:pt x="1718" y="37"/>
                  </a:cubicBezTo>
                  <a:cubicBezTo>
                    <a:pt x="1549" y="231"/>
                    <a:pt x="1452" y="473"/>
                    <a:pt x="1355" y="715"/>
                  </a:cubicBezTo>
                  <a:cubicBezTo>
                    <a:pt x="1258" y="982"/>
                    <a:pt x="1137" y="1224"/>
                    <a:pt x="991" y="1467"/>
                  </a:cubicBezTo>
                  <a:cubicBezTo>
                    <a:pt x="870" y="1685"/>
                    <a:pt x="724" y="1903"/>
                    <a:pt x="579" y="2097"/>
                  </a:cubicBezTo>
                  <a:cubicBezTo>
                    <a:pt x="409" y="2315"/>
                    <a:pt x="240" y="2533"/>
                    <a:pt x="94" y="2776"/>
                  </a:cubicBezTo>
                  <a:cubicBezTo>
                    <a:pt x="0" y="2964"/>
                    <a:pt x="155" y="3138"/>
                    <a:pt x="319" y="3138"/>
                  </a:cubicBezTo>
                  <a:cubicBezTo>
                    <a:pt x="366" y="3138"/>
                    <a:pt x="415" y="3123"/>
                    <a:pt x="458" y="3091"/>
                  </a:cubicBezTo>
                  <a:cubicBezTo>
                    <a:pt x="676" y="2897"/>
                    <a:pt x="870" y="2679"/>
                    <a:pt x="1015" y="2412"/>
                  </a:cubicBezTo>
                  <a:cubicBezTo>
                    <a:pt x="1161" y="2170"/>
                    <a:pt x="1306" y="1927"/>
                    <a:pt x="1427" y="1685"/>
                  </a:cubicBezTo>
                  <a:cubicBezTo>
                    <a:pt x="1549" y="1443"/>
                    <a:pt x="1646" y="1176"/>
                    <a:pt x="1743" y="933"/>
                  </a:cubicBezTo>
                  <a:cubicBezTo>
                    <a:pt x="1864" y="667"/>
                    <a:pt x="1912" y="376"/>
                    <a:pt x="1888" y="85"/>
                  </a:cubicBezTo>
                  <a:cubicBezTo>
                    <a:pt x="1872" y="38"/>
                    <a:pt x="1826" y="1"/>
                    <a:pt x="1782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 flipH="1">
              <a:off x="2535625" y="3258304"/>
              <a:ext cx="118450" cy="138225"/>
            </a:xfrm>
            <a:custGeom>
              <a:rect b="b" l="l" r="r" t="t"/>
              <a:pathLst>
                <a:path extrusionOk="0" h="5529" w="4738">
                  <a:moveTo>
                    <a:pt x="328" y="1"/>
                  </a:moveTo>
                  <a:cubicBezTo>
                    <a:pt x="269" y="1"/>
                    <a:pt x="209" y="12"/>
                    <a:pt x="146" y="39"/>
                  </a:cubicBezTo>
                  <a:cubicBezTo>
                    <a:pt x="49" y="63"/>
                    <a:pt x="1" y="160"/>
                    <a:pt x="1" y="257"/>
                  </a:cubicBezTo>
                  <a:cubicBezTo>
                    <a:pt x="1" y="548"/>
                    <a:pt x="267" y="693"/>
                    <a:pt x="486" y="863"/>
                  </a:cubicBezTo>
                  <a:cubicBezTo>
                    <a:pt x="680" y="1032"/>
                    <a:pt x="946" y="1202"/>
                    <a:pt x="1164" y="1396"/>
                  </a:cubicBezTo>
                  <a:cubicBezTo>
                    <a:pt x="1601" y="1784"/>
                    <a:pt x="2037" y="2196"/>
                    <a:pt x="2425" y="2656"/>
                  </a:cubicBezTo>
                  <a:cubicBezTo>
                    <a:pt x="3152" y="3553"/>
                    <a:pt x="3831" y="4499"/>
                    <a:pt x="4461" y="5468"/>
                  </a:cubicBezTo>
                  <a:cubicBezTo>
                    <a:pt x="4489" y="5511"/>
                    <a:pt x="4526" y="5528"/>
                    <a:pt x="4563" y="5528"/>
                  </a:cubicBezTo>
                  <a:cubicBezTo>
                    <a:pt x="4651" y="5528"/>
                    <a:pt x="4738" y="5426"/>
                    <a:pt x="4703" y="5323"/>
                  </a:cubicBezTo>
                  <a:cubicBezTo>
                    <a:pt x="4340" y="4159"/>
                    <a:pt x="3709" y="3069"/>
                    <a:pt x="2885" y="2172"/>
                  </a:cubicBezTo>
                  <a:cubicBezTo>
                    <a:pt x="2497" y="1711"/>
                    <a:pt x="2061" y="1275"/>
                    <a:pt x="1625" y="887"/>
                  </a:cubicBezTo>
                  <a:cubicBezTo>
                    <a:pt x="1382" y="669"/>
                    <a:pt x="1164" y="475"/>
                    <a:pt x="922" y="305"/>
                  </a:cubicBezTo>
                  <a:cubicBezTo>
                    <a:pt x="732" y="153"/>
                    <a:pt x="542" y="1"/>
                    <a:pt x="32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 flipH="1">
              <a:off x="2455275" y="3419004"/>
              <a:ext cx="38800" cy="61425"/>
            </a:xfrm>
            <a:custGeom>
              <a:rect b="b" l="l" r="r" t="t"/>
              <a:pathLst>
                <a:path extrusionOk="0" h="2457" w="1552">
                  <a:moveTo>
                    <a:pt x="1357" y="1"/>
                  </a:moveTo>
                  <a:cubicBezTo>
                    <a:pt x="1333" y="1"/>
                    <a:pt x="1309" y="4"/>
                    <a:pt x="1285" y="10"/>
                  </a:cubicBezTo>
                  <a:cubicBezTo>
                    <a:pt x="1067" y="107"/>
                    <a:pt x="873" y="228"/>
                    <a:pt x="703" y="422"/>
                  </a:cubicBezTo>
                  <a:cubicBezTo>
                    <a:pt x="558" y="567"/>
                    <a:pt x="412" y="761"/>
                    <a:pt x="315" y="955"/>
                  </a:cubicBezTo>
                  <a:cubicBezTo>
                    <a:pt x="194" y="1173"/>
                    <a:pt x="121" y="1391"/>
                    <a:pt x="73" y="1610"/>
                  </a:cubicBezTo>
                  <a:cubicBezTo>
                    <a:pt x="49" y="1707"/>
                    <a:pt x="24" y="1804"/>
                    <a:pt x="24" y="1900"/>
                  </a:cubicBezTo>
                  <a:cubicBezTo>
                    <a:pt x="0" y="1997"/>
                    <a:pt x="0" y="2094"/>
                    <a:pt x="24" y="2191"/>
                  </a:cubicBezTo>
                  <a:cubicBezTo>
                    <a:pt x="49" y="2240"/>
                    <a:pt x="97" y="2288"/>
                    <a:pt x="121" y="2361"/>
                  </a:cubicBezTo>
                  <a:cubicBezTo>
                    <a:pt x="175" y="2425"/>
                    <a:pt x="247" y="2457"/>
                    <a:pt x="318" y="2457"/>
                  </a:cubicBezTo>
                  <a:cubicBezTo>
                    <a:pt x="407" y="2457"/>
                    <a:pt x="493" y="2407"/>
                    <a:pt x="533" y="2313"/>
                  </a:cubicBezTo>
                  <a:lnTo>
                    <a:pt x="582" y="2191"/>
                  </a:lnTo>
                  <a:cubicBezTo>
                    <a:pt x="606" y="2143"/>
                    <a:pt x="630" y="2070"/>
                    <a:pt x="606" y="2022"/>
                  </a:cubicBezTo>
                  <a:cubicBezTo>
                    <a:pt x="630" y="1900"/>
                    <a:pt x="630" y="1804"/>
                    <a:pt x="654" y="1707"/>
                  </a:cubicBezTo>
                  <a:cubicBezTo>
                    <a:pt x="654" y="1658"/>
                    <a:pt x="654" y="1610"/>
                    <a:pt x="679" y="1561"/>
                  </a:cubicBezTo>
                  <a:lnTo>
                    <a:pt x="703" y="1488"/>
                  </a:lnTo>
                  <a:cubicBezTo>
                    <a:pt x="703" y="1476"/>
                    <a:pt x="703" y="1468"/>
                    <a:pt x="703" y="1464"/>
                  </a:cubicBezTo>
                  <a:cubicBezTo>
                    <a:pt x="727" y="1367"/>
                    <a:pt x="751" y="1294"/>
                    <a:pt x="800" y="1198"/>
                  </a:cubicBezTo>
                  <a:cubicBezTo>
                    <a:pt x="873" y="1028"/>
                    <a:pt x="970" y="882"/>
                    <a:pt x="1091" y="761"/>
                  </a:cubicBezTo>
                  <a:cubicBezTo>
                    <a:pt x="1188" y="616"/>
                    <a:pt x="1333" y="470"/>
                    <a:pt x="1454" y="325"/>
                  </a:cubicBezTo>
                  <a:cubicBezTo>
                    <a:pt x="1527" y="276"/>
                    <a:pt x="1551" y="179"/>
                    <a:pt x="1527" y="83"/>
                  </a:cubicBezTo>
                  <a:cubicBezTo>
                    <a:pt x="1491" y="28"/>
                    <a:pt x="1427" y="1"/>
                    <a:pt x="1357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 flipH="1">
              <a:off x="1940800" y="3628904"/>
              <a:ext cx="1850" cy="4275"/>
            </a:xfrm>
            <a:custGeom>
              <a:rect b="b" l="l" r="r" t="t"/>
              <a:pathLst>
                <a:path extrusionOk="0" h="171" w="74">
                  <a:moveTo>
                    <a:pt x="25" y="1"/>
                  </a:moveTo>
                  <a:lnTo>
                    <a:pt x="1" y="25"/>
                  </a:lnTo>
                  <a:lnTo>
                    <a:pt x="1" y="146"/>
                  </a:lnTo>
                  <a:lnTo>
                    <a:pt x="49" y="170"/>
                  </a:lnTo>
                  <a:lnTo>
                    <a:pt x="74" y="122"/>
                  </a:lnTo>
                  <a:lnTo>
                    <a:pt x="49" y="25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9"/>
          <p:cNvSpPr txBox="1"/>
          <p:nvPr>
            <p:ph idx="1" type="subTitle"/>
          </p:nvPr>
        </p:nvSpPr>
        <p:spPr>
          <a:xfrm>
            <a:off x="4511950" y="1509525"/>
            <a:ext cx="36990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grpSp>
        <p:nvGrpSpPr>
          <p:cNvPr id="1071" name="Google Shape;1071;p9"/>
          <p:cNvGrpSpPr/>
          <p:nvPr/>
        </p:nvGrpSpPr>
        <p:grpSpPr>
          <a:xfrm>
            <a:off x="441800" y="2275138"/>
            <a:ext cx="309725" cy="279625"/>
            <a:chOff x="-142825" y="4235838"/>
            <a:chExt cx="309725" cy="279625"/>
          </a:xfrm>
        </p:grpSpPr>
        <p:sp>
          <p:nvSpPr>
            <p:cNvPr id="1072" name="Google Shape;1072;p9"/>
            <p:cNvSpPr/>
            <p:nvPr/>
          </p:nvSpPr>
          <p:spPr>
            <a:xfrm>
              <a:off x="-66240" y="4450821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37554" y="4453857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96390" y="4326411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2831" y="4257584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-117863" y="4304113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-125623" y="4396404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-49586" y="4259269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90838" y="4406210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-108422" y="4284551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-13613" y="4235838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-21958" y="4461962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-142825" y="4342971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-122994" y="4431042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83078" y="4269842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05264" y="4368487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73071" y="4439664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-110339" y="4259069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9"/>
          <p:cNvGrpSpPr/>
          <p:nvPr/>
        </p:nvGrpSpPr>
        <p:grpSpPr>
          <a:xfrm>
            <a:off x="156362" y="4184341"/>
            <a:ext cx="535153" cy="529032"/>
            <a:chOff x="746887" y="5576291"/>
            <a:chExt cx="535153" cy="529032"/>
          </a:xfrm>
        </p:grpSpPr>
        <p:sp>
          <p:nvSpPr>
            <p:cNvPr id="1090" name="Google Shape;1090;p9"/>
            <p:cNvSpPr/>
            <p:nvPr/>
          </p:nvSpPr>
          <p:spPr>
            <a:xfrm>
              <a:off x="879215" y="59830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058556" y="59887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160216" y="57476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067674" y="56174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790018" y="57054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776609" y="58800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907990" y="56206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150624" y="58986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806330" y="56684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70148" y="55762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955728" y="60041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746887" y="57789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781152" y="59456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137215" y="56406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75550" y="58272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19924" y="59619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803017" y="56202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9"/>
          <p:cNvGrpSpPr/>
          <p:nvPr/>
        </p:nvGrpSpPr>
        <p:grpSpPr>
          <a:xfrm>
            <a:off x="7661820" y="462572"/>
            <a:ext cx="300659" cy="297030"/>
            <a:chOff x="7661820" y="462572"/>
            <a:chExt cx="300659" cy="297030"/>
          </a:xfrm>
        </p:grpSpPr>
        <p:sp>
          <p:nvSpPr>
            <p:cNvPr id="1108" name="Google Shape;1108;p9"/>
            <p:cNvSpPr/>
            <p:nvPr/>
          </p:nvSpPr>
          <p:spPr>
            <a:xfrm>
              <a:off x="7846903" y="69100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7745559" y="69387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7682707" y="55833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7745243" y="48529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7891013" y="53473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7897733" y="63266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7835260" y="48658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7686620" y="64304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7703058" y="51444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7782632" y="46257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7790615" y="70252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7903476" y="57590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7879496" y="66993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7683875" y="49753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7661820" y="60313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7693466" y="67949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7870882" y="48667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1126" name="Google Shape;1126;p9"/>
            <p:cNvSpPr/>
            <p:nvPr/>
          </p:nvSpPr>
          <p:spPr>
            <a:xfrm>
              <a:off x="7214362" y="2674810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7318156" y="2677845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7376992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7323433" y="2481571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7162738" y="2528100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7154978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7231015" y="2483255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7371441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7172179" y="2508538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7266989" y="2459824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7258644" y="2685950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7137776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7157607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7363680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7385867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7353673" y="2663653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7170262" y="2483055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9"/>
          <p:cNvGrpSpPr/>
          <p:nvPr/>
        </p:nvGrpSpPr>
        <p:grpSpPr>
          <a:xfrm>
            <a:off x="8599651" y="351449"/>
            <a:ext cx="390929" cy="386447"/>
            <a:chOff x="9190176" y="1743399"/>
            <a:chExt cx="390929" cy="386447"/>
          </a:xfrm>
        </p:grpSpPr>
        <p:sp>
          <p:nvSpPr>
            <p:cNvPr id="1144" name="Google Shape;1144;p9"/>
            <p:cNvSpPr/>
            <p:nvPr/>
          </p:nvSpPr>
          <p:spPr>
            <a:xfrm>
              <a:off x="9286840" y="2040513"/>
              <a:ext cx="56081" cy="59347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9417847" y="2044708"/>
              <a:ext cx="55228" cy="58840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9492109" y="1868574"/>
              <a:ext cx="62235" cy="4482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9424508" y="1773454"/>
              <a:ext cx="49419" cy="61099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9221683" y="1837758"/>
              <a:ext cx="63088" cy="52156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9211887" y="1965307"/>
              <a:ext cx="63065" cy="45311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9307861" y="1775782"/>
              <a:ext cx="49604" cy="6089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9485102" y="1978859"/>
              <a:ext cx="64286" cy="50612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9233599" y="1810723"/>
              <a:ext cx="294279" cy="256426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9353266" y="1743399"/>
              <a:ext cx="71616" cy="74351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9342733" y="2055909"/>
              <a:ext cx="71893" cy="73936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9190176" y="1891460"/>
              <a:ext cx="76388" cy="59578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9215206" y="2013178"/>
              <a:ext cx="83579" cy="67506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9475307" y="1790394"/>
              <a:ext cx="77079" cy="7428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9503311" y="1926724"/>
              <a:ext cx="77794" cy="59854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9462676" y="2025094"/>
              <a:ext cx="77102" cy="7460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9231179" y="1775505"/>
              <a:ext cx="78116" cy="7587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9"/>
          <p:cNvSpPr txBox="1"/>
          <p:nvPr>
            <p:ph type="title"/>
          </p:nvPr>
        </p:nvSpPr>
        <p:spPr>
          <a:xfrm>
            <a:off x="784250" y="461875"/>
            <a:ext cx="7575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"/>
          <p:cNvSpPr txBox="1"/>
          <p:nvPr>
            <p:ph type="title"/>
          </p:nvPr>
        </p:nvSpPr>
        <p:spPr>
          <a:xfrm>
            <a:off x="2758800" y="440100"/>
            <a:ext cx="36264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8E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ap"/>
              <a:buNone/>
              <a:defRPr b="1" sz="34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850" y="1152475"/>
            <a:ext cx="771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C"/>
        </a:solidFill>
      </p:bgPr>
    </p:bg>
    <p:spTree>
      <p:nvGrpSpPr>
        <p:cNvPr id="4677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p38"/>
          <p:cNvSpPr txBox="1"/>
          <p:nvPr>
            <p:ph idx="1" type="subTitle"/>
          </p:nvPr>
        </p:nvSpPr>
        <p:spPr>
          <a:xfrm>
            <a:off x="1350900" y="3155150"/>
            <a:ext cx="37311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</a:rPr>
              <a:t>ErrOr 404</a:t>
            </a:r>
            <a:endParaRPr b="1" sz="3700">
              <a:solidFill>
                <a:schemeClr val="dk1"/>
              </a:solidFill>
            </a:endParaRPr>
          </a:p>
        </p:txBody>
      </p:sp>
      <p:sp>
        <p:nvSpPr>
          <p:cNvPr id="4679" name="Google Shape;4679;p38"/>
          <p:cNvSpPr txBox="1"/>
          <p:nvPr>
            <p:ph type="ctrTitle"/>
          </p:nvPr>
        </p:nvSpPr>
        <p:spPr>
          <a:xfrm>
            <a:off x="713100" y="684775"/>
            <a:ext cx="50067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25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MobiVax</a:t>
            </a:r>
            <a:endParaRPr sz="3000"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Vaccine on wheels! Vaccine which is available for the masses but mobile!</a:t>
            </a:r>
            <a:endParaRPr sz="2000"/>
          </a:p>
        </p:txBody>
      </p:sp>
      <p:sp>
        <p:nvSpPr>
          <p:cNvPr id="4680" name="Google Shape;4680;p38"/>
          <p:cNvSpPr txBox="1"/>
          <p:nvPr/>
        </p:nvSpPr>
        <p:spPr>
          <a:xfrm>
            <a:off x="5154675" y="603800"/>
            <a:ext cx="6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txxx</a:t>
            </a:r>
            <a:endParaRPr>
              <a:solidFill>
                <a:schemeClr val="dk1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4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Google Shape;4685;p39"/>
          <p:cNvSpPr txBox="1"/>
          <p:nvPr>
            <p:ph type="title"/>
          </p:nvPr>
        </p:nvSpPr>
        <p:spPr>
          <a:xfrm>
            <a:off x="708600" y="603463"/>
            <a:ext cx="77268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MobiVax</a:t>
            </a:r>
            <a:endParaRPr/>
          </a:p>
        </p:txBody>
      </p:sp>
      <p:sp>
        <p:nvSpPr>
          <p:cNvPr id="4686" name="Google Shape;4686;p39"/>
          <p:cNvSpPr txBox="1"/>
          <p:nvPr/>
        </p:nvSpPr>
        <p:spPr>
          <a:xfrm>
            <a:off x="708600" y="1179813"/>
            <a:ext cx="3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 we have implemented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7" name="Google Shape;4687;p39"/>
          <p:cNvSpPr txBox="1"/>
          <p:nvPr/>
        </p:nvSpPr>
        <p:spPr>
          <a:xfrm>
            <a:off x="4606775" y="1179825"/>
            <a:ext cx="4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 that need to be implemented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8" name="Google Shape;4688;p39"/>
          <p:cNvSpPr txBox="1"/>
          <p:nvPr/>
        </p:nvSpPr>
        <p:spPr>
          <a:xfrm>
            <a:off x="392900" y="1613650"/>
            <a:ext cx="4232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Registration of user through OTP verification.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Implementation of admin and user portal.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Rendered all the user details.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Add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(max. 4)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/ Delete Members in registration portal.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Logic implemented to provide users date of vaccination at backend.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User will be assigned nearest van according to our logic designed.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Website made responsive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9" name="Google Shape;4689;p39"/>
          <p:cNvSpPr txBox="1"/>
          <p:nvPr/>
        </p:nvSpPr>
        <p:spPr>
          <a:xfrm>
            <a:off x="4633925" y="1674175"/>
            <a:ext cx="423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Chat support system for admin and user.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Navigation system for van.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Realtime notification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for AEFI.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Sort users on the basis of date assigned to them for vaccination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Implementation of APIs designed at backend, on frontend.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3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p40"/>
          <p:cNvSpPr txBox="1"/>
          <p:nvPr>
            <p:ph type="title"/>
          </p:nvPr>
        </p:nvSpPr>
        <p:spPr>
          <a:xfrm>
            <a:off x="708600" y="603463"/>
            <a:ext cx="77268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 in proposed features</a:t>
            </a:r>
            <a:endParaRPr/>
          </a:p>
        </p:txBody>
      </p:sp>
      <p:sp>
        <p:nvSpPr>
          <p:cNvPr id="4695" name="Google Shape;4695;p40"/>
          <p:cNvSpPr txBox="1"/>
          <p:nvPr/>
        </p:nvSpPr>
        <p:spPr>
          <a:xfrm>
            <a:off x="867500" y="1377975"/>
            <a:ext cx="7945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We were facing problems in using google APIs so we used its alternatives (Mapbox and RapidAPI)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Removed registration required for admin instead we have data credentials required for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admin pre-stored in database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6" name="Google Shape;4696;p40"/>
          <p:cNvSpPr txBox="1"/>
          <p:nvPr/>
        </p:nvSpPr>
        <p:spPr>
          <a:xfrm>
            <a:off x="1151700" y="2932575"/>
            <a:ext cx="7111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Extra features added</a:t>
            </a:r>
            <a:endParaRPr b="1"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7" name="Google Shape;4697;p40"/>
          <p:cNvSpPr txBox="1"/>
          <p:nvPr/>
        </p:nvSpPr>
        <p:spPr>
          <a:xfrm>
            <a:off x="867500" y="3594375"/>
            <a:ext cx="794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Count of Registrations made, Doses given, Families covered and Doses given to specially abled and elderly.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Vaccination Process in Each Country by Slidesgo">
  <a:themeElements>
    <a:clrScheme name="Simple Light">
      <a:dk1>
        <a:srgbClr val="4236A5"/>
      </a:dk1>
      <a:lt1>
        <a:srgbClr val="FFFFFF"/>
      </a:lt1>
      <a:dk2>
        <a:srgbClr val="484655"/>
      </a:dk2>
      <a:lt2>
        <a:srgbClr val="FFF8EC"/>
      </a:lt2>
      <a:accent1>
        <a:srgbClr val="BFBAEC"/>
      </a:accent1>
      <a:accent2>
        <a:srgbClr val="7D80B9"/>
      </a:accent2>
      <a:accent3>
        <a:srgbClr val="F4D7A6"/>
      </a:accent3>
      <a:accent4>
        <a:srgbClr val="EFE4D6"/>
      </a:accent4>
      <a:accent5>
        <a:srgbClr val="BFBAEC"/>
      </a:accent5>
      <a:accent6>
        <a:srgbClr val="EFE4D6"/>
      </a:accent6>
      <a:hlink>
        <a:srgbClr val="4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