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651A8-963D-001F-3289-E7E3400720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3D780D-A318-A93C-93A3-78F33390B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9211E-1F96-02C8-FDD9-810933B5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6EC88-5BD7-2CFB-884F-EE4E13448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025E-BCB1-3CFF-280B-D64E7BC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75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A1A24-6E09-074F-95E0-FB95A001F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63F26-BC8F-DB24-7EE5-00F4633BC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15A85-C1B5-911B-2737-E109EC40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7CF66-8F94-BEF6-3725-0AAB814EB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E46F1-0074-CC4A-2358-5BB091F98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51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8FBD2E-9F09-5E7B-C489-64F59916E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2669A-18BD-6C73-D29E-8F279FC6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AE8B7-0A52-EAC1-8187-1EDB7429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1B560-4876-C158-89EA-1A7A55DD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7188B-0879-F0D9-A754-9F6B43CDC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59FED-EDC6-4350-7D9C-651C7F5F5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594A1-7C32-16B8-83C3-238ABC152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0487D-CE6A-D2BC-6929-E3169610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A68F63-B71C-BC44-FAA2-D67109110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ECD89-1E35-640C-3767-C770C811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63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0298-9D18-8D4D-3AB4-999E2DE9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56D1-1726-E5A0-EAF0-8437FD284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EA5C5-359C-8FA4-5EEF-530EBA24A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1D859-7284-41A8-7C2A-719ADB4B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AE30A-7802-68CE-B428-09CAED04C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887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D0E3-C633-D548-BFC1-A4D5119CD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D14D-B5AD-FBD6-E891-E442B7C84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1000-7143-434A-D2AF-95BCFCBE1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FA96C-F975-A5DC-EC15-9F8F0E370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5C791-047D-264F-30B0-46D8ED96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458910-5A29-3FF1-1298-A6DD5B9FE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3CDA-660B-EBB2-6691-3FB440369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9C8F3-C62E-EABB-5B72-CA00A5DAD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8719C-79D8-B962-DBDE-A14379A28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504689-21F4-3ECA-E937-50017405C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21E9EB-145E-3ECF-811C-4E9D8D87EA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B16E32-5E9B-74E9-54F1-40AE6552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4F4C50-7967-807B-9D0B-11B6ACAFA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645C1-5A7A-4B14-AF88-7BCF5FBB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81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FFE1-A842-D9C1-9C4D-1341A743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486C0-89CD-B42B-D949-A84DEEEC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60ED42-12B7-EBEB-E61E-924214FF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CDDA1E-4C02-3B3B-0DDE-6A8DAD1B1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01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F09A3-800F-07D9-50D5-361B24DD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EB1F1F-58EE-07B8-DB39-728A94BBD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5F019-4033-F60A-2FBF-DA18EFA20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5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B553-A326-0EA2-B082-211561024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5CD5-4D22-D406-8D8F-1CC0FF39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D3C73-92FA-90BF-D5D7-01207CA4A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89CF2-3F65-819C-2288-A53605C5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26B4B-5FA1-69C1-C81D-D8962B537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56246-3C47-9C12-A155-42C9D14B5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98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4BE-2BA7-403B-CDC2-CD886DFEC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545E7-F93E-9710-475E-0456D59BF1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DB527E-8AED-D7AB-8136-1E7EE82C6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E3CCA-A98C-C296-22B8-2EA67CC38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B54001-3EE2-071C-9426-AE62F69E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94583-CB42-D01A-F815-15F344B11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3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61692-645A-C178-C727-11F069AC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C5477-BD2E-DF19-BD6B-ED1B9A344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99C7A-34BF-2ED9-F092-0A1D6F4CA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6B360D-86AE-480C-A278-5CCE030009AA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034D7-5671-97A3-5E08-F827D0A732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CA66E-320B-35A9-6209-490EF3C0CB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5EF9-EA6C-49A0-BF33-4BCCBC7461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95556D-D2D0-DA0A-9A2B-A23546873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11" y="1097078"/>
            <a:ext cx="7766977" cy="466384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99F4354-6C01-8E12-7851-27D078437A77}"/>
              </a:ext>
            </a:extLst>
          </p:cNvPr>
          <p:cNvSpPr/>
          <p:nvPr/>
        </p:nvSpPr>
        <p:spPr>
          <a:xfrm>
            <a:off x="3223339" y="1476019"/>
            <a:ext cx="5721037" cy="3611136"/>
          </a:xfrm>
          <a:prstGeom prst="roundRect">
            <a:avLst>
              <a:gd name="adj" fmla="val 412"/>
            </a:avLst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853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blipFill>
          <a:blip xmlns:r="http://schemas.openxmlformats.org/officeDocument/2006/relationships" r:embed="rId1"/>
          <a:stretch>
            <a:fillRect/>
          </a:stretch>
        </a:blip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prajapati</dc:creator>
  <cp:lastModifiedBy>jatin prajapati</cp:lastModifiedBy>
  <cp:revision>2</cp:revision>
  <dcterms:created xsi:type="dcterms:W3CDTF">2025-06-11T12:25:47Z</dcterms:created>
  <dcterms:modified xsi:type="dcterms:W3CDTF">2025-06-11T13:23:55Z</dcterms:modified>
</cp:coreProperties>
</file>