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sv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microsoft.com/office/2007/relationships/hdphoto" Target="../media/hdphoto3.wdp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sv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21.png"/><Relationship Id="rId5" Type="http://schemas.microsoft.com/office/2007/relationships/hdphoto" Target="../media/hdphoto4.wdp"/><Relationship Id="rId4" Type="http://schemas.openxmlformats.org/officeDocument/2006/relationships/image" Target="../media/image20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hyperlink" Target="https://www.geeksforgeeks.org/how-to-print-colored-text-in-c/" TargetMode="External"/><Relationship Id="rId5" Type="http://schemas.openxmlformats.org/officeDocument/2006/relationships/hyperlink" Target="https://www.cplusplus.com/reference/ctime/" TargetMode="External"/><Relationship Id="rId4" Type="http://schemas.openxmlformats.org/officeDocument/2006/relationships/hyperlink" Target="https://www.geeksforgeeks.org/the-c-standard-template-library-stl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sv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C887-7723-3B4A-9456-22BDF0A0F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34511"/>
            <a:ext cx="8361229" cy="2314903"/>
          </a:xfrm>
        </p:spPr>
        <p:txBody>
          <a:bodyPr/>
          <a:lstStyle/>
          <a:p>
            <a:r>
              <a:rPr lang="en-US" sz="4800" dirty="0">
                <a:latin typeface="Lucida Handwriting" panose="03010101010101010101" pitchFamily="66" charset="0"/>
              </a:rPr>
              <a:t>Data Structure </a:t>
            </a:r>
            <a:br>
              <a:rPr lang="en-US" sz="4800" dirty="0">
                <a:latin typeface="Lucida Handwriting" panose="03010101010101010101" pitchFamily="66" charset="0"/>
              </a:rPr>
            </a:br>
            <a:r>
              <a:rPr lang="en-US" sz="4800" dirty="0">
                <a:latin typeface="Lucida Handwriting" panose="03010101010101010101" pitchFamily="66" charset="0"/>
              </a:rPr>
              <a:t>and </a:t>
            </a:r>
            <a:br>
              <a:rPr lang="en-US" sz="4800" dirty="0">
                <a:latin typeface="Lucida Handwriting" panose="03010101010101010101" pitchFamily="66" charset="0"/>
              </a:rPr>
            </a:br>
            <a:r>
              <a:rPr lang="en-US" sz="4800" dirty="0">
                <a:latin typeface="Lucida Handwriting" panose="03010101010101010101" pitchFamily="66" charset="0"/>
              </a:rPr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727FA-76FD-D74C-A9AE-D2A2F6FAA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4237252"/>
            <a:ext cx="6831673" cy="108623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IT206 PROJECT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latin typeface="Lucida Calligraphy" panose="03010101010101010101" pitchFamily="66" charset="0"/>
              </a:rPr>
              <a:t>Vaccination Management Portal   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89DA4F4-7EC0-D648-9206-0E77E7CF15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220"/>
    </mc:Choice>
    <mc:Fallback xmlns="">
      <p:transition advTm="12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A8C1-463C-5744-8EE8-703EE34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58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51DE-7C09-E242-86BE-98FA6CF0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4717"/>
            <a:ext cx="9601200" cy="4122683"/>
          </a:xfrm>
        </p:spPr>
        <p:txBody>
          <a:bodyPr/>
          <a:lstStyle/>
          <a:p>
            <a:pPr algn="just"/>
            <a:r>
              <a:rPr lang="en-US" dirty="0"/>
              <a:t>The trending COVID-19 vaccination drive appealed and motivated us to think of designing an optimized and effective vaccination system</a:t>
            </a:r>
          </a:p>
          <a:p>
            <a:r>
              <a:rPr lang="en-US" dirty="0"/>
              <a:t>Organized distribution of booster injections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Solution</a:t>
            </a:r>
          </a:p>
          <a:p>
            <a:r>
              <a:rPr lang="en-US" dirty="0"/>
              <a:t>Neutral and Impartial vaccine distribution system</a:t>
            </a:r>
          </a:p>
          <a:p>
            <a:r>
              <a:rPr lang="en-US" dirty="0"/>
              <a:t>Providing choice of booster injections of covaxin and covishield  </a:t>
            </a:r>
          </a:p>
          <a:p>
            <a:r>
              <a:rPr lang="en-US" dirty="0"/>
              <a:t>Providing choice of vaccination center near to their locality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EC59C-17DB-44B5-9A27-B372D414D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01150" y="4010025"/>
            <a:ext cx="185737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165012A7-44D3-4B12-B9E4-CA5FF83DCB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8992">
        <p14:conveyor dir="l"/>
      </p:transition>
    </mc:Choice>
    <mc:Fallback xmlns="">
      <p:transition spd="slow" advTm="189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834B-1F1E-EC48-9666-617E9A3F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79938"/>
          </a:xfrm>
        </p:spPr>
        <p:txBody>
          <a:bodyPr/>
          <a:lstStyle/>
          <a:p>
            <a:r>
              <a:rPr lang="en-US" dirty="0"/>
              <a:t>How we approach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900E-CC51-954F-A2A3-5F6FA21E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5738"/>
            <a:ext cx="9601200" cy="41016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 started by discussing the basic requirements for a distribution portal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doing an adequate web search about the problem we gathered productive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Now, we broke our giant problem into small solvable parts and started working on technical aspect of 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developed a basic version of our proposed solution within few days and demonstrated it to few of our family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took their valuable feedback into consideration and developed a better version of it by resolving few limitations of previous 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Eventually, we formatted our structure of code to replicate the COWIN vaccination portal</a:t>
            </a:r>
          </a:p>
        </p:txBody>
      </p:sp>
      <p:pic>
        <p:nvPicPr>
          <p:cNvPr id="5" name="Graphic 4" descr="Needle">
            <a:extLst>
              <a:ext uri="{FF2B5EF4-FFF2-40B4-BE49-F238E27FC236}">
                <a16:creationId xmlns:a16="http://schemas.microsoft.com/office/drawing/2014/main" id="{E9E21687-7D34-43D0-84A6-FB0A4707E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45598">
            <a:off x="10849154" y="2990849"/>
            <a:ext cx="876300" cy="876300"/>
          </a:xfrm>
          <a:prstGeom prst="rect">
            <a:avLst/>
          </a:prstGeom>
        </p:spPr>
      </p:pic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4A3D6858-7FAA-4FB1-8FE9-57F68C4D3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0285" y="685800"/>
            <a:ext cx="914400" cy="914400"/>
          </a:xfrm>
          <a:prstGeom prst="rect">
            <a:avLst/>
          </a:prstGeom>
        </p:spPr>
      </p:pic>
      <p:pic>
        <p:nvPicPr>
          <p:cNvPr id="10" name="Graphic 9" descr="Diploma">
            <a:extLst>
              <a:ext uri="{FF2B5EF4-FFF2-40B4-BE49-F238E27FC236}">
                <a16:creationId xmlns:a16="http://schemas.microsoft.com/office/drawing/2014/main" id="{C0888517-E121-4CFB-A31F-E3D773EA1D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6600" y="5343525"/>
            <a:ext cx="914400" cy="914400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7D333A71-65FA-CA49-BFD4-74B345F87A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480">
        <p14:conveyor dir="l"/>
      </p:transition>
    </mc:Choice>
    <mc:Fallback xmlns="">
      <p:transition spd="slow" advTm="354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9878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FD1EC-C2BF-47E3-876D-1B63D44C4E5B}"/>
              </a:ext>
            </a:extLst>
          </p:cNvPr>
          <p:cNvSpPr txBox="1"/>
          <p:nvPr/>
        </p:nvSpPr>
        <p:spPr>
          <a:xfrm>
            <a:off x="1190625" y="342900"/>
            <a:ext cx="8543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Insights of Code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2C36B-7D81-4883-BB1F-3A7B79115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949" y="1657350"/>
            <a:ext cx="4465515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F9FFBA-9F13-4312-9EFA-E0FCADC3EE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12903" b="9684"/>
          <a:stretch/>
        </p:blipFill>
        <p:spPr>
          <a:xfrm>
            <a:off x="6838949" y="5114925"/>
            <a:ext cx="4465515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D72E4C-FCBC-4840-9551-5D5927A99C30}"/>
              </a:ext>
            </a:extLst>
          </p:cNvPr>
          <p:cNvSpPr txBox="1"/>
          <p:nvPr/>
        </p:nvSpPr>
        <p:spPr>
          <a:xfrm>
            <a:off x="1190625" y="1543050"/>
            <a:ext cx="5133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have used four classes, in which Storage class is the main Class which inherits other three classes i.e. CustomorData, VaccineData and CenterData.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Vector and Map is used majorly so that we can get random access and dynamic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String is majorly used data-type along with long-long integer.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With the help of file I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2000" dirty="0"/>
              <a:t>0, we wrote a readable Certificate.</a:t>
            </a:r>
          </a:p>
        </p:txBody>
      </p:sp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3CEC0B1E-0FFC-4000-A98E-AB2926D72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47264" y="342900"/>
            <a:ext cx="914400" cy="914400"/>
          </a:xfrm>
          <a:prstGeom prst="rect">
            <a:avLst/>
          </a:prstGeo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31155DCD-8971-43CF-92A2-36C451B1B7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1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9739">
        <p14:conveyor dir="l"/>
      </p:transition>
    </mc:Choice>
    <mc:Fallback>
      <p:transition spd="slow" advTm="397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F730-25D2-3E42-9709-4AC976B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1772"/>
          </a:xfrm>
        </p:spPr>
        <p:txBody>
          <a:bodyPr/>
          <a:lstStyle/>
          <a:p>
            <a:r>
              <a:rPr lang="en-US" dirty="0"/>
              <a:t>Things we learned…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7754-F8E2-CC4A-8303-189F0039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572"/>
            <a:ext cx="9601200" cy="4269828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Standard template library (STL)</a:t>
            </a:r>
          </a:p>
          <a:p>
            <a:r>
              <a:rPr lang="en-US" sz="2200" dirty="0"/>
              <a:t>File handling </a:t>
            </a:r>
          </a:p>
          <a:p>
            <a:r>
              <a:rPr lang="en-US" sz="2200" dirty="0"/>
              <a:t>Clock and Time module</a:t>
            </a:r>
          </a:p>
          <a:p>
            <a:r>
              <a:rPr lang="en-US" sz="2200" dirty="0"/>
              <a:t>Object oriented programming</a:t>
            </a:r>
          </a:p>
          <a:p>
            <a:r>
              <a:rPr lang="en-US" sz="2200" dirty="0"/>
              <a:t>Data Structures and Algorithms</a:t>
            </a:r>
          </a:p>
          <a:p>
            <a:r>
              <a:rPr lang="en-US" sz="2200" dirty="0"/>
              <a:t>Code reusability using functions</a:t>
            </a:r>
          </a:p>
          <a:p>
            <a:r>
              <a:rPr lang="en-US" sz="2200" dirty="0"/>
              <a:t>Team Work</a:t>
            </a:r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4C71FA2E-3D80-404F-B94F-063F2B4B6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0400" y="685800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">
            <a:extLst>
              <a:ext uri="{FF2B5EF4-FFF2-40B4-BE49-F238E27FC236}">
                <a16:creationId xmlns:a16="http://schemas.microsoft.com/office/drawing/2014/main" id="{B67ACBF2-41D2-4263-95BB-B5C8552BA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04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ice">
            <a:extLst>
              <a:ext uri="{FF2B5EF4-FFF2-40B4-BE49-F238E27FC236}">
                <a16:creationId xmlns:a16="http://schemas.microsoft.com/office/drawing/2014/main" id="{DED2B72D-2C10-40C8-A167-E04D2368B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20400" y="4953000"/>
            <a:ext cx="914400" cy="91440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80B5EC2-ECC1-7746-9A93-E72331A93B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6856">
        <p14:conveyor dir="l"/>
      </p:transition>
    </mc:Choice>
    <mc:Fallback xmlns="">
      <p:transition spd="slow" advTm="168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68FE-6E69-974B-87BC-E0254085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179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6EC2-13C3-C345-8C9C-CF6A8358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572"/>
            <a:ext cx="9601200" cy="4269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Rounded MT Bold" panose="020F0704030504030204" pitchFamily="34" charset="0"/>
              </a:rPr>
              <a:t>Before Feedback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User does not have choice of center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user cannot have any proof or certificate of vaccination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Static Run Time Memory.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No Database for Centers Vaccine Stocks.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Rounded MT Bold" panose="020F0704030504030204" pitchFamily="34" charset="0"/>
              </a:rPr>
              <a:t>After Feedback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Only Readable Certificate(Preview-Type not download)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Static Run Time Memory.</a:t>
            </a:r>
          </a:p>
        </p:txBody>
      </p:sp>
      <p:pic>
        <p:nvPicPr>
          <p:cNvPr id="6" name="Graphic 5" descr="Subtitles RTL">
            <a:extLst>
              <a:ext uri="{FF2B5EF4-FFF2-40B4-BE49-F238E27FC236}">
                <a16:creationId xmlns:a16="http://schemas.microsoft.com/office/drawing/2014/main" id="{BCD2EDA3-7623-465B-90B4-B4D2CE2D4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2300" y="683172"/>
            <a:ext cx="914400" cy="9144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D02B5AA-8D9E-4D11-A207-6F76E0CF10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8305">
        <p14:conveyor dir="l"/>
      </p:transition>
    </mc:Choice>
    <mc:Fallback xmlns="">
      <p:transition spd="slow" advTm="283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796A-2456-4E3A-B135-90876A6067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525" y="504825"/>
            <a:ext cx="9601200" cy="1485900"/>
          </a:xfrm>
        </p:spPr>
        <p:txBody>
          <a:bodyPr/>
          <a:lstStyle/>
          <a:p>
            <a:r>
              <a:rPr lang="en-US" dirty="0"/>
              <a:t>Insights of Portal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FEEEC-BA2A-4392-B54B-7389A8F095C5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244" r="17838"/>
          <a:stretch/>
        </p:blipFill>
        <p:spPr>
          <a:xfrm>
            <a:off x="1800225" y="1595121"/>
            <a:ext cx="3883025" cy="4744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987E8-5962-45E0-87D6-FD7D4A5B370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692900" y="1595119"/>
            <a:ext cx="3956050" cy="4744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9491B4A9-CFD6-49C4-85F4-0E6152860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5175" y="504825"/>
            <a:ext cx="914400" cy="778828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6F5526A2-563E-EB40-ACC0-4DDEDC16E6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6724">
        <p14:conveyor dir="l"/>
      </p:transition>
    </mc:Choice>
    <mc:Fallback xmlns="">
      <p:transition spd="slow" advTm="67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74AE-94D8-6641-959C-5380FA25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97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E572-A366-A94A-A7AC-2DC6AC42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187"/>
            <a:ext cx="9601200" cy="4154214"/>
          </a:xfrm>
        </p:spPr>
        <p:txBody>
          <a:bodyPr/>
          <a:lstStyle/>
          <a:p>
            <a:r>
              <a:rPr lang="en-US" dirty="0">
                <a:solidFill>
                  <a:srgbClr val="05004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https://www.geeksforgeeks.org/the-c-standard-template-library-stl/</a:t>
            </a:r>
            <a:endParaRPr lang="en-US" dirty="0">
              <a:solidFill>
                <a:srgbClr val="05004C"/>
              </a:solidFill>
            </a:endParaRPr>
          </a:p>
          <a:p>
            <a:r>
              <a:rPr lang="en-IN" u="sng" dirty="0">
                <a:solidFill>
                  <a:srgbClr val="05004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https://www.cplusplus.com/reference/ctime/</a:t>
            </a:r>
            <a:endParaRPr lang="en-IN" u="sng" dirty="0">
              <a:solidFill>
                <a:srgbClr val="05004C"/>
              </a:solidFill>
            </a:endParaRPr>
          </a:p>
          <a:p>
            <a:r>
              <a:rPr lang="en-IN" u="sng" dirty="0">
                <a:solidFill>
                  <a:srgbClr val="05004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https://www.geeksforgeeks.org/how-to-print-colored-text-in-c/</a:t>
            </a:r>
            <a:endParaRPr lang="en-US" dirty="0">
              <a:solidFill>
                <a:srgbClr val="05004C"/>
              </a:solidFill>
            </a:endParaRP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(</a:t>
            </a:r>
            <a:r>
              <a:rPr lang="en-IN" i="1" dirty="0"/>
              <a:t>we learned library and modules from them and applied it into our code</a:t>
            </a:r>
            <a:r>
              <a:rPr lang="en-US" i="1" dirty="0"/>
              <a:t>)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5140033-B560-43DC-9BC9-865F471A2C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9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7556">
        <p14:conveyor dir="l"/>
      </p:transition>
    </mc:Choice>
    <mc:Fallback xmlns="">
      <p:transition spd="slow" advTm="75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0AB4-4CD0-3948-A273-12838DD8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276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028D-B7AF-9147-98C3-2511776C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275"/>
            <a:ext cx="9601200" cy="36671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latin typeface="Footlight MT Light" panose="0204060206030A020304" pitchFamily="18" charset="0"/>
              </a:rPr>
              <a:t>Patel Harsh Umakant					      202001173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latin typeface="Footlight MT Light" panose="0204060206030A020304" pitchFamily="18" charset="0"/>
              </a:rPr>
              <a:t>Ranpariya Jatin Bharatbhai				      202001226</a:t>
            </a:r>
          </a:p>
          <a:p>
            <a:pPr marL="0" indent="0">
              <a:buNone/>
            </a:pPr>
            <a:r>
              <a:rPr lang="en-US" sz="2600" b="1" dirty="0">
                <a:latin typeface="Footlight MT Light" panose="0204060206030A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</a:rPr>
              <a:t>Thank you</a:t>
            </a:r>
          </a:p>
        </p:txBody>
      </p:sp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8C09F8C8-B837-413C-9F6F-D68AD5574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1437" y="2152650"/>
            <a:ext cx="433387" cy="433387"/>
          </a:xfrm>
          <a:prstGeom prst="rect">
            <a:avLst/>
          </a:prstGeom>
        </p:spPr>
      </p:pic>
      <p:pic>
        <p:nvPicPr>
          <p:cNvPr id="6" name="Graphic 5" descr="Office worker">
            <a:extLst>
              <a:ext uri="{FF2B5EF4-FFF2-40B4-BE49-F238E27FC236}">
                <a16:creationId xmlns:a16="http://schemas.microsoft.com/office/drawing/2014/main" id="{293990A2-1D44-4762-B030-84A908D27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1436" y="2576512"/>
            <a:ext cx="433387" cy="433387"/>
          </a:xfrm>
          <a:prstGeom prst="rect">
            <a:avLst/>
          </a:prstGeom>
        </p:spPr>
      </p:pic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8628564B-3983-4A49-B90F-980D4870B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7087" y="5048251"/>
            <a:ext cx="633412" cy="633412"/>
          </a:xfrm>
          <a:prstGeom prst="rect">
            <a:avLst/>
          </a:prstGeom>
        </p:spPr>
      </p:pic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D5B381E0-241B-2641-A6CC-5BA1141C55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6208">
        <p14:conveyor dir="l"/>
      </p:transition>
    </mc:Choice>
    <mc:Fallback xmlns="">
      <p:transition spd="slow" advTm="62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392</Words>
  <Application>Microsoft Office PowerPoint</Application>
  <PresentationFormat>Widescreen</PresentationFormat>
  <Paragraphs>67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Algerian</vt:lpstr>
      <vt:lpstr>Arial</vt:lpstr>
      <vt:lpstr>Arial Rounded MT Bold</vt:lpstr>
      <vt:lpstr>Calibri</vt:lpstr>
      <vt:lpstr>Courier New</vt:lpstr>
      <vt:lpstr>Footlight MT Light</vt:lpstr>
      <vt:lpstr>Franklin Gothic Book</vt:lpstr>
      <vt:lpstr>Lucida Calligraphy</vt:lpstr>
      <vt:lpstr>Lucida Handwriting</vt:lpstr>
      <vt:lpstr>Monotype Corsiva</vt:lpstr>
      <vt:lpstr>Wingdings</vt:lpstr>
      <vt:lpstr>Crop</vt:lpstr>
      <vt:lpstr>Data Structure  and  algorithm</vt:lpstr>
      <vt:lpstr>PROBLEM STATEMENT</vt:lpstr>
      <vt:lpstr>How we approach ?</vt:lpstr>
      <vt:lpstr>PowerPoint Presentation</vt:lpstr>
      <vt:lpstr>Things we learned…</vt:lpstr>
      <vt:lpstr>Limitations</vt:lpstr>
      <vt:lpstr>Insights of Portal</vt:lpstr>
      <vt:lpstr>References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and  algorithm</dc:title>
  <dc:creator>Microsoft Office User</dc:creator>
  <cp:lastModifiedBy>Harsh Patel</cp:lastModifiedBy>
  <cp:revision>45</cp:revision>
  <dcterms:created xsi:type="dcterms:W3CDTF">2021-06-14T15:39:00Z</dcterms:created>
  <dcterms:modified xsi:type="dcterms:W3CDTF">2021-06-22T14:06:30Z</dcterms:modified>
</cp:coreProperties>
</file>